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 /><Relationship Id="rId2" Type="http://schemas.openxmlformats.org/officeDocument/2006/relationships/image" Target="../media/image5.png" /><Relationship Id="rId1" Type="http://schemas.openxmlformats.org/officeDocument/2006/relationships/hyperlink" Target="https://app.mindmup.com/map/new/1662700561662" TargetMode="External" /><Relationship Id="rId5" Type="http://schemas.openxmlformats.org/officeDocument/2006/relationships/image" Target="../media/image8.svg" /><Relationship Id="rId4" Type="http://schemas.openxmlformats.org/officeDocument/2006/relationships/image" Target="../media/image7.png" 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svg" /><Relationship Id="rId1" Type="http://schemas.openxmlformats.org/officeDocument/2006/relationships/image" Target="../media/image5.png" /><Relationship Id="rId5" Type="http://schemas.openxmlformats.org/officeDocument/2006/relationships/hyperlink" Target="https://app.mindmup.com/map/new/1662700561662" TargetMode="External" /><Relationship Id="rId4" Type="http://schemas.openxmlformats.org/officeDocument/2006/relationships/image" Target="../media/image8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F35033-2988-4ED3-A1E3-EFB1823018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85D4A00-2CE2-4BE9-86CB-E805758CBCF8}">
      <dgm:prSet/>
      <dgm:spPr/>
      <dgm:t>
        <a:bodyPr/>
        <a:lstStyle/>
        <a:p>
          <a:r>
            <a:rPr lang="en-US" dirty="0"/>
            <a:t>What holidays and special days do you celebrate with your family? </a:t>
          </a:r>
          <a:br>
            <a:rPr lang="en-US" dirty="0"/>
          </a:br>
          <a:br>
            <a:rPr lang="en-US" dirty="0"/>
          </a:br>
          <a:r>
            <a:rPr lang="en-US" dirty="0"/>
            <a:t>Create a mind up about that</a:t>
          </a:r>
        </a:p>
      </dgm:t>
    </dgm:pt>
    <dgm:pt modelId="{B219815C-D6F7-4338-9A67-A0B4DDD6D25B}" type="parTrans" cxnId="{33FB4D63-6F3F-4816-A7F6-A679179D7A32}">
      <dgm:prSet/>
      <dgm:spPr/>
      <dgm:t>
        <a:bodyPr/>
        <a:lstStyle/>
        <a:p>
          <a:endParaRPr lang="en-US"/>
        </a:p>
      </dgm:t>
    </dgm:pt>
    <dgm:pt modelId="{C534BCC2-B58F-4662-B28F-C5847B66D6B4}" type="sibTrans" cxnId="{33FB4D63-6F3F-4816-A7F6-A679179D7A32}">
      <dgm:prSet/>
      <dgm:spPr/>
      <dgm:t>
        <a:bodyPr/>
        <a:lstStyle/>
        <a:p>
          <a:endParaRPr lang="en-US"/>
        </a:p>
      </dgm:t>
    </dgm:pt>
    <dgm:pt modelId="{F4540542-8029-4A24-AF1E-A34B1E36A96F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An untitled mindmap (mindmup.com)</a:t>
          </a:r>
          <a:endParaRPr lang="en-US"/>
        </a:p>
      </dgm:t>
    </dgm:pt>
    <dgm:pt modelId="{4C6071E5-AA09-4685-9302-98A22497F310}" type="parTrans" cxnId="{FB44A8E8-0CB8-4874-A81C-D613CCBC0CDD}">
      <dgm:prSet/>
      <dgm:spPr/>
      <dgm:t>
        <a:bodyPr/>
        <a:lstStyle/>
        <a:p>
          <a:endParaRPr lang="en-US"/>
        </a:p>
      </dgm:t>
    </dgm:pt>
    <dgm:pt modelId="{C50417CB-E21F-4568-A09B-6FD1546451B3}" type="sibTrans" cxnId="{FB44A8E8-0CB8-4874-A81C-D613CCBC0CDD}">
      <dgm:prSet/>
      <dgm:spPr/>
      <dgm:t>
        <a:bodyPr/>
        <a:lstStyle/>
        <a:p>
          <a:endParaRPr lang="en-US"/>
        </a:p>
      </dgm:t>
    </dgm:pt>
    <dgm:pt modelId="{008A39B6-CE6C-4024-B642-6535D5F9BC7B}" type="pres">
      <dgm:prSet presAssocID="{02F35033-2988-4ED3-A1E3-EFB1823018FD}" presName="root" presStyleCnt="0">
        <dgm:presLayoutVars>
          <dgm:dir/>
          <dgm:resizeHandles val="exact"/>
        </dgm:presLayoutVars>
      </dgm:prSet>
      <dgm:spPr/>
    </dgm:pt>
    <dgm:pt modelId="{FCFC640F-B5AF-4FEF-95E2-8EF66D5AAAED}" type="pres">
      <dgm:prSet presAssocID="{785D4A00-2CE2-4BE9-86CB-E805758CBCF8}" presName="compNode" presStyleCnt="0"/>
      <dgm:spPr/>
    </dgm:pt>
    <dgm:pt modelId="{00C0209F-9426-469E-9BD3-8D62D2BB13BF}" type="pres">
      <dgm:prSet presAssocID="{785D4A00-2CE2-4BE9-86CB-E805758CBCF8}" presName="bgRect" presStyleLbl="bgShp" presStyleIdx="0" presStyleCnt="2"/>
      <dgm:spPr/>
    </dgm:pt>
    <dgm:pt modelId="{E431968E-3E23-4C06-A788-12D82724E1BF}" type="pres">
      <dgm:prSet presAssocID="{785D4A00-2CE2-4BE9-86CB-E805758CBCF8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estive Lantern"/>
        </a:ext>
      </dgm:extLst>
    </dgm:pt>
    <dgm:pt modelId="{527D657D-E13C-4FE0-A888-2B5282312550}" type="pres">
      <dgm:prSet presAssocID="{785D4A00-2CE2-4BE9-86CB-E805758CBCF8}" presName="spaceRect" presStyleCnt="0"/>
      <dgm:spPr/>
    </dgm:pt>
    <dgm:pt modelId="{99D88FF1-0DEB-49E2-ABD5-DEC209A1A7FB}" type="pres">
      <dgm:prSet presAssocID="{785D4A00-2CE2-4BE9-86CB-E805758CBCF8}" presName="parTx" presStyleLbl="revTx" presStyleIdx="0" presStyleCnt="2">
        <dgm:presLayoutVars>
          <dgm:chMax val="0"/>
          <dgm:chPref val="0"/>
        </dgm:presLayoutVars>
      </dgm:prSet>
      <dgm:spPr/>
    </dgm:pt>
    <dgm:pt modelId="{06BF1EC8-D2C7-4B55-9D39-FF6F6AE2B910}" type="pres">
      <dgm:prSet presAssocID="{C534BCC2-B58F-4662-B28F-C5847B66D6B4}" presName="sibTrans" presStyleCnt="0"/>
      <dgm:spPr/>
    </dgm:pt>
    <dgm:pt modelId="{21F3EF92-776F-412A-A746-D16B6AC91F81}" type="pres">
      <dgm:prSet presAssocID="{F4540542-8029-4A24-AF1E-A34B1E36A96F}" presName="compNode" presStyleCnt="0"/>
      <dgm:spPr/>
    </dgm:pt>
    <dgm:pt modelId="{27C5F9E1-E3A4-4E92-9254-9DB5B8BB3256}" type="pres">
      <dgm:prSet presAssocID="{F4540542-8029-4A24-AF1E-A34B1E36A96F}" presName="bgRect" presStyleLbl="bgShp" presStyleIdx="1" presStyleCnt="2"/>
      <dgm:spPr/>
    </dgm:pt>
    <dgm:pt modelId="{9581C8A6-3E00-450B-BABA-642E3AF11FBB}" type="pres">
      <dgm:prSet presAssocID="{F4540542-8029-4A24-AF1E-A34B1E36A96F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nny Face Outline"/>
        </a:ext>
      </dgm:extLst>
    </dgm:pt>
    <dgm:pt modelId="{BD5C4718-7767-4CE2-988A-24D0FF8F283E}" type="pres">
      <dgm:prSet presAssocID="{F4540542-8029-4A24-AF1E-A34B1E36A96F}" presName="spaceRect" presStyleCnt="0"/>
      <dgm:spPr/>
    </dgm:pt>
    <dgm:pt modelId="{9D055BA3-589C-46CC-A8AD-0202F069CF9A}" type="pres">
      <dgm:prSet presAssocID="{F4540542-8029-4A24-AF1E-A34B1E36A96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3FB4D63-6F3F-4816-A7F6-A679179D7A32}" srcId="{02F35033-2988-4ED3-A1E3-EFB1823018FD}" destId="{785D4A00-2CE2-4BE9-86CB-E805758CBCF8}" srcOrd="0" destOrd="0" parTransId="{B219815C-D6F7-4338-9A67-A0B4DDD6D25B}" sibTransId="{C534BCC2-B58F-4662-B28F-C5847B66D6B4}"/>
    <dgm:cxn modelId="{6839B751-A985-46E6-9426-8D7943A21EEB}" type="presOf" srcId="{F4540542-8029-4A24-AF1E-A34B1E36A96F}" destId="{9D055BA3-589C-46CC-A8AD-0202F069CF9A}" srcOrd="0" destOrd="0" presId="urn:microsoft.com/office/officeart/2018/2/layout/IconVerticalSolidList"/>
    <dgm:cxn modelId="{347054A2-255C-47EC-9B26-C26371017A31}" type="presOf" srcId="{785D4A00-2CE2-4BE9-86CB-E805758CBCF8}" destId="{99D88FF1-0DEB-49E2-ABD5-DEC209A1A7FB}" srcOrd="0" destOrd="0" presId="urn:microsoft.com/office/officeart/2018/2/layout/IconVerticalSolidList"/>
    <dgm:cxn modelId="{FB44A8E8-0CB8-4874-A81C-D613CCBC0CDD}" srcId="{02F35033-2988-4ED3-A1E3-EFB1823018FD}" destId="{F4540542-8029-4A24-AF1E-A34B1E36A96F}" srcOrd="1" destOrd="0" parTransId="{4C6071E5-AA09-4685-9302-98A22497F310}" sibTransId="{C50417CB-E21F-4568-A09B-6FD1546451B3}"/>
    <dgm:cxn modelId="{2E03D2F9-C2E9-49B2-A9F1-740004286EE1}" type="presOf" srcId="{02F35033-2988-4ED3-A1E3-EFB1823018FD}" destId="{008A39B6-CE6C-4024-B642-6535D5F9BC7B}" srcOrd="0" destOrd="0" presId="urn:microsoft.com/office/officeart/2018/2/layout/IconVerticalSolidList"/>
    <dgm:cxn modelId="{82C2C969-C5D6-4948-85CE-9C488C746869}" type="presParOf" srcId="{008A39B6-CE6C-4024-B642-6535D5F9BC7B}" destId="{FCFC640F-B5AF-4FEF-95E2-8EF66D5AAAED}" srcOrd="0" destOrd="0" presId="urn:microsoft.com/office/officeart/2018/2/layout/IconVerticalSolidList"/>
    <dgm:cxn modelId="{5A5FD7C3-8E67-418B-BBAE-B21FB14C58D7}" type="presParOf" srcId="{FCFC640F-B5AF-4FEF-95E2-8EF66D5AAAED}" destId="{00C0209F-9426-469E-9BD3-8D62D2BB13BF}" srcOrd="0" destOrd="0" presId="urn:microsoft.com/office/officeart/2018/2/layout/IconVerticalSolidList"/>
    <dgm:cxn modelId="{DB251E96-7207-488A-9146-D99DA39294E3}" type="presParOf" srcId="{FCFC640F-B5AF-4FEF-95E2-8EF66D5AAAED}" destId="{E431968E-3E23-4C06-A788-12D82724E1BF}" srcOrd="1" destOrd="0" presId="urn:microsoft.com/office/officeart/2018/2/layout/IconVerticalSolidList"/>
    <dgm:cxn modelId="{968FF364-EB7C-46E0-94B4-7BB514DB66F6}" type="presParOf" srcId="{FCFC640F-B5AF-4FEF-95E2-8EF66D5AAAED}" destId="{527D657D-E13C-4FE0-A888-2B5282312550}" srcOrd="2" destOrd="0" presId="urn:microsoft.com/office/officeart/2018/2/layout/IconVerticalSolidList"/>
    <dgm:cxn modelId="{60C93A6E-26F8-4614-8618-EF8808452B2F}" type="presParOf" srcId="{FCFC640F-B5AF-4FEF-95E2-8EF66D5AAAED}" destId="{99D88FF1-0DEB-49E2-ABD5-DEC209A1A7FB}" srcOrd="3" destOrd="0" presId="urn:microsoft.com/office/officeart/2018/2/layout/IconVerticalSolidList"/>
    <dgm:cxn modelId="{23FE2713-8B27-4EAE-B565-134567091E89}" type="presParOf" srcId="{008A39B6-CE6C-4024-B642-6535D5F9BC7B}" destId="{06BF1EC8-D2C7-4B55-9D39-FF6F6AE2B910}" srcOrd="1" destOrd="0" presId="urn:microsoft.com/office/officeart/2018/2/layout/IconVerticalSolidList"/>
    <dgm:cxn modelId="{E4589D2F-D786-4961-82D9-96532A358C41}" type="presParOf" srcId="{008A39B6-CE6C-4024-B642-6535D5F9BC7B}" destId="{21F3EF92-776F-412A-A746-D16B6AC91F81}" srcOrd="2" destOrd="0" presId="urn:microsoft.com/office/officeart/2018/2/layout/IconVerticalSolidList"/>
    <dgm:cxn modelId="{E97C5DF7-F232-4CB0-ABC5-321A49C224EE}" type="presParOf" srcId="{21F3EF92-776F-412A-A746-D16B6AC91F81}" destId="{27C5F9E1-E3A4-4E92-9254-9DB5B8BB3256}" srcOrd="0" destOrd="0" presId="urn:microsoft.com/office/officeart/2018/2/layout/IconVerticalSolidList"/>
    <dgm:cxn modelId="{75006BB3-E531-4179-8905-37D0A8AE64EF}" type="presParOf" srcId="{21F3EF92-776F-412A-A746-D16B6AC91F81}" destId="{9581C8A6-3E00-450B-BABA-642E3AF11FBB}" srcOrd="1" destOrd="0" presId="urn:microsoft.com/office/officeart/2018/2/layout/IconVerticalSolidList"/>
    <dgm:cxn modelId="{5E523E81-92FA-4437-A2DB-BF89DD650B3D}" type="presParOf" srcId="{21F3EF92-776F-412A-A746-D16B6AC91F81}" destId="{BD5C4718-7767-4CE2-988A-24D0FF8F283E}" srcOrd="2" destOrd="0" presId="urn:microsoft.com/office/officeart/2018/2/layout/IconVerticalSolidList"/>
    <dgm:cxn modelId="{A08D4DA4-966F-42A9-9F2A-A27BC76E6733}" type="presParOf" srcId="{21F3EF92-776F-412A-A746-D16B6AC91F81}" destId="{9D055BA3-589C-46CC-A8AD-0202F069CF9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0209F-9426-469E-9BD3-8D62D2BB13BF}">
      <dsp:nvSpPr>
        <dsp:cNvPr id="0" name=""/>
        <dsp:cNvSpPr/>
      </dsp:nvSpPr>
      <dsp:spPr>
        <a:xfrm>
          <a:off x="0" y="615237"/>
          <a:ext cx="10058399" cy="11358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1968E-3E23-4C06-A788-12D82724E1BF}">
      <dsp:nvSpPr>
        <dsp:cNvPr id="0" name=""/>
        <dsp:cNvSpPr/>
      </dsp:nvSpPr>
      <dsp:spPr>
        <a:xfrm>
          <a:off x="343586" y="870798"/>
          <a:ext cx="624703" cy="624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88FF1-0DEB-49E2-ABD5-DEC209A1A7FB}">
      <dsp:nvSpPr>
        <dsp:cNvPr id="0" name=""/>
        <dsp:cNvSpPr/>
      </dsp:nvSpPr>
      <dsp:spPr>
        <a:xfrm>
          <a:off x="1311876" y="615237"/>
          <a:ext cx="87465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What holidays and special days do you celebrate with your family? </a:t>
          </a:r>
          <a:br>
            <a:rPr lang="en-US" sz="2100" kern="1200" dirty="0"/>
          </a:br>
          <a:br>
            <a:rPr lang="en-US" sz="2100" kern="1200" dirty="0"/>
          </a:br>
          <a:r>
            <a:rPr lang="en-US" sz="2100" kern="1200" dirty="0"/>
            <a:t>Create a mind up about that</a:t>
          </a:r>
        </a:p>
      </dsp:txBody>
      <dsp:txXfrm>
        <a:off x="1311876" y="615237"/>
        <a:ext cx="8746523" cy="1135824"/>
      </dsp:txXfrm>
    </dsp:sp>
    <dsp:sp modelId="{27C5F9E1-E3A4-4E92-9254-9DB5B8BB3256}">
      <dsp:nvSpPr>
        <dsp:cNvPr id="0" name=""/>
        <dsp:cNvSpPr/>
      </dsp:nvSpPr>
      <dsp:spPr>
        <a:xfrm>
          <a:off x="0" y="2035018"/>
          <a:ext cx="10058399" cy="11358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81C8A6-3E00-450B-BABA-642E3AF11FBB}">
      <dsp:nvSpPr>
        <dsp:cNvPr id="0" name=""/>
        <dsp:cNvSpPr/>
      </dsp:nvSpPr>
      <dsp:spPr>
        <a:xfrm>
          <a:off x="343586" y="2290578"/>
          <a:ext cx="624703" cy="624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55BA3-589C-46CC-A8AD-0202F069CF9A}">
      <dsp:nvSpPr>
        <dsp:cNvPr id="0" name=""/>
        <dsp:cNvSpPr/>
      </dsp:nvSpPr>
      <dsp:spPr>
        <a:xfrm>
          <a:off x="1311876" y="2035018"/>
          <a:ext cx="87465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hlinkClick xmlns:r="http://schemas.openxmlformats.org/officeDocument/2006/relationships" r:id="rId5"/>
            </a:rPr>
            <a:t>An untitled mindmap (mindmup.com)</a:t>
          </a:r>
          <a:endParaRPr lang="en-US" sz="2100" kern="1200"/>
        </a:p>
      </dsp:txBody>
      <dsp:txXfrm>
        <a:off x="1311876" y="2035018"/>
        <a:ext cx="8746523" cy="1135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03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4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68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08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7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3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55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8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7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4B13969-8F65-4DBF-8A8E-8F2C5098FC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082500E-CCD8-4CB1-AB59-47C44ECA553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40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.mp3" /><Relationship Id="rId1" Type="http://schemas.microsoft.com/office/2007/relationships/media" Target="../media/media2.mp3" /><Relationship Id="rId5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3.mp4" /><Relationship Id="rId1" Type="http://schemas.microsoft.com/office/2007/relationships/media" Target="../media/media3.mp4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D102-F780-4DA9-943F-286245355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6007" y="4034554"/>
            <a:ext cx="6465287" cy="151601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Lessons 7-8: Family Celebrations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B24B1C-89E4-495B-ADB0-03C048145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Coursebook p8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Workbook p8</a:t>
            </a:r>
            <a:br>
              <a:rPr lang="en-US" sz="500" dirty="0">
                <a:solidFill>
                  <a:schemeClr val="tx1"/>
                </a:solidFill>
              </a:rPr>
            </a:br>
            <a:endParaRPr lang="en-US" sz="500" dirty="0">
              <a:solidFill>
                <a:schemeClr val="tx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br>
              <a:rPr lang="en-US" sz="500" dirty="0">
                <a:solidFill>
                  <a:srgbClr val="E7E6E6"/>
                </a:solidFill>
              </a:rPr>
            </a:br>
            <a:endParaRPr lang="en-US" sz="500" dirty="0">
              <a:solidFill>
                <a:srgbClr val="E7E6E6"/>
              </a:solidFill>
            </a:endParaRPr>
          </a:p>
        </p:txBody>
      </p:sp>
      <p:pic>
        <p:nvPicPr>
          <p:cNvPr id="1030" name="Picture 6" descr="Image result for family celebrations uae">
            <a:extLst>
              <a:ext uri="{FF2B5EF4-FFF2-40B4-BE49-F238E27FC236}">
                <a16:creationId xmlns:a16="http://schemas.microsoft.com/office/drawing/2014/main" id="{3DDDF360-4278-4733-B8E6-5A4F6DCD5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6"/>
          <a:stretch/>
        </p:blipFill>
        <p:spPr bwMode="auto">
          <a:xfrm>
            <a:off x="317635" y="299363"/>
            <a:ext cx="4160452" cy="304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family celebrations uae">
            <a:extLst>
              <a:ext uri="{FF2B5EF4-FFF2-40B4-BE49-F238E27FC236}">
                <a16:creationId xmlns:a16="http://schemas.microsoft.com/office/drawing/2014/main" id="{1DA0B734-DAC5-4F04-944C-FD23D6A86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7754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family celebrations uae">
            <a:extLst>
              <a:ext uri="{FF2B5EF4-FFF2-40B4-BE49-F238E27FC236}">
                <a16:creationId xmlns:a16="http://schemas.microsoft.com/office/drawing/2014/main" id="{0D82CB2A-EE0C-4E16-81C9-FB78070D3F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" r="3476" b="3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936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C474F-1DA2-4AC3-B683-DA916FD01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Warm Up: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96D69F-6CB6-4AA7-EE03-B9C668020E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14786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2403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2C865-ED5F-4B15-A4BD-10782A8C2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for general idea: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FD9797-C989-4911-9AE2-DCBF24E91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11731" y="1996280"/>
            <a:ext cx="4846301" cy="2656913"/>
          </a:xfrm>
        </p:spPr>
      </p:pic>
      <p:pic>
        <p:nvPicPr>
          <p:cNvPr id="6" name="Grade 10 CB Track 03">
            <a:hlinkClick r:id="" action="ppaction://media"/>
            <a:extLst>
              <a:ext uri="{FF2B5EF4-FFF2-40B4-BE49-F238E27FC236}">
                <a16:creationId xmlns:a16="http://schemas.microsoft.com/office/drawing/2014/main" id="{3A857E7B-F690-4F4B-A790-138C89887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91505" y="33056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0A418-DE06-46FD-8B85-DB1C0F1D7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for details: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95D31D-EFE8-4883-9BEB-8C59A5525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86923" y="1850952"/>
            <a:ext cx="5424487" cy="3953017"/>
          </a:xfrm>
        </p:spPr>
      </p:pic>
      <p:pic>
        <p:nvPicPr>
          <p:cNvPr id="6" name="Grade 10 CB Track 04">
            <a:hlinkClick r:id="" action="ppaction://media"/>
            <a:extLst>
              <a:ext uri="{FF2B5EF4-FFF2-40B4-BE49-F238E27FC236}">
                <a16:creationId xmlns:a16="http://schemas.microsoft.com/office/drawing/2014/main" id="{0746058F-EE65-449B-A2B2-5AE16BA38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9866" y="31853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9F29-1683-4E2E-BF47-DB3657D6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Discussion: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7240A-A64D-4C7A-B89E-26A5C7C32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dirty="0"/>
              <a:t>What does Ali’s family do to celebrate Eid Al- Fitr? </a:t>
            </a:r>
          </a:p>
        </p:txBody>
      </p:sp>
      <p:pic>
        <p:nvPicPr>
          <p:cNvPr id="5" name="Picture 4" descr="Three lantern lamps and food on a plate on a table">
            <a:extLst>
              <a:ext uri="{FF2B5EF4-FFF2-40B4-BE49-F238E27FC236}">
                <a16:creationId xmlns:a16="http://schemas.microsoft.com/office/drawing/2014/main" id="{E7F6D834-E4F8-76C0-4BED-4FB6B00A6A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80" r="2360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2224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6F131-2B0F-42C2-9DC2-0690B620E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424" y="275207"/>
            <a:ext cx="10058400" cy="902859"/>
          </a:xfrm>
        </p:spPr>
        <p:txBody>
          <a:bodyPr/>
          <a:lstStyle/>
          <a:p>
            <a:r>
              <a:rPr lang="en-US" dirty="0"/>
              <a:t>Language: Adverbs of Degree: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0DA255-2D30-4326-B829-C2A86B748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6317" y="1690688"/>
            <a:ext cx="4276725" cy="2628900"/>
          </a:xfrm>
        </p:spPr>
      </p:pic>
      <p:pic>
        <p:nvPicPr>
          <p:cNvPr id="6" name="y2mate.com - Adverbs of degree_480p">
            <a:hlinkClick r:id="" action="ppaction://media"/>
            <a:extLst>
              <a:ext uri="{FF2B5EF4-FFF2-40B4-BE49-F238E27FC236}">
                <a16:creationId xmlns:a16="http://schemas.microsoft.com/office/drawing/2014/main" id="{095124BC-C8C0-42C8-B512-10E3F4477C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27889" y="1690688"/>
            <a:ext cx="6724378" cy="37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5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39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F11E0-3429-433F-9F55-8217931A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Let’s check our understanding: Workbook p 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FBABB-E380-45FC-B457-59C9EB9EE505}"/>
              </a:ext>
            </a:extLst>
          </p:cNvPr>
          <p:cNvSpPr txBox="1"/>
          <p:nvPr/>
        </p:nvSpPr>
        <p:spPr>
          <a:xfrm>
            <a:off x="492371" y="2653800"/>
            <a:ext cx="3084844" cy="333551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2ACA79-86C2-48F2-AAA8-093E5EA8C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491894-6124-48A2-9D5A-DD33E9AD6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62" y="823912"/>
            <a:ext cx="612457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10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91DC-283D-4555-B320-FF251724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Plenary: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9CEF8-1E53-498C-9DB6-1AC8F108D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3 sentences about celebrations in the UAE using an adverb of degree</a:t>
            </a:r>
          </a:p>
        </p:txBody>
      </p:sp>
    </p:spTree>
    <p:extLst>
      <p:ext uri="{BB962C8B-B14F-4D97-AF65-F5344CB8AC3E}">
        <p14:creationId xmlns:p14="http://schemas.microsoft.com/office/powerpoint/2010/main" val="6075113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</TotalTime>
  <Words>94</Words>
  <Application>Microsoft Office PowerPoint</Application>
  <PresentationFormat>Widescreen</PresentationFormat>
  <Paragraphs>14</Paragraphs>
  <Slides>8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Retrospect</vt:lpstr>
      <vt:lpstr>Lessons 7-8: Family Celebrations</vt:lpstr>
      <vt:lpstr>Warm Up: </vt:lpstr>
      <vt:lpstr>Listening for general idea:</vt:lpstr>
      <vt:lpstr>Listening for details: </vt:lpstr>
      <vt:lpstr>Discussion: </vt:lpstr>
      <vt:lpstr>Language: Adverbs of Degree: </vt:lpstr>
      <vt:lpstr>Let’s check our understanding: Workbook p 9</vt:lpstr>
      <vt:lpstr>Plenary: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Aroua    Mokni</dc:creator>
  <cp:lastModifiedBy>asifhammoud1978@gmail.com</cp:lastModifiedBy>
  <cp:revision>11</cp:revision>
  <dcterms:created xsi:type="dcterms:W3CDTF">2022-09-09T05:12:06Z</dcterms:created>
  <dcterms:modified xsi:type="dcterms:W3CDTF">2024-09-15T05:03:18Z</dcterms:modified>
</cp:coreProperties>
</file>