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75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60" r:id="rId18"/>
    <p:sldId id="272" r:id="rId19"/>
    <p:sldId id="273" r:id="rId20"/>
    <p:sldId id="274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2F2F6B-BAF2-4808-A98B-6575834F2758}" v="263" dt="2023-03-04T17:39:54.573"/>
    <p1510:client id="{A7252477-A4B3-40B5-987C-7E7DB6493CAC}" v="193" dt="2023-03-04T16:25:56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26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5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55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70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68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38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45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7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03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44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353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683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596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57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93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364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96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9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cs typeface="Calibri Light"/>
              </a:rPr>
              <a:t>Revision Grade 3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cs typeface="Calibri"/>
              </a:rPr>
              <a:t>Final Exam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C60C0-DE54-2570-0D89-5518E208A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138" y="363906"/>
            <a:ext cx="9601196" cy="1303867"/>
          </a:xfrm>
        </p:spPr>
        <p:txBody>
          <a:bodyPr>
            <a:normAutofit/>
          </a:bodyPr>
          <a:lstStyle/>
          <a:p>
            <a:r>
              <a:rPr lang="en-US" sz="2400" b="1" dirty="0">
                <a:ea typeface="+mj-lt"/>
                <a:cs typeface="+mj-lt"/>
              </a:rPr>
              <a:t>Demonstrate an understanding of the concepts of area measurement?</a:t>
            </a:r>
            <a:endParaRPr lang="en-US" sz="2400" b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692272-782A-9042-146C-CB5816BDE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187" y="1421121"/>
            <a:ext cx="9605094" cy="4454746"/>
          </a:xfrm>
        </p:spPr>
      </p:pic>
    </p:spTree>
    <p:extLst>
      <p:ext uri="{BB962C8B-B14F-4D97-AF65-F5344CB8AC3E}">
        <p14:creationId xmlns:p14="http://schemas.microsoft.com/office/powerpoint/2010/main" val="2973045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F82B-ACAA-1D8B-4E22-EFB145B6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Determine area by counting unit squares?</a:t>
            </a:r>
            <a:endParaRPr lang="en-US" dirty="0"/>
          </a:p>
        </p:txBody>
      </p:sp>
      <p:pic>
        <p:nvPicPr>
          <p:cNvPr id="4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88115DF8-04E3-2FF4-7847-ED35B87CB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787" y="2096857"/>
            <a:ext cx="8476423" cy="4052180"/>
          </a:xfrm>
        </p:spPr>
      </p:pic>
    </p:spTree>
    <p:extLst>
      <p:ext uri="{BB962C8B-B14F-4D97-AF65-F5344CB8AC3E}">
        <p14:creationId xmlns:p14="http://schemas.microsoft.com/office/powerpoint/2010/main" val="1738167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F8593-DC41-E4F8-5DD0-432D73E2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ea typeface="+mj-lt"/>
                <a:cs typeface="+mj-lt"/>
              </a:rPr>
              <a:t>Determine the area of a rectangle by decomposing  a side length using the Distributive Property?</a:t>
            </a:r>
            <a:endParaRPr lang="en-US" sz="2800" b="1" dirty="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C55286D8-EC06-B544-8A96-5737A2DF8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7" r="14660"/>
          <a:stretch/>
        </p:blipFill>
        <p:spPr>
          <a:xfrm>
            <a:off x="489623" y="2290218"/>
            <a:ext cx="7041450" cy="4376408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194BCC95-4F92-3012-18F7-BA8DF00FD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325" y="2239207"/>
            <a:ext cx="4396595" cy="44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35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10C1-3479-FCBB-6A3B-B0A839E88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515" y="694585"/>
            <a:ext cx="9601196" cy="1016320"/>
          </a:xfrm>
        </p:spPr>
        <p:txBody>
          <a:bodyPr>
            <a:noAutofit/>
          </a:bodyPr>
          <a:lstStyle/>
          <a:p>
            <a:r>
              <a:rPr lang="en-US" sz="2800" b="1" dirty="0">
                <a:ea typeface="+mj-lt"/>
                <a:cs typeface="+mj-lt"/>
              </a:rPr>
              <a:t>Use the number of parts to describe the equal parts of a shape?</a:t>
            </a:r>
            <a:endParaRPr lang="en-US" sz="2800" b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FE5982D-9A52-8CC5-E09A-7551569B2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330" y="1809310"/>
            <a:ext cx="6971264" cy="5001085"/>
          </a:xfrm>
        </p:spPr>
      </p:pic>
      <p:pic>
        <p:nvPicPr>
          <p:cNvPr id="5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B0C89834-A8F5-F07D-5810-A80F2A071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721" y="1815119"/>
            <a:ext cx="4367841" cy="499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3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4215-5343-6BC1-81A5-0CC13C62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006" y="680207"/>
            <a:ext cx="9601196" cy="1303867"/>
          </a:xfrm>
        </p:spPr>
        <p:txBody>
          <a:bodyPr/>
          <a:lstStyle/>
          <a:p>
            <a:r>
              <a:rPr lang="en-US" b="1" dirty="0"/>
              <a:t>Identify and represent fraction?</a:t>
            </a:r>
          </a:p>
        </p:txBody>
      </p:sp>
      <p:pic>
        <p:nvPicPr>
          <p:cNvPr id="4" name="Picture 4" descr="Shape&#10;&#10;Description automatically generated">
            <a:extLst>
              <a:ext uri="{FF2B5EF4-FFF2-40B4-BE49-F238E27FC236}">
                <a16:creationId xmlns:a16="http://schemas.microsoft.com/office/drawing/2014/main" id="{02870F54-FA7B-FF49-A2D4-411EB686E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1353" y="1881197"/>
            <a:ext cx="9644952" cy="4440369"/>
          </a:xfrm>
        </p:spPr>
      </p:pic>
    </p:spTree>
    <p:extLst>
      <p:ext uri="{BB962C8B-B14F-4D97-AF65-F5344CB8AC3E}">
        <p14:creationId xmlns:p14="http://schemas.microsoft.com/office/powerpoint/2010/main" val="3843136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0CF-7C0A-B9FC-58C4-DCF65287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+mj-lt"/>
                <a:cs typeface="+mj-lt"/>
              </a:rPr>
              <a:t>Determine whether two fractions are equivalent</a:t>
            </a:r>
            <a:endParaRPr lang="en-US" dirty="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61D934A0-D755-F787-75DB-CD2CE03DB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9360" y="2240631"/>
            <a:ext cx="9507012" cy="4037803"/>
          </a:xfrm>
        </p:spPr>
      </p:pic>
    </p:spTree>
    <p:extLst>
      <p:ext uri="{BB962C8B-B14F-4D97-AF65-F5344CB8AC3E}">
        <p14:creationId xmlns:p14="http://schemas.microsoft.com/office/powerpoint/2010/main" val="1627036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EFA4E29E-082C-4F56-B01D-417E1B1AC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362" y="1032932"/>
            <a:ext cx="9612895" cy="4842936"/>
          </a:xfrm>
        </p:spPr>
      </p:pic>
    </p:spTree>
    <p:extLst>
      <p:ext uri="{BB962C8B-B14F-4D97-AF65-F5344CB8AC3E}">
        <p14:creationId xmlns:p14="http://schemas.microsoft.com/office/powerpoint/2010/main" val="451539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98FCE823-C998-F8F9-7FC7-A740214CE8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6709" y="1176706"/>
            <a:ext cx="6259901" cy="4871690"/>
          </a:xfrm>
        </p:spPr>
      </p:pic>
      <p:pic>
        <p:nvPicPr>
          <p:cNvPr id="5" name="Picture 5" descr="Diagram, engineering drawing&#10;&#10;Description automatically generated">
            <a:extLst>
              <a:ext uri="{FF2B5EF4-FFF2-40B4-BE49-F238E27FC236}">
                <a16:creationId xmlns:a16="http://schemas.microsoft.com/office/drawing/2014/main" id="{4D21AE7A-F2B2-DD3A-E753-E83C393E5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853" y="1228526"/>
            <a:ext cx="3375803" cy="48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11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hape&#10;&#10;Description automatically generated">
            <a:extLst>
              <a:ext uri="{FF2B5EF4-FFF2-40B4-BE49-F238E27FC236}">
                <a16:creationId xmlns:a16="http://schemas.microsoft.com/office/drawing/2014/main" id="{FDF6AF48-A846-4492-448E-77464B107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4106" y="1262970"/>
            <a:ext cx="5949446" cy="4943577"/>
          </a:xfrm>
        </p:spPr>
      </p:pic>
      <p:pic>
        <p:nvPicPr>
          <p:cNvPr id="5" name="Picture 5" descr="Shape&#10;&#10;Description automatically generated">
            <a:extLst>
              <a:ext uri="{FF2B5EF4-FFF2-40B4-BE49-F238E27FC236}">
                <a16:creationId xmlns:a16="http://schemas.microsoft.com/office/drawing/2014/main" id="{63252F23-2455-06F8-A6C1-F08D88FFB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348" y="1180179"/>
            <a:ext cx="3893386" cy="50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55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CEFE6-ACFE-2841-3122-73BBD80E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ea typeface="+mj-lt"/>
                <a:cs typeface="+mj-lt"/>
              </a:rPr>
              <a:t>Use related multiplication facts to divide by 5 and 10?</a:t>
            </a:r>
            <a:endParaRPr lang="en-US" sz="2800" b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C515806-B48E-2A87-2FE8-CB81C0006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849" y="2978150"/>
            <a:ext cx="5448300" cy="2476500"/>
          </a:xfrm>
        </p:spPr>
      </p:pic>
    </p:spTree>
    <p:extLst>
      <p:ext uri="{BB962C8B-B14F-4D97-AF65-F5344CB8AC3E}">
        <p14:creationId xmlns:p14="http://schemas.microsoft.com/office/powerpoint/2010/main" val="3648584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D2FD-331F-310F-297E-629B38B00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ea typeface="+mj-lt"/>
                <a:cs typeface="+mj-lt"/>
              </a:rPr>
              <a:t>Use patterns and rules to recall division facts with 1 and 0?</a:t>
            </a:r>
            <a:endParaRPr lang="en-US" sz="2800" b="1" dirty="0"/>
          </a:p>
        </p:txBody>
      </p:sp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984DAFD-07DF-79F9-2ED3-643ACCE6A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3435" y="2211876"/>
            <a:ext cx="9208258" cy="4009048"/>
          </a:xfrm>
        </p:spPr>
      </p:pic>
    </p:spTree>
    <p:extLst>
      <p:ext uri="{BB962C8B-B14F-4D97-AF65-F5344CB8AC3E}">
        <p14:creationId xmlns:p14="http://schemas.microsoft.com/office/powerpoint/2010/main" val="3478447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CFA9-8B12-1214-3AE8-B3F25C3E9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ea typeface="+mj-lt"/>
                <a:cs typeface="+mj-lt"/>
              </a:rPr>
              <a:t>Multiply the length of a rectangle by its width to determine its area ?</a:t>
            </a:r>
            <a:endParaRPr lang="en-US" sz="2400" b="1" dirty="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5525CA15-FC92-C7DE-D393-1C0D7A76D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5023" y="2197498"/>
            <a:ext cx="8598821" cy="4124068"/>
          </a:xfrm>
        </p:spPr>
      </p:pic>
    </p:spTree>
    <p:extLst>
      <p:ext uri="{BB962C8B-B14F-4D97-AF65-F5344CB8AC3E}">
        <p14:creationId xmlns:p14="http://schemas.microsoft.com/office/powerpoint/2010/main" val="1287924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B7048-9335-B113-7475-DCDD0778B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Determine the area of composite figures?</a:t>
            </a:r>
            <a:endParaRPr lang="en-US" dirty="0"/>
          </a:p>
        </p:txBody>
      </p:sp>
      <p:pic>
        <p:nvPicPr>
          <p:cNvPr id="4" name="Picture 4" descr="Box and whisker chart&#10;&#10;Description automatically generated">
            <a:extLst>
              <a:ext uri="{FF2B5EF4-FFF2-40B4-BE49-F238E27FC236}">
                <a16:creationId xmlns:a16="http://schemas.microsoft.com/office/drawing/2014/main" id="{455718E4-A349-5E27-D372-E6A09DDC7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8572" y="2096857"/>
            <a:ext cx="6271610" cy="4138444"/>
          </a:xfrm>
        </p:spPr>
      </p:pic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729B5EA9-CB8E-0C88-B451-D213DC5B0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892" y="1971243"/>
            <a:ext cx="4612255" cy="426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29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5D8BE60A-5B89-CA25-341F-07A4709A1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514" y="644743"/>
            <a:ext cx="6786554" cy="5547426"/>
          </a:xfrm>
        </p:spPr>
      </p:pic>
      <p:pic>
        <p:nvPicPr>
          <p:cNvPr id="5" name="Picture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74A16BE9-375F-B2FC-F6BD-466937BC8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098" y="2629355"/>
            <a:ext cx="3519577" cy="292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7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2CE2F-BBE5-BB8E-F684-ED4392D33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+mj-lt"/>
                <a:cs typeface="+mj-lt"/>
              </a:rPr>
              <a:t>Represent fractions greater than one on a number line?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66C8CF-2039-A838-E6DB-3B09B01ECE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73774" y="2733376"/>
            <a:ext cx="3740449" cy="3152954"/>
          </a:xfrm>
        </p:spPr>
      </p:pic>
      <p:pic>
        <p:nvPicPr>
          <p:cNvPr id="5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A5D128B2-0F7E-4564-24B6-7BE35B0AD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959591"/>
            <a:ext cx="5546784" cy="227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0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C4F44-EA76-9874-1F76-8DE6611C1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407038"/>
            <a:ext cx="9601196" cy="1303867"/>
          </a:xfrm>
        </p:spPr>
        <p:txBody>
          <a:bodyPr>
            <a:normAutofit/>
          </a:bodyPr>
          <a:lstStyle/>
          <a:p>
            <a:r>
              <a:rPr lang="en-US" sz="2400" b="1" dirty="0">
                <a:ea typeface="+mj-lt"/>
                <a:cs typeface="+mj-lt"/>
              </a:rPr>
              <a:t>Use number lines to determine and generate equivalent fractions?</a:t>
            </a:r>
            <a:endParaRPr lang="en-US" sz="2400" b="1"/>
          </a:p>
        </p:txBody>
      </p:sp>
      <p:pic>
        <p:nvPicPr>
          <p:cNvPr id="4" name="Picture 4" descr="Chart, diagram, box and whisker chart&#10;&#10;Description automatically generated">
            <a:extLst>
              <a:ext uri="{FF2B5EF4-FFF2-40B4-BE49-F238E27FC236}">
                <a16:creationId xmlns:a16="http://schemas.microsoft.com/office/drawing/2014/main" id="{47213720-6394-1A48-9343-8AF75BA60D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8811" y="1536140"/>
            <a:ext cx="5892563" cy="4497879"/>
          </a:xfrm>
        </p:spPr>
      </p:pic>
      <p:pic>
        <p:nvPicPr>
          <p:cNvPr id="5" name="Picture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2632E62C-2725-2EE1-3223-6B0EE2838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475" y="1806047"/>
            <a:ext cx="3289539" cy="396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29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911B7-2E9D-3BEB-147B-41664CABF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ea typeface="+mj-lt"/>
                <a:cs typeface="+mj-lt"/>
              </a:rPr>
              <a:t>Explain why fraction comparisons are valid only when the wholes are the same size ?</a:t>
            </a:r>
            <a:endParaRPr lang="en-US" sz="2800" b="1" dirty="0"/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C7CE9A0F-7024-6D12-000B-10C45C4D2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5878" y="2600064"/>
            <a:ext cx="3340581" cy="3318936"/>
          </a:xfrm>
        </p:spPr>
      </p:pic>
      <p:pic>
        <p:nvPicPr>
          <p:cNvPr id="5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012B63C-4219-0C0D-2366-6CC07110A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589" y="2462676"/>
            <a:ext cx="6078745" cy="345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38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9EE0-D0EB-2667-62BF-7D4F42D9F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ea typeface="+mj-lt"/>
                <a:cs typeface="+mj-lt"/>
              </a:rPr>
              <a:t>Explain why fraction comparisons are valid only when the wholes are the same size ?</a:t>
            </a:r>
            <a:endParaRPr lang="en-US" sz="2800" b="1" dirty="0"/>
          </a:p>
        </p:txBody>
      </p:sp>
      <p:pic>
        <p:nvPicPr>
          <p:cNvPr id="4" name="Picture 4" descr="Chart, diagram, box and whisker chart&#10;&#10;Description automatically generated">
            <a:extLst>
              <a:ext uri="{FF2B5EF4-FFF2-40B4-BE49-F238E27FC236}">
                <a16:creationId xmlns:a16="http://schemas.microsoft.com/office/drawing/2014/main" id="{38CE4A73-9946-6030-D9F2-8EBA04517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1661" y="2283762"/>
            <a:ext cx="6902448" cy="3937161"/>
          </a:xfrm>
        </p:spPr>
      </p:pic>
      <p:pic>
        <p:nvPicPr>
          <p:cNvPr id="5" name="Picture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66D057B5-CD6F-AABD-7EB2-F3935D167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438" y="2526627"/>
            <a:ext cx="2743200" cy="363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28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82A61-4077-9FE2-F211-39A8E71AA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ea typeface="+mj-lt"/>
                <a:cs typeface="+mj-lt"/>
              </a:rPr>
              <a:t>Use related multiplication facts to divide by 2?</a:t>
            </a:r>
            <a:endParaRPr lang="en-US" sz="3200" b="1" dirty="0"/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11155E4-3F90-5169-CE62-9B168E72E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918" y="2629768"/>
            <a:ext cx="5686425" cy="3245149"/>
          </a:xfrm>
        </p:spPr>
      </p:pic>
      <p:pic>
        <p:nvPicPr>
          <p:cNvPr id="5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D4AF8B8-ADFC-091E-FEB5-551A2A381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758" y="2624121"/>
            <a:ext cx="5273615" cy="349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08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F9FBB-7391-B15F-03F8-2D505E9C8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Represent fractions equal to one whole?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40D3F07-F1D2-EE4B-B365-11F3A42E6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5100" y="2181824"/>
            <a:ext cx="7711835" cy="4011642"/>
          </a:xfrm>
        </p:spPr>
      </p:pic>
    </p:spTree>
    <p:extLst>
      <p:ext uri="{BB962C8B-B14F-4D97-AF65-F5344CB8AC3E}">
        <p14:creationId xmlns:p14="http://schemas.microsoft.com/office/powerpoint/2010/main" val="3082461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1970D-9E97-7B70-409F-8610F2379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ea typeface="+mj-lt"/>
                <a:cs typeface="+mj-lt"/>
              </a:rPr>
              <a:t>Compare two fractions and justify their comparison using fraction models or number lines?</a:t>
            </a:r>
            <a:endParaRPr lang="en-US" sz="3200" b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125B5AA-D7DB-503C-413B-F0AAED885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6" y="2284623"/>
            <a:ext cx="5267325" cy="3834800"/>
          </a:xfrm>
        </p:spPr>
      </p:pic>
      <p:pic>
        <p:nvPicPr>
          <p:cNvPr id="5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ACC346A-5DC3-DC33-4BAD-A81B51AEC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043" y="2298955"/>
            <a:ext cx="4482859" cy="374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4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C571-6EFD-853C-9258-4922153C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Compare two fractions and justify their comparison using fraction models or number lines?</a:t>
            </a:r>
            <a:endParaRPr lang="en-US" sz="3200" dirty="0"/>
          </a:p>
        </p:txBody>
      </p:sp>
      <p:pic>
        <p:nvPicPr>
          <p:cNvPr id="4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98E5030B-6CAC-809F-6C09-010433A814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0287" y="2676226"/>
            <a:ext cx="7961462" cy="2605896"/>
          </a:xfrm>
        </p:spPr>
      </p:pic>
    </p:spTree>
    <p:extLst>
      <p:ext uri="{BB962C8B-B14F-4D97-AF65-F5344CB8AC3E}">
        <p14:creationId xmlns:p14="http://schemas.microsoft.com/office/powerpoint/2010/main" val="706492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3151F-246B-61EB-5486-CB75C5B23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761" y="27764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b="1" dirty="0">
                <a:ea typeface="+mj-lt"/>
                <a:cs typeface="+mj-lt"/>
              </a:rPr>
              <a:t>Use related multiplication facts to divide by 3 and 6?</a:t>
            </a:r>
            <a:endParaRPr lang="en-US" sz="2800" b="1" dirty="0"/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9882DA8-6D60-7D8F-064D-DD32A0F4D6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352" y="1665536"/>
            <a:ext cx="6960463" cy="4425992"/>
          </a:xfrm>
        </p:spPr>
      </p:pic>
      <p:pic>
        <p:nvPicPr>
          <p:cNvPr id="5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840F7411-2CBE-B21C-A75F-6783A2734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457" y="2610001"/>
            <a:ext cx="2743200" cy="31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80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Organic</vt:lpstr>
      <vt:lpstr>Revision Grade 3</vt:lpstr>
      <vt:lpstr>Demonstrate an understanding of the concepts of area measurement?</vt:lpstr>
      <vt:lpstr>Determine area by counting unit squares?</vt:lpstr>
      <vt:lpstr>Determine the area of a rectangle by decomposing  a side length using the Distributive Property?</vt:lpstr>
      <vt:lpstr>Use the number of parts to describe the equal parts of a shape?</vt:lpstr>
      <vt:lpstr>Identify and represent fraction?</vt:lpstr>
      <vt:lpstr>Determine whether two fractions are equivalent</vt:lpstr>
      <vt:lpstr>PowerPoint Presentation</vt:lpstr>
      <vt:lpstr>PowerPoint Presentation</vt:lpstr>
      <vt:lpstr>PowerPoint Presentation</vt:lpstr>
      <vt:lpstr>Use related multiplication facts to divide by 5 and 10?</vt:lpstr>
      <vt:lpstr>Use patterns and rules to recall division facts with 1 and 0?</vt:lpstr>
      <vt:lpstr>Multiply the length of a rectangle by its width to determine its area ?</vt:lpstr>
      <vt:lpstr>Determine the area of composite figures?</vt:lpstr>
      <vt:lpstr>PowerPoint Presentation</vt:lpstr>
      <vt:lpstr>Represent fractions greater than one on a number line?</vt:lpstr>
      <vt:lpstr>Use number lines to determine and generate equivalent fractions?</vt:lpstr>
      <vt:lpstr>Explain why fraction comparisons are valid only when the wholes are the same size ?</vt:lpstr>
      <vt:lpstr>Explain why fraction comparisons are valid only when the wholes are the same size ?</vt:lpstr>
      <vt:lpstr>Use related multiplication facts to divide by 2?</vt:lpstr>
      <vt:lpstr>Represent fractions equal to one whole?</vt:lpstr>
      <vt:lpstr>Compare two fractions and justify their comparison using fraction models or number lines?</vt:lpstr>
      <vt:lpstr>Compare two fractions and justify their comparison using fraction models or number lines?</vt:lpstr>
      <vt:lpstr>Use related multiplication facts to divide by 3 and 6?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253</cp:revision>
  <dcterms:created xsi:type="dcterms:W3CDTF">2023-03-04T06:43:13Z</dcterms:created>
  <dcterms:modified xsi:type="dcterms:W3CDTF">2023-03-04T17:42:45Z</dcterms:modified>
</cp:coreProperties>
</file>