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8" r:id="rId5"/>
    <p:sldId id="259" r:id="rId6"/>
    <p:sldId id="269" r:id="rId7"/>
    <p:sldId id="260" r:id="rId8"/>
    <p:sldId id="270" r:id="rId9"/>
    <p:sldId id="262" r:id="rId10"/>
    <p:sldId id="271" r:id="rId11"/>
    <p:sldId id="263" r:id="rId12"/>
    <p:sldId id="272" r:id="rId13"/>
    <p:sldId id="264" r:id="rId14"/>
    <p:sldId id="273" r:id="rId15"/>
    <p:sldId id="265" r:id="rId16"/>
    <p:sldId id="266" r:id="rId17"/>
    <p:sldId id="274" r:id="rId18"/>
    <p:sldId id="26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7BA67E-8655-4FAF-BA7C-B85C9C98ECE9}" type="doc">
      <dgm:prSet loTypeId="urn:microsoft.com/office/officeart/2005/8/layout/vList5" loCatId="list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AB313D-CB42-42F0-9E6E-02E5D04692C3}">
      <dgm:prSet/>
      <dgm:spPr/>
      <dgm:t>
        <a:bodyPr/>
        <a:lstStyle/>
        <a:p>
          <a:pPr rtl="0"/>
          <a:r>
            <a:rPr lang="en-US" dirty="0"/>
            <a:t>Spacecraft</a:t>
          </a:r>
        </a:p>
      </dgm:t>
    </dgm:pt>
    <dgm:pt modelId="{F42B15A0-BE23-44CC-BEF8-E17A8FFAD202}" type="parTrans" cxnId="{58FCCBE0-5485-444B-B904-D58D06EA838D}">
      <dgm:prSet/>
      <dgm:spPr/>
      <dgm:t>
        <a:bodyPr/>
        <a:lstStyle/>
        <a:p>
          <a:endParaRPr lang="en-US"/>
        </a:p>
      </dgm:t>
    </dgm:pt>
    <dgm:pt modelId="{425D3BF8-39D6-4075-8394-D577531986D4}" type="sibTrans" cxnId="{58FCCBE0-5485-444B-B904-D58D06EA838D}">
      <dgm:prSet/>
      <dgm:spPr/>
      <dgm:t>
        <a:bodyPr/>
        <a:lstStyle/>
        <a:p>
          <a:endParaRPr lang="en-US"/>
        </a:p>
      </dgm:t>
    </dgm:pt>
    <dgm:pt modelId="{7CB387CD-0968-4AFC-97A4-EF9F9AF1B48F}">
      <dgm:prSet/>
      <dgm:spPr/>
      <dgm:t>
        <a:bodyPr/>
        <a:lstStyle/>
        <a:p>
          <a:pPr rtl="0"/>
          <a:r>
            <a:rPr lang="en-US" dirty="0"/>
            <a:t>Astronaut</a:t>
          </a:r>
        </a:p>
      </dgm:t>
    </dgm:pt>
    <dgm:pt modelId="{CEC7BB9C-7D1D-41D0-A4B2-81ACF04CD54D}" type="parTrans" cxnId="{CD8DDDAC-9109-40AF-BBE7-3584A94DC1CA}">
      <dgm:prSet/>
      <dgm:spPr/>
      <dgm:t>
        <a:bodyPr/>
        <a:lstStyle/>
        <a:p>
          <a:endParaRPr lang="en-US"/>
        </a:p>
      </dgm:t>
    </dgm:pt>
    <dgm:pt modelId="{4374AD64-62CD-43EA-BD56-BE543AB4ED74}" type="sibTrans" cxnId="{CD8DDDAC-9109-40AF-BBE7-3584A94DC1CA}">
      <dgm:prSet/>
      <dgm:spPr/>
      <dgm:t>
        <a:bodyPr/>
        <a:lstStyle/>
        <a:p>
          <a:endParaRPr lang="en-US"/>
        </a:p>
      </dgm:t>
    </dgm:pt>
    <dgm:pt modelId="{1B715F26-4EF2-42FD-8A58-FF05EC76296E}">
      <dgm:prSet/>
      <dgm:spPr/>
      <dgm:t>
        <a:bodyPr/>
        <a:lstStyle/>
        <a:p>
          <a:pPr rtl="0"/>
          <a:r>
            <a:rPr lang="en-US"/>
            <a:t>Planets </a:t>
          </a:r>
        </a:p>
      </dgm:t>
    </dgm:pt>
    <dgm:pt modelId="{84469FAC-1F39-48A8-8676-B5200A00D4AE}" type="parTrans" cxnId="{ABE5EBA4-8D9E-4EBC-A1D1-687750680500}">
      <dgm:prSet/>
      <dgm:spPr/>
      <dgm:t>
        <a:bodyPr/>
        <a:lstStyle/>
        <a:p>
          <a:endParaRPr lang="en-US"/>
        </a:p>
      </dgm:t>
    </dgm:pt>
    <dgm:pt modelId="{BCE4D6C5-B2E4-4C4A-A59E-95EE414AB4D2}" type="sibTrans" cxnId="{ABE5EBA4-8D9E-4EBC-A1D1-687750680500}">
      <dgm:prSet/>
      <dgm:spPr/>
      <dgm:t>
        <a:bodyPr/>
        <a:lstStyle/>
        <a:p>
          <a:endParaRPr lang="en-US"/>
        </a:p>
      </dgm:t>
    </dgm:pt>
    <dgm:pt modelId="{F0E39BCB-0697-41BE-8B62-A0377E18649B}">
      <dgm:prSet/>
      <dgm:spPr/>
      <dgm:t>
        <a:bodyPr/>
        <a:lstStyle/>
        <a:p>
          <a:pPr rtl="0"/>
          <a:r>
            <a:rPr lang="en-US" dirty="0"/>
            <a:t>Unmanned</a:t>
          </a:r>
        </a:p>
      </dgm:t>
    </dgm:pt>
    <dgm:pt modelId="{9621EE85-E151-47C6-8458-207D591C276C}" type="parTrans" cxnId="{92693BAD-2499-44D9-8CFB-25F72BC94E21}">
      <dgm:prSet/>
      <dgm:spPr/>
      <dgm:t>
        <a:bodyPr/>
        <a:lstStyle/>
        <a:p>
          <a:endParaRPr lang="en-US"/>
        </a:p>
      </dgm:t>
    </dgm:pt>
    <dgm:pt modelId="{ADDFEB9E-5725-4471-AAC9-010271A231C2}" type="sibTrans" cxnId="{92693BAD-2499-44D9-8CFB-25F72BC94E21}">
      <dgm:prSet/>
      <dgm:spPr/>
      <dgm:t>
        <a:bodyPr/>
        <a:lstStyle/>
        <a:p>
          <a:endParaRPr lang="en-US"/>
        </a:p>
      </dgm:t>
    </dgm:pt>
    <dgm:pt modelId="{F2F13095-0646-4036-BBFB-A0446FE02934}">
      <dgm:prSet/>
      <dgm:spPr/>
      <dgm:t>
        <a:bodyPr/>
        <a:lstStyle/>
        <a:p>
          <a:pPr rtl="0"/>
          <a:r>
            <a:rPr lang="en-US"/>
            <a:t>Knowledge</a:t>
          </a:r>
        </a:p>
      </dgm:t>
    </dgm:pt>
    <dgm:pt modelId="{AB478248-D3F9-4A09-8D25-4B7EE4CEFF6F}" type="parTrans" cxnId="{AFB958AB-D5FA-4D95-B12F-4A00A74DE4E7}">
      <dgm:prSet/>
      <dgm:spPr/>
      <dgm:t>
        <a:bodyPr/>
        <a:lstStyle/>
        <a:p>
          <a:endParaRPr lang="en-US"/>
        </a:p>
      </dgm:t>
    </dgm:pt>
    <dgm:pt modelId="{C1537164-5508-4E89-A134-0279EF72067E}" type="sibTrans" cxnId="{AFB958AB-D5FA-4D95-B12F-4A00A74DE4E7}">
      <dgm:prSet/>
      <dgm:spPr/>
      <dgm:t>
        <a:bodyPr/>
        <a:lstStyle/>
        <a:p>
          <a:endParaRPr lang="en-US"/>
        </a:p>
      </dgm:t>
    </dgm:pt>
    <dgm:pt modelId="{FAA3D985-5FBE-414C-8857-01F94A9150EF}">
      <dgm:prSet/>
      <dgm:spPr/>
      <dgm:t>
        <a:bodyPr/>
        <a:lstStyle/>
        <a:p>
          <a:pPr rtl="0"/>
          <a:r>
            <a:rPr lang="en-US" dirty="0"/>
            <a:t>Gravity</a:t>
          </a:r>
        </a:p>
      </dgm:t>
    </dgm:pt>
    <dgm:pt modelId="{7E3B55A5-DB8B-474F-B3A2-F45BE2587DAF}" type="parTrans" cxnId="{D74E1EE8-2A7E-4B72-BBB9-A29EE296ED81}">
      <dgm:prSet/>
      <dgm:spPr/>
      <dgm:t>
        <a:bodyPr/>
        <a:lstStyle/>
        <a:p>
          <a:endParaRPr lang="en-US"/>
        </a:p>
      </dgm:t>
    </dgm:pt>
    <dgm:pt modelId="{5465C49E-D872-401E-9F92-13F968B52201}" type="sibTrans" cxnId="{D74E1EE8-2A7E-4B72-BBB9-A29EE296ED81}">
      <dgm:prSet/>
      <dgm:spPr/>
      <dgm:t>
        <a:bodyPr/>
        <a:lstStyle/>
        <a:p>
          <a:endParaRPr lang="en-US"/>
        </a:p>
      </dgm:t>
    </dgm:pt>
    <dgm:pt modelId="{1C100CD7-048E-4F0A-B20D-F42B13D71DE3}">
      <dgm:prSet/>
      <dgm:spPr/>
      <dgm:t>
        <a:bodyPr/>
        <a:lstStyle/>
        <a:p>
          <a:pPr rtl="0"/>
          <a:r>
            <a:rPr lang="en-US"/>
            <a:t>Universe</a:t>
          </a:r>
        </a:p>
      </dgm:t>
    </dgm:pt>
    <dgm:pt modelId="{85C6BFF6-212B-4434-AAA1-660A85CED219}" type="parTrans" cxnId="{1E57D7DB-9DA7-4337-B988-6B00CA63E10B}">
      <dgm:prSet/>
      <dgm:spPr/>
      <dgm:t>
        <a:bodyPr/>
        <a:lstStyle/>
        <a:p>
          <a:endParaRPr lang="en-US"/>
        </a:p>
      </dgm:t>
    </dgm:pt>
    <dgm:pt modelId="{44740DCC-F9E1-43A1-A5F7-3C0EA7D46150}" type="sibTrans" cxnId="{1E57D7DB-9DA7-4337-B988-6B00CA63E10B}">
      <dgm:prSet/>
      <dgm:spPr/>
      <dgm:t>
        <a:bodyPr/>
        <a:lstStyle/>
        <a:p>
          <a:endParaRPr lang="en-US"/>
        </a:p>
      </dgm:t>
    </dgm:pt>
    <dgm:pt modelId="{0E5360BC-079E-49DF-AE43-2A11E17A60ED}">
      <dgm:prSet/>
      <dgm:spPr/>
      <dgm:t>
        <a:bodyPr/>
        <a:lstStyle/>
        <a:p>
          <a:pPr rtl="0"/>
          <a:r>
            <a:rPr lang="en-US"/>
            <a:t>Researched</a:t>
          </a:r>
        </a:p>
      </dgm:t>
    </dgm:pt>
    <dgm:pt modelId="{46E2F617-2DC1-41B3-B1D8-79CF8233C73C}" type="parTrans" cxnId="{64A79114-03FE-4A98-951E-CF3E2D65CBA3}">
      <dgm:prSet/>
      <dgm:spPr/>
      <dgm:t>
        <a:bodyPr/>
        <a:lstStyle/>
        <a:p>
          <a:endParaRPr lang="en-US"/>
        </a:p>
      </dgm:t>
    </dgm:pt>
    <dgm:pt modelId="{2804A89A-090D-4A40-A878-4CB37DB7AB73}" type="sibTrans" cxnId="{64A79114-03FE-4A98-951E-CF3E2D65CBA3}">
      <dgm:prSet/>
      <dgm:spPr/>
      <dgm:t>
        <a:bodyPr/>
        <a:lstStyle/>
        <a:p>
          <a:endParaRPr lang="en-US"/>
        </a:p>
      </dgm:t>
    </dgm:pt>
    <dgm:pt modelId="{5B550A44-B814-4123-A052-D663A6B17CA5}">
      <dgm:prSet/>
      <dgm:spPr/>
      <dgm:t>
        <a:bodyPr/>
        <a:lstStyle/>
        <a:p>
          <a:pPr rtl="0"/>
          <a:r>
            <a:rPr lang="en-US"/>
            <a:t>Prediction</a:t>
          </a:r>
        </a:p>
      </dgm:t>
    </dgm:pt>
    <dgm:pt modelId="{DF0D6F6D-0513-4EA3-A88E-B70B132B55A1}" type="parTrans" cxnId="{D44694EE-0295-4754-B5C4-43C4373406C9}">
      <dgm:prSet/>
      <dgm:spPr/>
      <dgm:t>
        <a:bodyPr/>
        <a:lstStyle/>
        <a:p>
          <a:endParaRPr lang="en-US"/>
        </a:p>
      </dgm:t>
    </dgm:pt>
    <dgm:pt modelId="{A7125BF3-7FE7-4E61-90CB-F6698D9C0E5D}" type="sibTrans" cxnId="{D44694EE-0295-4754-B5C4-43C4373406C9}">
      <dgm:prSet/>
      <dgm:spPr/>
      <dgm:t>
        <a:bodyPr/>
        <a:lstStyle/>
        <a:p>
          <a:endParaRPr lang="en-US"/>
        </a:p>
      </dgm:t>
    </dgm:pt>
    <dgm:pt modelId="{AD7EDB96-8AE6-4253-9BAC-783CADE09F16}" type="pres">
      <dgm:prSet presAssocID="{737BA67E-8655-4FAF-BA7C-B85C9C98ECE9}" presName="Name0" presStyleCnt="0">
        <dgm:presLayoutVars>
          <dgm:dir/>
          <dgm:animLvl val="lvl"/>
          <dgm:resizeHandles val="exact"/>
        </dgm:presLayoutVars>
      </dgm:prSet>
      <dgm:spPr/>
    </dgm:pt>
    <dgm:pt modelId="{25D83A10-18B4-4EE6-A233-1B4B3DB15979}" type="pres">
      <dgm:prSet presAssocID="{F7AB313D-CB42-42F0-9E6E-02E5D04692C3}" presName="linNode" presStyleCnt="0"/>
      <dgm:spPr/>
    </dgm:pt>
    <dgm:pt modelId="{97BC1153-AE7F-45C7-869E-B2B1905E206D}" type="pres">
      <dgm:prSet presAssocID="{F7AB313D-CB42-42F0-9E6E-02E5D04692C3}" presName="parentText" presStyleLbl="node1" presStyleIdx="0" presStyleCnt="9">
        <dgm:presLayoutVars>
          <dgm:chMax val="1"/>
          <dgm:bulletEnabled val="1"/>
        </dgm:presLayoutVars>
      </dgm:prSet>
      <dgm:spPr/>
    </dgm:pt>
    <dgm:pt modelId="{BEE1FE62-65F1-4175-94D9-E3A637E48F15}" type="pres">
      <dgm:prSet presAssocID="{425D3BF8-39D6-4075-8394-D577531986D4}" presName="sp" presStyleCnt="0"/>
      <dgm:spPr/>
    </dgm:pt>
    <dgm:pt modelId="{94451CC3-B9F5-42F0-9C49-F5F179C64911}" type="pres">
      <dgm:prSet presAssocID="{7CB387CD-0968-4AFC-97A4-EF9F9AF1B48F}" presName="linNode" presStyleCnt="0"/>
      <dgm:spPr/>
    </dgm:pt>
    <dgm:pt modelId="{FE1A358F-120F-4089-B161-BBE32242678F}" type="pres">
      <dgm:prSet presAssocID="{7CB387CD-0968-4AFC-97A4-EF9F9AF1B48F}" presName="parentText" presStyleLbl="node1" presStyleIdx="1" presStyleCnt="9">
        <dgm:presLayoutVars>
          <dgm:chMax val="1"/>
          <dgm:bulletEnabled val="1"/>
        </dgm:presLayoutVars>
      </dgm:prSet>
      <dgm:spPr/>
    </dgm:pt>
    <dgm:pt modelId="{DF48B6AA-8AAE-4233-A2E6-7052642F7AE5}" type="pres">
      <dgm:prSet presAssocID="{4374AD64-62CD-43EA-BD56-BE543AB4ED74}" presName="sp" presStyleCnt="0"/>
      <dgm:spPr/>
    </dgm:pt>
    <dgm:pt modelId="{948C0D64-61CB-407F-8736-BEF76E5AA3BF}" type="pres">
      <dgm:prSet presAssocID="{1B715F26-4EF2-42FD-8A58-FF05EC76296E}" presName="linNode" presStyleCnt="0"/>
      <dgm:spPr/>
    </dgm:pt>
    <dgm:pt modelId="{61B7919E-BB27-4F0A-B43A-D684EA36FC39}" type="pres">
      <dgm:prSet presAssocID="{1B715F26-4EF2-42FD-8A58-FF05EC76296E}" presName="parentText" presStyleLbl="node1" presStyleIdx="2" presStyleCnt="9">
        <dgm:presLayoutVars>
          <dgm:chMax val="1"/>
          <dgm:bulletEnabled val="1"/>
        </dgm:presLayoutVars>
      </dgm:prSet>
      <dgm:spPr/>
    </dgm:pt>
    <dgm:pt modelId="{18BA4FBC-410F-43E0-8FFA-F18982E9B3F9}" type="pres">
      <dgm:prSet presAssocID="{BCE4D6C5-B2E4-4C4A-A59E-95EE414AB4D2}" presName="sp" presStyleCnt="0"/>
      <dgm:spPr/>
    </dgm:pt>
    <dgm:pt modelId="{16EC76B4-C576-4048-A594-BB4C4204A9A5}" type="pres">
      <dgm:prSet presAssocID="{F0E39BCB-0697-41BE-8B62-A0377E18649B}" presName="linNode" presStyleCnt="0"/>
      <dgm:spPr/>
    </dgm:pt>
    <dgm:pt modelId="{281FD7CE-678B-41B5-BBB2-C802761E3302}" type="pres">
      <dgm:prSet presAssocID="{F0E39BCB-0697-41BE-8B62-A0377E18649B}" presName="parentText" presStyleLbl="node1" presStyleIdx="3" presStyleCnt="9">
        <dgm:presLayoutVars>
          <dgm:chMax val="1"/>
          <dgm:bulletEnabled val="1"/>
        </dgm:presLayoutVars>
      </dgm:prSet>
      <dgm:spPr/>
    </dgm:pt>
    <dgm:pt modelId="{90C8F924-EC3B-4A11-B7A2-7B4B777AE499}" type="pres">
      <dgm:prSet presAssocID="{ADDFEB9E-5725-4471-AAC9-010271A231C2}" presName="sp" presStyleCnt="0"/>
      <dgm:spPr/>
    </dgm:pt>
    <dgm:pt modelId="{91746506-8257-478C-A15B-ECB623EDEF5F}" type="pres">
      <dgm:prSet presAssocID="{F2F13095-0646-4036-BBFB-A0446FE02934}" presName="linNode" presStyleCnt="0"/>
      <dgm:spPr/>
    </dgm:pt>
    <dgm:pt modelId="{EBDCC19A-38A5-4B74-B653-7902997F0187}" type="pres">
      <dgm:prSet presAssocID="{F2F13095-0646-4036-BBFB-A0446FE02934}" presName="parentText" presStyleLbl="node1" presStyleIdx="4" presStyleCnt="9">
        <dgm:presLayoutVars>
          <dgm:chMax val="1"/>
          <dgm:bulletEnabled val="1"/>
        </dgm:presLayoutVars>
      </dgm:prSet>
      <dgm:spPr/>
    </dgm:pt>
    <dgm:pt modelId="{3622D4C9-5F8B-4713-9B1A-93D481D4FEF2}" type="pres">
      <dgm:prSet presAssocID="{C1537164-5508-4E89-A134-0279EF72067E}" presName="sp" presStyleCnt="0"/>
      <dgm:spPr/>
    </dgm:pt>
    <dgm:pt modelId="{25E644CE-5474-4A0E-A7B8-C66182E2BB62}" type="pres">
      <dgm:prSet presAssocID="{FAA3D985-5FBE-414C-8857-01F94A9150EF}" presName="linNode" presStyleCnt="0"/>
      <dgm:spPr/>
    </dgm:pt>
    <dgm:pt modelId="{3DCC49E0-F182-434D-A9E6-DDDE13B44F62}" type="pres">
      <dgm:prSet presAssocID="{FAA3D985-5FBE-414C-8857-01F94A9150EF}" presName="parentText" presStyleLbl="node1" presStyleIdx="5" presStyleCnt="9">
        <dgm:presLayoutVars>
          <dgm:chMax val="1"/>
          <dgm:bulletEnabled val="1"/>
        </dgm:presLayoutVars>
      </dgm:prSet>
      <dgm:spPr/>
    </dgm:pt>
    <dgm:pt modelId="{92103AA8-2CF8-4DFC-93E0-26AB36A6D3FF}" type="pres">
      <dgm:prSet presAssocID="{5465C49E-D872-401E-9F92-13F968B52201}" presName="sp" presStyleCnt="0"/>
      <dgm:spPr/>
    </dgm:pt>
    <dgm:pt modelId="{6BF51AEE-F793-4D96-862B-250916A8E1A0}" type="pres">
      <dgm:prSet presAssocID="{1C100CD7-048E-4F0A-B20D-F42B13D71DE3}" presName="linNode" presStyleCnt="0"/>
      <dgm:spPr/>
    </dgm:pt>
    <dgm:pt modelId="{FCA17386-453F-4554-8F47-4A6A8F232142}" type="pres">
      <dgm:prSet presAssocID="{1C100CD7-048E-4F0A-B20D-F42B13D71DE3}" presName="parentText" presStyleLbl="node1" presStyleIdx="6" presStyleCnt="9">
        <dgm:presLayoutVars>
          <dgm:chMax val="1"/>
          <dgm:bulletEnabled val="1"/>
        </dgm:presLayoutVars>
      </dgm:prSet>
      <dgm:spPr/>
    </dgm:pt>
    <dgm:pt modelId="{C6A4C354-BE09-4C60-96FC-EF71A6CD6255}" type="pres">
      <dgm:prSet presAssocID="{44740DCC-F9E1-43A1-A5F7-3C0EA7D46150}" presName="sp" presStyleCnt="0"/>
      <dgm:spPr/>
    </dgm:pt>
    <dgm:pt modelId="{5700E425-813F-4165-A07E-C522AE4401FF}" type="pres">
      <dgm:prSet presAssocID="{0E5360BC-079E-49DF-AE43-2A11E17A60ED}" presName="linNode" presStyleCnt="0"/>
      <dgm:spPr/>
    </dgm:pt>
    <dgm:pt modelId="{E7287FCE-8D7F-4390-A628-C00A03223115}" type="pres">
      <dgm:prSet presAssocID="{0E5360BC-079E-49DF-AE43-2A11E17A60ED}" presName="parentText" presStyleLbl="node1" presStyleIdx="7" presStyleCnt="9">
        <dgm:presLayoutVars>
          <dgm:chMax val="1"/>
          <dgm:bulletEnabled val="1"/>
        </dgm:presLayoutVars>
      </dgm:prSet>
      <dgm:spPr/>
    </dgm:pt>
    <dgm:pt modelId="{2A832AB0-D0D5-4131-A53D-2D8EC96A4DBF}" type="pres">
      <dgm:prSet presAssocID="{2804A89A-090D-4A40-A878-4CB37DB7AB73}" presName="sp" presStyleCnt="0"/>
      <dgm:spPr/>
    </dgm:pt>
    <dgm:pt modelId="{DED5A90C-B084-4ED2-91DE-9BCDBF048B56}" type="pres">
      <dgm:prSet presAssocID="{5B550A44-B814-4123-A052-D663A6B17CA5}" presName="linNode" presStyleCnt="0"/>
      <dgm:spPr/>
    </dgm:pt>
    <dgm:pt modelId="{1B83B571-3FE3-46B8-9F69-2EEA0D3494DA}" type="pres">
      <dgm:prSet presAssocID="{5B550A44-B814-4123-A052-D663A6B17CA5}" presName="parentText" presStyleLbl="node1" presStyleIdx="8" presStyleCnt="9">
        <dgm:presLayoutVars>
          <dgm:chMax val="1"/>
          <dgm:bulletEnabled val="1"/>
        </dgm:presLayoutVars>
      </dgm:prSet>
      <dgm:spPr/>
    </dgm:pt>
  </dgm:ptLst>
  <dgm:cxnLst>
    <dgm:cxn modelId="{64A79114-03FE-4A98-951E-CF3E2D65CBA3}" srcId="{737BA67E-8655-4FAF-BA7C-B85C9C98ECE9}" destId="{0E5360BC-079E-49DF-AE43-2A11E17A60ED}" srcOrd="7" destOrd="0" parTransId="{46E2F617-2DC1-41B3-B1D8-79CF8233C73C}" sibTransId="{2804A89A-090D-4A40-A878-4CB37DB7AB73}"/>
    <dgm:cxn modelId="{36C4CE19-6AD5-46CB-B7E6-851219758505}" type="presOf" srcId="{F2F13095-0646-4036-BBFB-A0446FE02934}" destId="{EBDCC19A-38A5-4B74-B653-7902997F0187}" srcOrd="0" destOrd="0" presId="urn:microsoft.com/office/officeart/2005/8/layout/vList5"/>
    <dgm:cxn modelId="{5496A740-3313-4689-955A-C6E1A48CE0AC}" type="presOf" srcId="{F7AB313D-CB42-42F0-9E6E-02E5D04692C3}" destId="{97BC1153-AE7F-45C7-869E-B2B1905E206D}" srcOrd="0" destOrd="0" presId="urn:microsoft.com/office/officeart/2005/8/layout/vList5"/>
    <dgm:cxn modelId="{20083D46-163D-4DED-B9EE-10EF3BB9BDBD}" type="presOf" srcId="{1C100CD7-048E-4F0A-B20D-F42B13D71DE3}" destId="{FCA17386-453F-4554-8F47-4A6A8F232142}" srcOrd="0" destOrd="0" presId="urn:microsoft.com/office/officeart/2005/8/layout/vList5"/>
    <dgm:cxn modelId="{651E054C-E2A6-4C7D-9AD4-3F5ECDFC4D85}" type="presOf" srcId="{FAA3D985-5FBE-414C-8857-01F94A9150EF}" destId="{3DCC49E0-F182-434D-A9E6-DDDE13B44F62}" srcOrd="0" destOrd="0" presId="urn:microsoft.com/office/officeart/2005/8/layout/vList5"/>
    <dgm:cxn modelId="{CD5C1770-AA34-4AE7-9DAB-EE7A06E3AD5C}" type="presOf" srcId="{7CB387CD-0968-4AFC-97A4-EF9F9AF1B48F}" destId="{FE1A358F-120F-4089-B161-BBE32242678F}" srcOrd="0" destOrd="0" presId="urn:microsoft.com/office/officeart/2005/8/layout/vList5"/>
    <dgm:cxn modelId="{50AB6956-1483-4FA4-85E6-25ABDB7C1C2D}" type="presOf" srcId="{1B715F26-4EF2-42FD-8A58-FF05EC76296E}" destId="{61B7919E-BB27-4F0A-B43A-D684EA36FC39}" srcOrd="0" destOrd="0" presId="urn:microsoft.com/office/officeart/2005/8/layout/vList5"/>
    <dgm:cxn modelId="{C4A60992-4BC0-469F-ADFB-7503D82446C7}" type="presOf" srcId="{5B550A44-B814-4123-A052-D663A6B17CA5}" destId="{1B83B571-3FE3-46B8-9F69-2EEA0D3494DA}" srcOrd="0" destOrd="0" presId="urn:microsoft.com/office/officeart/2005/8/layout/vList5"/>
    <dgm:cxn modelId="{ABE5EBA4-8D9E-4EBC-A1D1-687750680500}" srcId="{737BA67E-8655-4FAF-BA7C-B85C9C98ECE9}" destId="{1B715F26-4EF2-42FD-8A58-FF05EC76296E}" srcOrd="2" destOrd="0" parTransId="{84469FAC-1F39-48A8-8676-B5200A00D4AE}" sibTransId="{BCE4D6C5-B2E4-4C4A-A59E-95EE414AB4D2}"/>
    <dgm:cxn modelId="{AFB958AB-D5FA-4D95-B12F-4A00A74DE4E7}" srcId="{737BA67E-8655-4FAF-BA7C-B85C9C98ECE9}" destId="{F2F13095-0646-4036-BBFB-A0446FE02934}" srcOrd="4" destOrd="0" parTransId="{AB478248-D3F9-4A09-8D25-4B7EE4CEFF6F}" sibTransId="{C1537164-5508-4E89-A134-0279EF72067E}"/>
    <dgm:cxn modelId="{CD8DDDAC-9109-40AF-BBE7-3584A94DC1CA}" srcId="{737BA67E-8655-4FAF-BA7C-B85C9C98ECE9}" destId="{7CB387CD-0968-4AFC-97A4-EF9F9AF1B48F}" srcOrd="1" destOrd="0" parTransId="{CEC7BB9C-7D1D-41D0-A4B2-81ACF04CD54D}" sibTransId="{4374AD64-62CD-43EA-BD56-BE543AB4ED74}"/>
    <dgm:cxn modelId="{92693BAD-2499-44D9-8CFB-25F72BC94E21}" srcId="{737BA67E-8655-4FAF-BA7C-B85C9C98ECE9}" destId="{F0E39BCB-0697-41BE-8B62-A0377E18649B}" srcOrd="3" destOrd="0" parTransId="{9621EE85-E151-47C6-8458-207D591C276C}" sibTransId="{ADDFEB9E-5725-4471-AAC9-010271A231C2}"/>
    <dgm:cxn modelId="{BB6833C3-3E99-4F81-9DFF-8FF4A2B4454F}" type="presOf" srcId="{F0E39BCB-0697-41BE-8B62-A0377E18649B}" destId="{281FD7CE-678B-41B5-BBB2-C802761E3302}" srcOrd="0" destOrd="0" presId="urn:microsoft.com/office/officeart/2005/8/layout/vList5"/>
    <dgm:cxn modelId="{905857C7-5F98-4919-B70A-1021D00D97DC}" type="presOf" srcId="{0E5360BC-079E-49DF-AE43-2A11E17A60ED}" destId="{E7287FCE-8D7F-4390-A628-C00A03223115}" srcOrd="0" destOrd="0" presId="urn:microsoft.com/office/officeart/2005/8/layout/vList5"/>
    <dgm:cxn modelId="{1E57D7DB-9DA7-4337-B988-6B00CA63E10B}" srcId="{737BA67E-8655-4FAF-BA7C-B85C9C98ECE9}" destId="{1C100CD7-048E-4F0A-B20D-F42B13D71DE3}" srcOrd="6" destOrd="0" parTransId="{85C6BFF6-212B-4434-AAA1-660A85CED219}" sibTransId="{44740DCC-F9E1-43A1-A5F7-3C0EA7D46150}"/>
    <dgm:cxn modelId="{58FCCBE0-5485-444B-B904-D58D06EA838D}" srcId="{737BA67E-8655-4FAF-BA7C-B85C9C98ECE9}" destId="{F7AB313D-CB42-42F0-9E6E-02E5D04692C3}" srcOrd="0" destOrd="0" parTransId="{F42B15A0-BE23-44CC-BEF8-E17A8FFAD202}" sibTransId="{425D3BF8-39D6-4075-8394-D577531986D4}"/>
    <dgm:cxn modelId="{CDE8D4E6-50F3-4AE2-8533-A3286D4A6DFC}" type="presOf" srcId="{737BA67E-8655-4FAF-BA7C-B85C9C98ECE9}" destId="{AD7EDB96-8AE6-4253-9BAC-783CADE09F16}" srcOrd="0" destOrd="0" presId="urn:microsoft.com/office/officeart/2005/8/layout/vList5"/>
    <dgm:cxn modelId="{D74E1EE8-2A7E-4B72-BBB9-A29EE296ED81}" srcId="{737BA67E-8655-4FAF-BA7C-B85C9C98ECE9}" destId="{FAA3D985-5FBE-414C-8857-01F94A9150EF}" srcOrd="5" destOrd="0" parTransId="{7E3B55A5-DB8B-474F-B3A2-F45BE2587DAF}" sibTransId="{5465C49E-D872-401E-9F92-13F968B52201}"/>
    <dgm:cxn modelId="{D44694EE-0295-4754-B5C4-43C4373406C9}" srcId="{737BA67E-8655-4FAF-BA7C-B85C9C98ECE9}" destId="{5B550A44-B814-4123-A052-D663A6B17CA5}" srcOrd="8" destOrd="0" parTransId="{DF0D6F6D-0513-4EA3-A88E-B70B132B55A1}" sibTransId="{A7125BF3-7FE7-4E61-90CB-F6698D9C0E5D}"/>
    <dgm:cxn modelId="{575A1490-1841-4D04-9BF7-C0B34D31B8CC}" type="presParOf" srcId="{AD7EDB96-8AE6-4253-9BAC-783CADE09F16}" destId="{25D83A10-18B4-4EE6-A233-1B4B3DB15979}" srcOrd="0" destOrd="0" presId="urn:microsoft.com/office/officeart/2005/8/layout/vList5"/>
    <dgm:cxn modelId="{FA50E21A-7A93-4D79-B717-C8BF30E28591}" type="presParOf" srcId="{25D83A10-18B4-4EE6-A233-1B4B3DB15979}" destId="{97BC1153-AE7F-45C7-869E-B2B1905E206D}" srcOrd="0" destOrd="0" presId="urn:microsoft.com/office/officeart/2005/8/layout/vList5"/>
    <dgm:cxn modelId="{29018070-C9E4-42F5-9661-8ABD07C76177}" type="presParOf" srcId="{AD7EDB96-8AE6-4253-9BAC-783CADE09F16}" destId="{BEE1FE62-65F1-4175-94D9-E3A637E48F15}" srcOrd="1" destOrd="0" presId="urn:microsoft.com/office/officeart/2005/8/layout/vList5"/>
    <dgm:cxn modelId="{18FD4B59-C9D7-447E-BAE2-9B7C1B42C347}" type="presParOf" srcId="{AD7EDB96-8AE6-4253-9BAC-783CADE09F16}" destId="{94451CC3-B9F5-42F0-9C49-F5F179C64911}" srcOrd="2" destOrd="0" presId="urn:microsoft.com/office/officeart/2005/8/layout/vList5"/>
    <dgm:cxn modelId="{0305B4C8-50F7-4E25-A11A-8B68B8461498}" type="presParOf" srcId="{94451CC3-B9F5-42F0-9C49-F5F179C64911}" destId="{FE1A358F-120F-4089-B161-BBE32242678F}" srcOrd="0" destOrd="0" presId="urn:microsoft.com/office/officeart/2005/8/layout/vList5"/>
    <dgm:cxn modelId="{C4ACD175-A0D5-4730-875E-0F2B937C2260}" type="presParOf" srcId="{AD7EDB96-8AE6-4253-9BAC-783CADE09F16}" destId="{DF48B6AA-8AAE-4233-A2E6-7052642F7AE5}" srcOrd="3" destOrd="0" presId="urn:microsoft.com/office/officeart/2005/8/layout/vList5"/>
    <dgm:cxn modelId="{66791567-1643-44CC-B0F9-5ED872F72CBC}" type="presParOf" srcId="{AD7EDB96-8AE6-4253-9BAC-783CADE09F16}" destId="{948C0D64-61CB-407F-8736-BEF76E5AA3BF}" srcOrd="4" destOrd="0" presId="urn:microsoft.com/office/officeart/2005/8/layout/vList5"/>
    <dgm:cxn modelId="{251FB7CD-F0D7-4C0D-8DBC-0B246F7FBE79}" type="presParOf" srcId="{948C0D64-61CB-407F-8736-BEF76E5AA3BF}" destId="{61B7919E-BB27-4F0A-B43A-D684EA36FC39}" srcOrd="0" destOrd="0" presId="urn:microsoft.com/office/officeart/2005/8/layout/vList5"/>
    <dgm:cxn modelId="{BED05884-DA87-49CC-9628-B19DB3EB466C}" type="presParOf" srcId="{AD7EDB96-8AE6-4253-9BAC-783CADE09F16}" destId="{18BA4FBC-410F-43E0-8FFA-F18982E9B3F9}" srcOrd="5" destOrd="0" presId="urn:microsoft.com/office/officeart/2005/8/layout/vList5"/>
    <dgm:cxn modelId="{6409BAA1-FBD7-4257-A01D-94715E1901E5}" type="presParOf" srcId="{AD7EDB96-8AE6-4253-9BAC-783CADE09F16}" destId="{16EC76B4-C576-4048-A594-BB4C4204A9A5}" srcOrd="6" destOrd="0" presId="urn:microsoft.com/office/officeart/2005/8/layout/vList5"/>
    <dgm:cxn modelId="{9EC39962-5F02-406D-9DE7-CC2EAB5D2FFF}" type="presParOf" srcId="{16EC76B4-C576-4048-A594-BB4C4204A9A5}" destId="{281FD7CE-678B-41B5-BBB2-C802761E3302}" srcOrd="0" destOrd="0" presId="urn:microsoft.com/office/officeart/2005/8/layout/vList5"/>
    <dgm:cxn modelId="{9DF17E7B-5AB2-4F40-BF05-935F496DE18A}" type="presParOf" srcId="{AD7EDB96-8AE6-4253-9BAC-783CADE09F16}" destId="{90C8F924-EC3B-4A11-B7A2-7B4B777AE499}" srcOrd="7" destOrd="0" presId="urn:microsoft.com/office/officeart/2005/8/layout/vList5"/>
    <dgm:cxn modelId="{FE671711-5801-4EA4-B58B-A95F49E145C3}" type="presParOf" srcId="{AD7EDB96-8AE6-4253-9BAC-783CADE09F16}" destId="{91746506-8257-478C-A15B-ECB623EDEF5F}" srcOrd="8" destOrd="0" presId="urn:microsoft.com/office/officeart/2005/8/layout/vList5"/>
    <dgm:cxn modelId="{C595FD1E-2DFC-44DC-8AB5-844237F9D704}" type="presParOf" srcId="{91746506-8257-478C-A15B-ECB623EDEF5F}" destId="{EBDCC19A-38A5-4B74-B653-7902997F0187}" srcOrd="0" destOrd="0" presId="urn:microsoft.com/office/officeart/2005/8/layout/vList5"/>
    <dgm:cxn modelId="{A91988A6-DD93-4CA8-B024-40C7F6539BB4}" type="presParOf" srcId="{AD7EDB96-8AE6-4253-9BAC-783CADE09F16}" destId="{3622D4C9-5F8B-4713-9B1A-93D481D4FEF2}" srcOrd="9" destOrd="0" presId="urn:microsoft.com/office/officeart/2005/8/layout/vList5"/>
    <dgm:cxn modelId="{04713183-FBC1-4C10-AC62-F7B84A6E284F}" type="presParOf" srcId="{AD7EDB96-8AE6-4253-9BAC-783CADE09F16}" destId="{25E644CE-5474-4A0E-A7B8-C66182E2BB62}" srcOrd="10" destOrd="0" presId="urn:microsoft.com/office/officeart/2005/8/layout/vList5"/>
    <dgm:cxn modelId="{2F8EFCAE-88F3-4F94-B9BE-9D9D5FA19CEF}" type="presParOf" srcId="{25E644CE-5474-4A0E-A7B8-C66182E2BB62}" destId="{3DCC49E0-F182-434D-A9E6-DDDE13B44F62}" srcOrd="0" destOrd="0" presId="urn:microsoft.com/office/officeart/2005/8/layout/vList5"/>
    <dgm:cxn modelId="{ACA8F3C0-E364-4E5A-839E-C180B14E04ED}" type="presParOf" srcId="{AD7EDB96-8AE6-4253-9BAC-783CADE09F16}" destId="{92103AA8-2CF8-4DFC-93E0-26AB36A6D3FF}" srcOrd="11" destOrd="0" presId="urn:microsoft.com/office/officeart/2005/8/layout/vList5"/>
    <dgm:cxn modelId="{44411DF0-216F-46A8-9D70-5380AF9AE761}" type="presParOf" srcId="{AD7EDB96-8AE6-4253-9BAC-783CADE09F16}" destId="{6BF51AEE-F793-4D96-862B-250916A8E1A0}" srcOrd="12" destOrd="0" presId="urn:microsoft.com/office/officeart/2005/8/layout/vList5"/>
    <dgm:cxn modelId="{A369C99E-619E-453F-BCF2-B9AECBF777A8}" type="presParOf" srcId="{6BF51AEE-F793-4D96-862B-250916A8E1A0}" destId="{FCA17386-453F-4554-8F47-4A6A8F232142}" srcOrd="0" destOrd="0" presId="urn:microsoft.com/office/officeart/2005/8/layout/vList5"/>
    <dgm:cxn modelId="{3E4885F8-4C57-4094-975F-9ED244D026C8}" type="presParOf" srcId="{AD7EDB96-8AE6-4253-9BAC-783CADE09F16}" destId="{C6A4C354-BE09-4C60-96FC-EF71A6CD6255}" srcOrd="13" destOrd="0" presId="urn:microsoft.com/office/officeart/2005/8/layout/vList5"/>
    <dgm:cxn modelId="{D1B24914-19EA-44FA-9A30-E1CB88593079}" type="presParOf" srcId="{AD7EDB96-8AE6-4253-9BAC-783CADE09F16}" destId="{5700E425-813F-4165-A07E-C522AE4401FF}" srcOrd="14" destOrd="0" presId="urn:microsoft.com/office/officeart/2005/8/layout/vList5"/>
    <dgm:cxn modelId="{68AAF394-B3F1-4393-87FD-689C36F839E4}" type="presParOf" srcId="{5700E425-813F-4165-A07E-C522AE4401FF}" destId="{E7287FCE-8D7F-4390-A628-C00A03223115}" srcOrd="0" destOrd="0" presId="urn:microsoft.com/office/officeart/2005/8/layout/vList5"/>
    <dgm:cxn modelId="{6E0C048D-A387-4D9A-9F6F-E7E8CE76365A}" type="presParOf" srcId="{AD7EDB96-8AE6-4253-9BAC-783CADE09F16}" destId="{2A832AB0-D0D5-4131-A53D-2D8EC96A4DBF}" srcOrd="15" destOrd="0" presId="urn:microsoft.com/office/officeart/2005/8/layout/vList5"/>
    <dgm:cxn modelId="{D52C5934-6310-48A8-A15C-874A39BA2994}" type="presParOf" srcId="{AD7EDB96-8AE6-4253-9BAC-783CADE09F16}" destId="{DED5A90C-B084-4ED2-91DE-9BCDBF048B56}" srcOrd="16" destOrd="0" presId="urn:microsoft.com/office/officeart/2005/8/layout/vList5"/>
    <dgm:cxn modelId="{C5646CBA-DFA0-4D03-B586-B4048CB3C1C1}" type="presParOf" srcId="{DED5A90C-B084-4ED2-91DE-9BCDBF048B56}" destId="{1B83B571-3FE3-46B8-9F69-2EEA0D3494D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7BA67E-8655-4FAF-BA7C-B85C9C98ECE9}" type="doc">
      <dgm:prSet loTypeId="urn:microsoft.com/office/officeart/2005/8/layout/vList5" loCatId="list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AB313D-CB42-42F0-9E6E-02E5D04692C3}">
      <dgm:prSet/>
      <dgm:spPr/>
      <dgm:t>
        <a:bodyPr/>
        <a:lstStyle/>
        <a:p>
          <a:pPr rtl="0"/>
          <a:r>
            <a:rPr lang="en-US" dirty="0"/>
            <a:t>Spacecraft</a:t>
          </a:r>
        </a:p>
      </dgm:t>
    </dgm:pt>
    <dgm:pt modelId="{F42B15A0-BE23-44CC-BEF8-E17A8FFAD202}" type="parTrans" cxnId="{58FCCBE0-5485-444B-B904-D58D06EA838D}">
      <dgm:prSet/>
      <dgm:spPr/>
      <dgm:t>
        <a:bodyPr/>
        <a:lstStyle/>
        <a:p>
          <a:endParaRPr lang="en-US"/>
        </a:p>
      </dgm:t>
    </dgm:pt>
    <dgm:pt modelId="{425D3BF8-39D6-4075-8394-D577531986D4}" type="sibTrans" cxnId="{58FCCBE0-5485-444B-B904-D58D06EA838D}">
      <dgm:prSet/>
      <dgm:spPr/>
      <dgm:t>
        <a:bodyPr/>
        <a:lstStyle/>
        <a:p>
          <a:endParaRPr lang="en-US"/>
        </a:p>
      </dgm:t>
    </dgm:pt>
    <dgm:pt modelId="{7CB387CD-0968-4AFC-97A4-EF9F9AF1B48F}">
      <dgm:prSet/>
      <dgm:spPr/>
      <dgm:t>
        <a:bodyPr/>
        <a:lstStyle/>
        <a:p>
          <a:pPr rtl="0"/>
          <a:r>
            <a:rPr lang="en-US" dirty="0"/>
            <a:t>Astronaut</a:t>
          </a:r>
        </a:p>
      </dgm:t>
    </dgm:pt>
    <dgm:pt modelId="{CEC7BB9C-7D1D-41D0-A4B2-81ACF04CD54D}" type="parTrans" cxnId="{CD8DDDAC-9109-40AF-BBE7-3584A94DC1CA}">
      <dgm:prSet/>
      <dgm:spPr/>
      <dgm:t>
        <a:bodyPr/>
        <a:lstStyle/>
        <a:p>
          <a:endParaRPr lang="en-US"/>
        </a:p>
      </dgm:t>
    </dgm:pt>
    <dgm:pt modelId="{4374AD64-62CD-43EA-BD56-BE543AB4ED74}" type="sibTrans" cxnId="{CD8DDDAC-9109-40AF-BBE7-3584A94DC1CA}">
      <dgm:prSet/>
      <dgm:spPr/>
      <dgm:t>
        <a:bodyPr/>
        <a:lstStyle/>
        <a:p>
          <a:endParaRPr lang="en-US"/>
        </a:p>
      </dgm:t>
    </dgm:pt>
    <dgm:pt modelId="{1B715F26-4EF2-42FD-8A58-FF05EC76296E}">
      <dgm:prSet/>
      <dgm:spPr/>
      <dgm:t>
        <a:bodyPr/>
        <a:lstStyle/>
        <a:p>
          <a:pPr rtl="0"/>
          <a:r>
            <a:rPr lang="en-US"/>
            <a:t>Planets </a:t>
          </a:r>
        </a:p>
      </dgm:t>
    </dgm:pt>
    <dgm:pt modelId="{84469FAC-1F39-48A8-8676-B5200A00D4AE}" type="parTrans" cxnId="{ABE5EBA4-8D9E-4EBC-A1D1-687750680500}">
      <dgm:prSet/>
      <dgm:spPr/>
      <dgm:t>
        <a:bodyPr/>
        <a:lstStyle/>
        <a:p>
          <a:endParaRPr lang="en-US"/>
        </a:p>
      </dgm:t>
    </dgm:pt>
    <dgm:pt modelId="{BCE4D6C5-B2E4-4C4A-A59E-95EE414AB4D2}" type="sibTrans" cxnId="{ABE5EBA4-8D9E-4EBC-A1D1-687750680500}">
      <dgm:prSet/>
      <dgm:spPr/>
      <dgm:t>
        <a:bodyPr/>
        <a:lstStyle/>
        <a:p>
          <a:endParaRPr lang="en-US"/>
        </a:p>
      </dgm:t>
    </dgm:pt>
    <dgm:pt modelId="{F0E39BCB-0697-41BE-8B62-A0377E18649B}">
      <dgm:prSet/>
      <dgm:spPr/>
      <dgm:t>
        <a:bodyPr/>
        <a:lstStyle/>
        <a:p>
          <a:pPr rtl="0"/>
          <a:r>
            <a:rPr lang="en-US" dirty="0"/>
            <a:t>Unmanned</a:t>
          </a:r>
        </a:p>
      </dgm:t>
    </dgm:pt>
    <dgm:pt modelId="{9621EE85-E151-47C6-8458-207D591C276C}" type="parTrans" cxnId="{92693BAD-2499-44D9-8CFB-25F72BC94E21}">
      <dgm:prSet/>
      <dgm:spPr/>
      <dgm:t>
        <a:bodyPr/>
        <a:lstStyle/>
        <a:p>
          <a:endParaRPr lang="en-US"/>
        </a:p>
      </dgm:t>
    </dgm:pt>
    <dgm:pt modelId="{ADDFEB9E-5725-4471-AAC9-010271A231C2}" type="sibTrans" cxnId="{92693BAD-2499-44D9-8CFB-25F72BC94E21}">
      <dgm:prSet/>
      <dgm:spPr/>
      <dgm:t>
        <a:bodyPr/>
        <a:lstStyle/>
        <a:p>
          <a:endParaRPr lang="en-US"/>
        </a:p>
      </dgm:t>
    </dgm:pt>
    <dgm:pt modelId="{F2F13095-0646-4036-BBFB-A0446FE02934}">
      <dgm:prSet/>
      <dgm:spPr/>
      <dgm:t>
        <a:bodyPr/>
        <a:lstStyle/>
        <a:p>
          <a:pPr rtl="0"/>
          <a:r>
            <a:rPr lang="en-US"/>
            <a:t>Knowledge</a:t>
          </a:r>
        </a:p>
      </dgm:t>
    </dgm:pt>
    <dgm:pt modelId="{AB478248-D3F9-4A09-8D25-4B7EE4CEFF6F}" type="parTrans" cxnId="{AFB958AB-D5FA-4D95-B12F-4A00A74DE4E7}">
      <dgm:prSet/>
      <dgm:spPr/>
      <dgm:t>
        <a:bodyPr/>
        <a:lstStyle/>
        <a:p>
          <a:endParaRPr lang="en-US"/>
        </a:p>
      </dgm:t>
    </dgm:pt>
    <dgm:pt modelId="{C1537164-5508-4E89-A134-0279EF72067E}" type="sibTrans" cxnId="{AFB958AB-D5FA-4D95-B12F-4A00A74DE4E7}">
      <dgm:prSet/>
      <dgm:spPr/>
      <dgm:t>
        <a:bodyPr/>
        <a:lstStyle/>
        <a:p>
          <a:endParaRPr lang="en-US"/>
        </a:p>
      </dgm:t>
    </dgm:pt>
    <dgm:pt modelId="{FAA3D985-5FBE-414C-8857-01F94A9150EF}">
      <dgm:prSet/>
      <dgm:spPr/>
      <dgm:t>
        <a:bodyPr/>
        <a:lstStyle/>
        <a:p>
          <a:pPr rtl="0"/>
          <a:r>
            <a:rPr lang="en-US" dirty="0"/>
            <a:t>Gravity</a:t>
          </a:r>
        </a:p>
      </dgm:t>
    </dgm:pt>
    <dgm:pt modelId="{7E3B55A5-DB8B-474F-B3A2-F45BE2587DAF}" type="parTrans" cxnId="{D74E1EE8-2A7E-4B72-BBB9-A29EE296ED81}">
      <dgm:prSet/>
      <dgm:spPr/>
      <dgm:t>
        <a:bodyPr/>
        <a:lstStyle/>
        <a:p>
          <a:endParaRPr lang="en-US"/>
        </a:p>
      </dgm:t>
    </dgm:pt>
    <dgm:pt modelId="{5465C49E-D872-401E-9F92-13F968B52201}" type="sibTrans" cxnId="{D74E1EE8-2A7E-4B72-BBB9-A29EE296ED81}">
      <dgm:prSet/>
      <dgm:spPr/>
      <dgm:t>
        <a:bodyPr/>
        <a:lstStyle/>
        <a:p>
          <a:endParaRPr lang="en-US"/>
        </a:p>
      </dgm:t>
    </dgm:pt>
    <dgm:pt modelId="{1C100CD7-048E-4F0A-B20D-F42B13D71DE3}">
      <dgm:prSet/>
      <dgm:spPr/>
      <dgm:t>
        <a:bodyPr/>
        <a:lstStyle/>
        <a:p>
          <a:pPr rtl="0"/>
          <a:r>
            <a:rPr lang="en-US"/>
            <a:t>Universe</a:t>
          </a:r>
        </a:p>
      </dgm:t>
    </dgm:pt>
    <dgm:pt modelId="{85C6BFF6-212B-4434-AAA1-660A85CED219}" type="parTrans" cxnId="{1E57D7DB-9DA7-4337-B988-6B00CA63E10B}">
      <dgm:prSet/>
      <dgm:spPr/>
      <dgm:t>
        <a:bodyPr/>
        <a:lstStyle/>
        <a:p>
          <a:endParaRPr lang="en-US"/>
        </a:p>
      </dgm:t>
    </dgm:pt>
    <dgm:pt modelId="{44740DCC-F9E1-43A1-A5F7-3C0EA7D46150}" type="sibTrans" cxnId="{1E57D7DB-9DA7-4337-B988-6B00CA63E10B}">
      <dgm:prSet/>
      <dgm:spPr/>
      <dgm:t>
        <a:bodyPr/>
        <a:lstStyle/>
        <a:p>
          <a:endParaRPr lang="en-US"/>
        </a:p>
      </dgm:t>
    </dgm:pt>
    <dgm:pt modelId="{0E5360BC-079E-49DF-AE43-2A11E17A60ED}">
      <dgm:prSet/>
      <dgm:spPr/>
      <dgm:t>
        <a:bodyPr/>
        <a:lstStyle/>
        <a:p>
          <a:pPr rtl="0"/>
          <a:r>
            <a:rPr lang="en-US"/>
            <a:t>Researched</a:t>
          </a:r>
        </a:p>
      </dgm:t>
    </dgm:pt>
    <dgm:pt modelId="{46E2F617-2DC1-41B3-B1D8-79CF8233C73C}" type="parTrans" cxnId="{64A79114-03FE-4A98-951E-CF3E2D65CBA3}">
      <dgm:prSet/>
      <dgm:spPr/>
      <dgm:t>
        <a:bodyPr/>
        <a:lstStyle/>
        <a:p>
          <a:endParaRPr lang="en-US"/>
        </a:p>
      </dgm:t>
    </dgm:pt>
    <dgm:pt modelId="{2804A89A-090D-4A40-A878-4CB37DB7AB73}" type="sibTrans" cxnId="{64A79114-03FE-4A98-951E-CF3E2D65CBA3}">
      <dgm:prSet/>
      <dgm:spPr/>
      <dgm:t>
        <a:bodyPr/>
        <a:lstStyle/>
        <a:p>
          <a:endParaRPr lang="en-US"/>
        </a:p>
      </dgm:t>
    </dgm:pt>
    <dgm:pt modelId="{5B550A44-B814-4123-A052-D663A6B17CA5}">
      <dgm:prSet/>
      <dgm:spPr/>
      <dgm:t>
        <a:bodyPr/>
        <a:lstStyle/>
        <a:p>
          <a:pPr rtl="0"/>
          <a:r>
            <a:rPr lang="en-US"/>
            <a:t>Prediction</a:t>
          </a:r>
        </a:p>
      </dgm:t>
    </dgm:pt>
    <dgm:pt modelId="{DF0D6F6D-0513-4EA3-A88E-B70B132B55A1}" type="parTrans" cxnId="{D44694EE-0295-4754-B5C4-43C4373406C9}">
      <dgm:prSet/>
      <dgm:spPr/>
      <dgm:t>
        <a:bodyPr/>
        <a:lstStyle/>
        <a:p>
          <a:endParaRPr lang="en-US"/>
        </a:p>
      </dgm:t>
    </dgm:pt>
    <dgm:pt modelId="{A7125BF3-7FE7-4E61-90CB-F6698D9C0E5D}" type="sibTrans" cxnId="{D44694EE-0295-4754-B5C4-43C4373406C9}">
      <dgm:prSet/>
      <dgm:spPr/>
      <dgm:t>
        <a:bodyPr/>
        <a:lstStyle/>
        <a:p>
          <a:endParaRPr lang="en-US"/>
        </a:p>
      </dgm:t>
    </dgm:pt>
    <dgm:pt modelId="{AD7EDB96-8AE6-4253-9BAC-783CADE09F16}" type="pres">
      <dgm:prSet presAssocID="{737BA67E-8655-4FAF-BA7C-B85C9C98ECE9}" presName="Name0" presStyleCnt="0">
        <dgm:presLayoutVars>
          <dgm:dir/>
          <dgm:animLvl val="lvl"/>
          <dgm:resizeHandles val="exact"/>
        </dgm:presLayoutVars>
      </dgm:prSet>
      <dgm:spPr/>
    </dgm:pt>
    <dgm:pt modelId="{25D83A10-18B4-4EE6-A233-1B4B3DB15979}" type="pres">
      <dgm:prSet presAssocID="{F7AB313D-CB42-42F0-9E6E-02E5D04692C3}" presName="linNode" presStyleCnt="0"/>
      <dgm:spPr/>
    </dgm:pt>
    <dgm:pt modelId="{97BC1153-AE7F-45C7-869E-B2B1905E206D}" type="pres">
      <dgm:prSet presAssocID="{F7AB313D-CB42-42F0-9E6E-02E5D04692C3}" presName="parentText" presStyleLbl="node1" presStyleIdx="0" presStyleCnt="9">
        <dgm:presLayoutVars>
          <dgm:chMax val="1"/>
          <dgm:bulletEnabled val="1"/>
        </dgm:presLayoutVars>
      </dgm:prSet>
      <dgm:spPr/>
    </dgm:pt>
    <dgm:pt modelId="{BEE1FE62-65F1-4175-94D9-E3A637E48F15}" type="pres">
      <dgm:prSet presAssocID="{425D3BF8-39D6-4075-8394-D577531986D4}" presName="sp" presStyleCnt="0"/>
      <dgm:spPr/>
    </dgm:pt>
    <dgm:pt modelId="{94451CC3-B9F5-42F0-9C49-F5F179C64911}" type="pres">
      <dgm:prSet presAssocID="{7CB387CD-0968-4AFC-97A4-EF9F9AF1B48F}" presName="linNode" presStyleCnt="0"/>
      <dgm:spPr/>
    </dgm:pt>
    <dgm:pt modelId="{FE1A358F-120F-4089-B161-BBE32242678F}" type="pres">
      <dgm:prSet presAssocID="{7CB387CD-0968-4AFC-97A4-EF9F9AF1B48F}" presName="parentText" presStyleLbl="node1" presStyleIdx="1" presStyleCnt="9">
        <dgm:presLayoutVars>
          <dgm:chMax val="1"/>
          <dgm:bulletEnabled val="1"/>
        </dgm:presLayoutVars>
      </dgm:prSet>
      <dgm:spPr/>
    </dgm:pt>
    <dgm:pt modelId="{DF48B6AA-8AAE-4233-A2E6-7052642F7AE5}" type="pres">
      <dgm:prSet presAssocID="{4374AD64-62CD-43EA-BD56-BE543AB4ED74}" presName="sp" presStyleCnt="0"/>
      <dgm:spPr/>
    </dgm:pt>
    <dgm:pt modelId="{948C0D64-61CB-407F-8736-BEF76E5AA3BF}" type="pres">
      <dgm:prSet presAssocID="{1B715F26-4EF2-42FD-8A58-FF05EC76296E}" presName="linNode" presStyleCnt="0"/>
      <dgm:spPr/>
    </dgm:pt>
    <dgm:pt modelId="{61B7919E-BB27-4F0A-B43A-D684EA36FC39}" type="pres">
      <dgm:prSet presAssocID="{1B715F26-4EF2-42FD-8A58-FF05EC76296E}" presName="parentText" presStyleLbl="node1" presStyleIdx="2" presStyleCnt="9">
        <dgm:presLayoutVars>
          <dgm:chMax val="1"/>
          <dgm:bulletEnabled val="1"/>
        </dgm:presLayoutVars>
      </dgm:prSet>
      <dgm:spPr/>
    </dgm:pt>
    <dgm:pt modelId="{18BA4FBC-410F-43E0-8FFA-F18982E9B3F9}" type="pres">
      <dgm:prSet presAssocID="{BCE4D6C5-B2E4-4C4A-A59E-95EE414AB4D2}" presName="sp" presStyleCnt="0"/>
      <dgm:spPr/>
    </dgm:pt>
    <dgm:pt modelId="{16EC76B4-C576-4048-A594-BB4C4204A9A5}" type="pres">
      <dgm:prSet presAssocID="{F0E39BCB-0697-41BE-8B62-A0377E18649B}" presName="linNode" presStyleCnt="0"/>
      <dgm:spPr/>
    </dgm:pt>
    <dgm:pt modelId="{281FD7CE-678B-41B5-BBB2-C802761E3302}" type="pres">
      <dgm:prSet presAssocID="{F0E39BCB-0697-41BE-8B62-A0377E18649B}" presName="parentText" presStyleLbl="node1" presStyleIdx="3" presStyleCnt="9">
        <dgm:presLayoutVars>
          <dgm:chMax val="1"/>
          <dgm:bulletEnabled val="1"/>
        </dgm:presLayoutVars>
      </dgm:prSet>
      <dgm:spPr/>
    </dgm:pt>
    <dgm:pt modelId="{90C8F924-EC3B-4A11-B7A2-7B4B777AE499}" type="pres">
      <dgm:prSet presAssocID="{ADDFEB9E-5725-4471-AAC9-010271A231C2}" presName="sp" presStyleCnt="0"/>
      <dgm:spPr/>
    </dgm:pt>
    <dgm:pt modelId="{91746506-8257-478C-A15B-ECB623EDEF5F}" type="pres">
      <dgm:prSet presAssocID="{F2F13095-0646-4036-BBFB-A0446FE02934}" presName="linNode" presStyleCnt="0"/>
      <dgm:spPr/>
    </dgm:pt>
    <dgm:pt modelId="{EBDCC19A-38A5-4B74-B653-7902997F0187}" type="pres">
      <dgm:prSet presAssocID="{F2F13095-0646-4036-BBFB-A0446FE02934}" presName="parentText" presStyleLbl="node1" presStyleIdx="4" presStyleCnt="9">
        <dgm:presLayoutVars>
          <dgm:chMax val="1"/>
          <dgm:bulletEnabled val="1"/>
        </dgm:presLayoutVars>
      </dgm:prSet>
      <dgm:spPr/>
    </dgm:pt>
    <dgm:pt modelId="{3622D4C9-5F8B-4713-9B1A-93D481D4FEF2}" type="pres">
      <dgm:prSet presAssocID="{C1537164-5508-4E89-A134-0279EF72067E}" presName="sp" presStyleCnt="0"/>
      <dgm:spPr/>
    </dgm:pt>
    <dgm:pt modelId="{25E644CE-5474-4A0E-A7B8-C66182E2BB62}" type="pres">
      <dgm:prSet presAssocID="{FAA3D985-5FBE-414C-8857-01F94A9150EF}" presName="linNode" presStyleCnt="0"/>
      <dgm:spPr/>
    </dgm:pt>
    <dgm:pt modelId="{3DCC49E0-F182-434D-A9E6-DDDE13B44F62}" type="pres">
      <dgm:prSet presAssocID="{FAA3D985-5FBE-414C-8857-01F94A9150EF}" presName="parentText" presStyleLbl="node1" presStyleIdx="5" presStyleCnt="9">
        <dgm:presLayoutVars>
          <dgm:chMax val="1"/>
          <dgm:bulletEnabled val="1"/>
        </dgm:presLayoutVars>
      </dgm:prSet>
      <dgm:spPr/>
    </dgm:pt>
    <dgm:pt modelId="{92103AA8-2CF8-4DFC-93E0-26AB36A6D3FF}" type="pres">
      <dgm:prSet presAssocID="{5465C49E-D872-401E-9F92-13F968B52201}" presName="sp" presStyleCnt="0"/>
      <dgm:spPr/>
    </dgm:pt>
    <dgm:pt modelId="{6BF51AEE-F793-4D96-862B-250916A8E1A0}" type="pres">
      <dgm:prSet presAssocID="{1C100CD7-048E-4F0A-B20D-F42B13D71DE3}" presName="linNode" presStyleCnt="0"/>
      <dgm:spPr/>
    </dgm:pt>
    <dgm:pt modelId="{FCA17386-453F-4554-8F47-4A6A8F232142}" type="pres">
      <dgm:prSet presAssocID="{1C100CD7-048E-4F0A-B20D-F42B13D71DE3}" presName="parentText" presStyleLbl="node1" presStyleIdx="6" presStyleCnt="9">
        <dgm:presLayoutVars>
          <dgm:chMax val="1"/>
          <dgm:bulletEnabled val="1"/>
        </dgm:presLayoutVars>
      </dgm:prSet>
      <dgm:spPr/>
    </dgm:pt>
    <dgm:pt modelId="{C6A4C354-BE09-4C60-96FC-EF71A6CD6255}" type="pres">
      <dgm:prSet presAssocID="{44740DCC-F9E1-43A1-A5F7-3C0EA7D46150}" presName="sp" presStyleCnt="0"/>
      <dgm:spPr/>
    </dgm:pt>
    <dgm:pt modelId="{5700E425-813F-4165-A07E-C522AE4401FF}" type="pres">
      <dgm:prSet presAssocID="{0E5360BC-079E-49DF-AE43-2A11E17A60ED}" presName="linNode" presStyleCnt="0"/>
      <dgm:spPr/>
    </dgm:pt>
    <dgm:pt modelId="{E7287FCE-8D7F-4390-A628-C00A03223115}" type="pres">
      <dgm:prSet presAssocID="{0E5360BC-079E-49DF-AE43-2A11E17A60ED}" presName="parentText" presStyleLbl="node1" presStyleIdx="7" presStyleCnt="9">
        <dgm:presLayoutVars>
          <dgm:chMax val="1"/>
          <dgm:bulletEnabled val="1"/>
        </dgm:presLayoutVars>
      </dgm:prSet>
      <dgm:spPr/>
    </dgm:pt>
    <dgm:pt modelId="{2A832AB0-D0D5-4131-A53D-2D8EC96A4DBF}" type="pres">
      <dgm:prSet presAssocID="{2804A89A-090D-4A40-A878-4CB37DB7AB73}" presName="sp" presStyleCnt="0"/>
      <dgm:spPr/>
    </dgm:pt>
    <dgm:pt modelId="{DED5A90C-B084-4ED2-91DE-9BCDBF048B56}" type="pres">
      <dgm:prSet presAssocID="{5B550A44-B814-4123-A052-D663A6B17CA5}" presName="linNode" presStyleCnt="0"/>
      <dgm:spPr/>
    </dgm:pt>
    <dgm:pt modelId="{1B83B571-3FE3-46B8-9F69-2EEA0D3494DA}" type="pres">
      <dgm:prSet presAssocID="{5B550A44-B814-4123-A052-D663A6B17CA5}" presName="parentText" presStyleLbl="node1" presStyleIdx="8" presStyleCnt="9">
        <dgm:presLayoutVars>
          <dgm:chMax val="1"/>
          <dgm:bulletEnabled val="1"/>
        </dgm:presLayoutVars>
      </dgm:prSet>
      <dgm:spPr/>
    </dgm:pt>
  </dgm:ptLst>
  <dgm:cxnLst>
    <dgm:cxn modelId="{64A79114-03FE-4A98-951E-CF3E2D65CBA3}" srcId="{737BA67E-8655-4FAF-BA7C-B85C9C98ECE9}" destId="{0E5360BC-079E-49DF-AE43-2A11E17A60ED}" srcOrd="7" destOrd="0" parTransId="{46E2F617-2DC1-41B3-B1D8-79CF8233C73C}" sibTransId="{2804A89A-090D-4A40-A878-4CB37DB7AB73}"/>
    <dgm:cxn modelId="{36C4CE19-6AD5-46CB-B7E6-851219758505}" type="presOf" srcId="{F2F13095-0646-4036-BBFB-A0446FE02934}" destId="{EBDCC19A-38A5-4B74-B653-7902997F0187}" srcOrd="0" destOrd="0" presId="urn:microsoft.com/office/officeart/2005/8/layout/vList5"/>
    <dgm:cxn modelId="{5496A740-3313-4689-955A-C6E1A48CE0AC}" type="presOf" srcId="{F7AB313D-CB42-42F0-9E6E-02E5D04692C3}" destId="{97BC1153-AE7F-45C7-869E-B2B1905E206D}" srcOrd="0" destOrd="0" presId="urn:microsoft.com/office/officeart/2005/8/layout/vList5"/>
    <dgm:cxn modelId="{20083D46-163D-4DED-B9EE-10EF3BB9BDBD}" type="presOf" srcId="{1C100CD7-048E-4F0A-B20D-F42B13D71DE3}" destId="{FCA17386-453F-4554-8F47-4A6A8F232142}" srcOrd="0" destOrd="0" presId="urn:microsoft.com/office/officeart/2005/8/layout/vList5"/>
    <dgm:cxn modelId="{651E054C-E2A6-4C7D-9AD4-3F5ECDFC4D85}" type="presOf" srcId="{FAA3D985-5FBE-414C-8857-01F94A9150EF}" destId="{3DCC49E0-F182-434D-A9E6-DDDE13B44F62}" srcOrd="0" destOrd="0" presId="urn:microsoft.com/office/officeart/2005/8/layout/vList5"/>
    <dgm:cxn modelId="{CD5C1770-AA34-4AE7-9DAB-EE7A06E3AD5C}" type="presOf" srcId="{7CB387CD-0968-4AFC-97A4-EF9F9AF1B48F}" destId="{FE1A358F-120F-4089-B161-BBE32242678F}" srcOrd="0" destOrd="0" presId="urn:microsoft.com/office/officeart/2005/8/layout/vList5"/>
    <dgm:cxn modelId="{50AB6956-1483-4FA4-85E6-25ABDB7C1C2D}" type="presOf" srcId="{1B715F26-4EF2-42FD-8A58-FF05EC76296E}" destId="{61B7919E-BB27-4F0A-B43A-D684EA36FC39}" srcOrd="0" destOrd="0" presId="urn:microsoft.com/office/officeart/2005/8/layout/vList5"/>
    <dgm:cxn modelId="{C4A60992-4BC0-469F-ADFB-7503D82446C7}" type="presOf" srcId="{5B550A44-B814-4123-A052-D663A6B17CA5}" destId="{1B83B571-3FE3-46B8-9F69-2EEA0D3494DA}" srcOrd="0" destOrd="0" presId="urn:microsoft.com/office/officeart/2005/8/layout/vList5"/>
    <dgm:cxn modelId="{ABE5EBA4-8D9E-4EBC-A1D1-687750680500}" srcId="{737BA67E-8655-4FAF-BA7C-B85C9C98ECE9}" destId="{1B715F26-4EF2-42FD-8A58-FF05EC76296E}" srcOrd="2" destOrd="0" parTransId="{84469FAC-1F39-48A8-8676-B5200A00D4AE}" sibTransId="{BCE4D6C5-B2E4-4C4A-A59E-95EE414AB4D2}"/>
    <dgm:cxn modelId="{AFB958AB-D5FA-4D95-B12F-4A00A74DE4E7}" srcId="{737BA67E-8655-4FAF-BA7C-B85C9C98ECE9}" destId="{F2F13095-0646-4036-BBFB-A0446FE02934}" srcOrd="4" destOrd="0" parTransId="{AB478248-D3F9-4A09-8D25-4B7EE4CEFF6F}" sibTransId="{C1537164-5508-4E89-A134-0279EF72067E}"/>
    <dgm:cxn modelId="{CD8DDDAC-9109-40AF-BBE7-3584A94DC1CA}" srcId="{737BA67E-8655-4FAF-BA7C-B85C9C98ECE9}" destId="{7CB387CD-0968-4AFC-97A4-EF9F9AF1B48F}" srcOrd="1" destOrd="0" parTransId="{CEC7BB9C-7D1D-41D0-A4B2-81ACF04CD54D}" sibTransId="{4374AD64-62CD-43EA-BD56-BE543AB4ED74}"/>
    <dgm:cxn modelId="{92693BAD-2499-44D9-8CFB-25F72BC94E21}" srcId="{737BA67E-8655-4FAF-BA7C-B85C9C98ECE9}" destId="{F0E39BCB-0697-41BE-8B62-A0377E18649B}" srcOrd="3" destOrd="0" parTransId="{9621EE85-E151-47C6-8458-207D591C276C}" sibTransId="{ADDFEB9E-5725-4471-AAC9-010271A231C2}"/>
    <dgm:cxn modelId="{BB6833C3-3E99-4F81-9DFF-8FF4A2B4454F}" type="presOf" srcId="{F0E39BCB-0697-41BE-8B62-A0377E18649B}" destId="{281FD7CE-678B-41B5-BBB2-C802761E3302}" srcOrd="0" destOrd="0" presId="urn:microsoft.com/office/officeart/2005/8/layout/vList5"/>
    <dgm:cxn modelId="{905857C7-5F98-4919-B70A-1021D00D97DC}" type="presOf" srcId="{0E5360BC-079E-49DF-AE43-2A11E17A60ED}" destId="{E7287FCE-8D7F-4390-A628-C00A03223115}" srcOrd="0" destOrd="0" presId="urn:microsoft.com/office/officeart/2005/8/layout/vList5"/>
    <dgm:cxn modelId="{1E57D7DB-9DA7-4337-B988-6B00CA63E10B}" srcId="{737BA67E-8655-4FAF-BA7C-B85C9C98ECE9}" destId="{1C100CD7-048E-4F0A-B20D-F42B13D71DE3}" srcOrd="6" destOrd="0" parTransId="{85C6BFF6-212B-4434-AAA1-660A85CED219}" sibTransId="{44740DCC-F9E1-43A1-A5F7-3C0EA7D46150}"/>
    <dgm:cxn modelId="{58FCCBE0-5485-444B-B904-D58D06EA838D}" srcId="{737BA67E-8655-4FAF-BA7C-B85C9C98ECE9}" destId="{F7AB313D-CB42-42F0-9E6E-02E5D04692C3}" srcOrd="0" destOrd="0" parTransId="{F42B15A0-BE23-44CC-BEF8-E17A8FFAD202}" sibTransId="{425D3BF8-39D6-4075-8394-D577531986D4}"/>
    <dgm:cxn modelId="{CDE8D4E6-50F3-4AE2-8533-A3286D4A6DFC}" type="presOf" srcId="{737BA67E-8655-4FAF-BA7C-B85C9C98ECE9}" destId="{AD7EDB96-8AE6-4253-9BAC-783CADE09F16}" srcOrd="0" destOrd="0" presId="urn:microsoft.com/office/officeart/2005/8/layout/vList5"/>
    <dgm:cxn modelId="{D74E1EE8-2A7E-4B72-BBB9-A29EE296ED81}" srcId="{737BA67E-8655-4FAF-BA7C-B85C9C98ECE9}" destId="{FAA3D985-5FBE-414C-8857-01F94A9150EF}" srcOrd="5" destOrd="0" parTransId="{7E3B55A5-DB8B-474F-B3A2-F45BE2587DAF}" sibTransId="{5465C49E-D872-401E-9F92-13F968B52201}"/>
    <dgm:cxn modelId="{D44694EE-0295-4754-B5C4-43C4373406C9}" srcId="{737BA67E-8655-4FAF-BA7C-B85C9C98ECE9}" destId="{5B550A44-B814-4123-A052-D663A6B17CA5}" srcOrd="8" destOrd="0" parTransId="{DF0D6F6D-0513-4EA3-A88E-B70B132B55A1}" sibTransId="{A7125BF3-7FE7-4E61-90CB-F6698D9C0E5D}"/>
    <dgm:cxn modelId="{575A1490-1841-4D04-9BF7-C0B34D31B8CC}" type="presParOf" srcId="{AD7EDB96-8AE6-4253-9BAC-783CADE09F16}" destId="{25D83A10-18B4-4EE6-A233-1B4B3DB15979}" srcOrd="0" destOrd="0" presId="urn:microsoft.com/office/officeart/2005/8/layout/vList5"/>
    <dgm:cxn modelId="{FA50E21A-7A93-4D79-B717-C8BF30E28591}" type="presParOf" srcId="{25D83A10-18B4-4EE6-A233-1B4B3DB15979}" destId="{97BC1153-AE7F-45C7-869E-B2B1905E206D}" srcOrd="0" destOrd="0" presId="urn:microsoft.com/office/officeart/2005/8/layout/vList5"/>
    <dgm:cxn modelId="{29018070-C9E4-42F5-9661-8ABD07C76177}" type="presParOf" srcId="{AD7EDB96-8AE6-4253-9BAC-783CADE09F16}" destId="{BEE1FE62-65F1-4175-94D9-E3A637E48F15}" srcOrd="1" destOrd="0" presId="urn:microsoft.com/office/officeart/2005/8/layout/vList5"/>
    <dgm:cxn modelId="{18FD4B59-C9D7-447E-BAE2-9B7C1B42C347}" type="presParOf" srcId="{AD7EDB96-8AE6-4253-9BAC-783CADE09F16}" destId="{94451CC3-B9F5-42F0-9C49-F5F179C64911}" srcOrd="2" destOrd="0" presId="urn:microsoft.com/office/officeart/2005/8/layout/vList5"/>
    <dgm:cxn modelId="{0305B4C8-50F7-4E25-A11A-8B68B8461498}" type="presParOf" srcId="{94451CC3-B9F5-42F0-9C49-F5F179C64911}" destId="{FE1A358F-120F-4089-B161-BBE32242678F}" srcOrd="0" destOrd="0" presId="urn:microsoft.com/office/officeart/2005/8/layout/vList5"/>
    <dgm:cxn modelId="{C4ACD175-A0D5-4730-875E-0F2B937C2260}" type="presParOf" srcId="{AD7EDB96-8AE6-4253-9BAC-783CADE09F16}" destId="{DF48B6AA-8AAE-4233-A2E6-7052642F7AE5}" srcOrd="3" destOrd="0" presId="urn:microsoft.com/office/officeart/2005/8/layout/vList5"/>
    <dgm:cxn modelId="{66791567-1643-44CC-B0F9-5ED872F72CBC}" type="presParOf" srcId="{AD7EDB96-8AE6-4253-9BAC-783CADE09F16}" destId="{948C0D64-61CB-407F-8736-BEF76E5AA3BF}" srcOrd="4" destOrd="0" presId="urn:microsoft.com/office/officeart/2005/8/layout/vList5"/>
    <dgm:cxn modelId="{251FB7CD-F0D7-4C0D-8DBC-0B246F7FBE79}" type="presParOf" srcId="{948C0D64-61CB-407F-8736-BEF76E5AA3BF}" destId="{61B7919E-BB27-4F0A-B43A-D684EA36FC39}" srcOrd="0" destOrd="0" presId="urn:microsoft.com/office/officeart/2005/8/layout/vList5"/>
    <dgm:cxn modelId="{BED05884-DA87-49CC-9628-B19DB3EB466C}" type="presParOf" srcId="{AD7EDB96-8AE6-4253-9BAC-783CADE09F16}" destId="{18BA4FBC-410F-43E0-8FFA-F18982E9B3F9}" srcOrd="5" destOrd="0" presId="urn:microsoft.com/office/officeart/2005/8/layout/vList5"/>
    <dgm:cxn modelId="{6409BAA1-FBD7-4257-A01D-94715E1901E5}" type="presParOf" srcId="{AD7EDB96-8AE6-4253-9BAC-783CADE09F16}" destId="{16EC76B4-C576-4048-A594-BB4C4204A9A5}" srcOrd="6" destOrd="0" presId="urn:microsoft.com/office/officeart/2005/8/layout/vList5"/>
    <dgm:cxn modelId="{9EC39962-5F02-406D-9DE7-CC2EAB5D2FFF}" type="presParOf" srcId="{16EC76B4-C576-4048-A594-BB4C4204A9A5}" destId="{281FD7CE-678B-41B5-BBB2-C802761E3302}" srcOrd="0" destOrd="0" presId="urn:microsoft.com/office/officeart/2005/8/layout/vList5"/>
    <dgm:cxn modelId="{9DF17E7B-5AB2-4F40-BF05-935F496DE18A}" type="presParOf" srcId="{AD7EDB96-8AE6-4253-9BAC-783CADE09F16}" destId="{90C8F924-EC3B-4A11-B7A2-7B4B777AE499}" srcOrd="7" destOrd="0" presId="urn:microsoft.com/office/officeart/2005/8/layout/vList5"/>
    <dgm:cxn modelId="{FE671711-5801-4EA4-B58B-A95F49E145C3}" type="presParOf" srcId="{AD7EDB96-8AE6-4253-9BAC-783CADE09F16}" destId="{91746506-8257-478C-A15B-ECB623EDEF5F}" srcOrd="8" destOrd="0" presId="urn:microsoft.com/office/officeart/2005/8/layout/vList5"/>
    <dgm:cxn modelId="{C595FD1E-2DFC-44DC-8AB5-844237F9D704}" type="presParOf" srcId="{91746506-8257-478C-A15B-ECB623EDEF5F}" destId="{EBDCC19A-38A5-4B74-B653-7902997F0187}" srcOrd="0" destOrd="0" presId="urn:microsoft.com/office/officeart/2005/8/layout/vList5"/>
    <dgm:cxn modelId="{A91988A6-DD93-4CA8-B024-40C7F6539BB4}" type="presParOf" srcId="{AD7EDB96-8AE6-4253-9BAC-783CADE09F16}" destId="{3622D4C9-5F8B-4713-9B1A-93D481D4FEF2}" srcOrd="9" destOrd="0" presId="urn:microsoft.com/office/officeart/2005/8/layout/vList5"/>
    <dgm:cxn modelId="{04713183-FBC1-4C10-AC62-F7B84A6E284F}" type="presParOf" srcId="{AD7EDB96-8AE6-4253-9BAC-783CADE09F16}" destId="{25E644CE-5474-4A0E-A7B8-C66182E2BB62}" srcOrd="10" destOrd="0" presId="urn:microsoft.com/office/officeart/2005/8/layout/vList5"/>
    <dgm:cxn modelId="{2F8EFCAE-88F3-4F94-B9BE-9D9D5FA19CEF}" type="presParOf" srcId="{25E644CE-5474-4A0E-A7B8-C66182E2BB62}" destId="{3DCC49E0-F182-434D-A9E6-DDDE13B44F62}" srcOrd="0" destOrd="0" presId="urn:microsoft.com/office/officeart/2005/8/layout/vList5"/>
    <dgm:cxn modelId="{ACA8F3C0-E364-4E5A-839E-C180B14E04ED}" type="presParOf" srcId="{AD7EDB96-8AE6-4253-9BAC-783CADE09F16}" destId="{92103AA8-2CF8-4DFC-93E0-26AB36A6D3FF}" srcOrd="11" destOrd="0" presId="urn:microsoft.com/office/officeart/2005/8/layout/vList5"/>
    <dgm:cxn modelId="{44411DF0-216F-46A8-9D70-5380AF9AE761}" type="presParOf" srcId="{AD7EDB96-8AE6-4253-9BAC-783CADE09F16}" destId="{6BF51AEE-F793-4D96-862B-250916A8E1A0}" srcOrd="12" destOrd="0" presId="urn:microsoft.com/office/officeart/2005/8/layout/vList5"/>
    <dgm:cxn modelId="{A369C99E-619E-453F-BCF2-B9AECBF777A8}" type="presParOf" srcId="{6BF51AEE-F793-4D96-862B-250916A8E1A0}" destId="{FCA17386-453F-4554-8F47-4A6A8F232142}" srcOrd="0" destOrd="0" presId="urn:microsoft.com/office/officeart/2005/8/layout/vList5"/>
    <dgm:cxn modelId="{3E4885F8-4C57-4094-975F-9ED244D026C8}" type="presParOf" srcId="{AD7EDB96-8AE6-4253-9BAC-783CADE09F16}" destId="{C6A4C354-BE09-4C60-96FC-EF71A6CD6255}" srcOrd="13" destOrd="0" presId="urn:microsoft.com/office/officeart/2005/8/layout/vList5"/>
    <dgm:cxn modelId="{D1B24914-19EA-44FA-9A30-E1CB88593079}" type="presParOf" srcId="{AD7EDB96-8AE6-4253-9BAC-783CADE09F16}" destId="{5700E425-813F-4165-A07E-C522AE4401FF}" srcOrd="14" destOrd="0" presId="urn:microsoft.com/office/officeart/2005/8/layout/vList5"/>
    <dgm:cxn modelId="{68AAF394-B3F1-4393-87FD-689C36F839E4}" type="presParOf" srcId="{5700E425-813F-4165-A07E-C522AE4401FF}" destId="{E7287FCE-8D7F-4390-A628-C00A03223115}" srcOrd="0" destOrd="0" presId="urn:microsoft.com/office/officeart/2005/8/layout/vList5"/>
    <dgm:cxn modelId="{6E0C048D-A387-4D9A-9F6F-E7E8CE76365A}" type="presParOf" srcId="{AD7EDB96-8AE6-4253-9BAC-783CADE09F16}" destId="{2A832AB0-D0D5-4131-A53D-2D8EC96A4DBF}" srcOrd="15" destOrd="0" presId="urn:microsoft.com/office/officeart/2005/8/layout/vList5"/>
    <dgm:cxn modelId="{D52C5934-6310-48A8-A15C-874A39BA2994}" type="presParOf" srcId="{AD7EDB96-8AE6-4253-9BAC-783CADE09F16}" destId="{DED5A90C-B084-4ED2-91DE-9BCDBF048B56}" srcOrd="16" destOrd="0" presId="urn:microsoft.com/office/officeart/2005/8/layout/vList5"/>
    <dgm:cxn modelId="{C5646CBA-DFA0-4D03-B586-B4048CB3C1C1}" type="presParOf" srcId="{DED5A90C-B084-4ED2-91DE-9BCDBF048B56}" destId="{1B83B571-3FE3-46B8-9F69-2EEA0D3494D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BC1153-AE7F-45C7-869E-B2B1905E206D}">
      <dsp:nvSpPr>
        <dsp:cNvPr id="0" name=""/>
        <dsp:cNvSpPr/>
      </dsp:nvSpPr>
      <dsp:spPr>
        <a:xfrm>
          <a:off x="1962224" y="1754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Spacecraft</a:t>
          </a:r>
        </a:p>
      </dsp:txBody>
      <dsp:txXfrm>
        <a:off x="1994659" y="34189"/>
        <a:ext cx="2142632" cy="599563"/>
      </dsp:txXfrm>
    </dsp:sp>
    <dsp:sp modelId="{FE1A358F-120F-4089-B161-BBE32242678F}">
      <dsp:nvSpPr>
        <dsp:cNvPr id="0" name=""/>
        <dsp:cNvSpPr/>
      </dsp:nvSpPr>
      <dsp:spPr>
        <a:xfrm>
          <a:off x="1962224" y="699409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Astronaut</a:t>
          </a:r>
        </a:p>
      </dsp:txBody>
      <dsp:txXfrm>
        <a:off x="1994659" y="731844"/>
        <a:ext cx="2142632" cy="599563"/>
      </dsp:txXfrm>
    </dsp:sp>
    <dsp:sp modelId="{61B7919E-BB27-4F0A-B43A-D684EA36FC39}">
      <dsp:nvSpPr>
        <dsp:cNvPr id="0" name=""/>
        <dsp:cNvSpPr/>
      </dsp:nvSpPr>
      <dsp:spPr>
        <a:xfrm>
          <a:off x="1962224" y="1397064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Planets </a:t>
          </a:r>
        </a:p>
      </dsp:txBody>
      <dsp:txXfrm>
        <a:off x="1994659" y="1429499"/>
        <a:ext cx="2142632" cy="599563"/>
      </dsp:txXfrm>
    </dsp:sp>
    <dsp:sp modelId="{281FD7CE-678B-41B5-BBB2-C802761E3302}">
      <dsp:nvSpPr>
        <dsp:cNvPr id="0" name=""/>
        <dsp:cNvSpPr/>
      </dsp:nvSpPr>
      <dsp:spPr>
        <a:xfrm>
          <a:off x="1962224" y="2094719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Unmanned</a:t>
          </a:r>
        </a:p>
      </dsp:txBody>
      <dsp:txXfrm>
        <a:off x="1994659" y="2127154"/>
        <a:ext cx="2142632" cy="599563"/>
      </dsp:txXfrm>
    </dsp:sp>
    <dsp:sp modelId="{EBDCC19A-38A5-4B74-B653-7902997F0187}">
      <dsp:nvSpPr>
        <dsp:cNvPr id="0" name=""/>
        <dsp:cNvSpPr/>
      </dsp:nvSpPr>
      <dsp:spPr>
        <a:xfrm>
          <a:off x="1962224" y="2792373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Knowledge</a:t>
          </a:r>
        </a:p>
      </dsp:txBody>
      <dsp:txXfrm>
        <a:off x="1994659" y="2824808"/>
        <a:ext cx="2142632" cy="599563"/>
      </dsp:txXfrm>
    </dsp:sp>
    <dsp:sp modelId="{3DCC49E0-F182-434D-A9E6-DDDE13B44F62}">
      <dsp:nvSpPr>
        <dsp:cNvPr id="0" name=""/>
        <dsp:cNvSpPr/>
      </dsp:nvSpPr>
      <dsp:spPr>
        <a:xfrm>
          <a:off x="1962224" y="3490028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Gravity</a:t>
          </a:r>
        </a:p>
      </dsp:txBody>
      <dsp:txXfrm>
        <a:off x="1994659" y="3522463"/>
        <a:ext cx="2142632" cy="599563"/>
      </dsp:txXfrm>
    </dsp:sp>
    <dsp:sp modelId="{FCA17386-453F-4554-8F47-4A6A8F232142}">
      <dsp:nvSpPr>
        <dsp:cNvPr id="0" name=""/>
        <dsp:cNvSpPr/>
      </dsp:nvSpPr>
      <dsp:spPr>
        <a:xfrm>
          <a:off x="1962224" y="4187683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Universe</a:t>
          </a:r>
        </a:p>
      </dsp:txBody>
      <dsp:txXfrm>
        <a:off x="1994659" y="4220118"/>
        <a:ext cx="2142632" cy="599563"/>
      </dsp:txXfrm>
    </dsp:sp>
    <dsp:sp modelId="{E7287FCE-8D7F-4390-A628-C00A03223115}">
      <dsp:nvSpPr>
        <dsp:cNvPr id="0" name=""/>
        <dsp:cNvSpPr/>
      </dsp:nvSpPr>
      <dsp:spPr>
        <a:xfrm>
          <a:off x="1962224" y="4885338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Researched</a:t>
          </a:r>
        </a:p>
      </dsp:txBody>
      <dsp:txXfrm>
        <a:off x="1994659" y="4917773"/>
        <a:ext cx="2142632" cy="599563"/>
      </dsp:txXfrm>
    </dsp:sp>
    <dsp:sp modelId="{1B83B571-3FE3-46B8-9F69-2EEA0D3494DA}">
      <dsp:nvSpPr>
        <dsp:cNvPr id="0" name=""/>
        <dsp:cNvSpPr/>
      </dsp:nvSpPr>
      <dsp:spPr>
        <a:xfrm>
          <a:off x="1962224" y="5582993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Prediction</a:t>
          </a:r>
        </a:p>
      </dsp:txBody>
      <dsp:txXfrm>
        <a:off x="1994659" y="5615428"/>
        <a:ext cx="2142632" cy="5995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BC1153-AE7F-45C7-869E-B2B1905E206D}">
      <dsp:nvSpPr>
        <dsp:cNvPr id="0" name=""/>
        <dsp:cNvSpPr/>
      </dsp:nvSpPr>
      <dsp:spPr>
        <a:xfrm>
          <a:off x="1962224" y="1754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Spacecraft</a:t>
          </a:r>
        </a:p>
      </dsp:txBody>
      <dsp:txXfrm>
        <a:off x="1994659" y="34189"/>
        <a:ext cx="2142632" cy="599563"/>
      </dsp:txXfrm>
    </dsp:sp>
    <dsp:sp modelId="{FE1A358F-120F-4089-B161-BBE32242678F}">
      <dsp:nvSpPr>
        <dsp:cNvPr id="0" name=""/>
        <dsp:cNvSpPr/>
      </dsp:nvSpPr>
      <dsp:spPr>
        <a:xfrm>
          <a:off x="1962224" y="699409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Astronaut</a:t>
          </a:r>
        </a:p>
      </dsp:txBody>
      <dsp:txXfrm>
        <a:off x="1994659" y="731844"/>
        <a:ext cx="2142632" cy="599563"/>
      </dsp:txXfrm>
    </dsp:sp>
    <dsp:sp modelId="{61B7919E-BB27-4F0A-B43A-D684EA36FC39}">
      <dsp:nvSpPr>
        <dsp:cNvPr id="0" name=""/>
        <dsp:cNvSpPr/>
      </dsp:nvSpPr>
      <dsp:spPr>
        <a:xfrm>
          <a:off x="1962224" y="1397064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Planets </a:t>
          </a:r>
        </a:p>
      </dsp:txBody>
      <dsp:txXfrm>
        <a:off x="1994659" y="1429499"/>
        <a:ext cx="2142632" cy="599563"/>
      </dsp:txXfrm>
    </dsp:sp>
    <dsp:sp modelId="{281FD7CE-678B-41B5-BBB2-C802761E3302}">
      <dsp:nvSpPr>
        <dsp:cNvPr id="0" name=""/>
        <dsp:cNvSpPr/>
      </dsp:nvSpPr>
      <dsp:spPr>
        <a:xfrm>
          <a:off x="1962224" y="2094719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Unmanned</a:t>
          </a:r>
        </a:p>
      </dsp:txBody>
      <dsp:txXfrm>
        <a:off x="1994659" y="2127154"/>
        <a:ext cx="2142632" cy="599563"/>
      </dsp:txXfrm>
    </dsp:sp>
    <dsp:sp modelId="{EBDCC19A-38A5-4B74-B653-7902997F0187}">
      <dsp:nvSpPr>
        <dsp:cNvPr id="0" name=""/>
        <dsp:cNvSpPr/>
      </dsp:nvSpPr>
      <dsp:spPr>
        <a:xfrm>
          <a:off x="1962224" y="2792373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Knowledge</a:t>
          </a:r>
        </a:p>
      </dsp:txBody>
      <dsp:txXfrm>
        <a:off x="1994659" y="2824808"/>
        <a:ext cx="2142632" cy="599563"/>
      </dsp:txXfrm>
    </dsp:sp>
    <dsp:sp modelId="{3DCC49E0-F182-434D-A9E6-DDDE13B44F62}">
      <dsp:nvSpPr>
        <dsp:cNvPr id="0" name=""/>
        <dsp:cNvSpPr/>
      </dsp:nvSpPr>
      <dsp:spPr>
        <a:xfrm>
          <a:off x="1962224" y="3490028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Gravity</a:t>
          </a:r>
        </a:p>
      </dsp:txBody>
      <dsp:txXfrm>
        <a:off x="1994659" y="3522463"/>
        <a:ext cx="2142632" cy="599563"/>
      </dsp:txXfrm>
    </dsp:sp>
    <dsp:sp modelId="{FCA17386-453F-4554-8F47-4A6A8F232142}">
      <dsp:nvSpPr>
        <dsp:cNvPr id="0" name=""/>
        <dsp:cNvSpPr/>
      </dsp:nvSpPr>
      <dsp:spPr>
        <a:xfrm>
          <a:off x="1962224" y="4187683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Universe</a:t>
          </a:r>
        </a:p>
      </dsp:txBody>
      <dsp:txXfrm>
        <a:off x="1994659" y="4220118"/>
        <a:ext cx="2142632" cy="599563"/>
      </dsp:txXfrm>
    </dsp:sp>
    <dsp:sp modelId="{E7287FCE-8D7F-4390-A628-C00A03223115}">
      <dsp:nvSpPr>
        <dsp:cNvPr id="0" name=""/>
        <dsp:cNvSpPr/>
      </dsp:nvSpPr>
      <dsp:spPr>
        <a:xfrm>
          <a:off x="1962224" y="4885338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Researched</a:t>
          </a:r>
        </a:p>
      </dsp:txBody>
      <dsp:txXfrm>
        <a:off x="1994659" y="4917773"/>
        <a:ext cx="2142632" cy="599563"/>
      </dsp:txXfrm>
    </dsp:sp>
    <dsp:sp modelId="{1B83B571-3FE3-46B8-9F69-2EEA0D3494DA}">
      <dsp:nvSpPr>
        <dsp:cNvPr id="0" name=""/>
        <dsp:cNvSpPr/>
      </dsp:nvSpPr>
      <dsp:spPr>
        <a:xfrm>
          <a:off x="1962224" y="5582993"/>
          <a:ext cx="2207502" cy="664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Prediction</a:t>
          </a:r>
        </a:p>
      </dsp:txBody>
      <dsp:txXfrm>
        <a:off x="1994659" y="5615428"/>
        <a:ext cx="2142632" cy="5995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E72-B4DB-4188-A44A-A488220FAE2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E900-D53E-46CE-93F7-56C98B778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67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E72-B4DB-4188-A44A-A488220FAE2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E900-D53E-46CE-93F7-56C98B778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3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E72-B4DB-4188-A44A-A488220FAE2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E900-D53E-46CE-93F7-56C98B778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5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E72-B4DB-4188-A44A-A488220FAE2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E900-D53E-46CE-93F7-56C98B778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647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E72-B4DB-4188-A44A-A488220FAE2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E900-D53E-46CE-93F7-56C98B778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190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E72-B4DB-4188-A44A-A488220FAE2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E900-D53E-46CE-93F7-56C98B778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804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E72-B4DB-4188-A44A-A488220FAE2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E900-D53E-46CE-93F7-56C98B778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3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E72-B4DB-4188-A44A-A488220FAE2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E900-D53E-46CE-93F7-56C98B778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64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E72-B4DB-4188-A44A-A488220FAE2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E900-D53E-46CE-93F7-56C98B778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0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E72-B4DB-4188-A44A-A488220FAE2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E900-D53E-46CE-93F7-56C98B778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61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E72-B4DB-4188-A44A-A488220FAE2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E900-D53E-46CE-93F7-56C98B778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98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B6E72-B4DB-4188-A44A-A488220FAE2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E900-D53E-46CE-93F7-56C98B778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37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8462" y="2138289"/>
            <a:ext cx="8721969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Unit 10 : Great explorations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0326" y="3784209"/>
            <a:ext cx="8937674" cy="14465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Lessons 8&amp;9 Space exploration: </a:t>
            </a:r>
          </a:p>
          <a:p>
            <a:r>
              <a:rPr lang="en-US" sz="4400" dirty="0">
                <a:solidFill>
                  <a:srgbClr val="FF0000"/>
                </a:solidFill>
              </a:rPr>
              <a:t>The past &amp; The future</a:t>
            </a:r>
          </a:p>
        </p:txBody>
      </p:sp>
    </p:spTree>
    <p:extLst>
      <p:ext uri="{BB962C8B-B14F-4D97-AF65-F5344CB8AC3E}">
        <p14:creationId xmlns:p14="http://schemas.microsoft.com/office/powerpoint/2010/main" val="1753569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dirty="0"/>
              <a:t>Learning objectives: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sz="3600" dirty="0">
                <a:solidFill>
                  <a:srgbClr val="FF0000"/>
                </a:solidFill>
              </a:rPr>
              <a:t>Reading</a:t>
            </a:r>
            <a:r>
              <a:rPr lang="en-US" dirty="0"/>
              <a:t>: </a:t>
            </a:r>
            <a:r>
              <a:rPr lang="en-US" sz="3600" dirty="0"/>
              <a:t>To scan a text for specific information; to summarize paragraphs with headings</a:t>
            </a:r>
          </a:p>
          <a:p>
            <a:r>
              <a:rPr lang="en-US" sz="3600" dirty="0">
                <a:solidFill>
                  <a:srgbClr val="FF0000"/>
                </a:solidFill>
              </a:rPr>
              <a:t>Writing</a:t>
            </a:r>
            <a:r>
              <a:rPr lang="en-US" dirty="0"/>
              <a:t>: </a:t>
            </a:r>
            <a:r>
              <a:rPr lang="en-US" sz="3600" dirty="0"/>
              <a:t>To write a factual paragraph based on research.</a:t>
            </a:r>
          </a:p>
          <a:p>
            <a:r>
              <a:rPr lang="en-US" sz="3600" dirty="0">
                <a:solidFill>
                  <a:srgbClr val="FF0000"/>
                </a:solidFill>
              </a:rPr>
              <a:t>Speaking</a:t>
            </a:r>
            <a:r>
              <a:rPr lang="en-US" dirty="0"/>
              <a:t>: </a:t>
            </a:r>
            <a:r>
              <a:rPr lang="en-US" sz="3600" dirty="0"/>
              <a:t>To make predictions using will/won’t and the future passive. </a:t>
            </a:r>
          </a:p>
        </p:txBody>
      </p:sp>
    </p:spTree>
    <p:extLst>
      <p:ext uri="{BB962C8B-B14F-4D97-AF65-F5344CB8AC3E}">
        <p14:creationId xmlns:p14="http://schemas.microsoft.com/office/powerpoint/2010/main" val="3283763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151" y="407961"/>
            <a:ext cx="11690252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Key</a:t>
            </a:r>
            <a:r>
              <a:rPr lang="en-US" sz="4400" dirty="0">
                <a:latin typeface="+mj-lt"/>
                <a:ea typeface="+mj-ea"/>
                <a:cs typeface="+mj-cs"/>
              </a:rPr>
              <a:t> </a:t>
            </a:r>
            <a:r>
              <a:rPr lang="en-US" sz="4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words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49320561"/>
              </p:ext>
            </p:extLst>
          </p:nvPr>
        </p:nvGraphicFramePr>
        <p:xfrm>
          <a:off x="-1260590" y="726588"/>
          <a:ext cx="6131951" cy="6249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84858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151" y="407961"/>
            <a:ext cx="11690252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Key</a:t>
            </a:r>
            <a:r>
              <a:rPr lang="en-US" sz="4400" dirty="0">
                <a:latin typeface="+mj-lt"/>
                <a:ea typeface="+mj-ea"/>
                <a:cs typeface="+mj-cs"/>
              </a:rPr>
              <a:t> </a:t>
            </a:r>
            <a:r>
              <a:rPr lang="en-US" sz="4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words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-1260590" y="726588"/>
          <a:ext cx="6131951" cy="6249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88640" y="1348800"/>
            <a:ext cx="91033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1. A vehicle used for travelling in space.</a:t>
            </a:r>
          </a:p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2. A person who is trained to travel in a spacecraft.</a:t>
            </a:r>
          </a:p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3. Large object that moves around a sun.</a:t>
            </a:r>
          </a:p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4. Without any people.</a:t>
            </a:r>
          </a:p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5. facts, information, and skills learned through experience or education.</a:t>
            </a:r>
          </a:p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6. The force that makes something fall to the ground.</a:t>
            </a:r>
          </a:p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7. Space and everything in it.</a:t>
            </a:r>
          </a:p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8. Look for information.</a:t>
            </a:r>
          </a:p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9. Guess what will happen in the future.</a:t>
            </a:r>
          </a:p>
        </p:txBody>
      </p:sp>
    </p:spTree>
    <p:extLst>
      <p:ext uri="{BB962C8B-B14F-4D97-AF65-F5344CB8AC3E}">
        <p14:creationId xmlns:p14="http://schemas.microsoft.com/office/powerpoint/2010/main" val="4034448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4" y="209827"/>
            <a:ext cx="10718418" cy="47548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1521" y="2402600"/>
            <a:ext cx="3090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35971" y="2356433"/>
            <a:ext cx="3090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641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4" y="209827"/>
            <a:ext cx="10718418" cy="47548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8492" y="5057488"/>
            <a:ext cx="235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1521" y="2402600"/>
            <a:ext cx="3090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The beginning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35971" y="2356433"/>
            <a:ext cx="3090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Space Stations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492" y="5580708"/>
            <a:ext cx="10712492" cy="7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06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03" y="515352"/>
            <a:ext cx="10313082" cy="495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74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03" y="515352"/>
            <a:ext cx="10313082" cy="49518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5458" y="438276"/>
            <a:ext cx="3090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Moon exploration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9549" y="3458668"/>
            <a:ext cx="3090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Unmanned Exploration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9721" y="515352"/>
            <a:ext cx="3090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The Cost</a:t>
            </a:r>
          </a:p>
        </p:txBody>
      </p:sp>
    </p:spTree>
    <p:extLst>
      <p:ext uri="{BB962C8B-B14F-4D97-AF65-F5344CB8AC3E}">
        <p14:creationId xmlns:p14="http://schemas.microsoft.com/office/powerpoint/2010/main" val="204083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425" y="1435395"/>
            <a:ext cx="7821637" cy="401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87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150" y="140636"/>
            <a:ext cx="7821637" cy="29261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666" y="3404985"/>
            <a:ext cx="10748747" cy="278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68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54" y="516146"/>
            <a:ext cx="11112477" cy="542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342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54" y="516146"/>
            <a:ext cx="11112477" cy="54204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1182" y="2860595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Rocket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44573" y="2860595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Spacecraft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32543" y="2851381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Astronaut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1182" y="5063956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Lunar rover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4573" y="4983916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Space station</a:t>
            </a:r>
          </a:p>
        </p:txBody>
      </p:sp>
    </p:spTree>
    <p:extLst>
      <p:ext uri="{BB962C8B-B14F-4D97-AF65-F5344CB8AC3E}">
        <p14:creationId xmlns:p14="http://schemas.microsoft.com/office/powerpoint/2010/main" val="91352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" t="19576" r="-989"/>
          <a:stretch/>
        </p:blipFill>
        <p:spPr>
          <a:xfrm>
            <a:off x="245892" y="759655"/>
            <a:ext cx="11969256" cy="430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397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" t="19576" r="-989"/>
          <a:stretch/>
        </p:blipFill>
        <p:spPr>
          <a:xfrm>
            <a:off x="245892" y="759655"/>
            <a:ext cx="11969256" cy="43047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52358" y="2269752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planets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83753" y="2681179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unmanned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0" y="3142844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knowledge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24555" y="3604509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gravity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09760" y="3957875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universe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78770" y="4453424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research</a:t>
            </a:r>
          </a:p>
        </p:txBody>
      </p:sp>
    </p:spTree>
    <p:extLst>
      <p:ext uri="{BB962C8B-B14F-4D97-AF65-F5344CB8AC3E}">
        <p14:creationId xmlns:p14="http://schemas.microsoft.com/office/powerpoint/2010/main" val="276409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45" y="345830"/>
            <a:ext cx="6142985" cy="43949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144" y="4984578"/>
            <a:ext cx="4298095" cy="15006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6158" y="345830"/>
            <a:ext cx="5026738" cy="613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281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2336" b="49007"/>
          <a:stretch/>
        </p:blipFill>
        <p:spPr>
          <a:xfrm>
            <a:off x="340933" y="379828"/>
            <a:ext cx="11039830" cy="343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67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2336" b="49007"/>
          <a:stretch/>
        </p:blipFill>
        <p:spPr>
          <a:xfrm>
            <a:off x="340933" y="379828"/>
            <a:ext cx="11039830" cy="34325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92506" y="1467894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You won’t 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83143" y="1865253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you’ll be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2340" y="2318599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It’ll be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5438" y="2724277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 won’t stay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60848" y="3223147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he’ll do </a:t>
            </a:r>
          </a:p>
        </p:txBody>
      </p:sp>
    </p:spTree>
    <p:extLst>
      <p:ext uri="{BB962C8B-B14F-4D97-AF65-F5344CB8AC3E}">
        <p14:creationId xmlns:p14="http://schemas.microsoft.com/office/powerpoint/2010/main" val="73688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887" t="50982" r="939" b="1010"/>
          <a:stretch/>
        </p:blipFill>
        <p:spPr>
          <a:xfrm>
            <a:off x="365759" y="225084"/>
            <a:ext cx="11093527" cy="32637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59" y="3793422"/>
            <a:ext cx="1955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-2210" r="1047" b="80347"/>
          <a:stretch/>
        </p:blipFill>
        <p:spPr>
          <a:xfrm>
            <a:off x="365758" y="4109720"/>
            <a:ext cx="7976383" cy="4360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" t="18874" r="150" b="58354"/>
          <a:stretch/>
        </p:blipFill>
        <p:spPr>
          <a:xfrm>
            <a:off x="393893" y="4620847"/>
            <a:ext cx="7976383" cy="4501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330" t="42202" r="6129" b="39090"/>
          <a:stretch/>
        </p:blipFill>
        <p:spPr>
          <a:xfrm>
            <a:off x="379825" y="5194102"/>
            <a:ext cx="7990451" cy="3954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t="63785" r="9290" b="21301"/>
          <a:stretch/>
        </p:blipFill>
        <p:spPr>
          <a:xfrm>
            <a:off x="379825" y="5664587"/>
            <a:ext cx="7990451" cy="3251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t="82365" r="7110"/>
          <a:stretch/>
        </p:blipFill>
        <p:spPr>
          <a:xfrm>
            <a:off x="379825" y="6078023"/>
            <a:ext cx="7976384" cy="3747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57" y="3642854"/>
            <a:ext cx="6611817" cy="49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51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206</Words>
  <Application>Microsoft Office PowerPoint</Application>
  <PresentationFormat>Widescreen</PresentationFormat>
  <Paragraphs>59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Learning objectives: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ASAAD SAEED</cp:lastModifiedBy>
  <cp:revision>23</cp:revision>
  <dcterms:created xsi:type="dcterms:W3CDTF">2020-04-18T14:56:45Z</dcterms:created>
  <dcterms:modified xsi:type="dcterms:W3CDTF">2024-04-28T09:07:39Z</dcterms:modified>
</cp:coreProperties>
</file>