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1309" r:id="rId5"/>
    <p:sldId id="1310" r:id="rId6"/>
    <p:sldId id="1311" r:id="rId7"/>
    <p:sldId id="1312" r:id="rId8"/>
    <p:sldId id="1313" r:id="rId9"/>
    <p:sldId id="1314" r:id="rId10"/>
    <p:sldId id="1319" r:id="rId11"/>
    <p:sldId id="1318" r:id="rId12"/>
    <p:sldId id="1317" r:id="rId13"/>
    <p:sldId id="1316" r:id="rId14"/>
    <p:sldId id="1315" r:id="rId15"/>
    <p:sldId id="1324" r:id="rId16"/>
    <p:sldId id="1323" r:id="rId17"/>
    <p:sldId id="1322" r:id="rId18"/>
    <p:sldId id="1321" r:id="rId19"/>
    <p:sldId id="1320" r:id="rId20"/>
    <p:sldId id="1325" r:id="rId21"/>
    <p:sldId id="1326" r:id="rId22"/>
    <p:sldId id="1327" r:id="rId23"/>
    <p:sldId id="1328" r:id="rId24"/>
    <p:sldId id="1329" r:id="rId25"/>
    <p:sldId id="1330" r:id="rId26"/>
    <p:sldId id="133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33"/>
    <a:srgbClr val="000000"/>
    <a:srgbClr val="FF3399"/>
    <a:srgbClr val="993300"/>
    <a:srgbClr val="00FF00"/>
    <a:srgbClr val="FF6600"/>
    <a:srgbClr val="FFFF99"/>
    <a:srgbClr val="99FF66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45" autoAdjust="0"/>
    <p:restoredTop sz="94660"/>
  </p:normalViewPr>
  <p:slideViewPr>
    <p:cSldViewPr>
      <p:cViewPr varScale="1">
        <p:scale>
          <a:sx n="72" d="100"/>
          <a:sy n="72" d="100"/>
        </p:scale>
        <p:origin x="4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slide" Target="slides/slide14.xml" /><Relationship Id="rId26" Type="http://schemas.openxmlformats.org/officeDocument/2006/relationships/slide" Target="slides/slide22.xml" /><Relationship Id="rId3" Type="http://schemas.openxmlformats.org/officeDocument/2006/relationships/customXml" Target="../customXml/item3.xml" /><Relationship Id="rId21" Type="http://schemas.openxmlformats.org/officeDocument/2006/relationships/slide" Target="slides/slide17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5" Type="http://schemas.openxmlformats.org/officeDocument/2006/relationships/slide" Target="slides/slide21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slide" Target="slides/slide16.xml" /><Relationship Id="rId29" Type="http://schemas.openxmlformats.org/officeDocument/2006/relationships/viewProps" Target="viewProps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24" Type="http://schemas.openxmlformats.org/officeDocument/2006/relationships/slide" Target="slides/slide20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23" Type="http://schemas.openxmlformats.org/officeDocument/2006/relationships/slide" Target="slides/slide19.xml" /><Relationship Id="rId28" Type="http://schemas.openxmlformats.org/officeDocument/2006/relationships/presProps" Target="presProps.xml" /><Relationship Id="rId10" Type="http://schemas.openxmlformats.org/officeDocument/2006/relationships/slide" Target="slides/slide6.xml" /><Relationship Id="rId19" Type="http://schemas.openxmlformats.org/officeDocument/2006/relationships/slide" Target="slides/slide15.xml" /><Relationship Id="rId31" Type="http://schemas.openxmlformats.org/officeDocument/2006/relationships/tableStyles" Target="tableStyles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Relationship Id="rId22" Type="http://schemas.openxmlformats.org/officeDocument/2006/relationships/slide" Target="slides/slide18.xml" /><Relationship Id="rId27" Type="http://schemas.openxmlformats.org/officeDocument/2006/relationships/slide" Target="slides/slide23.xml" /><Relationship Id="rId30" Type="http://schemas.openxmlformats.org/officeDocument/2006/relationships/theme" Target="theme/theme1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19:11.4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28649 16793 0,'-24'0'422,"-1"0"-422,0 0 15,0-25 1,0 25 0,1 0-1,-26-25 1,0 0 0,26 1-1,-51-26 1,1 0-1,49 26 1,-25-26 0,1 25 15,-1-24-15,-24-51-1,-1 1 1,75 74-1,-49-49 1,24 49 0,25 0-1,0 0 32,0 1 172,0-1-203,0 0-1,0 0 1,0 0-1,0-49 1,0 0 0,0 24 15,0-99-15,0-24-1,0 98 1,25-24-1,-1 49 1,-24 25 0,0-24-1,25 24 1,-25 0 0,0 0-1,25 1 1,0-1 15,-25-25-31,25 25 31,-25-24-15,49-1 0,-24 25-1,-25-24 1,50-1-1,-25 25 1,-1-24 0,1 24-1,0 0 1,-25 0 0,25 25-16,0 0 15,-1-24 1,26 24-1,-25-25 1,24 25 0,1 0 15,24-25-15,-24 25 15,-25 0-16,0 0 1,24 0 0,-24 0-16,0 0 15,0 0 1,-1-25 0,1 25 15,0 0-16,0 0 204,24-25-203,26 25-1,-1-24 1,1 24 0,49 0-1,-50 24 1,-24-24-16,49 50 31,-25-25-15,-24 0-1,-25-1 1,0-24 0,-25 25-1,24 0 1,1-25 0,-25 25-1,25-25 1,-25 25-1,25-25 1,-25 24-16,25 1 31,-25 0-15,24 0 0,-24 24-1,0 1 1,0 0-16,0 24 31,0-49-15,0 49-1,0-24 1,0-25 0,0 49-1,0 0 16,0-49-15,0 25 0,0 24-1,0-49 1,0 50-16,0-1 31,0-24-15,0-1-1,-24 1 1,24-25 0,0 24-16,0-24 31,0 74-31,-25-49 31,25-1-15,-25 1-1,25-25 1,-25 24 0,0 1-1,1 0 1,-1-1 0,0 1 15,-25-25-31,50 0 15,-49-1 17,-1 1-17,25 0 1,1 0 0,-26 0-1,25-25 1,-24 24 15,24 1-15,0-25-1,-25 25 1,1-25-16,49 25 16,-50 0 15,25-25-16,0 0 1,1 24 0,-26-24-16,0 0 31,26 0 0,-1 0-15,0 25-1,0-25 17,0 0-17,1 0 1,-1 0 0,25 25-1,-50-25 1,25 0-1,1 0 1,-1 0 47,0 0-32,25 25 94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19:16.6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26491 6672 0,'-49'0'109,"-1"0"-93,1 25 0,-26 0-16,-24 0 31,49-25-31,1 25 15,24-25 1,-25 0 0,-24 0-1,49 0 1,-25 0-16,26 0 31,-1-25-15,0 25-1,0 0 1,25-25 0,-25 25 15,1 0 172,-1-25-203,-25 0 0,1 1 16,24-1-1,-50-25 1,26 25 0,24 1-1,0-1 16,-24 0-15,49 0 0,-50 0-1,25 25 1,0-49 0,1 24-1,24 0 1,-25 0-16,25 1 15,-25-26 1,0 25 0,0-49 15,25 24-15,0 25-1,0-74 1,0 50-1,0-1 1,0 0 0,0 1-1,0 24 1,0-50 0,25 1-1,0 24 1,25-24-1,-1 24 1,-49 26 0,25-1-1,25 0 1,-26 0 0,26 0-1,24-24 16,-49 49-15,50-50 0,-26 50-1,-24-25 1,0 25 0,24-24-1,1 24 1,0-25-1,-26 25 1,26 0 0,25-25-1,-51 25 17,51 0-17,-26 0 1,-24 0-1,25 0 1,24 0 0,-49 25-1,49 0 1,1 49 0,-75-49-1,74 24 1,-49 1-1,0-25 1,0 49 0,-25-24-1,24-25 1,1 49 0,-25-24-1,0-1 16,0-24-15,0 25 0,0-1-1,0 26 1,-25-50 0,25 49-1,-24-24 1,24-1 15,0-24-15,-25 0-1,0 0 17,25 24-17,0 1 1,0-25-1,-25-1 1,25 26 0,-25-25-1,1 0 1,24-1 15,0 1-15,0 0-1,-25-25 17,25 25-17,0 0 1,0-1 15,-25-24 16,25 25-16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19:24.7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28029 11162 0,'-74'0'140,"-1"0"-140,1 0 16,0 0-1,24 0 1,-24 0 0,-26 0-1,51 25 1,-1-25 0,25 0-1,1 0 1,-1 0-16,0 0 31,0 0-15,0 0-16,1 0 15,-26 0 1,0 0 0,1 0-1,-1 0 1,25 0-1,0 0 173,1 0-188,-1-25 31,-50 25-15,26-25-1,-1 0 1,-24-24 0,24 49-1,50-25-15,-25 0 16,-24-24 0,-1 24-1,25-25 16,1 50-15,24-25-16,-50-24 31,50 24-15,0-25 15,-25-49-15,25 74-1,0-49 1,0 24 0,0 26-1,0-26 1,0-24 0,0 49-1,50-74 1,-1-75-1,-24 124 1,0-49 0,-25 49-1,25 50-15,0-49 16,-25 24 0,24-25 15,-24 26 0,25 24-15,-25-25-1,25 25 1,25 0 0,-26-25-1,51 0 1,-50 25-1,49 0 1,-24-25 0,-26 1-1,1 24 1,0 0 15,0 0-15,0-25-1,49 25 1,-49 0 0,0 0-1,49 0 1,-24 0 0,-25 0-1,24 0 1,-24 0-1,25 0 1,-1 0 0,-24 0-1,-25 25 1,50-25 0,-26 0 15,1 24-16,0 1 1,0-25 15,0 25-15,-1-25 15,-24 25-15,25-25-16,-25 25 15,50-1 1,-50 1 0,25 0-1,-1 25 1,1-1 15,0-24 0,-25 0-15,25 24 0,24 26-1,-49-50 1,25 24-16,-25-24 16,25 0-1,-25 0 1,0 0-1,0-1 1,0 51 15,0-50-15,25-1 0,-25 26-1,0 0 1,0-1-1,0-24 1,0 25-16,0-26 31,0 1 1,0 25-17,0-25 1,0 24-16,0-24 15,0 25 1,-25-26 15,25 1-15,0 0 15,0 0-31,0 0 31,-25-25-15,25 24 0,0 1 15,0 0 0,-25-25 94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19:36.0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24904 14238 0,'-25'0'156,"-74"0"-141,24 0 1,-49 25 0,75-1-1,-26-24-15,26 0 16,-50 0 0,74 0-1,-25 0 1,1 0-1,-1 0 1,25-24 15,25-1-31,-25 25 172,1 0-141,-1 0-15,0-25 0,-25-25-1,26 26 1,24-1 0,-25 0 15,0 0-16,0-24 1,0-1 0,0-24-1,1-1 1,24 50 0,-25-49-1,0 0 1,25 49-1,0 0 1,0 0 15,0 0-15,0 1 0,0-1-1,25 0 1,0 0-1,-25 0 1,24 1 0,1-1-1,0-25 1,0 25 0,25 1-1,-1-1 1,-49 0-16,25 25 15,25-25 1,-26 25 0,1-25-1,25 0 1,-25 1 15,24-1-15,1 0-1,-1 25 1,1-50 0,24 50-1,-49-24 1,50 24 0,-26 0-1,1 0 16,-1 0-15,-24 0 15,0 0-15,0 0 0,0 0-1,-25 24 1,24-24-1,1 25 1,0-25 0,0 25-1,-25 0 1,50 0 0,-50-1-1,24 1 1,-24 0-1,25 0 17,-25 25-17,0-26 1,0 26 0,0-25-1,0 49 1,0-49-1,0 0 1,0 49 0,0-24-1,0-25 1,0-1 0,0 1-1,0 0 1,0 0-1,0 0 1,0 24 0,-25-24 15,25 0-15,0 0-1,0-1 16,-24-24-15,24 25 0,0 0-1,-25-25 1,25 25 0,0 0 15,-25-1 0,25 1-15,0 0 15,0 0 0,-25-25-15,25 25 15,0-1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19:44.1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27608 9004 0,'-50'0'172,"0"0"-157,1 0 1,-26-25-1,26 25 1,-50-25 0,-125-49-1,75 24 1,75 26-16,-25-26 16,24-24-1,26 49 1,-1-50-1,25 26 1,1 24 0,24 0-1,0 0 204,0 1-141,0-1-62,0-25-1,24 25 1,-24 1 0,25-26-1,0 0-15,0 1 0,24-26 32,1 51-17,0-51 1,-26 25-1,1 26 1,25-26 0,-50 0 15,25 26-15,-1-26-1,1 25 1,0 0-1,-25-24 17,25 49-17,-25-25 1,49-25 0,-49 26-1,25-1-15,0 0 31,-25 0-15,25 0 0,0 1-1,0 24 1,-1-25 15,1 25-15,0-25-1,0 25 1,24 0 0,-24 0-1,25 0-15,-25 0 32,-1 0-17,26 0 1,-25 0-1,0 0 1,-1 0 0,1 0-1,25 25 17,-25-25-17,-1 0 1,1 0-1,-25 25-15,25-25 32,0 0-17,-25 24 1,25-24 0,-1 0-1,1 25-15,-25 0 16,25 0-1,25 24 17,-26-49-17,26 75 1,-50-26 0,25-49-1,0 50 1,-1 0-1,-24-26 1,25 51 0,-25-50-1,25 74 1,0-25 15,-25-49-15,0 50-1,0-1 1,0-49 0,25 24-1,-25 51 1,0-76 0,0 51-1,0-26 1,0-24-1,0 0 1,0 0 0,0 0-1,-25-1 1,0 1 15,0-25-15,0 50-1,1-25 1,-1-25 0,-25 24-1,50 1 1,-25-25-16,1 25 16,-1-25-1,0 25 1,-25-25 15,26 25-15,-1-1-1,-25 1 17,25-25-1,1 25 0,-1-25 16,0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19:52.3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25425 9302 0,'-25'0'94,"-25"0"-78,1 25-16,-1-25 0,1 24 15,-75-24 1,99 0-1,-25 0 1,1 0 15,24 0-31,0-24 16,-25-1 0,1 25-1,-1-50 1,25 25-1,0 25 17,-24-49-32,-26-26 15,75 51 1,-49-51 0,-1 1-1,25 24 32,25 25-31,0 0 265,0 1-265,0-1-16,0-25 15,0 25 1,0 1-1,0-1-15,0 0 16,25-49 0,0 49-1,25-99 1,-1 25 15,-49 74-15,25-25-1,0-24 1,0 74 0,-25-50-1,24 1 1,1 24 0,0-25-1,-25 25 1,25 0-1,0 1 1,-25-1 0,24 0-1,1 25 1,-25-25 15,25 25-15,0-25-1,0 25 1,0-24 0,24-1-1,-24 25 1,25 0 0,-26 0-1,1 0 1,25 0-1,-25 0 17,24 0-1,-24 25-15,25-1-1,-26 1 1,26 0-1,-25 0 1,-25 0 0,25-25-1,-25 24 1,24-24 0,1 25-1,0 0 16,-25 0-15,25 0 15,-25 0-15,25-25 0,-1 24-1,-24 1 1,25 0-1,-25 0-15,0 0 16,25-1 0,0 26-1,-25-25 1,25 24 0,-25-24-1,0 25 1,0-1-1,24-24 1,-24 25 15,0 24-15,25-74 0,-25 50-1,0-1 1,0-24-1,0 25 1,0-1 0,0-24-1,0 25 1,-25-1 0,25 1 15,-24-50 0,24 25-31,0 0 16,-25 0-1,0-25 1,25 24 0,-25 1-1,25 0 1,-25-25-1,1 25 1,24 0 0,-25-25-1,0 24 1,0 1 0,0 0 15,1-25 0,24 25 0,-25-25-15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20:00.0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27955 12774 0,'-75'0'157,"-49"25"-157,0 0 15,0-25 1,50 25-16,24-25 16,1 25-16,-1-25 31,-49 0-16,74 0 1,-74 0 0,49 0-1,1-25 1,24 0 0,-50 0-1,51 0 1,-51 1-1,26-26 1,-1 0 0,0 1 15,26 24-15,24 0-1,-50-24 1,50 24-1,-25 0-15,25 0 16,-49-49 0,24 24-1,0-74 1,0 25 0,25 49 15,0-24-16,0 24 1,0 25 0,0-24-1,50-26 17,-1 26-17,-24 24 1,50-49-1,-1 24 1,-49 50 0,49-25-16,-74 0 31,75 1-15,-51-1-1,1 25 1,0 0 218,25-25-218,-26 25-1,26-25 1,49-24 0,1 24 15,-76 25-15,51-25-16,-50 25 15,-1-25 1,1 25 15,0 0-15,0-25-1,24 25 1,-24-24 0,0 24-16,25 0 31,-26 0-16,1 0-15,25 0 32,-25 0-17,24 24 1,-24-24 0,25 25-1,-26 25 1,26-25 15,-25-25-15,24 49-1,1 1 1,-25-25 0,0 24-1,24 26 1,-24-51-1,0 51 1,0-1 0,-25-49-1,25 49 1,-25-24 15,0 0-15,0-26-1,0 26 1,0 0 0,0-1-1,0 26 1,0-26 0,0-24-1,0 0 1,-25 0-1,0 0 1,25-1 0,-25 1-16,25 0 31,-25-25-15,1 25-1,24 0 1,-25-1-1,0 1 17,-25 0-17,50 0 1,-25-25 0,25 25 15,-24-25-31,24 24 31,-25-24-15,25 25-1,-25-25 17,0 0 14,25 25-30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20:06.8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25623 14833 0,'-49'0'187,"-51"0"-187,-48 0 16,73 0 0,-98 25-1,73-25 1,76 0 0,-26 0 15,25 0-16,0 0 1,-24 0 0,-1-25-1,25 0 1,-24-24 0,-1-1 15,-24-123-16,24 24 1,50 99 0,-25-49-1,25 74 1,0 0-16,0 0 297,25 1-282,0-26 1,49 0 0,1-24-1,49 49 1,-100 0 0,51 1-1,-25-1 1,-26 25-1,1-25 17,0 25-1,0-25-15,0 25-1,-1-25 1,26 25 15,-25 0-15,0-24-1,-1 24 1,1-25 0,25 25-1,-1 0 1,-24 0 15,25 0-15,-25 0-1,49-25 1,-24 25 0,-26 0-1,1 0 16,0 0-15,0 0 15,0 0 1,-1 25-1,1-25-16,-25 25 1,25 24 0,0-24-1,-25 0 1,0 0 0,25 24-1,-1-24 1,-24 0-1,0 0-15,0-1 16,0 26 0,0 0-1,0-1 17,0-24-1,0 0-31,0 0 15,0-1 1,0 1 0,0 0-1,0 0 1,0 0 0,-24 24-1,-1-24 1,0 0 15,25 0-15,0 0-1,-25-25 1,25 24 15,-25 1-15,1-25-1,24 50 1,-25-25 0,25-1-1,-25 26 1,0-25 0,25 0 15,-25-1-16,25 1 1,-24-25 47,24 25-63</inkml:trace>
  <inkml:trace contextRef="#ctx0" brushRef="#br0" timeOffset="458.27">25574 14858 0</inkml:trace>
  <inkml:trace contextRef="#ctx0" brushRef="#br0" timeOffset="459.27">25574 14858 0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20:13.7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27434 8954 0,'-50'0'47,"26"0"-31,-1 0 0,0 0-1,-25 0 1,1 0-1,-26 0 1,26 0 15,-26 0-15,-49 0-16,75-24 16,-26-1 15,26-25-16,24 50 1,-25-49 0,-24-1-16,74 25 15,-50-24 17,25 24-17,1 0-15,-1 0 16,-25-49-1,1-1 17,49 51-17,-50-26 1,50 0 0,-25 1-1,0-1 1,25 25-16,0-24 31,0-26-15,0 51-1,25-1 1,-25-25 0,25 50-1,0-50 16,24-24-15,-24 49 0,50-49-1,-26 24 1,-24 25-16,25 1 31,-26-1 235,1 0-251,0 25 1,-25-25 0,50 0-1,-1 1 1,-24-1 0,49 0-1,-24-25 1,0 50-1,-1-24 1,-24-1 15,0 25-15,25-25-16,24 25 16,-49 0-1,49-25 1,-24 25 15,-25 0-15,-1 0-1,51 0 1,-50 25 0,24 0-1,-24 0 1,25-1 15,-1 26-31,-24-25 16,0 24-1,0-24 17,-1 0-32,1 0 31,-25 24-16,25-24 1,-25 0 0,0 0 15,25 0-15,0 49-1,-25-49 1,24 49-1,1 1 1,-25-50 0,0 24-1,0 26 1,25-51 0,-25 26-1,0 0 16,0-26-15,0 51 0,0-26-1,-25-24 1,0 25 0,1-1-1,24-24 16,-25-25-15,25 25-16,-25 0 16,0 0-1,-24-1 1,24 1 0,0-25 15,25 25-16,-25-25 1,0 25 0,1-25-1,-1 0 17,0 0-17,25 25 1,-25-25-1,0 0 1,1 0 0,-1 24-1,0-24 17,25 25-17,-25-25 1,0 25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20:21.8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18579 6598 0,'74'0'266,"1"0"-250,24 0-1,-25 0 1,50 0 0,0 0-1,-74 0 1,49 50-1,-25-26 1,-49 26 0,74 0-1,-74-26 1,25 1 0,-25 0-1,0-25 1,-1 25-1,1-25 235,248 74-234,273 75-16,223 0 16,-248 74-1,-174-74 1,298 198 0,-323-173-1,25 24 1,-223-123-1,-99-75 1,50 49 0,-51 1-1,26-25 1,-25 24 0,0 1-1,-1-25 1,1 0-1,0-1 1,-25 1 0,0 0 46,25-25 126,-25 25-173,50 24-15,49 51 16,149 173 0,-199-224-1,-24 1-15,0-25 16,25 24-1,-26-24 1,1 0 15,0-25-15,-25 25 15,25-25-15,-25 24-1,0 1 1,25-25 0,-25 25 46,24-25-31,1 0 141,0 0-172,-25-50 32,0 26-32,25-1 15,-25 0 16,0 0-15,0 0 0,0 1-1,0-1 1,0 0 78,0 0 453,0 0-532,25 25 1,-25-24-1,24-1 1,-24 0 0,0 0-1,0 0 32,0 50 188,0 0-235,0 0 31,0 0-16,0-1 1,0 26 0,0 0-1,0-26 17,0 1-17,-24 0 16,24 0-15,0 0 31,0-1 31,-25 1 0,25 0-15,-25-25-32,0 0 0,0 0-31,1 0 31,-1 0-15,-25 0 0,25 0-1,1 0 1,-26 0 15,0-25-15,26 25-1,-1 0 17,0 0-1,0 0 0</inkml:trace>
  <inkml:trace contextRef="#ctx0" brushRef="#br0" timeOffset="5101.1">13146 6449 0,'0'25'313,"25"0"-313,0 0 15,25 24 1,-1 1 0,-24-50-1,0 49 1,0-49-1,-25 25 32,0 0 344,49 25-375,199 297-1,546 620 1,-595-719-1,-100-124 1,-25-49 0,-49-50-1,0 24 1,24-24 0,-24 0-1,74 49 16,1-24-15,-76-1 0,1-24-1,-25 0 1,25-25 203,25 25-219,272 49 15,422 125 1,422 222 0,-769-173-1,-323-198 1,26 24-1,-51-24 17,-24-50-17,0 25 1,24 0 0,-24-25 15,0 0 203,25 25-234,223 24 16,49 26-1,50-26 1,199 174 0,-447-173-16,49 24 31,-98 1-15,-26-75-1,1 25 1,-50-1-1,25-24 1,-1 0 0,1 0 15,0 0-15,0 0-1,0 0 1,-1 0-1,26 0 1,-25 0 0,24 0-16,1 0 31,-25 0-31,0 0 16,49 0-1,-49 0 1,25 0-1,24 25 1,-49-25 15,49 0-15,25 50 0,-49-25-1,0-25 1,-1 24 15,-24-24-15,-25 25-16,25 0 15,0 0 1,-1 0 0,1-1 15,25-24-16,-25 25 1,-25 0 15,24-25 235,26 0-250,24 0-16,323 0 15,521 74 1,-595-74-1,173 25 1,-347-25 0,-100 0-1,26 0 1,-51 0 0,26 0 15,-25 0 0,0 0 203,49 0-218,149 0-16,149-74 16,149 49-1,-446 25 1,24 0 0,-25 25-1,-24-25 1,24 25-1,-24-25 1,-25 24-16,-1-24 16,26 0-1,0 0 1,-25 25 0,49-25-1,-24 25 1,-26-25 31,1 0-32,0 0 1,0 25 0,0-25-1,-1 0 1,1 25-1,0-25 1,0 25 15,0-1-15,-1-24 0,26 50-16,-25-50 15,0 25 1,-1 0-1,-24-1 1,25-24 0</inkml:trace>
  <inkml:trace contextRef="#ctx0" brushRef="#br0" timeOffset="6821.7">26516 11385 0,'0'-24'187,"0"-26"-171,0 0-1,0 1 1,0 24 0,0 0-1,0 0 1,0 0 15,0 1 32,0 48 202,25 1-265,-25 25 16,0 0-1,25-26 1,-25 1 0,0 0 15,0 0-15,0 0-1,0-1 1,0 1 15,0 0 0,0 0 16,-25-25 125,0 0-172,0 0 16,1 0 15,-1 0-31,25-25 16,-50 25-1,25 0 1,1 0-1,-1 0 1,0 0 15,0 0-15,0 0 0</inkml:trace>
  <inkml:trace contextRef="#ctx0" brushRef="#br0" timeOffset="13490.29">5730 6796 0,'0'25'172,"-25"50"-157,25-26 1,-25 26 0,0 173-16,1 322 15,24-272 1,24 173-1,51-248 17,-50-123-17,74 346 1,-49-148 0,-1-25-16,26 24 15,98 274 16,-49-174-31,-99-323 16,25 1 0,-26-75-1,-24 24 188,0 1-171,50 124-32,124 322 15,223 298 1,-75-173-16,323 445 16,-471-718 15,-1 24-16,-123-248 1,-25-49 0,-1-25-1,1-25 1,0 24 0,25-24-1,-26 0 1,1 0 15,0 0-15,25 0-16,-26 0 15,1 0 1,0 0 15,0 0 16,0 0 125,446-99-172,472-124 16,24 74-16,-297 149 15,446 199 1,-769-125-1,149 100 1,-347-150 15,-99-24-15,24 25 0,0-25-1,-49 0 16,0 0-31,0 0 16,0 0 0,-1 0 46,1 0-46,25 0 171,272-124-171,497-223-16,74 0 31,446-25-15,-694 347-1,174 99 1,-174 50 0,-496-99-1,24 50 1,-49-51 0,-74 1-1,-1 0 1,-49 0-1,0 0 64,25-25 61,50 0-140,346-75 16,199 75-1,149 99 1,-471-49 15,-25 0-31,-25-1 16,0-49 0,-74 0-1,-125 0-15,50 0 16,-24 0 15,-26 0-15,51 0-1,-51 0 1,1 0 0,0 0-1,-1 0 16,224 0-31,-25 0 16,-198 0 0,-1 0-1,-24 0 17,0 0 30,-75 0 407,50-25-454,-25 25 1,-24-24-16,24 24 16,-25-25-1,26 0 17,-1 25-17,0 0 1,0-25-1,0 25 17,1-25-17,-1 25 1,0 0 0,0 0-1,0 0-15,1-24 31,-1 24 16,0 0 31,25-25 16,25 25-63,0 0 1,-1 0-1,1 0-31,0 0 31,0 0-31,0 25 16,-1-25-1,1 0-15,0 24 16,0-24 0,24 0 15,-49 25-15,25-25 15,0 25-16,0-25 17,-25 25-17,25-25 1,-1 0 0,1 0 62,-25 25-16,0-1 48,0 1-95,-25-25 1,25 25-1,-24-25 1,24 25 15,-25-25-15,0 49 0,0-49-1,25 25 1,-25-25-1,1 0-15,24 25 16,-25 0 15,25 0-15,-25-1 0,25 1 15,-25-25 0,25 25-15,-25-25 15,25 25 0,0 0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20:44.9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16892 12849 0,'25'25'250,"-25"-1"-235,0 1 17,0 0-17,0 0 1,0 0 0,0-1-1,0 1 1,-25-25-1,25 25 1,-25 0 0,0 0-1,1-25 17,-1 0-32,25 24 15,-25-24 1,0 0-1,0 0 17,-24 0-17,24 0 1,0 0 0,0-24-1,-24 24 1,24-50-1,0 25 1,0 0-16,25 1 16,-49-51-1,24 50 1,0-24 0,0-1 15,0 50-16,1-25 17,24 1-1,24 24 47,1 0-15,0 0-17,0 0-14,0 0-32,-25 24 15,25 1 17,-25 0 30,24-25-62,-24 25 16,0 0-1,0-1 17,25-24-32,-25 25 46,0 0-30,0 0 31,0 0-31,0-1 30,25 1-30,-25 0 31,0 0 15,25 0-15,-25-1-31,0 1 15,0 0 16,0 0 16,0 0-48,-25-25 16,25 25 1,-25-25-17,0 0 17,1 0-17,-1 0 32,0 0-31,0 0-1,0 0 32,25-25-16,-25 25-15,25-25 0,-24 25 15,48 0 110,1 0-110,-25 25-31,25-25 31,-25 25-15,25-25 77,-25 24 1,0 1-31,0 0-48,0 0 17,-25-25-17,-25 25 1,26-25-1,-51 49 1,26-49 0,-1 25-1,-49 25 1,-50-26 0,0 26-1,-24 0 1,49-26-1,99-24 1,-50 25 0,26 0-1,-1-25 1,25 0 0,0 0 15,1 0-16,-1 0 1,0 0 15,0-25 16,25 0-47,0 1 31,-25 24-15,25-25 31,0 50 47,0 24-94,-24-24 15,24 25-15,-25-1 16,0-24 0,0 25-1,0-26 1,25 1-16,-24-25 15,-1 50 1,-25-50 0,50 25-1,-49-25 1,24 0 0,-25 0 15,25 0-16,1 0 1,-26 0 15,50-25-15,-25 0 0,25 0 15,0-24-16,0 24 1,0 0 0,0 0-1,0 0 17</inkml:trace>
  <inkml:trace contextRef="#ctx0" brushRef="#br0" timeOffset="1108.1">17140 13419 0,'-174'100'78,"75"-26"-63,0-24-15,74-50 16,0 24 0,-24 1-1,24 0 1,0-25 46</inkml:trace>
  <inkml:trace contextRef="#ctx0" brushRef="#br0" timeOffset="2606.82">16421 12626 0,'25'0'172,"-1"-50"-172,26 0 16,-25 50-16,24-49 15,-24 49-15,0-50 31,0 50-15,-25-25 0,25 25-1,-1 0 17,-24-24-17,25 24 1,-25-25 15</inkml:trace>
  <inkml:trace contextRef="#ctx0" brushRef="#br0" timeOffset="3613.53">16272 13122 0,'-50'24'47,"1"1"-31,24-25-1,-50 25 1,51 0 0,-1-25-1,0 25 1,0-25 0,0 0 46</inkml:trace>
  <inkml:trace contextRef="#ctx0" brushRef="#br0" timeOffset="4541.32">15180 14188 0</inkml:trace>
  <inkml:trace contextRef="#ctx0" brushRef="#br0" timeOffset="6151.92">13866 13742 0,'49'-75'63,"26"26"-47,-26 49-1,-24-25 1,25 0-1,-25 25 1,-1 0 0,1 0-1,-25 25 17,25-25-32,-25 25 31,0 0-16,0-1 1,0 26 0,0-25-1,0 24 1,0 1 0,-25-25-1,0 0 1,25-1-1,0 1 17,-24-25-32,24 25 31,24-25 31,1 0-46,0 0 0,0 0-1,0 0 1,-1 0 0,1 0 30,0 0 1,-25 25-47,0 0 16,0-1 0,0 26-1,0 0 1,-50-1-1,50-24 1,-49 25 0,24-26 15,0 1-15,0 0-1,1-25 1,24 25-1</inkml:trace>
  <inkml:trace contextRef="#ctx0" brushRef="#br0" timeOffset="7191.53">13395 13692 0,'24'50'187,"-24"-25"-171,0 24-1,25-24 1,0 0-16,-25 0 16,0 24-1,0-24 17,25-25-17,-25 25 1,0 0 15,0-1 0,25-24-15</inkml:trace>
  <inkml:trace contextRef="#ctx0" brushRef="#br0" timeOffset="9915.95">12973 13791 0,'25'25'109,"-25"0"-93,24 0-16,1 24 15,-25 1 16,25 0-15,-25-26-16,25 1 16,0 25-1,-25-25 1,0-1 0,0 1 15,24-25-16,-24 25 1,0 0 0,0 0 31,0-1-32,-49-24 1,24 0-1,0 0-15,0 0 16,1 0 15,-51-24-15,1-26 0,49 25-1,-49-24 1,24-1-1,25 25 1,0 25 0,25-49-1,-24 49 1,24-25 15,-25 25-15,0-25 15,50 25 78,0 25-77,-1 0-32,1-1 15,0 1 17,25 50-17,-26-1 1,1-49-1,-25 24 1,25-24 0,-25 0-1,0 0 17,0 0-1,0 0 31,-25-25-46,0 0 15,1 0-15,-1 0 15,0-25-15,0 0-1,0-25 1,1 50 0,24-25-1,-25 25 1,25-24-16,-25 24 31,0-25 0,0 25-15,1 0 0,-1 0-1,0 0 1,0 0 15,25 25-15,-25-1-1,1 1 1,24 75 0,0-51-1,0 1 16,0-1-15,0 1 0,24-25-1,1 24 1,0-49 0,-25 25-1,50-25 1,-50 25-1,24-25 1,-24 25 0,25-25 15,-25 25-15,0-1-1,0 1 1,0 0-1,-25 49 17,1 1-17,-26-26 1,25-24 0,25 0-16,0 0 31,-25-25-16</inkml:trace>
  <inkml:trace contextRef="#ctx0" brushRef="#br0" timeOffset="11075.55">12254 14213 0,'-25'25'63,"25"24"-48,-25-24 1,0-25-16,25 25 15,-25 0 1,25 0 15,-25-25 1,25 25-17,-24-25 16</inkml:trace>
  <inkml:trace contextRef="#ctx0" brushRef="#br0" timeOffset="12431.76">12576 13990 0,'0'-50'47,"0"-24"-47,25 49 16,-25 0-1,25-24 1,-25 24-1,0 0 1,0 0 31,0 0-16,0 1 47,24 24-62,-24-25 0,25 0-16,0 0 15,-25-24 1,25 24-1,0 25-15,-25-25 16,0 0 15,0 0 1,24 25-17,-24-24 79</inkml:trace>
  <inkml:trace contextRef="#ctx0" brushRef="#br0" timeOffset="14252.96">11906 14808 0,'-25'50'78,"1"-25"-63,-1 0 1,-25-1 0,1 1-1,49 0 1,-25-25-1,0 0 17,0 0-17,0 0 17,1 0-17,-1-25 1,0 0-1,25-24 1,0 24 0,0-49-1,0-1 17,0 50-17,25 25 1,-25-24-1,25 24 1,-25-25 0,24 25-1,1 0 1,0 0 0,25 0-1,-26 0 1,26 49-1,-25-49 17,0 50-32,-1-25 15,-24 24 1,25-24 0,-25 25-1,0 24 1,0-49-1,0 49 1,-25-24 0,25-25-1,-49 0 1,49-1 0,-25 1-1,25 0 1,-25-25-1</inkml:trace>
  <inkml:trace contextRef="#ctx0" brushRef="#br0" timeOffset="15572.75">11410 14908 0,'-25'24'94,"25"1"-79,0 0 1,-24-25-16,24 25 15,0 0 17,-25-1-32,0 1 31,0-25-15,0 0 15,1 0-16,-26 0 17,25-25-1,25 1-31,-25-1 0,0 0 16,1 0 15,24 0 0,-25 1-31,0-1 16,0-25-1,-24-49 1,-1 49 0,25 1-1,0-1 1,1 25 15</inkml:trace>
  <inkml:trace contextRef="#ctx0" brushRef="#br0" timeOffset="16610.21">11162 14635 0</inkml:trace>
  <inkml:trace contextRef="#ctx0" brushRef="#br0" timeOffset="17965.22">10864 15131 0,'0'25'94,"-24"49"-94,-26-24 15,50-1 1,-74 51 0,49-100 15,-25 49-15,1-24-1,24 0 1,0-25-1,0 0 1,0 0-16,1 0 16,-26 0-1,25 0 1,0 0 0,-24-25-1,24 0 1,25-24-1,-50-26 17,50 1-17,0 49 1,0-25-16,0 25 31,25-24 0,-25 24 1</inkml:trace>
  <inkml:trace contextRef="#ctx0" brushRef="#br0" timeOffset="19039.77">10368 14585 0,'-49'25'47,"49"0"-31,-25-25-1,0 25-15,0-1 16,1-24 47,24 25-48</inkml:trace>
  <inkml:trace contextRef="#ctx0" brushRef="#br0" timeOffset="21277.45">17661 14734 0,'-25'0'47,"0"0"-31,1 25-1,-1-25 32,0 0-16,0 0 1,0-25-17,25 0 1,0 0-1,0 1 1,0-26 0,25 25-1,0-24 1,0 49 15,0-25-15,-1 25-1,1 0 1,0 0 0,0 0-1,0 0 17,-1 25 14,-24-1-46,0 1 16,0 25 0,0-25 15,0-1-15,0 26-1,0 24 1,-24-24-16,-26-25 0,25 49 31,-49 50-15,49-74-1,-25 24 1,25-74 0</inkml:trace>
  <inkml:trace contextRef="#ctx0" brushRef="#br0" timeOffset="24549.41">17090 14734 0,'0'25'140,"25"0"-124,-25-1-16,25 1 16,-25 25-1,25-25 1,0-1 0,-25 1-1,0 0 16,0 0 1,0 0-32,0-1 31,0 1-15,0 0 15,0 0-31,0 0 15,0-1 1,-25 1 0,0 0-1,0-25 1,-49 50 0,24-50-1,-49 24 16,49-24-15,-24 0 0,24 0-1,26 0 1,-1 0 0,0-24-1,0 24 1,25-25-1,-25 0 1,25 0 0,0 0-1,0 1 17,0-1-17,0-25 1,0 25-1,0 1 1,0-1 0,25 0-1,25 0 1,-25 0 0,-1 25-1,1 0 1,0 0-1,0 0 17,0 0-17,-25 25 63,0 0-62,0 0 0,0 24-1,-25-49 1,-50 75 0,51-50-1,-51 24 1,50-49-1,1 25-15,-26 0 16,0-25 0,26 25 15,-26-1-15,25-24-1,0 0 16,0 0 1,1 0-32,-1 0 31,25-24-15,-25 24-1,0-50 1,0 25-1,1 0 1,-1 1 0,25-1-1,-25 25 1,25-25 0,-25 25 30,25-25-30,-25 25 78,25 50-94,-24-50 15,24 25 1,-25 24 0,0 1-1,0-25 1,25-1 15,0 1-15,-25 0-1,25 0 1,0 0 0,0 0-16,-24-25 31,24 24-15,24-24 46,26 0-46,-25 0 15,-25-24-15,25 24 15,-1 0 16,1 0 0,-25 24-1,0 1-46,0 0 16,0 0 0,-25 24-1,25-24 1,-49 50 15,24-1-15,25-49-16,0 0 15,-25-1-15,25 1 32,0 0-32,0 0 31,0 0-15,0-1 15,0 1-16,50 0 1,-1 0 0,-24 0 15,25-1-15,-1-24-1,-24 0 1,0 0-16,0 0 0,24-24 15,-24 24 17,0-25-17,0 25 1,0 0 0,-25-25-16</inkml:trace>
  <inkml:trace contextRef="#ctx0" brushRef="#br0" timeOffset="25434.18">16346 15701 0</inkml:trace>
  <inkml:trace contextRef="#ctx0" brushRef="#br0" timeOffset="26384.49">17289 15528 0,'-50'0'63,"25"25"-48,1-1 1,-26-24 0,25 0-1,0 25 1,1-25-1,-1 0 17,25 25-1</inkml:trace>
  <inkml:trace contextRef="#ctx0" brushRef="#br0" timeOffset="30417.95">15453 15503 0,'25'0'110,"25"0"-79,-25 0 0,-1 0-15,1 0 0,0 0-1,0 25 1,-25 0-1,25-1 1,-1 1 0,-24 0-1,0 25 1,0-26 0,0 26-1,0 0 1,-24-26-1,-1 1 17,0-25 15,0 0-16,0 0-16,1 0 1,24-25 0,-25 25-1,0-24 1,25-1 0,-25 0-1,25 0 1,-25 25 15,25-25-15,0 1-1,0-1 1,0 0 0,0 0-1,0 0 32,0 1-31,-24 24 62,24-25-78,-25 25 62,0 0-46,0 25 0,0-1-1,0-24 1,-24 75-1,-1-50 1,1 24 0,-26 1-1,26-50 1,-51 74 0,1-24-1,50-25 1,-26 24 15,1-49-15,49 25-1,-25 0 1,-24 0 0,49-25-1,-24 24 1,24-24-1,0 0 1,0 0 15,0 0-15,25-24 0,-25 24 15,1-25-16,-1 0 1,25 0 15,0 0 1,-25 25-17,0 0 95,25 25-95,-25 0 1,25 0-1,0 24 1,-24-24 0,-1 50-1,0-26 1,0-49 0,0 25-1,25 0 1,-24-25-1,-1 0 1,0 0 0,0 0-1,-24 0 1,24 0 0,-25-25 15,25-25-16,1 1 17,-1 24-17,25 0 1,-25 0-16,25 1 47,0-1-32,0 0 17,0 0-1,25 25-15,-25-25-1,25 25 1,-1-24 31,1 24 0,0 0-32,0 24 16,-25 1 1,25-25-17,-25 25 1,0 0 31,24 0-16,-24-1 16,0 1-31,0 0-1,0 0 1,-24 0-1,24-1 17,-25-24-17,25 25-15,-25-25 16,0 25 15,0 0-15,1 0-1,-1-25 1,0 24-16,0-24 31,25 50-15,-25-25 0,1-25-1,-1 25 1,25 0 15,-25-25-15,25 24-1,0 1 17,0 0-17,25 0 1,0 0-1,-25-1 17,24-24-17,-24 25 1,0 0 0,25 25-1,-25-26 1,0 26-1,0 0 17,-49-1-17,-1 1 1,25-1 0,0-49-1,1 0 1,24 25-1,0 0 1</inkml:trace>
  <inkml:trace contextRef="#ctx0" brushRef="#br0" timeOffset="31844.57">14163 15453 0,'-24'0'93,"-1"25"-77,25 0 15,-25 0-31,0-25 32,0 0-17,1 25 1,-1-1 31,25 1-16,-25-25-15,0 0 46</inkml:trace>
  <inkml:trace contextRef="#ctx0" brushRef="#br0" timeOffset="32895.1">13643 15528 0,'-25'0'156,"0"25"-156,-25 24 16,1-24 0,-1 0-1,25-25 1,25 25 15,-24-1-15,-1-24 46,0 0-31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21:25.3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28079 8186 0,'-174'49'78,"-148"100"-78,-25-50 16,24 0-1,-24-24 1,248-75 0,24 0-1,1 0 1,-1 0-1,51 0 1,-26-25 0,0 25-1,26-25 1,-26 0 0,50 1 15,-25 24-31,0-25 15,-24-25 1,24 25 0,0 1-1,-25-26 1,26-24 0,-1 24-1,0-74 1,25 50-1,0-1 1,0 1 0,0-1-1,74-49 1,1-25 0,-75 100 15,74-26-16,-49 51 1,25-1 15,-25-25-15,24 25 0,1-24-1,-25 24 1,-1 0-16,51 0 15,-26 1 1,-24 24 0,-25-25 171,0 0-171,50 0-1,-25-49 1,-1 49 15,26-25-15,0 1 0,-26 24-1,1 25 1,0-50-1,0 25 1,0 1 0,-1-1-1,-24 0 1,25 0 0,25 0-1,-25 1 1,-1 24-1,51-25 1,-50 25 0,49-25-1,1 25 1,-26-25 15,26 25-15,-26 0-1,-24 0-15,0 0 16,49 0 0,-24 25-1,-1-25 1,26 25 0,-50 0-1,49-25 1,-24 24-1,-26-24 1,1 50 0,25-50 15,-50 25-15,49-25-1,-24 49 1,0-24-1,0 25 1,24 0 0,-24-26-1,0 51 1,0-1 0,0-24-1,-25 24 1,0-24-1,25-1 1,-25 1 0,0 0-1,0-26 1,0 26 15,0 0-15,0-26-1,0 1 1,0 0 0,-25 25-1,25-26 1,-25 26 0,25-25 15,0 0-16,-25-1 1,0 1 15,25 0 1,-25-25-17,25 25 1,0 0-1,-24-25 1,24 24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21:32.0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29691 16917 0,'-25'0'78,"1"25"-62,-26-1 0,0-24-1,-24 0 1,24 25-1,1-25 1,-1 0-16,25 0 16,1 0-1,-1 0 17,-25 0-17,25 0 1,1 0-1,24-25 1,-50 25 0,25-24 15,25-1-15,-25 25-1,0-25-15,1 25 0,-26-50 16,0 26-1,50-1 17,-24 0-17,-26-25 1,25 26 0,0-1-1,1 0 1,-1-25-1,-25 1 17,50-1-17,-49-24 1,49 49 0,0-25-1,0 1 1,0-1 15,0 25-31,0 0 0,0-24 31,0 24-31,0 0 32,24 25 186,-24-25-140,25 25-62,0-49 0,99-1-1,50 1 1,-125 49 0,100 0-1,-74-25 1,-26 25-16,-24 0 15,49 0 17,-49 0-17,0 0 1,0 0 31,0 0-32,-1 0 1,1 0 0,0 0 15,0 0-31,0 0 16,24 25 15,-24-25-16,25 24 1,-1 1 0,-24 0-1,25 0 1,-26 24 0,1-24-1,0 25 1,0-1-1,0-24 1,-25 50 0,0-1-1,0-24 1,0-25 0,0 24-1,0 1 1,0 24-1,-25-49 17,25 0-32,0 0 15,-25 24 1,0-24 0,25 0-1,-25 0 1,1-1-1,24 1 1,-50-25 0,50 25-1,-25 0 1,25 0 0,-25-1 30,1 1-30,-1-25 0,0 25-1,0-25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21:38.6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26219 12328 0,'-25'0'31,"-50"0"-15,26 0 0,-50 0-16,49 0 15,-25 0 1,26 0 15,-1 0-15,-24 0-1,-1 0 1,1-25 0,24 25-1,1-25 1,24 25-16,25-24 15,-74-1 1,-1 0 0,50 0-1,-49 0 1,24-24 0,26 24-1,-26-25 1,0 1 15,26 49-15,-1-25-1,0 0 1,0-25 0,0 1 15,0-1-31,-24-24 15,24-1 1,25 51 0,0-1-1,0 0 17,0 0-17,0-49 16,0 49 235,0-25-235,0 26-31,25-26 16,0 25 0,-25 0-1,49 25-15,-49-49 16,25 24-1,0 25 1,25-50 0,-26 25-1,1 1 1,0-26 15,25 0-15,-1 26-1,1-26 1,24-24 0,1 49-1,-26-25 1,1 25 0,-25 1-1,24-1 1,-24 0-1,25 0 1,-1 0 15,26 1-15,-51 24 0,26-25-1,-25 25 1,24 0-1,1 0 1,0 0 15,24 25-15,-24-1 0,-50 1-1,49 50 16,-24-51-15,0 26-16,25 24 31,-50-24-15,74 124 0,-49-50-1,-25-99 1,0 49-1,25-24 1,-25-1 0,0 1-1,0-25 1,0 49-16,0-49 16,0 24-1,0 26 1,0-50-1,-25 24 1,0-24 15,25 0-15,0 0 0,-25-1-1,25 1 1,0 25-1,-25-50 1,25 25 0,-24-1-1,-1 1 17,25 0-17,-25-25 32,25 25-31,0 0 46,-25-25-62,25 24 16,-25-24-1,25 25 1,-24 25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21:44.5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27360 8558 0,'0'-25'312,"0"0"-296,0 0 0,-25 0-1,0 1-15,25-1 32,-50 0-17,26-25 1,-1 50-1,25-24 1,0-1 0,-25 25-16,0 0 31,25-25-15,-25 25 218,1 25-218,24 0-1,-100 24 16,26-49-15,-100 50 0,50-25-1,50-25 1,24 0 0,-24 0-1,49 0 1,-25 0-1,1-50 1,24 50 0,-25-50-1,1 26 1,24-26 0,0 25-1,-24-74 16,49 74-15,-25-74 0,0-25-1,25 25 1,0-50 0,0 50-1,0 49 1,74-24-1,-74 49 204,25-50-219,50-49 16,-1-24-16,-49 98 15,24 0 1,-24 1 0,0 24-1,0 0 17,0 0-17,-1-24 1,1 24-1,25-50 1,-1 26 0,-49 24-1,25 0 1,25 0 0,-25 25-1,-25-24 1,24-1-1,1 25-15,0 0 16,74-25 0,-74 25-1,74-25 1,1 25 0,-76 0-1,76 0 16,-51 25-15,1 0 0,-1-25-1,1 49 1,-25-24 0,24 25-1,26 24 1,-75-49-1,74 74 1,-74-74 0,50 74-1,-25-24 17,-1-26-17,1 26 1,0 24-1,0-49 1,-25-1 0,0 26-1,0-51 1,25 51 0,-1 24-1,-24-74 1,0 24-1,0 26 17,0-50-17,0 49 1,0-24 0,0-26-1,0 26 1,0 0-1,0-25 1,0-1 0,-24 26-1,-1-25 17,0-25-17,25 25-15,0-1 16,-25-24-1,-24 25 1,24-25 0,-25 25-1,25-25 17,1 25-1,-1-25-16,0 0 1,-25 25 0,26-25-1,-1 0 1,0 0 0,0 0 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21:51.06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28277 14883 0,'-49'25'78,"24"-1"-47,-25 1-15,26-25-1,-26 25-15,0 0 16,1 0 0,-26-25-1,-49 49 1,75-49 0,-125 50-1,50-25 1,74-25-1,-24 0 1,24 0 0,1 0-1,-26 0 1,26 0 0,24 0-16,-25 0 15,-24-25 1,-1 0 15,75 0-15,-74 0-1,24 1 1,26-1 0,-51-25-1,1 1 1,74 24-1,-75-25 1,51 50 0,-26-74-1,0 24 1,50 25 15,-49-49-15,24 0-1,0 74 1,25-25 0,0-25-1,0 25 1,0-24 0,0-51-1,0 76 1,0-51-1,25 26 1,0-1 0,0-74 15,49 0-15,0-74-1,-24 98 1,0 76-1,-26-1 17,1 25-17,0 0 220,0-25-235,24 0 15,51 0 1,371-74 0,-322 99-1,0 0 1,-50 0-1,-74 0 1,49 25 15,-49 0-15,0-25 0,-1 25-1,26 24 1,0-24-1,-1 25 1,-24-26 0,-25 1-1,50 0 1,-25 0 0,-1-25-16,-24 25 15,50 24 1,-50-24-1,25 25 1,24-1 0,-24 1-1,0 24 1,0 25 15,0-49-15,-1 24-1,-24 1 1,0-50 0,25 24-1,-25 1 1,0 0 0,0-26 15,0 1-16,0 0 1,0 0 0,0 0-1,-49 24 1,49-24 15,-25 25-15,0-26-1,25 1 17,-25-25-17,0 0 1,25 25 0,0 0-1,-24-25 1,24 25-1</inkml:trace>
  <inkml:trace contextRef="#ctx0" brushRef="#br1" timeOffset="15678.34">2356 4167 0,'0'-25'1281,"0"1"-1249,0-1-1,0 0 0,0 0 47,0 50 297,0 0-359,0 0 15,0-1 0,0 1 16,0 0-31,0 0 15,0 0 16,0-1 62,-24-24 423,-1 0-486,0 0-14,0 0 15,0 0 140,1 0-109,-1 0 63,0 0-1,0 0-124,0 0 47,25 25 671,0 0-718,0 0 15,0 0-16,0-1 17,0 1-17,0 0 1,0 25 15,0-26 0,0 1-31,0 0 47,0 0-47,0 0 32,0-1-1,0 1-16,0 0 17,0 0-17,0 0 1,0-1 0,0 1-1,-24 0 1,-26 25 15,25-25-15,0-1-16,1-24 15,-1 25 1,25 0 0,-25-25-1,-25 0 1,50 25 15,-49-25-15,24 0-16,0 0 15,0 0 17,1 0-17,-1 0 1,0 0-1,0 0 32,0 0-15</inkml:trace>
  <inkml:trace contextRef="#ctx0" brushRef="#br1" timeOffset="18746.93">2381 4440 0,'-25'0'421,"1"0"-405,-1 0 0,0 0 31,0 0 46,0 0 204,1 0-250,-1 0 578,0 0-531</inkml:trace>
  <inkml:trace contextRef="#ctx0" brushRef="#br1" timeOffset="29724.62">2158 4539 0,'0'25'312,"0"0"-265,0 0-31,0-1 15,0 1 32,0 0-32,0 0-16,0 0 1,25-25 15,-25 24-15,0 1 15,0 0 16,0 0 47,0 0-47,0 0 0,0-1-1,0 1-46,0 0 32,0 0 15,-25-25-32,25 25 1,0-1-1,-25-24 17,25 25-17,-25-25 1,1 0 0,24 25 15,-25-25 0,0 0-15,0 0 15,0 0-15,1 0-1,24 25 1,-25-25-1,0 0 1,0 25 0,0-25-1,1 0 1,-1 0 15,0 0-31,0 0 31,0 0 1,1 0-1,-1 0-15,0 0 15,0 0 0,0 0 32,0 0-17,50 0 189,0 0-204,0 0 0,-25-25-15,25 25 0,0 0-16,-1 0 31,1 0 0,-25-25-15,25 25 31,0 0-16,-25-25 63,-25 25-48,25-25-14,-25 25-32,25-24 47,-25 24-1,1 0 17,-1 0-47,0 0 46,25-25-46,25 25 156,0 0-157,-1 0-15,1 0 16,0 0 15,0 0-15,0 0-1,-25 25 17,24-25-17,1 0 1,0 0 62,0 0-31,-25-25-16,25 25-15,-1 0-1,-24-25 1,25 25 15,0 0 16,-25-25-31,25 25-1,0 0 1,-25-25 15,24 25 0,1 0 48,-25-24 92,25 24-139,-25-25-17,0 0 32,0 50 250,0 0-266,0-1 1,0 1-17,0 0 32,0 0 31,0 0-15,0-1-32,-25-24 235,0 0-251,-24 0 16,24 0 1,0 0-1,0 0-15,1 0-1,-1 0 16,25 25-15,-25-25 0,0 0 15,0 0-15,1 0 15,24 25-16,-25-25 17,0 0 30,0 0-46,0 0-1,1 0 17,-1 0-1,0 0-31,0 0 47,0 0-16,0 0 16,1 0-16,48-25 422,1 25-421,0 0 30,0 0 1,0 0-48,0 0 32,-1 0-16,1 0 16,0 0-31,0 0 15,0 0 16,-1 0-16,1 0 0,0-25 1,0 1-1,0 24-15,-1-25-1,1 25 16,-25-25-31,25 25 32,-25-25-1,25 25-15,0-25-1,-1 25 32,-24-24-16,25 24-15,0 0 62,-25-25-47,0 50 219,0-1-218,0 1-32,0 0 31,0 0 0,0 0 16,0-1-16,0-48 375,0-1-390,0 0 0,0 0 31,0 0-32,-25 1 48,25-1-32,0 0-15,0 0-1,0 0 1,0 0 15,0 1 0,0-26 1,0 25-1,0-24-16,0 24 1,0 0 0,0 0 15,0 0 16,0 1 47,0-1 46,0 0-140,0 0 31,0 0-31,0 1 47,0-1-31,0 0 62,25 25 156,0 0-202,0 0-17,-1 0 32,1 0 0,0 0-16,0 25 1,-25 0 14,25-25-46,-1 0 94,-24 24 62,0 1 1,-24-25-126,-1 0 0,0 0-15,0 0 31,0 0 15,1 0 79,-1 0-94,50 0 437,-25-25-468,24 25 15,1 0 63,-25-24-63,25 24 31</inkml:trace>
  <inkml:trace contextRef="#ctx0" brushRef="#br1" timeOffset="31980.35">2084 4961 0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22:31.371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26591 15032 0,'-50'0'140,"-49"24"-124,24-24 0,26 25-1,-26-25 1,26 0 15,-1 0-31,1 0 16,-1 0-1,-24 0 1,49 0 0,-50 0-1,26 0 1,24 0 0,0-25-1,-25 1 16,1 24-15,24-25 15,0 25-31,-24-50 32,-1 50-17,25-25 1,-49-49-16,24 49 15,1-49 17,-1 24-17,25 25 1,-24-24 0,24 24-16,25 0 15,-25 25 1,25-49-1,-25-1 1,25 25 0,0 0-1,0-24 1,0 24 0,0 0 30,25 25 173,25-25-203,-26 0-1,1 25 1,25 0-16,-25-24 16,49-1-1,-49 25 17,0 0-17,24-25 1,1 0-1,-50 0 1,49 1 0,1-26-1,-25 25 1,24 0 0,-24 1-1,0 24-15,0-25 16,0 0-1,-1 25 1,1-25 15,0 0-15,25 25 0,-25-24-1,24-1 1,-24 25-1,25-25 1,-26 25 0,26 0-1,-25-25 1,24 25 0,-24 0-1,25-25 16,-1 1-15,-24 24 0,25 0-1,-25 0 17,-1 0-1,1 0 0,0 0-15,0 0-1,0 24 1,-25 1-16,24-25 16,1 0-1,-25 25 16,25-25-15,-25 25-16,25-25 16,0 49-1,-1-49 1,1 50 0,0 24-1,0-24 1,-25 0-1,25-1 1,-25-24 0,24 0-1,-24 0 17,0-1-17,0 1 1,0 25-1,0-25 1,0 0 0,0 24-1,0 1 17,0-25-17,0-1 1,0 1-1,0 0 1,0 0 0,-24 0-1,-1-1 17,25 1-32,-25 0 31,25 25-16,-25-26 1,0 1 0,1-25-1,-1 25 1,25 0 0,-25-25-1,25 25 1,-25-1-1,0-24 1,25 25 0,-24 0-1,-1 0 1,25 0 0,-25-25-1,25 24 16,-25-24-15,25 25 0,-25-25-1,25 25 1,-24-25 15,24 25 0</inkml:trace>
  <inkml:trace contextRef="#ctx0" brushRef="#br1" timeOffset="10168.21">26739 14957 0,'-49'25'125,"-50"25"-110,-1-1-15,26-49 16,24 25-1,-24 0-15,49-25 32,-24 0-1,-1 0-15,25 0-1,0 0 1,-24 0-16,24 0 31,0 0-15,-24 0 15,24 0-15,0 0-16,0 0 15,-25 0 16,26 0-15,-26-25 0,0 0-1,1 25 1,-26-74 0,-24-1 15,74 75-16,-24-49 1,-1 24 0,50-25-16,-49 1 15,24 24 1,0 0 0,0 25-1,0-49 1,1 24-1,-1 0 1,0-25 0,0 26 15,0 24-15,1-50-1,-1 50 1,25-25-16,-25 0 0,0 1 15,25-1 1,-25 0 15,1-25-31,24 25 16,0-24 15,0 24-15,0 0 15,0-24-15,0 24-1,24-25 1,1 25 0,0 1-1,0-1 1,0 0-1,-1 0 1,51-24 15,-1 24-15,-49 0 0,49 0-1,1 25 1,-50-25-1,24 1 1,1 24 0,-25 0-1,-1-25 1,1 0 15,25 25-31,24-25 31,-24 0-15,24 25 0,1-24-1,-50 24 1,74-25 0,-25 25-1,-49 0 1,25 0-1,-26 0 1,1 0 0,0 0-1,0 0 1,0 0 15,-1 0 0,1 0 173,0 25-189,0-1 16,24 26-15,26 24 0,-75-49-1,49 0 1,-24 0 0,-25 0-16,25-1 31,-25 1-16,25-25 1,0 25 0,-25 0-1,24 0 1,1-1 0,0 1 30,0 0-46,0 0 32,-1-25-1,-24 25-15,25-1 30,-25 1-30,25-25 0,-25 25-1,25 25 1,0 24 0,-1-74-1,-24 25 16,25 25-15,-25-26 0,0 26-1,0 0 1,0-1 0,0 1-1,0-1 1,0-24-1,0 0 1,0 25 0,-25-50-1,1 24 1,-1 1 0,0-25 15,-25 25-31,26 0 31,-1 0-31,0-25 31,-25 24-15,26-24 0,-26 25-1,25 0 1,0-25-16,-49 25 31,49-25-15,-49 25-1,-1-25 1,26 0 0,24 0-1,-25 0 16,26 0-15,-51-25 0,50 25-1,-49-25-15,49 0 16,-49 0 0,49 1-1,-50-1 1,26 0-1,-26-25 1,26 26 0,-1-51-1,1 75 17,-1-74-17,-24 24 1,24 1-1,0-1 1,1 0 0,24 26-1,-25-26 1,26 25 0,24 0-1,-25 0 1,0 1-1,0-1 1,25 0 0,-25 0-1,25-24 17,0 24-17,0 0 16,0-25-15,0 26 0,0-1-1,25 0 1,0-25 0,49 26-1,26-26 1,-1 0-1,-74 50 1,49-49 0,-49 49-1,0 0-15,-1 0 16,26-25 0,-25 0 15,0 25-16,-1-25 1,26 25 0,0-49-1,49 49 1,-74-25 0,49 0-1,-24 25 1,-1-25-1,1 1 1,24 24 0,-49 0-1,0 0 1,25 0 0,-26 0-1,26 0 16,0 0-31,-1 0 16,1 24 0,-1 26 15,1-25-15,-25 0-1,-25-1-15,25 1 31,-1 25-15,1-1 15,-25 1-15,25-25 0,0 49-1,0 1 16,-25-1-15,24 0 0,1 1-1,-25-50 1,0-1 0,0 1-1,0 0 1,0 0-1,0 0 1,0 0-16,-25-25 16,25 24 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22:51.1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2332 3870 0,'0'-25'250,"0"0"-219,0 0-31,0 0 31,0 1 0,0-1 63,0 0-31,0 0-32,0 0-15,0 0 15,0 50 203,0 0-187,24-25-31,-24 25-1,0 0 1,0 0 15,0-1 16,25 1-16,-25 0 1,0 0-17,0 0 32,0-1 47,0 1-32,0 0 79,-25-25-110,1 0 0,-1 0 1,0 0 61,0 0-30,0 0-16,1 0 15,-1 0 157,0 0-172,0 0 15,0 0 32,1-25 0,24 0-78,-25 25 15,25-24 0,0 48 235,0 1-235,0 0-15,0 0 15,25-25-16,-25 25 1,0-1 0,0 1 46,0 0 16,0 0-15,0 0-63,0-1 31,0 1 0,0 0-15,-25 0 15,0 0-15,0-1 15,0-24-15,25 25-16,-24-25 15,24 25 1,-25-25 0,0 0 30,0 0 1,0 0-47,1 0 32,-1-25 30,25 0-46,0 1-1,0-1 1,-25 0 0,25 0-1,-25 25 1,25-25-1,0 1 1,0-1 0,0 0 15,0 0 0,0-24-15,0-1-1,25 50 1,-25-25 0,0 0 15,0 1 16,0-1-16,0 0 94</inkml:trace>
  <inkml:trace contextRef="#ctx0" brushRef="#br0" timeOffset="5473.36">2406 4043 0,'-25'0'235,"0"0"-220,1 0 17,-1 0-1,0 0 0,0 0 0,0 0 1,1 0-1,-1 0-16,0 0 48,0 0 15,50 0 406,0 0-452,0-25-17,-1 25 1,1-24 15,0 24 16,0 0-31,0 0 15,-1 0 16,1 0-16,0 0-15,0 0 31,-50 0 156,0 0-203,0 0 15,1 0 1,-1 0 0,0 0 15,0 0-16,0 0 17,1 0-1,-1 0 16,0 0 47,25-25 109,0 0-94,0 0-31,0 50 219,0 0-281,0 0 15,0-1-15,0 1-1,0 0 16,0 0 1,0 0 15,0-1-32,0 1 16,-25-25 1,25 25-32,0 0 62,0 0-31,-25-25-31,25 24 63,-24-24-32,24 25-15,-25 0 15,25 0 16,-25-25-16,25 25 0,-25-25-15,0 0 0,25 24 15,-24-24-31,-1 0 78,0 0-31,0 0-31,0 0 30,1 0 1,-1 0 0,0 0-31,25-24-1,-25-1 32,25 0-31,0 0 62,0 0-47,0-24 1,0 24-17,0 0 1,0 0-1,0 1-15,0-1 47,0 0 0,0 0 31,0 0-46,0 1-17,0-26 1,0 25-1,0 0 1,0-24 0,0 24-1,0 0 17,0 0 46</inkml:trace>
  <inkml:trace contextRef="#ctx0" brushRef="#br0" timeOffset="10987.43">2307 4266 0,'-25'0'1313,"25"-24"-1204,0-1-62,0 0-47,0 0 78,0 50 328,0 0-374,-25-25 389,25 25 251,0-1-594,-25-24-62,25 25 15,0 0 32,0-50 171,0 0-187,0 1 0,0-1 47</inkml:trace>
  <inkml:trace contextRef="#ctx0" brushRef="#br0" timeOffset="13807.71">2679 4093 0,'0'25'250,"0"-1"-204,25-24 251,0 0-281,-1 0 15,1 0 16,-50 0 203,1 0 16,24-24-251,0-1 32,0 50 219,0-1-235,-25-24-15,25 25 31,-25-25-16</inkml:trace>
  <inkml:trace contextRef="#ctx0" brushRef="#br0" timeOffset="17368.87">1960 3671 0,'-25'0'1531,"0"-25"-1500,25 0 0,0 1 16,0 48 110</inkml:trace>
  <inkml:trace contextRef="#ctx0" brushRef="#br0" timeOffset="24818.96">28004 12948 0,'-49'0'141,"-1"25"-125,-49 0-1,25-1 1,-26-24 0,26 25-16,49-25 15,-49 25 1,24 0-1,-24-25 1,-1 0 0,51 0-1,-51 0 1,50 0 0,1 0-1,-26 0 1,0-25 15,25 25-15,-49 0-1,24-25 1,26 0 0,-1 1-1,-25-1 1,1 0-1,24 0 1,-25 0 0,25 1-1,1-1 17,-26-25-17,50 25 1,-74-49-1,49 49 1,-25-49 0,1-1-1,24 75 1,0-74 0,0 0-1,0 49 1,25-25-1,-24-24 1,24 49 15,0-25-15,0 1 0,0 24-1,0-50 1,0 26-1,0-1 1,24 1 0,-24 24-1,0-25 1,25 1 0,0-26-1,0 50 1,0-49-1,24 0 1,-24 49 0,25-50-1,-26 51 1,1-1 15,25 0-15,-50 0-1,49 25 1,-24-25 0,25 1-1,-1-1 1,51-25 0,-76 50-1,76 0 1,-51-25-1,-24 25 1,25-25 15,-25 25-15,24 0 0,1 0-1,-1 0 1,-24 0-1,25 0 1,24 0 0,-49 25-1,49 0 1,-49 0 0,0-25-1,25 25 1,-1 0-1,-49-1 1,25 1 0,0 0-1,24 25 1,-24-1 15,0-49-15,0 75-1,0-1-15,-1-24 32,1-1-17,-25 1 1,25-1 0,0-24-1,-25 25 1,0-25-1,25 24 1,-25 1 15,24-1-15,-24 26 0,0-26-1,0-24 16,0 25-15,0-25 0,0 24-1,0-24 1,0 0 0,0 0-1,0 0 1,0-1 15,0 1-15,0 0 15,0 0 0,0 0-15,0-1-1,0 1 1,0 0 0,0 0-1,0 0 17,0-1-1,0 1-31,0 0 31,0 0 47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23:25.7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2356 4093 0,'-24'25'906,"-26"-25"-906,50 24 16,-25-24-1,-24 25 1,24 0 0,0-25-1,0 0 32,0 0-31,1 25-1,-1-25 17,0 0-1,0 0-31,0 0 15,1 0 17,-1 0 15,0 0-32,0 0 16,0 0 1,25-25-17,-24 25 1,-1 0 15,25-25 0,-25 0 1,25 1-17,0-1 1,-25 0 15,25 0-15,-25 0-1,25 1 1,-24-1 0,24 0-1,0 0 79,0 50 219,0 0-282,0 0-31,0-1 15,24-24 1,-24 25-16,0 0 63,0 0-48,25-25 16,-25 25-15,25-25 15,-25 24-15,25-24 15,0 25-15,-1-25 15,-24 25-15,25-25 31,0 0-1,0 0-30,0 0 15,-1 0 1,1 0-17,0-25 1,0 25 15,0 0 16,-25-25-16,24 25-15,1 0-1,0 0 17,0-24-1,0 24 31,-1 0-62,-24-25 32,25 25-1,-25-25-15,25 25 46,0-25-31,0 25 16,-25-25 16,24 25 15,-24-24 109,0-1-124,0 0-48,0 0 1,0 0 0,0 1-1,0-1 1,0 0 31,0 50 234,0 0-250,0-1-15,0 1 15,0 0 16,0 0 31,0 0 32,0-1-48,0 1-15,0 0 15,0 0-30,-24-25-1,-1 0-15,25 25-1,-25-25 1,0 0 15,25 24-15,-25-24-1,1 0 17,-1 25-1,0 0 0,0-25-15,0 0-1,1 25 1,-1-25 15,0 25-15,0-25-1,0 0 17,1 0-17,24 24 1,-25-24 0,0 0 15,25 25-16,-25-25 17,0 0-1,1 0 16,-1 0-32,0 0 64,0 0-1,25-25-78,0 1 31,-25 24-31,1-25 31,24 0 0,0 0-31,-25 25 32,25-25-1,0 1 31,0-1-46,0 0 0,0 0-1,0 0 1,0 1 0,0-1 15,0 0 47</inkml:trace>
  <inkml:trace contextRef="#ctx0" brushRef="#br0" timeOffset="2393.42">1910 3746 0,'-25'0'1360,"0"0"-1298</inkml:trace>
  <inkml:trace contextRef="#ctx0" brushRef="#br0" timeOffset="4207.35">2108 3746 0,'0'24'360,"0"1"-314,-24-25-30,24 25-16,-25-25 47,25-25 125</inkml:trace>
  <inkml:trace contextRef="#ctx0" brushRef="#br0" timeOffset="8515.71">27682 15056 0,'-99'0'47,"-25"0"-32,49 0-15,26 0 16,24 0 0,-49 0-1,24 0 1,25 0-16,0 0 15,1 0 1,-26-24 15,25-1-15,0 25 0,-24-25 15,24 0-16,0 0 1,25 1 0,-50 24-1,50-25 1,-24 25 0,-1-25-1,25 0 1,-50 0-1,25-24 1,1 24-16,-1 0 16,-25-74-1,1 25 17,49 49-17,-25-50 1,0 1-1,25 49 1,0-74 0,0 74-1,0-49 1,0-1 0,0 26-1,25 24 1,24-25-1,-49 25 17,50-24-17,24-26 1,-49 51 0,124-100-1,0 24 1,-124 51-1,49 24 1,-49 25 0,0-25-1,-25 0 235,25 25-250,-1-24 16,1 24-16,25 0 16,24-25-1,1 0 1,-26 25-1,50 0 17,1 0-17,-51 0 1,50 25 0,-24-25-1,-50 25 1,49-1-1,-49 1 1,25 0 0,-1 25-1,-24-26 1,0 51 0,0-50-1,-1 49 1,-24-24-1,25 74 1,-25-25 0,0-50-1,0 51 17,0-51-17,0 26-15,0-51 16,0 26-1,0-25 1,0 25 0,0-1-1,0-24 1,-25 49 0,25 26-1,0-76 1,-49 51-1,49-26 17,-25 1-17,0 0 1,0-1 0,1 1 15,-1-50-16,0 25-15,25-1 16,-50 1 0,1 0-1,24-25 1,-25 25 0,1-25-1,24 25 1,-25-25-1,25 0 1,-24 0 0,-1 0 15,1 0 0,24-25-15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23:37.5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22969 7218 0,'0'0'0</inkml:trace>
  <inkml:trace contextRef="#ctx0" brushRef="#br0" timeOffset="2509.09">22523 6325 0,'-75'0'203,"1"50"-203,24-25 31,1 24-31,-1-49 16,25 0-1,0 25 1,1 0 0,-26-25-1,25 0 1,0 0 15,1 0 16,-1 0 0,25 25 62,25-25-109,-1 24 32,1 1-32,0-25 15,0 25 16,-25 0-15,25 0 0,-25-1-1,0 1 1,24-25 0,-24 25 15,25 0 31,0-25 1,0 0-32,0-25-15,-1 0-16,-24 0 15,25 1 1,-25-1 0,25 0-1,-25 0 1,25 25-1,0 0 1,-25-25 0,24 25-1,1 0 17,0 0-17,0 0 16,0 0-15,24 25 0,-49 25-1,25-1 1,25 1 0,-50 0-1,0-26 1,0 51-1,0-50 1,-25 74 0,25-74-1,0 0-15,-25 24 32,0-24-17,0-25 1,25 50-1,-24-50 32</inkml:trace>
  <inkml:trace contextRef="#ctx0" brushRef="#br0" timeOffset="4709.41">15230 6424 0,'0'25'235,"0"0"-220,0 0 1,0 24-16,25-49 16,-25 75 15,0-50-15,0-1-1,0 1 1,0 0-1,0 0 17,0 0 46,25-25 62,-1 0-93,1 0-15,0 0-17,0 0 1,0 0-1,0 0 1,-1-25 0,1 25-1,0 0 17,0 0-1,-25-25-16,25 25 1,-1 0 0,1 0-1,-25-25 1,25 25 0,-25-25 30,25 25-14</inkml:trace>
  <inkml:trace contextRef="#ctx0" brushRef="#br0" timeOffset="5988.06">15627 6375 0,'0'25'109,"0"24"-93,0-24-16,25 74 15,-25-74 17,0 0-32,0 24 15,0 26 1,0-1 0,0-24 15,0 0-16,0-1 1,0-24-16,0 0 31,0 24 1,0-24-17,0 0 1,25 25-16,-25-26 31,0 1-15,0 0 46,0 0-46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23:52.0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27384 11509 0,'-49'0'47,"-26"0"-47,26 0 31,-26 0-16,1 25 1,24-25 0,-24 0-1,24 25 1,1-25 0,24 0-1,0 0 1,0 0-1,0 0 1,1 0 0,-26 0-16,25 0 15,-49-50 1,49 50 0,-49-49-1,24 24 1,0-25 31,1 1-47,-1 24 31,-24-49-15,-1-51-1,51 26 1,-26-25-1,50 99-15,0 1 16,0-1 0,0 0-1,0 0 1,0-24 203,50 24-219,-50-25 31,24 1-31,26 24 16,-25-50-1,0 51 1,24-51-1,1 1 17,-25 24-32,-1-24 15,1 49 1,-25 0 0,25 0-1,0 1 16,0-1-15,-1-25 0,1 25-1,0 0 1,0 25 0,0-49-1,-1 49 1,-24-25-1,50 25 1,-50-25-16,25 25 16,0-25-1,-1 1 1,1-1 15,25 0-15,-25 25-1,-1-25 1,-24 0 0,25 25-1,25 0 1,-1-24 0,-24 24-1,25 0 1,24 0-1,-49 0 1,50 0 0,24 74 15,-50-74-31,26 74 31,24 1-15,-74-26-1,24 1 1,-24 0 0,0-50-1,0 49 1,-25-24 0,25 0-1,-1 25 1,-24-1 15,25 26-15,-25-1-1,25-24 1,-25 49 0,0 0-1,0-49 1,0 24-1,-25 0 1,0-24 15,1 0-15,-1-26 0,0 1-1,25 25 1,-25-25-1,0-1 1,25 1 0,-24 0-1,-1 0 17,0 25-32,0-26 15,0 26 16,-24-50-15,49 25-16,-25-25 16,0 49-1,0-49 1,1 25 0,-1-25 15,25 25-16,-25-25 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23:56.4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28079 11385 0,'-248'50'47,"-50"0"-47,125-26 15,98-24 1,26 0 0,-26 0-1,1 0 1,24 0 15,25 0-15,0 0-1,-24 0 1,-1 0 0,25-24-16,-49-1 31,49 25-16,0-50 17,-24 25-17,24 1 1,25-26 0,-50 0-1,50 26 1,0-26-1,0 0 1,0 1 0,-24-51-1,24 1 1,0 50 0,0-75 15,24-75-16,-24 150 1,25-1 0,0 50-1,-25-25-15,25 0 250,-25 1-234,25-1-16,-1 0 16,1 0-1,50-49 1,-75 24-1,49 50-15,-49-25 16,25 1 0,25-1-1,-50 0 1,24 25 0,26-50 15,-50 25-16,25 1 1,0-1 0,0 25-1,24-25 1,-49 0 0,50 0-1,-25 1 1,-1 24-1,1-25 1,25 25 0,-25 0 15,24-25-15,26 0-1,-51 25 1,51 0-1,24 0 1,-74 0 0,24 0-1,26 0 1,-50 25 0,-1-25-1,26 25 16,-25 0-15,0-1 15,-1 1-31,26 50 32,-25-51-17,0 51-15,24-1 16,26 100-1,-50-75 1,-1 25 0,1-49-1,-25-26 1,0 1 0,0 49-1,0-49 1,-25-1-1,25 50 1,0-74 15,-24 25-15,-1-1 0,25-24-1,-25 0 1,25 0-1,0 0 1,-25 0 0,25-1-1,0 1 1,-25 0 0,25 0-1,-24-25 1,24 25-1,-25-1 32,25 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5T14:24:01.5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27384 10542 0,'-24'25'47,"-76"24"-32,1 1 1,-50 0 0,100-26-1,-1-24 1,25 0-1,-49 0 1,24 0 15,1 0-15,24 0 0,0 0-16,0 0 31,0 0-16,-24-24 1,24-26 0,0 50-16,0-25 31,-24-24-15,-1-1-1,25 50 1,-24-74-1,24-1 1,0 50 0,-49-74-1,49 50 1,0-1 0,-24-24-1,49 49 1,-25-50-1,0 50 17,25-24-17,0 24 1,0 0 0,0 0-1,0 1 1,0-1-1,0-25 17,0 1-17,25 24-15,0-25 16,24-24 0,-24-1-16,0 26 46,0 49-30,-25-25 0,24 25 218,26-25-218,-25 0-1,49-24 1,-24 24 0,99-49-1,-100 74 1,1-25-16,-1 0 15,1 25 17,0-25-17,-26 25 1,26 0 0,-50-25-16,25 25 15,0 0 1,-1 0 15,1 0-15,0 0-1,0 0 1,0 0 0,0 0 15,-1 0-16,51 25 1,-50 25 0,24-25-16,1 24 0,24 26 15,-49-26 17,0 1-17,0-1 1,-1-24-1,1 25 1,0-1 0,-25 1 15,25-25-15,-25 49-1,25-24 1,-25 24-16,0-24 15,0-1 17,0-24-1,0 0-31,0 0 16,-25 49-16,0 26 15,25-76 1,-25 26 15,25-25-15,-49 24-1,49-24 1,-25 0 15,0 25-15,25-26 31,-25-24-16,25 25-15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711E2-6E49-48A5-9FE2-94BB45D51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1178EC-38EA-426B-B1DE-C804AEA82C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1E351-F9B1-40FD-9E8C-1781E5A8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A728A-2731-41C2-BD53-322AFFBAB69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5DB171-E7FE-45B0-8562-3DB0B97A9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2A2A2-F449-45B4-97E1-C4D7E7CC0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3A1B-6309-4B8D-A0BD-394228301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967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807A8-C316-4DCE-931D-825BEF650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25692-16C6-4184-88D7-60DFD34AE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DAFD1-DD85-42BF-92CF-1805DE457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A728A-2731-41C2-BD53-322AFFBAB69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E4C54-604E-465A-B6D6-6B1A3C659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843EB-3BD6-4FFD-8E78-68B3EA572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3A1B-6309-4B8D-A0BD-394228301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70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259B5-410A-4D6D-8F99-E8166F199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DE4B07-CF4C-4D50-B245-76B5700CA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AD7C2-B6D2-4F0C-A660-B5314E238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A728A-2731-41C2-BD53-322AFFBAB69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36552-FF10-4467-A4EF-AF2ECB7B6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70B5D-BCA5-474A-8D75-2BB61BF64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3A1B-6309-4B8D-A0BD-394228301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431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48396-1C01-4EB3-9035-3D35C3C31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8C51F-5ACB-4EB9-A315-8D2424F88B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6B0935-CB7E-49C1-A39F-9D066A6A22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82F8F4-DF33-4314-B2D9-094852607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A728A-2731-41C2-BD53-322AFFBAB69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62B14A-78C9-44DA-A2C4-4782AFF3B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FEA7E5-B4AE-426E-8E87-AE5A6DE32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3A1B-6309-4B8D-A0BD-394228301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427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0E01F-2635-4935-92A8-C2C0654CE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C7B8E-77AE-49E5-BDC2-F640D550D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BC2EFE-7BB6-4E99-9A3B-C4C4856A1A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DF8E7F-0E6E-4A80-963A-1DF655C5C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1CE84C-E9CC-4BCA-9900-E1CB9695A6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719FD1-2AEA-46C9-97C6-227CE89BB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A728A-2731-41C2-BD53-322AFFBAB69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1D57E6-9889-4E74-B1DE-CFB569833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0C213B-5FE5-4D6D-8F5B-B6A3BAC2D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3A1B-6309-4B8D-A0BD-394228301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2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B6EE9-B983-4CD5-9C3C-BFC8BD1A1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F4A963-E6EE-4240-A95C-607EBDA11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A728A-2731-41C2-BD53-322AFFBAB69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9C9911-90C7-4025-8D46-FEE5BF82D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4E26BE-9C89-4D82-B265-CAC206A39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3A1B-6309-4B8D-A0BD-394228301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728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2876DB-C6E6-4820-B583-68BF709D5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A728A-2731-41C2-BD53-322AFFBAB69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02457F-33CE-4EB8-8BB7-05120BE53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78EE17-D4AB-46D9-9933-CAA46B96B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3A1B-6309-4B8D-A0BD-394228301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263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31544-8BE8-4E73-88CD-157AA40E7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F94C8-67B1-41B9-80BF-A7CAFA3F2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98C3EC-7B4D-40A3-A248-7C0B8242B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85CB4D-6071-40D5-91C7-6569080CB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A728A-2731-41C2-BD53-322AFFBAB69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7B759B-77A8-4143-963C-BF3BE57F5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0A7F92-B564-4A52-B621-4A5F17B52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3A1B-6309-4B8D-A0BD-394228301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734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72AC7-EA62-4960-9B7D-26C4DFFB7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439415-3A78-4562-819A-D8C9062B42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4E90F-8533-411F-A847-D1DACEEF3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0F33BD-64C9-4F55-8D37-41B1DD90C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A728A-2731-41C2-BD53-322AFFBAB69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E46F0A-4859-4C2F-A0CD-A9872248E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33A380-2CF0-4178-9882-1153AA128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3A1B-6309-4B8D-A0BD-394228301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262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BB95-8637-4BC9-AB0C-15E6A6722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2E1C41-3941-4F15-9FDF-8C1663305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7A35A-DE6A-4C04-B2B2-79D19B77D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A728A-2731-41C2-BD53-322AFFBAB69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BEC04-FCB4-45A5-A964-DA6D5A1C4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D2EF29-3F2C-4D5A-83DC-91BBE0223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3A1B-6309-4B8D-A0BD-394228301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688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876465-519A-48EB-9537-BBB7445634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3C3B97-D9CD-4CC4-8441-A7D1981FFE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E457F-D19D-4129-AB1D-EA384980C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A728A-2731-41C2-BD53-322AFFBAB69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6E60F-6B27-40E0-ACB0-32689BB5A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B52CA-65F3-453D-A6B0-78940099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3A1B-6309-4B8D-A0BD-394228301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937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332FF5-D3F0-4A26-953F-594D6992D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24B28-7EC4-40E7-A93C-C05048AE0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FBA39-49C8-4985-A62B-502B0AA830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A728A-2731-41C2-BD53-322AFFBAB69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63B72-9B02-4E72-90C5-DBB664A9F8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558DD-1849-44A3-B5F2-051B6724FD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63A1B-6309-4B8D-A0BD-394228301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08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.emf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emf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6.emf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8.emf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0.emf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2.emf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4.emf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6.emf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8.emf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0.emf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2.emf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4.emf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6.emf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8.emf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0.emf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2.emf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4.emf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8.xml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6.emf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8.emf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0.emf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2.emf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2.xml" /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4.emf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3.xml" /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emf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298DEAF4-B16F-4813-BCEA-99E725BF8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1353800" cy="64008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FABFFE4-0E49-46E9-BC6C-5571A9F98B32}"/>
                  </a:ext>
                </a:extLst>
              </p14:cNvPr>
              <p14:cNvContentPartPr/>
              <p14:nvPr/>
            </p14:nvContentPartPr>
            <p14:xfrm>
              <a:off x="10019160" y="5188320"/>
              <a:ext cx="705600" cy="857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FABFFE4-0E49-46E9-BC6C-5571A9F98B3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09800" y="5178960"/>
                <a:ext cx="724320" cy="87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07174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EFDAE449-438C-4A6A-899C-384E9DCC5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79" y="643466"/>
            <a:ext cx="8649241" cy="557106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CF5FC72-0704-45D5-80A3-9C70C1CDE3A7}"/>
                  </a:ext>
                </a:extLst>
              </p14:cNvPr>
              <p14:cNvContentPartPr/>
              <p14:nvPr/>
            </p14:nvContentPartPr>
            <p14:xfrm>
              <a:off x="9036720" y="1830600"/>
              <a:ext cx="554040" cy="607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CF5FC72-0704-45D5-80A3-9C70C1CDE3A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27360" y="1821240"/>
                <a:ext cx="572760" cy="62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91213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306F16-BA93-4D96-B225-41F8DA095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77" y="1395614"/>
            <a:ext cx="9951041" cy="40606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4A23909-40DB-4C97-A669-9CC02840F6DF}"/>
                  </a:ext>
                </a:extLst>
              </p14:cNvPr>
              <p14:cNvContentPartPr/>
              <p14:nvPr/>
            </p14:nvContentPartPr>
            <p14:xfrm>
              <a:off x="9501120" y="3438000"/>
              <a:ext cx="607680" cy="589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4A23909-40DB-4C97-A669-9CC02840F6D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91760" y="3428640"/>
                <a:ext cx="626400" cy="60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99115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hart, bubble chart&#10;&#10;Description automatically generated">
            <a:extLst>
              <a:ext uri="{FF2B5EF4-FFF2-40B4-BE49-F238E27FC236}">
                <a16:creationId xmlns:a16="http://schemas.microsoft.com/office/drawing/2014/main" id="{A9E00AAC-5B1A-45DF-B6E8-BD7085799B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143" y="1123527"/>
            <a:ext cx="7411708" cy="46048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DBD49C2-6F79-461C-89BF-8FBDA75CAFB4}"/>
                  </a:ext>
                </a:extLst>
              </p14:cNvPr>
              <p14:cNvContentPartPr/>
              <p14:nvPr/>
            </p14:nvContentPartPr>
            <p14:xfrm>
              <a:off x="8545680" y="4679280"/>
              <a:ext cx="455760" cy="464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DBD49C2-6F79-461C-89BF-8FBDA75CAFB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36320" y="4669920"/>
                <a:ext cx="474480" cy="48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46012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BE7CBF4E-EBA0-4811-AD78-A24B62AA3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77" y="1425963"/>
            <a:ext cx="9951041" cy="399992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3C503F8-6426-48EE-9761-461F755A4056}"/>
                  </a:ext>
                </a:extLst>
              </p14:cNvPr>
              <p14:cNvContentPartPr/>
              <p14:nvPr/>
            </p14:nvContentPartPr>
            <p14:xfrm>
              <a:off x="9528120" y="2652120"/>
              <a:ext cx="589680" cy="589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3C503F8-6426-48EE-9761-461F755A405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18760" y="2642760"/>
                <a:ext cx="608400" cy="60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296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63C1D3CD-BA82-4C9C-BC58-4CA531C67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248" y="1123527"/>
            <a:ext cx="7875498" cy="46048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B22365B-6D70-44A7-8E94-24E454598B73}"/>
                  </a:ext>
                </a:extLst>
              </p14:cNvPr>
              <p14:cNvContentPartPr/>
              <p14:nvPr/>
            </p14:nvContentPartPr>
            <p14:xfrm>
              <a:off x="8804520" y="2795040"/>
              <a:ext cx="464760" cy="571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B22365B-6D70-44A7-8E94-24E454598B7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95160" y="2785680"/>
                <a:ext cx="483480" cy="59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55837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EE84B337-155B-4BDF-9DD1-81EF4F434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77" y="1293562"/>
            <a:ext cx="9951041" cy="426473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5EE9D45-A30A-4236-BFDF-DA059D778865}"/>
                  </a:ext>
                </a:extLst>
              </p14:cNvPr>
              <p14:cNvContentPartPr/>
              <p14:nvPr/>
            </p14:nvContentPartPr>
            <p14:xfrm>
              <a:off x="9501120" y="4045320"/>
              <a:ext cx="670320" cy="589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5EE9D45-A30A-4236-BFDF-DA059D77886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91760" y="4035960"/>
                <a:ext cx="689040" cy="60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18509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ubble chart&#10;&#10;Description automatically generated">
            <a:extLst>
              <a:ext uri="{FF2B5EF4-FFF2-40B4-BE49-F238E27FC236}">
                <a16:creationId xmlns:a16="http://schemas.microsoft.com/office/drawing/2014/main" id="{01B8AAC4-12F3-41C6-AE36-599C05B53D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408" y="643466"/>
            <a:ext cx="7803183" cy="557106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06EF3A4-A729-4598-A522-FF6653724FBF}"/>
                  </a:ext>
                </a:extLst>
              </p14:cNvPr>
              <p14:cNvContentPartPr/>
              <p14:nvPr/>
            </p14:nvContentPartPr>
            <p14:xfrm>
              <a:off x="8813520" y="4938120"/>
              <a:ext cx="491400" cy="411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06EF3A4-A729-4598-A522-FF6653724FB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04160" y="4928760"/>
                <a:ext cx="510120" cy="42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80546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FD3CFEBB-A7B5-40F9-B35F-21988F832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77" y="1143202"/>
            <a:ext cx="9951041" cy="456544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5BEDDA0-E968-43F7-9892-C20E05E4E73E}"/>
                  </a:ext>
                </a:extLst>
              </p14:cNvPr>
              <p14:cNvContentPartPr/>
              <p14:nvPr/>
            </p14:nvContentPartPr>
            <p14:xfrm>
              <a:off x="9447480" y="2643120"/>
              <a:ext cx="607680" cy="580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5BEDDA0-E968-43F7-9892-C20E05E4E73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38120" y="2633760"/>
                <a:ext cx="626400" cy="59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50359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2EC1423F-5F80-4856-BCE5-BE323F83A3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77" y="1371930"/>
            <a:ext cx="9951041" cy="410799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9E46B9C-351A-4E5C-95E1-24505D16897D}"/>
                  </a:ext>
                </a:extLst>
              </p14:cNvPr>
              <p14:cNvContentPartPr/>
              <p14:nvPr/>
            </p14:nvContentPartPr>
            <p14:xfrm>
              <a:off x="2027160" y="2321640"/>
              <a:ext cx="7536960" cy="3197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9E46B9C-351A-4E5C-95E1-24505D16897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17800" y="2312280"/>
                <a:ext cx="7555680" cy="321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24272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5A903277-5E16-4E1D-A43A-8262E666D2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578" y="1644321"/>
            <a:ext cx="9664846" cy="3391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B6DA09D-9ECC-42F1-B994-8C6E0D2E27A7}"/>
                  </a:ext>
                </a:extLst>
              </p14:cNvPr>
              <p14:cNvContentPartPr/>
              <p14:nvPr/>
            </p14:nvContentPartPr>
            <p14:xfrm>
              <a:off x="3679200" y="4447080"/>
              <a:ext cx="2705760" cy="1679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B6DA09D-9ECC-42F1-B994-8C6E0D2E27A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69840" y="4437720"/>
                <a:ext cx="2724480" cy="169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63436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36DF6F0B-38D7-49ED-BA83-CDEC3BD4F9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5"/>
          <a:stretch/>
        </p:blipFill>
        <p:spPr>
          <a:xfrm>
            <a:off x="797391" y="804334"/>
            <a:ext cx="10615494" cy="507021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E1D1963-66A5-4989-A526-9D96B5EBFFC5}"/>
                  </a:ext>
                </a:extLst>
              </p14:cNvPr>
              <p14:cNvContentPartPr/>
              <p14:nvPr/>
            </p14:nvContentPartPr>
            <p14:xfrm>
              <a:off x="9277920" y="2366280"/>
              <a:ext cx="848880" cy="750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E1D1963-66A5-4989-A526-9D96B5EBFFC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268560" y="2356920"/>
                <a:ext cx="867600" cy="76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14706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8083B0-7305-48E2-93B3-99DA33A99B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2400"/>
            <a:ext cx="10591799" cy="65531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055BBBC-279A-429D-AF38-DA2D382AE247}"/>
                  </a:ext>
                </a:extLst>
              </p14:cNvPr>
              <p14:cNvContentPartPr/>
              <p14:nvPr/>
            </p14:nvContentPartPr>
            <p14:xfrm>
              <a:off x="10305000" y="5724000"/>
              <a:ext cx="500400" cy="402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055BBBC-279A-429D-AF38-DA2D382AE24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295640" y="5714640"/>
                <a:ext cx="519120" cy="42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33116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51668E6E-C6F0-4787-9775-2C17580BB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156" y="1286934"/>
            <a:ext cx="8963689" cy="410594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79C3519-42F9-48A4-83A4-5F69AE3F6C7F}"/>
                  </a:ext>
                </a:extLst>
              </p14:cNvPr>
              <p14:cNvContentPartPr/>
              <p14:nvPr/>
            </p14:nvContentPartPr>
            <p14:xfrm>
              <a:off x="8911800" y="3804120"/>
              <a:ext cx="572040" cy="634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79C3519-42F9-48A4-83A4-5F69AE3F6C7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902440" y="3794760"/>
                <a:ext cx="590760" cy="65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3895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BB743556-584A-4D41-9C6B-01C4CEB27A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92"/>
          <a:stretch/>
        </p:blipFill>
        <p:spPr>
          <a:xfrm>
            <a:off x="838200" y="754148"/>
            <a:ext cx="10515600" cy="4995575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B703C21-F4C2-4CB3-9CA0-36B15B45E6F6}"/>
                  </a:ext>
                </a:extLst>
              </p14:cNvPr>
              <p14:cNvContentPartPr/>
              <p14:nvPr/>
            </p14:nvContentPartPr>
            <p14:xfrm>
              <a:off x="9376200" y="2321640"/>
              <a:ext cx="660960" cy="759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B703C21-F4C2-4CB3-9CA0-36B15B45E6F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366840" y="2312280"/>
                <a:ext cx="679680" cy="77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78723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CEAC33C-44E3-4E56-88A2-85A4042DBD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9" r="1" b="1"/>
          <a:stretch/>
        </p:blipFill>
        <p:spPr>
          <a:xfrm>
            <a:off x="838200" y="754148"/>
            <a:ext cx="10515600" cy="4995575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B3906DD-9891-4801-8D98-54CE8B6B0669}"/>
                  </a:ext>
                </a:extLst>
              </p14:cNvPr>
              <p14:cNvContentPartPr/>
              <p14:nvPr/>
            </p14:nvContentPartPr>
            <p14:xfrm>
              <a:off x="562680" y="1455480"/>
              <a:ext cx="9671040" cy="4001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B3906DD-9891-4801-8D98-54CE8B6B066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3320" y="1446120"/>
                <a:ext cx="9689760" cy="401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73903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7D7A9A81-24F2-4286-B50C-E6C50AF74A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6200"/>
            <a:ext cx="10134600" cy="67818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37B985C-F841-4620-9350-8FF9D366F26E}"/>
                  </a:ext>
                </a:extLst>
              </p14:cNvPr>
              <p14:cNvContentPartPr/>
              <p14:nvPr/>
            </p14:nvContentPartPr>
            <p14:xfrm>
              <a:off x="8983440" y="4866840"/>
              <a:ext cx="741240" cy="580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37B985C-F841-4620-9350-8FF9D366F26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974080" y="4857480"/>
                <a:ext cx="759960" cy="59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61944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B4704B2D-68B8-4157-87EF-14DF696AD7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8" r="1" b="1"/>
          <a:stretch/>
        </p:blipFill>
        <p:spPr>
          <a:xfrm>
            <a:off x="838200" y="754148"/>
            <a:ext cx="10515600" cy="4995575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8CB8F50-7FD7-4E18-9F7A-D0D60F2F7648}"/>
                  </a:ext>
                </a:extLst>
              </p14:cNvPr>
              <p14:cNvContentPartPr/>
              <p14:nvPr/>
            </p14:nvContentPartPr>
            <p14:xfrm>
              <a:off x="633960" y="1294920"/>
              <a:ext cx="9447840" cy="3420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8CB8F50-7FD7-4E18-9F7A-D0D60F2F764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4600" y="1285560"/>
                <a:ext cx="9466560" cy="343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90834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80C2136-278F-4DF9-9DC6-4B81A8B29C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2" r="1" b="1"/>
          <a:stretch/>
        </p:blipFill>
        <p:spPr>
          <a:xfrm>
            <a:off x="838200" y="754148"/>
            <a:ext cx="10515600" cy="4995575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4A958AC-DD10-4451-8F90-0DA072828770}"/>
                  </a:ext>
                </a:extLst>
              </p14:cNvPr>
              <p14:cNvContentPartPr/>
              <p14:nvPr/>
            </p14:nvContentPartPr>
            <p14:xfrm>
              <a:off x="607320" y="1348560"/>
              <a:ext cx="9581760" cy="4107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4A958AC-DD10-4451-8F90-0DA0728287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7960" y="1339200"/>
                <a:ext cx="9600480" cy="412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310799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4F0FFA7A-9570-4A19-97CF-3CBE0CBC6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0"/>
            <a:ext cx="108966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B307A74-8BD3-49EA-ACEC-21096B58B6FB}"/>
                  </a:ext>
                </a:extLst>
              </p14:cNvPr>
              <p14:cNvContentPartPr/>
              <p14:nvPr/>
            </p14:nvContentPartPr>
            <p14:xfrm>
              <a:off x="5482800" y="2277000"/>
              <a:ext cx="2786400" cy="339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B307A74-8BD3-49EA-ACEC-21096B58B6F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73440" y="2267640"/>
                <a:ext cx="2805120" cy="358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7766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6B03C3CD-A624-4961-AAB8-B586B97783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77" y="1504434"/>
            <a:ext cx="9951041" cy="384298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379ABFF-DA05-4071-AF3B-1A6510A2D158}"/>
                  </a:ext>
                </a:extLst>
              </p14:cNvPr>
              <p14:cNvContentPartPr/>
              <p14:nvPr/>
            </p14:nvContentPartPr>
            <p14:xfrm>
              <a:off x="9376200" y="3491640"/>
              <a:ext cx="634320" cy="669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379ABFF-DA05-4071-AF3B-1A6510A2D15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366840" y="3482280"/>
                <a:ext cx="653040" cy="68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0820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0ABD5972-3901-4313-8E81-A5B50D3FCC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2" r="1" b="1"/>
          <a:stretch/>
        </p:blipFill>
        <p:spPr>
          <a:xfrm>
            <a:off x="838200" y="754148"/>
            <a:ext cx="10515600" cy="4995575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971AFFE-9C6C-45D6-9F7D-B0753D52D740}"/>
                  </a:ext>
                </a:extLst>
              </p14:cNvPr>
              <p14:cNvContentPartPr/>
              <p14:nvPr/>
            </p14:nvContentPartPr>
            <p14:xfrm>
              <a:off x="9572760" y="3509280"/>
              <a:ext cx="616320" cy="634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971AFFE-9C6C-45D6-9F7D-B0753D52D7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63400" y="3499920"/>
                <a:ext cx="635040" cy="65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4778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35FD294-F809-4AD7-B99C-4032F0F8A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578" y="1600237"/>
            <a:ext cx="9664846" cy="347934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09F445E-03BB-412F-91C0-FA7B1F0DE377}"/>
                  </a:ext>
                </a:extLst>
              </p14:cNvPr>
              <p14:cNvContentPartPr/>
              <p14:nvPr/>
            </p14:nvContentPartPr>
            <p14:xfrm>
              <a:off x="9376200" y="3277080"/>
              <a:ext cx="563040" cy="589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09F445E-03BB-412F-91C0-FA7B1F0DE37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366840" y="3267720"/>
                <a:ext cx="581760" cy="60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2409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93443F2ED7CD48875C896D40B04DA5" ma:contentTypeVersion="7" ma:contentTypeDescription="Create a new document." ma:contentTypeScope="" ma:versionID="43ec25f04db9530efc9c1158a09fa404">
  <xsd:schema xmlns:xsd="http://www.w3.org/2001/XMLSchema" xmlns:xs="http://www.w3.org/2001/XMLSchema" xmlns:p="http://schemas.microsoft.com/office/2006/metadata/properties" xmlns:ns2="4175ca84-6d7b-4e1c-82e5-e2c5bd79a5d4" targetNamespace="http://schemas.microsoft.com/office/2006/metadata/properties" ma:root="true" ma:fieldsID="a9724c80dc4cbb3d7c3b1849332288da" ns2:_="">
    <xsd:import namespace="4175ca84-6d7b-4e1c-82e5-e2c5bd79a5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75ca84-6d7b-4e1c-82e5-e2c5bd79a5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6941C64-E113-439C-9DF7-CC116BDE2C7A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4175ca84-6d7b-4e1c-82e5-e2c5bd79a5d4"/>
  </ds:schemaRefs>
</ds:datastoreItem>
</file>

<file path=customXml/itemProps2.xml><?xml version="1.0" encoding="utf-8"?>
<ds:datastoreItem xmlns:ds="http://schemas.openxmlformats.org/officeDocument/2006/customXml" ds:itemID="{A78E90E8-CC80-4CFB-BFAB-8EEE4BB4AD5E}">
  <ds:schemaRefs>
    <ds:schemaRef ds:uri="http://schemas.microsoft.com/office/2006/metadata/properties"/>
    <ds:schemaRef ds:uri="http://www.w3.org/2000/xmlns/"/>
  </ds:schemaRefs>
</ds:datastoreItem>
</file>

<file path=customXml/itemProps3.xml><?xml version="1.0" encoding="utf-8"?>
<ds:datastoreItem xmlns:ds="http://schemas.openxmlformats.org/officeDocument/2006/customXml" ds:itemID="{7659C26C-D110-4067-97B1-F9E343866D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Widescreen</PresentationFormat>
  <Paragraphs>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طارق ابوالمجد سليم</dc:creator>
  <cp:lastModifiedBy>asifhammoud1978@gmail.com</cp:lastModifiedBy>
  <cp:revision>5</cp:revision>
  <dcterms:created xsi:type="dcterms:W3CDTF">2020-11-10T15:49:40Z</dcterms:created>
  <dcterms:modified xsi:type="dcterms:W3CDTF">2024-09-17T08:05:44Z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0x0101003C93443F2ED7CD48875C896D40B04DA5</vt:lpwstr>
  </property>
</Properties>
</file>