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7010400" cy="9296400"/>
  <p:defaultTextStyle>
    <a:defPPr>
      <a:defRPr lang="ar-BH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2611" y="9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572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2814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33370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89451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3584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1591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606855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69744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148323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75989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3711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D3D9D-5DAE-41EB-916C-01C3AD0C83EA}" type="datetimeFigureOut">
              <a:rPr lang="ar-BH" smtClean="0"/>
              <a:t>19/03/1445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674C1-371E-4E7C-8E72-A84BAC645E9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16042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9BFA1A-4062-432E-A4AA-8F1F48038706}"/>
              </a:ext>
            </a:extLst>
          </p:cNvPr>
          <p:cNvSpPr/>
          <p:nvPr/>
        </p:nvSpPr>
        <p:spPr>
          <a:xfrm>
            <a:off x="4157472" y="1926336"/>
            <a:ext cx="2340864" cy="10302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6224" y="1417155"/>
            <a:ext cx="5987267" cy="291217"/>
          </a:xfrm>
        </p:spPr>
        <p:txBody>
          <a:bodyPr>
            <a:noAutofit/>
          </a:bodyPr>
          <a:lstStyle/>
          <a:p>
            <a:pPr algn="r"/>
            <a:r>
              <a:rPr lang="ar-BH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السؤال الأول : اختر العدد الصحيح الدال على الصورة 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188843" y="206236"/>
            <a:ext cx="2554630" cy="1028700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الصف الأول الابتدائي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ar-BH" dirty="0">
                <a:latin typeface="Arial" panose="020B0604020202020204" pitchFamily="34" charset="0"/>
                <a:cs typeface="Arial" panose="020B0604020202020204" pitchFamily="34" charset="0"/>
              </a:rPr>
              <a:t>المادة الرياضيات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اختبار الفصل الأول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BH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2787924" y="168965"/>
            <a:ext cx="1650999" cy="1028700"/>
          </a:xfrm>
          <a:prstGeom prst="flowChartAlternateProcess">
            <a:avLst/>
          </a:prstGeom>
          <a:noFill/>
          <a:ln w="9525">
            <a:solidFill>
              <a:srgbClr val="000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نشــــــــــــاط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BH" altLang="ar-BH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نموذج اختبار الرياضات الفصل الأول والثاني </a:t>
            </a:r>
            <a:endParaRPr kumimoji="0" lang="en-US" altLang="ar-BH" sz="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4527824" y="168965"/>
            <a:ext cx="2082799" cy="1028700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10800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مملكة البحرين</a:t>
            </a:r>
            <a:endParaRPr kumimoji="0" lang="en-US" altLang="ar-BH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وزارة التربية والتعليم</a:t>
            </a:r>
            <a:endParaRPr kumimoji="0" lang="en-US" altLang="ar-BH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BH" altLang="ar-BH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مدرسة الرازي</a:t>
            </a:r>
            <a:r>
              <a:rPr kumimoji="0" lang="ar-BH" altLang="ar-BH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الابتدائية </a:t>
            </a:r>
            <a:r>
              <a:rPr kumimoji="0" lang="ar-BH" altLang="ar-BH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للبنين</a:t>
            </a:r>
            <a:endParaRPr kumimoji="0" lang="ar-BH" altLang="ar-B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616224" y="-28823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B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4C280-92D1-46AB-820B-18D17EC539FB}"/>
              </a:ext>
            </a:extLst>
          </p:cNvPr>
          <p:cNvSpPr/>
          <p:nvPr/>
        </p:nvSpPr>
        <p:spPr>
          <a:xfrm>
            <a:off x="5589702" y="3046390"/>
            <a:ext cx="5359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B73B97-BFA5-4C80-A214-86E4E0C57CE2}"/>
              </a:ext>
            </a:extLst>
          </p:cNvPr>
          <p:cNvSpPr/>
          <p:nvPr/>
        </p:nvSpPr>
        <p:spPr>
          <a:xfrm>
            <a:off x="530352" y="1908048"/>
            <a:ext cx="2340864" cy="10302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5CB5DC-875B-4E68-B193-6E9893B2396F}"/>
              </a:ext>
            </a:extLst>
          </p:cNvPr>
          <p:cNvSpPr/>
          <p:nvPr/>
        </p:nvSpPr>
        <p:spPr>
          <a:xfrm>
            <a:off x="1310640" y="3041904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9F885C-FFAC-4B33-9D84-BF1C2531471F}"/>
              </a:ext>
            </a:extLst>
          </p:cNvPr>
          <p:cNvSpPr/>
          <p:nvPr/>
        </p:nvSpPr>
        <p:spPr>
          <a:xfrm>
            <a:off x="5651355" y="5221238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1AD3F4-8743-469D-A0C8-29CCFE162987}"/>
              </a:ext>
            </a:extLst>
          </p:cNvPr>
          <p:cNvSpPr/>
          <p:nvPr/>
        </p:nvSpPr>
        <p:spPr>
          <a:xfrm>
            <a:off x="1341120" y="5279136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2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45249A8-9DE2-4CBB-90C9-B44ACFB33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34692"/>
              </p:ext>
            </p:extLst>
          </p:nvPr>
        </p:nvGraphicFramePr>
        <p:xfrm>
          <a:off x="245231" y="6323287"/>
          <a:ext cx="6414648" cy="139954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603662">
                  <a:extLst>
                    <a:ext uri="{9D8B030D-6E8A-4147-A177-3AD203B41FA5}">
                      <a16:colId xmlns:a16="http://schemas.microsoft.com/office/drawing/2014/main" val="2180252387"/>
                    </a:ext>
                  </a:extLst>
                </a:gridCol>
                <a:gridCol w="1603662">
                  <a:extLst>
                    <a:ext uri="{9D8B030D-6E8A-4147-A177-3AD203B41FA5}">
                      <a16:colId xmlns:a16="http://schemas.microsoft.com/office/drawing/2014/main" val="2198517610"/>
                    </a:ext>
                  </a:extLst>
                </a:gridCol>
                <a:gridCol w="1603662">
                  <a:extLst>
                    <a:ext uri="{9D8B030D-6E8A-4147-A177-3AD203B41FA5}">
                      <a16:colId xmlns:a16="http://schemas.microsoft.com/office/drawing/2014/main" val="1590481470"/>
                    </a:ext>
                  </a:extLst>
                </a:gridCol>
                <a:gridCol w="1603662">
                  <a:extLst>
                    <a:ext uri="{9D8B030D-6E8A-4147-A177-3AD203B41FA5}">
                      <a16:colId xmlns:a16="http://schemas.microsoft.com/office/drawing/2014/main" val="572971569"/>
                    </a:ext>
                  </a:extLst>
                </a:gridCol>
              </a:tblGrid>
              <a:tr h="1399540">
                <a:tc>
                  <a:txBody>
                    <a:bodyPr/>
                    <a:lstStyle/>
                    <a:p>
                      <a:pPr rtl="1"/>
                      <a:endParaRPr lang="ar-B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80235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89E35DC-65C4-43C6-AA0C-18C8663D12D1}"/>
              </a:ext>
            </a:extLst>
          </p:cNvPr>
          <p:cNvSpPr/>
          <p:nvPr/>
        </p:nvSpPr>
        <p:spPr>
          <a:xfrm>
            <a:off x="585744" y="5915249"/>
            <a:ext cx="6121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السؤال الثالث : عد واكتب الرقم  في المربع بالأسفل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142479E-C5D8-4EBE-9597-9AEB2ECA325C}"/>
              </a:ext>
            </a:extLst>
          </p:cNvPr>
          <p:cNvSpPr/>
          <p:nvPr/>
        </p:nvSpPr>
        <p:spPr>
          <a:xfrm>
            <a:off x="5510784" y="7788853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sz="3200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340563-9AF9-413C-9CD7-C4B623C6BD4F}"/>
              </a:ext>
            </a:extLst>
          </p:cNvPr>
          <p:cNvSpPr/>
          <p:nvPr/>
        </p:nvSpPr>
        <p:spPr>
          <a:xfrm>
            <a:off x="3883152" y="7788853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sz="3200" b="1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4F9D71-FD61-43FA-B4F7-5B24BBF5EA95}"/>
              </a:ext>
            </a:extLst>
          </p:cNvPr>
          <p:cNvSpPr/>
          <p:nvPr/>
        </p:nvSpPr>
        <p:spPr>
          <a:xfrm>
            <a:off x="2286537" y="7789771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sz="32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498B84-2833-432B-A594-EAF4FFF7CA3F}"/>
              </a:ext>
            </a:extLst>
          </p:cNvPr>
          <p:cNvSpPr/>
          <p:nvPr/>
        </p:nvSpPr>
        <p:spPr>
          <a:xfrm>
            <a:off x="738144" y="7792084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sz="3200" b="1" dirty="0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81C999C5-4A78-4FDC-9859-5018AEF12E9A}"/>
              </a:ext>
            </a:extLst>
          </p:cNvPr>
          <p:cNvSpPr/>
          <p:nvPr/>
        </p:nvSpPr>
        <p:spPr>
          <a:xfrm>
            <a:off x="6157224" y="6437376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D1ACBC7D-1B4B-4122-A886-E28B11ED0391}"/>
              </a:ext>
            </a:extLst>
          </p:cNvPr>
          <p:cNvSpPr/>
          <p:nvPr/>
        </p:nvSpPr>
        <p:spPr>
          <a:xfrm>
            <a:off x="5791464" y="6431552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345A96A3-5B93-4261-9CBC-1DA393845D2F}"/>
              </a:ext>
            </a:extLst>
          </p:cNvPr>
          <p:cNvSpPr/>
          <p:nvPr/>
        </p:nvSpPr>
        <p:spPr>
          <a:xfrm>
            <a:off x="5327640" y="6431552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F41879EE-4F37-4882-BD7D-B5145462B390}"/>
              </a:ext>
            </a:extLst>
          </p:cNvPr>
          <p:cNvSpPr/>
          <p:nvPr/>
        </p:nvSpPr>
        <p:spPr>
          <a:xfrm>
            <a:off x="6145758" y="6803133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E1D7A8F7-9CDF-42AF-8590-C2DCCB2ABEF2}"/>
              </a:ext>
            </a:extLst>
          </p:cNvPr>
          <p:cNvSpPr/>
          <p:nvPr/>
        </p:nvSpPr>
        <p:spPr>
          <a:xfrm>
            <a:off x="5792454" y="6808165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2A402AD2-DCE4-4F0E-821C-1192C4A79965}"/>
              </a:ext>
            </a:extLst>
          </p:cNvPr>
          <p:cNvSpPr/>
          <p:nvPr/>
        </p:nvSpPr>
        <p:spPr>
          <a:xfrm>
            <a:off x="4687362" y="6431552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092FFA4E-D83A-4AC5-B1BA-9D24B1324A00}"/>
              </a:ext>
            </a:extLst>
          </p:cNvPr>
          <p:cNvSpPr/>
          <p:nvPr/>
        </p:nvSpPr>
        <p:spPr>
          <a:xfrm>
            <a:off x="4297581" y="6431552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6B0469C8-3FB0-4213-82F2-D98DEA1615FE}"/>
              </a:ext>
            </a:extLst>
          </p:cNvPr>
          <p:cNvSpPr/>
          <p:nvPr/>
        </p:nvSpPr>
        <p:spPr>
          <a:xfrm>
            <a:off x="3889050" y="6431552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49" name="Star: 5 Points 48">
            <a:extLst>
              <a:ext uri="{FF2B5EF4-FFF2-40B4-BE49-F238E27FC236}">
                <a16:creationId xmlns:a16="http://schemas.microsoft.com/office/drawing/2014/main" id="{E4D25A19-1489-4EA8-BBCA-BF437CCCADBC}"/>
              </a:ext>
            </a:extLst>
          </p:cNvPr>
          <p:cNvSpPr/>
          <p:nvPr/>
        </p:nvSpPr>
        <p:spPr>
          <a:xfrm>
            <a:off x="3907338" y="6742448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50" name="Star: 5 Points 49">
            <a:extLst>
              <a:ext uri="{FF2B5EF4-FFF2-40B4-BE49-F238E27FC236}">
                <a16:creationId xmlns:a16="http://schemas.microsoft.com/office/drawing/2014/main" id="{2A2EDB40-E2F6-4C00-8D12-7FABC7E081F5}"/>
              </a:ext>
            </a:extLst>
          </p:cNvPr>
          <p:cNvSpPr/>
          <p:nvPr/>
        </p:nvSpPr>
        <p:spPr>
          <a:xfrm>
            <a:off x="1243122" y="6486416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51" name="Star: 5 Points 50">
            <a:extLst>
              <a:ext uri="{FF2B5EF4-FFF2-40B4-BE49-F238E27FC236}">
                <a16:creationId xmlns:a16="http://schemas.microsoft.com/office/drawing/2014/main" id="{23533B72-EE9E-41AB-83C1-4A7F856049FB}"/>
              </a:ext>
            </a:extLst>
          </p:cNvPr>
          <p:cNvSpPr/>
          <p:nvPr/>
        </p:nvSpPr>
        <p:spPr>
          <a:xfrm>
            <a:off x="853341" y="6486416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52" name="Star: 5 Points 51">
            <a:extLst>
              <a:ext uri="{FF2B5EF4-FFF2-40B4-BE49-F238E27FC236}">
                <a16:creationId xmlns:a16="http://schemas.microsoft.com/office/drawing/2014/main" id="{A32475B4-8777-4091-ADB9-6AE2ED6BD030}"/>
              </a:ext>
            </a:extLst>
          </p:cNvPr>
          <p:cNvSpPr/>
          <p:nvPr/>
        </p:nvSpPr>
        <p:spPr>
          <a:xfrm>
            <a:off x="444810" y="6486416"/>
            <a:ext cx="268422" cy="234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2A1E67E-8DFC-43C2-8B96-BBF9C84DE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110902"/>
              </p:ext>
            </p:extLst>
          </p:nvPr>
        </p:nvGraphicFramePr>
        <p:xfrm>
          <a:off x="293003" y="8955662"/>
          <a:ext cx="6414650" cy="701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41465">
                  <a:extLst>
                    <a:ext uri="{9D8B030D-6E8A-4147-A177-3AD203B41FA5}">
                      <a16:colId xmlns:a16="http://schemas.microsoft.com/office/drawing/2014/main" val="291688315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89920011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163938400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2893576669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2492671844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516384833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209067857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2695252218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238129958"/>
                    </a:ext>
                  </a:extLst>
                </a:gridCol>
                <a:gridCol w="641465">
                  <a:extLst>
                    <a:ext uri="{9D8B030D-6E8A-4147-A177-3AD203B41FA5}">
                      <a16:colId xmlns:a16="http://schemas.microsoft.com/office/drawing/2014/main" val="200044767"/>
                    </a:ext>
                  </a:extLst>
                </a:gridCol>
              </a:tblGrid>
              <a:tr h="597408"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BH" sz="4000" b="1"/>
                        <a:t>2</a:t>
                      </a:r>
                      <a:endParaRPr lang="ar-BH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BH" sz="4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BH" sz="40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794266"/>
                  </a:ext>
                </a:extLst>
              </a:tr>
            </a:tbl>
          </a:graphicData>
        </a:graphic>
      </p:graphicFrame>
      <p:sp>
        <p:nvSpPr>
          <p:cNvPr id="53" name="Rectangle 52">
            <a:extLst>
              <a:ext uri="{FF2B5EF4-FFF2-40B4-BE49-F238E27FC236}">
                <a16:creationId xmlns:a16="http://schemas.microsoft.com/office/drawing/2014/main" id="{F3F0B116-98E6-4337-A8CD-BC79E61DF345}"/>
              </a:ext>
            </a:extLst>
          </p:cNvPr>
          <p:cNvSpPr/>
          <p:nvPr/>
        </p:nvSpPr>
        <p:spPr>
          <a:xfrm>
            <a:off x="677019" y="8499892"/>
            <a:ext cx="6121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السؤال الرابع  : أكمل سلسلة الأعداد </a:t>
            </a:r>
          </a:p>
        </p:txBody>
      </p:sp>
      <p:sp>
        <p:nvSpPr>
          <p:cNvPr id="54" name="Right Arrow 53"/>
          <p:cNvSpPr/>
          <p:nvPr/>
        </p:nvSpPr>
        <p:spPr>
          <a:xfrm>
            <a:off x="383656" y="8485850"/>
            <a:ext cx="1718931" cy="3974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أبدا من هنا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E528D-6866-42EC-A9CF-7B73BFFE3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923" y="2020621"/>
            <a:ext cx="1718302" cy="82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9D23E-EBD4-48B3-9273-7449F9C12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41" y="2036209"/>
            <a:ext cx="1548000" cy="778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05EF8F-26B6-48D5-8C44-60F2A5965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471" y="4049234"/>
            <a:ext cx="2340864" cy="1161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263BB0-44A1-45B6-B72A-1EED8D774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44" y="4046301"/>
            <a:ext cx="2236872" cy="10918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4FB0437C-CF72-4BF8-BCD6-5953DED3D2C8}"/>
              </a:ext>
            </a:extLst>
          </p:cNvPr>
          <p:cNvSpPr/>
          <p:nvPr/>
        </p:nvSpPr>
        <p:spPr>
          <a:xfrm>
            <a:off x="4892304" y="3034495"/>
            <a:ext cx="535940" cy="6211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D9C81FB-6022-4BAB-AC8D-9DD627C1FB4E}"/>
              </a:ext>
            </a:extLst>
          </p:cNvPr>
          <p:cNvSpPr/>
          <p:nvPr/>
        </p:nvSpPr>
        <p:spPr>
          <a:xfrm>
            <a:off x="1965697" y="3050987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DFECC8B-E7E6-4619-9DD1-B6F28D101771}"/>
              </a:ext>
            </a:extLst>
          </p:cNvPr>
          <p:cNvSpPr/>
          <p:nvPr/>
        </p:nvSpPr>
        <p:spPr>
          <a:xfrm>
            <a:off x="4796437" y="5246592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B818587-578B-48BC-8AB9-B9FF8CED3A0E}"/>
              </a:ext>
            </a:extLst>
          </p:cNvPr>
          <p:cNvSpPr/>
          <p:nvPr/>
        </p:nvSpPr>
        <p:spPr>
          <a:xfrm>
            <a:off x="1965697" y="5294451"/>
            <a:ext cx="548640" cy="59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9825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2ED80489-6A32-4B14-BD85-5C3F45EB054B}"/>
              </a:ext>
            </a:extLst>
          </p:cNvPr>
          <p:cNvSpPr txBox="1">
            <a:spLocks/>
          </p:cNvSpPr>
          <p:nvPr/>
        </p:nvSpPr>
        <p:spPr>
          <a:xfrm>
            <a:off x="0" y="258916"/>
            <a:ext cx="6701027" cy="226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السؤال الخامس : ضع دائرة التي تكمل النمط بشكل صحيح  وانتبه لاتجاه السهم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C7593E-33EA-4AE5-AA05-84271CC1E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977" y="684847"/>
            <a:ext cx="2686050" cy="7334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E9ECE-ACFA-44CB-A071-79F32679A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247" y="684847"/>
            <a:ext cx="2686050" cy="733425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1D785FD-265C-45C9-B25E-F5D97FACC5EA}"/>
              </a:ext>
            </a:extLst>
          </p:cNvPr>
          <p:cNvSpPr/>
          <p:nvPr/>
        </p:nvSpPr>
        <p:spPr>
          <a:xfrm>
            <a:off x="156973" y="550132"/>
            <a:ext cx="1671827" cy="86814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DC42F8E-AC74-4FD3-8802-A482E9FC8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82" y="626332"/>
            <a:ext cx="647700" cy="6953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4415A9-25D2-4547-8F4B-CCC708EF3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146" y="745807"/>
            <a:ext cx="384895" cy="5758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ADD31-4D2D-4FFB-9291-2B650270AB47}"/>
              </a:ext>
            </a:extLst>
          </p:cNvPr>
          <p:cNvCxnSpPr/>
          <p:nvPr/>
        </p:nvCxnSpPr>
        <p:spPr>
          <a:xfrm>
            <a:off x="156973" y="1719072"/>
            <a:ext cx="654405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F862691-FB86-48EF-BDF3-DE8E9A699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1884235"/>
            <a:ext cx="4872227" cy="883347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3BCEEBD-3444-4B67-AE73-384122FC36DA}"/>
              </a:ext>
            </a:extLst>
          </p:cNvPr>
          <p:cNvSpPr/>
          <p:nvPr/>
        </p:nvSpPr>
        <p:spPr>
          <a:xfrm>
            <a:off x="156973" y="1882138"/>
            <a:ext cx="1671827" cy="86814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E139F6-4B9A-47E0-9932-C486FFF73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146" y="1968244"/>
            <a:ext cx="631172" cy="7153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F4B1670-68CB-4EA0-AB7F-69A2DEB8F8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790" y="1975102"/>
            <a:ext cx="889356" cy="70847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D476CE6-520D-4613-A439-CD80258CF701}"/>
              </a:ext>
            </a:extLst>
          </p:cNvPr>
          <p:cNvCxnSpPr/>
          <p:nvPr/>
        </p:nvCxnSpPr>
        <p:spPr>
          <a:xfrm>
            <a:off x="163069" y="3102864"/>
            <a:ext cx="654405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61340E02-6AF7-48DB-96EB-4117B4B8A9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6907" y="3403665"/>
            <a:ext cx="4676012" cy="1165288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2555303-E7F4-4F92-BFB5-62AD14DCFD96}"/>
              </a:ext>
            </a:extLst>
          </p:cNvPr>
          <p:cNvSpPr/>
          <p:nvPr/>
        </p:nvSpPr>
        <p:spPr>
          <a:xfrm>
            <a:off x="165590" y="3455451"/>
            <a:ext cx="1671827" cy="10616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080FCC4-DB86-4906-9990-20BF43FCC9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86" y="3608832"/>
            <a:ext cx="1032000" cy="84368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A7D85E-A0C5-4A21-B9E5-12F56E6357F8}"/>
              </a:ext>
            </a:extLst>
          </p:cNvPr>
          <p:cNvCxnSpPr/>
          <p:nvPr/>
        </p:nvCxnSpPr>
        <p:spPr>
          <a:xfrm>
            <a:off x="221790" y="4852416"/>
            <a:ext cx="654405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D5971CA1-D894-4BFB-86E7-7F4B79402C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973" y="5138924"/>
            <a:ext cx="6445946" cy="1179579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6C174F27-44D6-40CA-947B-3247DB102AC2}"/>
              </a:ext>
            </a:extLst>
          </p:cNvPr>
          <p:cNvSpPr txBox="1">
            <a:spLocks/>
          </p:cNvSpPr>
          <p:nvPr/>
        </p:nvSpPr>
        <p:spPr>
          <a:xfrm>
            <a:off x="778577" y="6666382"/>
            <a:ext cx="5987267" cy="291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السؤال السادس  : ارسم  الاشكال داخل المستطيل مكونا نمطا صحيحا باستخدام هذين الشكلين فقط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CE19805-061A-4D81-A53D-208E2A2F9A13}"/>
              </a:ext>
            </a:extLst>
          </p:cNvPr>
          <p:cNvSpPr/>
          <p:nvPr/>
        </p:nvSpPr>
        <p:spPr>
          <a:xfrm>
            <a:off x="165590" y="8132468"/>
            <a:ext cx="6437329" cy="122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BEC4DFD-4939-42ED-996A-FEC8D95CC94A}"/>
              </a:ext>
            </a:extLst>
          </p:cNvPr>
          <p:cNvSpPr/>
          <p:nvPr/>
        </p:nvSpPr>
        <p:spPr>
          <a:xfrm>
            <a:off x="2154849" y="7223943"/>
            <a:ext cx="995363" cy="5212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8E42249-A78E-4633-A3DD-F0F994D81719}"/>
              </a:ext>
            </a:extLst>
          </p:cNvPr>
          <p:cNvSpPr/>
          <p:nvPr/>
        </p:nvSpPr>
        <p:spPr>
          <a:xfrm>
            <a:off x="3611456" y="7223943"/>
            <a:ext cx="827532" cy="52120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A07BF089-C27C-48BD-AF75-930AD1A09DF4}"/>
              </a:ext>
            </a:extLst>
          </p:cNvPr>
          <p:cNvSpPr/>
          <p:nvPr/>
        </p:nvSpPr>
        <p:spPr>
          <a:xfrm>
            <a:off x="5156200" y="1301751"/>
            <a:ext cx="1544827" cy="41942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إبدا من هنا </a:t>
            </a:r>
            <a:endParaRPr lang="en-US" dirty="0"/>
          </a:p>
        </p:txBody>
      </p:sp>
      <p:sp>
        <p:nvSpPr>
          <p:cNvPr id="39" name="Arrow: Left 38">
            <a:extLst>
              <a:ext uri="{FF2B5EF4-FFF2-40B4-BE49-F238E27FC236}">
                <a16:creationId xmlns:a16="http://schemas.microsoft.com/office/drawing/2014/main" id="{318F9826-348B-4865-900D-34FFC27476F9}"/>
              </a:ext>
            </a:extLst>
          </p:cNvPr>
          <p:cNvSpPr/>
          <p:nvPr/>
        </p:nvSpPr>
        <p:spPr>
          <a:xfrm>
            <a:off x="5116918" y="2673350"/>
            <a:ext cx="1544827" cy="41942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إبدا من هنا </a:t>
            </a:r>
            <a:endParaRPr lang="en-US" dirty="0"/>
          </a:p>
        </p:txBody>
      </p:sp>
      <p:sp>
        <p:nvSpPr>
          <p:cNvPr id="40" name="Arrow: Left 39">
            <a:extLst>
              <a:ext uri="{FF2B5EF4-FFF2-40B4-BE49-F238E27FC236}">
                <a16:creationId xmlns:a16="http://schemas.microsoft.com/office/drawing/2014/main" id="{96962CE1-B19F-458A-9C5A-0C53AEB55628}"/>
              </a:ext>
            </a:extLst>
          </p:cNvPr>
          <p:cNvSpPr/>
          <p:nvPr/>
        </p:nvSpPr>
        <p:spPr>
          <a:xfrm>
            <a:off x="5089516" y="4364665"/>
            <a:ext cx="1544827" cy="41942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إبدا من هنا </a:t>
            </a:r>
            <a:endParaRPr lang="en-US" dirty="0"/>
          </a:p>
        </p:txBody>
      </p:sp>
      <p:sp>
        <p:nvSpPr>
          <p:cNvPr id="41" name="Arrow: Left 40">
            <a:extLst>
              <a:ext uri="{FF2B5EF4-FFF2-40B4-BE49-F238E27FC236}">
                <a16:creationId xmlns:a16="http://schemas.microsoft.com/office/drawing/2014/main" id="{FCE4CE1B-B337-46DF-926B-1BA838CAB0E2}"/>
              </a:ext>
            </a:extLst>
          </p:cNvPr>
          <p:cNvSpPr/>
          <p:nvPr/>
        </p:nvSpPr>
        <p:spPr>
          <a:xfrm>
            <a:off x="5062114" y="6055980"/>
            <a:ext cx="1544827" cy="41942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إبدا من هنا </a:t>
            </a:r>
            <a:endParaRPr lang="en-US" dirty="0"/>
          </a:p>
        </p:txBody>
      </p:sp>
      <p:sp>
        <p:nvSpPr>
          <p:cNvPr id="42" name="Arrow: Left 41">
            <a:extLst>
              <a:ext uri="{FF2B5EF4-FFF2-40B4-BE49-F238E27FC236}">
                <a16:creationId xmlns:a16="http://schemas.microsoft.com/office/drawing/2014/main" id="{183C4D7A-B3C9-4B49-A473-BE868F72450C}"/>
              </a:ext>
            </a:extLst>
          </p:cNvPr>
          <p:cNvSpPr/>
          <p:nvPr/>
        </p:nvSpPr>
        <p:spPr>
          <a:xfrm>
            <a:off x="4922414" y="8983107"/>
            <a:ext cx="1544827" cy="41942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إبدا من هنا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42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45</TotalTime>
  <Words>104</Words>
  <Application>Microsoft Office PowerPoint</Application>
  <PresentationFormat>A4 Paper (210x297 mm)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 Semilight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لن نبكي سنثأر</dc:creator>
  <cp:lastModifiedBy>HUSSAIN HASSAN ALI AHMED</cp:lastModifiedBy>
  <cp:revision>47</cp:revision>
  <cp:lastPrinted>2018-10-17T07:06:46Z</cp:lastPrinted>
  <dcterms:created xsi:type="dcterms:W3CDTF">2014-02-19T08:00:48Z</dcterms:created>
  <dcterms:modified xsi:type="dcterms:W3CDTF">2023-10-03T07:26:42Z</dcterms:modified>
</cp:coreProperties>
</file>