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326" r:id="rId2"/>
    <p:sldId id="384" r:id="rId3"/>
    <p:sldId id="405" r:id="rId4"/>
    <p:sldId id="407" r:id="rId5"/>
    <p:sldId id="388" r:id="rId6"/>
    <p:sldId id="426" r:id="rId7"/>
    <p:sldId id="415" r:id="rId8"/>
    <p:sldId id="416" r:id="rId9"/>
    <p:sldId id="417" r:id="rId10"/>
    <p:sldId id="418" r:id="rId11"/>
    <p:sldId id="419" r:id="rId12"/>
    <p:sldId id="421" r:id="rId13"/>
    <p:sldId id="422" r:id="rId14"/>
    <p:sldId id="403" r:id="rId15"/>
    <p:sldId id="423" r:id="rId16"/>
    <p:sldId id="424" r:id="rId17"/>
    <p:sldId id="425" r:id="rId18"/>
    <p:sldId id="393" r:id="rId19"/>
    <p:sldId id="406" r:id="rId20"/>
  </p:sldIdLst>
  <p:sldSz cx="12192000" cy="6858000"/>
  <p:notesSz cx="6858000" cy="9144000"/>
  <p:defaultTextStyle>
    <a:defPPr>
      <a:defRPr lang="ar-BH"/>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ziz  Ourabeh" initials="AO" lastIdx="1" clrIdx="0">
    <p:extLst>
      <p:ext uri="{19B8F6BF-5375-455C-9EA6-DF929625EA0E}">
        <p15:presenceInfo xmlns:p15="http://schemas.microsoft.com/office/powerpoint/2012/main" userId="S::810844834@moe.gov.bh::a1815be7-c850-4d35-bcaa-4e3b9423142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9677047-3C1F-4A18-94FF-B6E40D430FB6}" type="doc">
      <dgm:prSet loTypeId="urn:microsoft.com/office/officeart/2005/8/layout/vList3" loCatId="list" qsTypeId="urn:microsoft.com/office/officeart/2005/8/quickstyle/simple1" qsCatId="simple" csTypeId="urn:microsoft.com/office/officeart/2005/8/colors/accent2_1" csCatId="accent2" phldr="1"/>
      <dgm:spPr/>
      <dgm:t>
        <a:bodyPr/>
        <a:lstStyle/>
        <a:p>
          <a:endParaRPr lang="en-US"/>
        </a:p>
      </dgm:t>
    </dgm:pt>
    <dgm:pt modelId="{D47D1793-5E3D-41B9-ACB2-5FBEFF1FA7EF}">
      <dgm:prSet phldrT="[نص]" custT="1">
        <dgm:style>
          <a:lnRef idx="2">
            <a:schemeClr val="accent1"/>
          </a:lnRef>
          <a:fillRef idx="1">
            <a:schemeClr val="lt1"/>
          </a:fillRef>
          <a:effectRef idx="0">
            <a:schemeClr val="accent1"/>
          </a:effectRef>
          <a:fontRef idx="minor">
            <a:schemeClr val="dk1"/>
          </a:fontRef>
        </dgm:style>
      </dgm:prSet>
      <dgm:spPr>
        <a:xfrm>
          <a:off x="400817" y="1432"/>
          <a:ext cx="2887485" cy="530319"/>
        </a:xfrm>
        <a:prstGeom prst="homePlate">
          <a:avLst/>
        </a:prstGeom>
        <a:solidFill>
          <a:sysClr val="window" lastClr="FFFFFF"/>
        </a:solidFill>
        <a:ln w="19050" cap="flat" cmpd="sng" algn="ctr">
          <a:solidFill>
            <a:srgbClr val="4472C4"/>
          </a:solidFill>
          <a:prstDash val="solid"/>
          <a:miter lim="800000"/>
        </a:ln>
        <a:effectLst/>
      </dgm:spPr>
      <dgm:t>
        <a:bodyPr/>
        <a:lstStyle/>
        <a:p>
          <a:pPr algn="r">
            <a:buNone/>
          </a:pPr>
          <a:r>
            <a:rPr lang="ar-BH" sz="2400" b="1" dirty="0">
              <a:solidFill>
                <a:sysClr val="windowText" lastClr="000000">
                  <a:hueOff val="0"/>
                  <a:satOff val="0"/>
                  <a:lumOff val="0"/>
                  <a:alphaOff val="0"/>
                </a:sysClr>
              </a:solidFill>
              <a:latin typeface="Sakkal Majalla" panose="02000000000000000000" pitchFamily="2" charset="-78"/>
              <a:ea typeface="+mn-ea"/>
              <a:cs typeface="Sakkal Majalla" panose="02000000000000000000" pitchFamily="2" charset="-78"/>
            </a:rPr>
            <a:t>            يُمكن تحويل الأشياء القديمة إلى شيء مفيد وجديد. </a:t>
          </a:r>
          <a:endParaRPr lang="en-US" sz="2400" dirty="0">
            <a:solidFill>
              <a:sysClr val="windowText" lastClr="000000">
                <a:hueOff val="0"/>
                <a:satOff val="0"/>
                <a:lumOff val="0"/>
                <a:alphaOff val="0"/>
              </a:sysClr>
            </a:solidFill>
            <a:latin typeface="Sakkal Majalla" panose="02000000000000000000" pitchFamily="2" charset="-78"/>
            <a:ea typeface="+mn-ea"/>
            <a:cs typeface="Sakkal Majalla" panose="02000000000000000000" pitchFamily="2" charset="-78"/>
          </a:endParaRPr>
        </a:p>
      </dgm:t>
    </dgm:pt>
    <dgm:pt modelId="{54931FE1-B8FC-41B8-B880-502CCBCE2662}" type="parTrans" cxnId="{7227D67E-E7D8-41AE-9646-900D978C2145}">
      <dgm:prSet/>
      <dgm:spPr/>
      <dgm:t>
        <a:bodyPr/>
        <a:lstStyle/>
        <a:p>
          <a:endParaRPr lang="en-US" sz="2400">
            <a:latin typeface="Sakkal Majalla" panose="02000000000000000000" pitchFamily="2" charset="-78"/>
            <a:cs typeface="Sakkal Majalla" panose="02000000000000000000" pitchFamily="2" charset="-78"/>
          </a:endParaRPr>
        </a:p>
      </dgm:t>
    </dgm:pt>
    <dgm:pt modelId="{CF683FA3-D3C5-4BB5-A180-87BCD2C9295D}" type="sibTrans" cxnId="{7227D67E-E7D8-41AE-9646-900D978C2145}">
      <dgm:prSet/>
      <dgm:spPr/>
      <dgm:t>
        <a:bodyPr/>
        <a:lstStyle/>
        <a:p>
          <a:endParaRPr lang="en-US" sz="2400">
            <a:latin typeface="Sakkal Majalla" panose="02000000000000000000" pitchFamily="2" charset="-78"/>
            <a:cs typeface="Sakkal Majalla" panose="02000000000000000000" pitchFamily="2" charset="-78"/>
          </a:endParaRPr>
        </a:p>
      </dgm:t>
    </dgm:pt>
    <dgm:pt modelId="{ED1474DC-0EFA-49BC-9E0D-31274CA03609}">
      <dgm:prSet phldrT="[نص]" custT="1">
        <dgm:style>
          <a:lnRef idx="2">
            <a:schemeClr val="accent1"/>
          </a:lnRef>
          <a:fillRef idx="1">
            <a:schemeClr val="lt1"/>
          </a:fillRef>
          <a:effectRef idx="0">
            <a:schemeClr val="accent1"/>
          </a:effectRef>
          <a:fontRef idx="minor">
            <a:schemeClr val="dk1"/>
          </a:fontRef>
        </dgm:style>
      </dgm:prSet>
      <dgm:spPr>
        <a:xfrm>
          <a:off x="400817" y="690055"/>
          <a:ext cx="2887485" cy="530319"/>
        </a:xfrm>
        <a:prstGeom prst="homePlate">
          <a:avLst/>
        </a:prstGeom>
        <a:solidFill>
          <a:sysClr val="window" lastClr="FFFFFF"/>
        </a:solidFill>
        <a:ln w="19050" cap="flat" cmpd="sng" algn="ctr">
          <a:solidFill>
            <a:srgbClr val="4472C4"/>
          </a:solidFill>
          <a:prstDash val="solid"/>
          <a:miter lim="800000"/>
        </a:ln>
        <a:effectLst/>
      </dgm:spPr>
      <dgm:t>
        <a:bodyPr/>
        <a:lstStyle/>
        <a:p>
          <a:pPr>
            <a:buNone/>
          </a:pPr>
          <a:r>
            <a:rPr lang="ar-BH" sz="2400" b="1" dirty="0">
              <a:solidFill>
                <a:sysClr val="windowText" lastClr="000000">
                  <a:hueOff val="0"/>
                  <a:satOff val="0"/>
                  <a:lumOff val="0"/>
                  <a:alphaOff val="0"/>
                </a:sysClr>
              </a:solidFill>
              <a:latin typeface="Sakkal Majalla" panose="02000000000000000000" pitchFamily="2" charset="-78"/>
              <a:ea typeface="+mn-ea"/>
              <a:cs typeface="Sakkal Majalla" panose="02000000000000000000" pitchFamily="2" charset="-78"/>
            </a:rPr>
            <a:t>         وضع قائمة بالمشتريات، وتحديد الاحتياجات الأساسية يسهم في تخفيض الإنفاق.</a:t>
          </a:r>
          <a:endParaRPr lang="en-US" sz="2400" dirty="0">
            <a:solidFill>
              <a:sysClr val="windowText" lastClr="000000">
                <a:hueOff val="0"/>
                <a:satOff val="0"/>
                <a:lumOff val="0"/>
                <a:alphaOff val="0"/>
              </a:sysClr>
            </a:solidFill>
            <a:latin typeface="Sakkal Majalla" panose="02000000000000000000" pitchFamily="2" charset="-78"/>
            <a:ea typeface="+mn-ea"/>
            <a:cs typeface="Sakkal Majalla" panose="02000000000000000000" pitchFamily="2" charset="-78"/>
          </a:endParaRPr>
        </a:p>
      </dgm:t>
    </dgm:pt>
    <dgm:pt modelId="{9C49BF3B-8AD2-4C36-B74D-97BEF689AEE7}" type="parTrans" cxnId="{48C35F14-D171-42BD-A12A-433B4453DC68}">
      <dgm:prSet/>
      <dgm:spPr/>
      <dgm:t>
        <a:bodyPr/>
        <a:lstStyle/>
        <a:p>
          <a:endParaRPr lang="en-US" sz="2400">
            <a:latin typeface="Sakkal Majalla" panose="02000000000000000000" pitchFamily="2" charset="-78"/>
            <a:cs typeface="Sakkal Majalla" panose="02000000000000000000" pitchFamily="2" charset="-78"/>
          </a:endParaRPr>
        </a:p>
      </dgm:t>
    </dgm:pt>
    <dgm:pt modelId="{3185B16D-0F12-42EC-A3E1-B3310C49B1A6}" type="sibTrans" cxnId="{48C35F14-D171-42BD-A12A-433B4453DC68}">
      <dgm:prSet/>
      <dgm:spPr/>
      <dgm:t>
        <a:bodyPr/>
        <a:lstStyle/>
        <a:p>
          <a:endParaRPr lang="en-US" sz="2400">
            <a:latin typeface="Sakkal Majalla" panose="02000000000000000000" pitchFamily="2" charset="-78"/>
            <a:cs typeface="Sakkal Majalla" panose="02000000000000000000" pitchFamily="2" charset="-78"/>
          </a:endParaRPr>
        </a:p>
      </dgm:t>
    </dgm:pt>
    <dgm:pt modelId="{1A1B50B8-31B4-4311-85FE-155C08A126E5}">
      <dgm:prSet phldrT="[نص]" custT="1">
        <dgm:style>
          <a:lnRef idx="2">
            <a:schemeClr val="accent1"/>
          </a:lnRef>
          <a:fillRef idx="1">
            <a:schemeClr val="lt1"/>
          </a:fillRef>
          <a:effectRef idx="0">
            <a:schemeClr val="accent1"/>
          </a:effectRef>
          <a:fontRef idx="minor">
            <a:schemeClr val="dk1"/>
          </a:fontRef>
        </dgm:style>
      </dgm:prSet>
      <dgm:spPr>
        <a:xfrm>
          <a:off x="400817" y="2067303"/>
          <a:ext cx="2887485" cy="530319"/>
        </a:xfrm>
        <a:prstGeom prst="homePlate">
          <a:avLst/>
        </a:prstGeom>
        <a:solidFill>
          <a:sysClr val="window" lastClr="FFFFFF"/>
        </a:solidFill>
        <a:ln w="19050" cap="flat" cmpd="sng" algn="ctr">
          <a:solidFill>
            <a:srgbClr val="4472C4"/>
          </a:solidFill>
          <a:prstDash val="solid"/>
          <a:miter lim="800000"/>
        </a:ln>
        <a:effectLst/>
      </dgm:spPr>
      <dgm:t>
        <a:bodyPr/>
        <a:lstStyle/>
        <a:p>
          <a:pPr algn="r">
            <a:buNone/>
          </a:pPr>
          <a:r>
            <a:rPr lang="ar-BH" sz="2400" b="1" dirty="0">
              <a:solidFill>
                <a:sysClr val="windowText" lastClr="000000">
                  <a:hueOff val="0"/>
                  <a:satOff val="0"/>
                  <a:lumOff val="0"/>
                  <a:alphaOff val="0"/>
                </a:sysClr>
              </a:solidFill>
              <a:latin typeface="Sakkal Majalla" panose="02000000000000000000" pitchFamily="2" charset="-78"/>
              <a:ea typeface="+mn-ea"/>
              <a:cs typeface="Sakkal Majalla" panose="02000000000000000000" pitchFamily="2" charset="-78"/>
            </a:rPr>
            <a:t>           ترشيد الاستهلاك يساعدنا على تحقيق التوازن في حياتنا.</a:t>
          </a:r>
          <a:endParaRPr lang="en-US" sz="2400" dirty="0">
            <a:solidFill>
              <a:sysClr val="windowText" lastClr="000000">
                <a:hueOff val="0"/>
                <a:satOff val="0"/>
                <a:lumOff val="0"/>
                <a:alphaOff val="0"/>
              </a:sysClr>
            </a:solidFill>
            <a:latin typeface="Sakkal Majalla" panose="02000000000000000000" pitchFamily="2" charset="-78"/>
            <a:ea typeface="+mn-ea"/>
            <a:cs typeface="Sakkal Majalla" panose="02000000000000000000" pitchFamily="2" charset="-78"/>
          </a:endParaRPr>
        </a:p>
      </dgm:t>
    </dgm:pt>
    <dgm:pt modelId="{79D70222-0576-4EE7-AE79-9D29ECBB6BD1}" type="parTrans" cxnId="{6EBB7F62-7747-438C-B30A-C1611A487D9A}">
      <dgm:prSet/>
      <dgm:spPr/>
      <dgm:t>
        <a:bodyPr/>
        <a:lstStyle/>
        <a:p>
          <a:endParaRPr lang="en-US" sz="2400">
            <a:latin typeface="Sakkal Majalla" panose="02000000000000000000" pitchFamily="2" charset="-78"/>
            <a:cs typeface="Sakkal Majalla" panose="02000000000000000000" pitchFamily="2" charset="-78"/>
          </a:endParaRPr>
        </a:p>
      </dgm:t>
    </dgm:pt>
    <dgm:pt modelId="{6B86EF76-4FFA-4BE0-A9D1-AA752F290C19}" type="sibTrans" cxnId="{6EBB7F62-7747-438C-B30A-C1611A487D9A}">
      <dgm:prSet/>
      <dgm:spPr/>
      <dgm:t>
        <a:bodyPr/>
        <a:lstStyle/>
        <a:p>
          <a:endParaRPr lang="en-US" sz="2400">
            <a:latin typeface="Sakkal Majalla" panose="02000000000000000000" pitchFamily="2" charset="-78"/>
            <a:cs typeface="Sakkal Majalla" panose="02000000000000000000" pitchFamily="2" charset="-78"/>
          </a:endParaRPr>
        </a:p>
      </dgm:t>
    </dgm:pt>
    <dgm:pt modelId="{E7807E47-4E5D-47DC-8E4B-53EF00960C9E}">
      <dgm:prSet custT="1">
        <dgm:style>
          <a:lnRef idx="2">
            <a:schemeClr val="accent1"/>
          </a:lnRef>
          <a:fillRef idx="1">
            <a:schemeClr val="lt1"/>
          </a:fillRef>
          <a:effectRef idx="0">
            <a:schemeClr val="accent1"/>
          </a:effectRef>
          <a:fontRef idx="minor">
            <a:schemeClr val="dk1"/>
          </a:fontRef>
        </dgm:style>
      </dgm:prSet>
      <dgm:spPr>
        <a:xfrm>
          <a:off x="400817" y="1378679"/>
          <a:ext cx="2887485" cy="530319"/>
        </a:xfrm>
        <a:prstGeom prst="homePlate">
          <a:avLst/>
        </a:prstGeom>
        <a:solidFill>
          <a:sysClr val="window" lastClr="FFFFFF"/>
        </a:solidFill>
        <a:ln w="19050" cap="flat" cmpd="sng" algn="ctr">
          <a:solidFill>
            <a:srgbClr val="4472C4"/>
          </a:solidFill>
          <a:prstDash val="solid"/>
          <a:miter lim="800000"/>
        </a:ln>
        <a:effectLst/>
      </dgm:spPr>
      <dgm:t>
        <a:bodyPr/>
        <a:lstStyle/>
        <a:p>
          <a:pPr>
            <a:buNone/>
          </a:pPr>
          <a:r>
            <a:rPr lang="ar-BH" sz="2400" b="1" dirty="0">
              <a:solidFill>
                <a:sysClr val="windowText" lastClr="000000">
                  <a:hueOff val="0"/>
                  <a:satOff val="0"/>
                  <a:lumOff val="0"/>
                  <a:alphaOff val="0"/>
                </a:sysClr>
              </a:solidFill>
              <a:latin typeface="Sakkal Majalla" panose="02000000000000000000" pitchFamily="2" charset="-78"/>
              <a:ea typeface="+mn-ea"/>
              <a:cs typeface="Sakkal Majalla" panose="02000000000000000000" pitchFamily="2" charset="-78"/>
            </a:rPr>
            <a:t>  استعمال الموارد بحكمة يزيد من التكاليف الاقتصادية المرتبطة بالاستهلاك.</a:t>
          </a:r>
          <a:endParaRPr lang="en-US" sz="2400" dirty="0">
            <a:solidFill>
              <a:sysClr val="windowText" lastClr="000000">
                <a:hueOff val="0"/>
                <a:satOff val="0"/>
                <a:lumOff val="0"/>
                <a:alphaOff val="0"/>
              </a:sysClr>
            </a:solidFill>
            <a:latin typeface="Sakkal Majalla" panose="02000000000000000000" pitchFamily="2" charset="-78"/>
            <a:ea typeface="+mn-ea"/>
            <a:cs typeface="Sakkal Majalla" panose="02000000000000000000" pitchFamily="2" charset="-78"/>
          </a:endParaRPr>
        </a:p>
      </dgm:t>
    </dgm:pt>
    <dgm:pt modelId="{A26AF3A1-6E68-41BB-9B27-17BBA32B5D3A}" type="parTrans" cxnId="{470EB53F-0EE1-4C76-884B-E819D7DCC612}">
      <dgm:prSet/>
      <dgm:spPr/>
      <dgm:t>
        <a:bodyPr/>
        <a:lstStyle/>
        <a:p>
          <a:endParaRPr lang="en-US" sz="2400">
            <a:latin typeface="Sakkal Majalla" panose="02000000000000000000" pitchFamily="2" charset="-78"/>
            <a:cs typeface="Sakkal Majalla" panose="02000000000000000000" pitchFamily="2" charset="-78"/>
          </a:endParaRPr>
        </a:p>
      </dgm:t>
    </dgm:pt>
    <dgm:pt modelId="{A4C98AAE-9BC2-45BF-8636-0223BCC468AD}" type="sibTrans" cxnId="{470EB53F-0EE1-4C76-884B-E819D7DCC612}">
      <dgm:prSet/>
      <dgm:spPr/>
      <dgm:t>
        <a:bodyPr/>
        <a:lstStyle/>
        <a:p>
          <a:endParaRPr lang="en-US" sz="2400">
            <a:latin typeface="Sakkal Majalla" panose="02000000000000000000" pitchFamily="2" charset="-78"/>
            <a:cs typeface="Sakkal Majalla" panose="02000000000000000000" pitchFamily="2" charset="-78"/>
          </a:endParaRPr>
        </a:p>
      </dgm:t>
    </dgm:pt>
    <dgm:pt modelId="{B7396645-059D-4F50-9ABF-1460102B6553}" type="pres">
      <dgm:prSet presAssocID="{F9677047-3C1F-4A18-94FF-B6E40D430FB6}" presName="linearFlow" presStyleCnt="0">
        <dgm:presLayoutVars>
          <dgm:dir val="rev"/>
          <dgm:resizeHandles val="exact"/>
        </dgm:presLayoutVars>
      </dgm:prSet>
      <dgm:spPr/>
    </dgm:pt>
    <dgm:pt modelId="{097340F5-4246-4F0B-988F-87B62BFCE02E}" type="pres">
      <dgm:prSet presAssocID="{D47D1793-5E3D-41B9-ACB2-5FBEFF1FA7EF}" presName="composite" presStyleCnt="0"/>
      <dgm:spPr/>
    </dgm:pt>
    <dgm:pt modelId="{727DC3C3-4825-48BD-8D89-5DC5BB67647A}" type="pres">
      <dgm:prSet presAssocID="{D47D1793-5E3D-41B9-ACB2-5FBEFF1FA7EF}" presName="imgShp" presStyleLbl="fgImgPlace1" presStyleIdx="0" presStyleCnt="4"/>
      <dgm:spPr>
        <a:xfrm>
          <a:off x="2829967" y="1432"/>
          <a:ext cx="530319" cy="530319"/>
        </a:xfrm>
        <a:prstGeom prst="ellipse">
          <a:avLst/>
        </a:prstGeom>
        <a:solidFill>
          <a:srgbClr val="FFC000">
            <a:lumMod val="40000"/>
            <a:lumOff val="60000"/>
          </a:srgbClr>
        </a:solidFill>
        <a:ln w="19050" cap="flat" cmpd="sng" algn="ctr">
          <a:solidFill>
            <a:scrgbClr r="0" g="0" b="0"/>
          </a:solidFill>
          <a:prstDash val="solid"/>
          <a:miter lim="800000"/>
        </a:ln>
        <a:effectLst/>
      </dgm:spPr>
    </dgm:pt>
    <dgm:pt modelId="{D14E40D5-BBD6-4127-BA67-6847634C916B}" type="pres">
      <dgm:prSet presAssocID="{D47D1793-5E3D-41B9-ACB2-5FBEFF1FA7EF}" presName="txShp" presStyleLbl="node1" presStyleIdx="0" presStyleCnt="4" custScaleX="115447">
        <dgm:presLayoutVars>
          <dgm:bulletEnabled val="1"/>
        </dgm:presLayoutVars>
      </dgm:prSet>
      <dgm:spPr/>
    </dgm:pt>
    <dgm:pt modelId="{08B2AC79-62F8-4F52-ABB9-83FA8BA01A2C}" type="pres">
      <dgm:prSet presAssocID="{CF683FA3-D3C5-4BB5-A180-87BCD2C9295D}" presName="spacing" presStyleCnt="0"/>
      <dgm:spPr/>
    </dgm:pt>
    <dgm:pt modelId="{E914CF64-48C0-47D7-8A4B-3CDC69C3A232}" type="pres">
      <dgm:prSet presAssocID="{ED1474DC-0EFA-49BC-9E0D-31274CA03609}" presName="composite" presStyleCnt="0"/>
      <dgm:spPr/>
    </dgm:pt>
    <dgm:pt modelId="{388743C1-843E-45E7-B3B1-CB053A8317D8}" type="pres">
      <dgm:prSet presAssocID="{ED1474DC-0EFA-49BC-9E0D-31274CA03609}" presName="imgShp" presStyleLbl="fgImgPlace1" presStyleIdx="1" presStyleCnt="4"/>
      <dgm:spPr>
        <a:xfrm>
          <a:off x="2829967" y="690055"/>
          <a:ext cx="530319" cy="530319"/>
        </a:xfrm>
        <a:prstGeom prst="ellipse">
          <a:avLst/>
        </a:prstGeom>
        <a:solidFill>
          <a:srgbClr val="FFC000">
            <a:lumMod val="40000"/>
            <a:lumOff val="60000"/>
          </a:srgbClr>
        </a:solidFill>
        <a:ln w="19050" cap="flat" cmpd="sng" algn="ctr">
          <a:solidFill>
            <a:scrgbClr r="0" g="0" b="0"/>
          </a:solidFill>
          <a:prstDash val="solid"/>
          <a:miter lim="800000"/>
        </a:ln>
        <a:effectLst/>
      </dgm:spPr>
    </dgm:pt>
    <dgm:pt modelId="{9A88BF6E-5404-4B3C-8A46-82E10E1F6F40}" type="pres">
      <dgm:prSet presAssocID="{ED1474DC-0EFA-49BC-9E0D-31274CA03609}" presName="txShp" presStyleLbl="node1" presStyleIdx="1" presStyleCnt="4" custScaleX="115447">
        <dgm:presLayoutVars>
          <dgm:bulletEnabled val="1"/>
        </dgm:presLayoutVars>
      </dgm:prSet>
      <dgm:spPr/>
    </dgm:pt>
    <dgm:pt modelId="{FBCF451D-665D-4BBB-A2E7-1307CFEFD0E3}" type="pres">
      <dgm:prSet presAssocID="{3185B16D-0F12-42EC-A3E1-B3310C49B1A6}" presName="spacing" presStyleCnt="0"/>
      <dgm:spPr/>
    </dgm:pt>
    <dgm:pt modelId="{BE00EC39-8199-41FB-A1B2-E0CBA7A0FEBF}" type="pres">
      <dgm:prSet presAssocID="{E7807E47-4E5D-47DC-8E4B-53EF00960C9E}" presName="composite" presStyleCnt="0"/>
      <dgm:spPr/>
    </dgm:pt>
    <dgm:pt modelId="{A42421E4-4CAE-4E7D-B36E-6ACBD7C86D2E}" type="pres">
      <dgm:prSet presAssocID="{E7807E47-4E5D-47DC-8E4B-53EF00960C9E}" presName="imgShp" presStyleLbl="fgImgPlace1" presStyleIdx="2" presStyleCnt="4"/>
      <dgm:spPr>
        <a:xfrm>
          <a:off x="2829967" y="1378679"/>
          <a:ext cx="530319" cy="530319"/>
        </a:xfrm>
        <a:prstGeom prst="ellipse">
          <a:avLst/>
        </a:prstGeom>
        <a:solidFill>
          <a:srgbClr val="FFC000">
            <a:lumMod val="40000"/>
            <a:lumOff val="60000"/>
          </a:srgbClr>
        </a:solidFill>
        <a:ln w="19050" cap="flat" cmpd="sng" algn="ctr">
          <a:solidFill>
            <a:scrgbClr r="0" g="0" b="0"/>
          </a:solidFill>
          <a:prstDash val="solid"/>
          <a:miter lim="800000"/>
        </a:ln>
        <a:effectLst/>
      </dgm:spPr>
    </dgm:pt>
    <dgm:pt modelId="{2DCEE799-2E2D-4A65-991B-970D92ED395C}" type="pres">
      <dgm:prSet presAssocID="{E7807E47-4E5D-47DC-8E4B-53EF00960C9E}" presName="txShp" presStyleLbl="node1" presStyleIdx="2" presStyleCnt="4" custScaleX="115447">
        <dgm:presLayoutVars>
          <dgm:bulletEnabled val="1"/>
        </dgm:presLayoutVars>
      </dgm:prSet>
      <dgm:spPr/>
    </dgm:pt>
    <dgm:pt modelId="{64E1BDE4-82C2-451C-987D-34003E13C820}" type="pres">
      <dgm:prSet presAssocID="{A4C98AAE-9BC2-45BF-8636-0223BCC468AD}" presName="spacing" presStyleCnt="0"/>
      <dgm:spPr/>
    </dgm:pt>
    <dgm:pt modelId="{A28EC1A2-CCB3-4D57-ADCB-F8A2182A4222}" type="pres">
      <dgm:prSet presAssocID="{1A1B50B8-31B4-4311-85FE-155C08A126E5}" presName="composite" presStyleCnt="0"/>
      <dgm:spPr/>
    </dgm:pt>
    <dgm:pt modelId="{523DE304-4213-4313-AB36-2D5D2830C25F}" type="pres">
      <dgm:prSet presAssocID="{1A1B50B8-31B4-4311-85FE-155C08A126E5}" presName="imgShp" presStyleLbl="fgImgPlace1" presStyleIdx="3" presStyleCnt="4"/>
      <dgm:spPr>
        <a:xfrm>
          <a:off x="2829967" y="2067303"/>
          <a:ext cx="530319" cy="530319"/>
        </a:xfrm>
        <a:prstGeom prst="ellipse">
          <a:avLst/>
        </a:prstGeom>
        <a:solidFill>
          <a:srgbClr val="FFC000">
            <a:lumMod val="40000"/>
            <a:lumOff val="60000"/>
          </a:srgbClr>
        </a:solidFill>
        <a:ln w="19050" cap="flat" cmpd="sng" algn="ctr">
          <a:solidFill>
            <a:scrgbClr r="0" g="0" b="0"/>
          </a:solidFill>
          <a:prstDash val="solid"/>
          <a:miter lim="800000"/>
        </a:ln>
        <a:effectLst/>
      </dgm:spPr>
    </dgm:pt>
    <dgm:pt modelId="{89BA2119-5D0C-4FD1-ADE6-E7D78936802B}" type="pres">
      <dgm:prSet presAssocID="{1A1B50B8-31B4-4311-85FE-155C08A126E5}" presName="txShp" presStyleLbl="node1" presStyleIdx="3" presStyleCnt="4" custScaleX="115447">
        <dgm:presLayoutVars>
          <dgm:bulletEnabled val="1"/>
        </dgm:presLayoutVars>
      </dgm:prSet>
      <dgm:spPr/>
    </dgm:pt>
  </dgm:ptLst>
  <dgm:cxnLst>
    <dgm:cxn modelId="{48C35F14-D171-42BD-A12A-433B4453DC68}" srcId="{F9677047-3C1F-4A18-94FF-B6E40D430FB6}" destId="{ED1474DC-0EFA-49BC-9E0D-31274CA03609}" srcOrd="1" destOrd="0" parTransId="{9C49BF3B-8AD2-4C36-B74D-97BEF689AEE7}" sibTransId="{3185B16D-0F12-42EC-A3E1-B3310C49B1A6}"/>
    <dgm:cxn modelId="{470EB53F-0EE1-4C76-884B-E819D7DCC612}" srcId="{F9677047-3C1F-4A18-94FF-B6E40D430FB6}" destId="{E7807E47-4E5D-47DC-8E4B-53EF00960C9E}" srcOrd="2" destOrd="0" parTransId="{A26AF3A1-6E68-41BB-9B27-17BBA32B5D3A}" sibTransId="{A4C98AAE-9BC2-45BF-8636-0223BCC468AD}"/>
    <dgm:cxn modelId="{6EBB7F62-7747-438C-B30A-C1611A487D9A}" srcId="{F9677047-3C1F-4A18-94FF-B6E40D430FB6}" destId="{1A1B50B8-31B4-4311-85FE-155C08A126E5}" srcOrd="3" destOrd="0" parTransId="{79D70222-0576-4EE7-AE79-9D29ECBB6BD1}" sibTransId="{6B86EF76-4FFA-4BE0-A9D1-AA752F290C19}"/>
    <dgm:cxn modelId="{E875854A-088E-40D6-BBF2-BCBA55755C1C}" type="presOf" srcId="{E7807E47-4E5D-47DC-8E4B-53EF00960C9E}" destId="{2DCEE799-2E2D-4A65-991B-970D92ED395C}" srcOrd="0" destOrd="0" presId="urn:microsoft.com/office/officeart/2005/8/layout/vList3"/>
    <dgm:cxn modelId="{7F247153-CCDC-4BAA-B730-759339B7764B}" type="presOf" srcId="{D47D1793-5E3D-41B9-ACB2-5FBEFF1FA7EF}" destId="{D14E40D5-BBD6-4127-BA67-6847634C916B}" srcOrd="0" destOrd="0" presId="urn:microsoft.com/office/officeart/2005/8/layout/vList3"/>
    <dgm:cxn modelId="{7227D67E-E7D8-41AE-9646-900D978C2145}" srcId="{F9677047-3C1F-4A18-94FF-B6E40D430FB6}" destId="{D47D1793-5E3D-41B9-ACB2-5FBEFF1FA7EF}" srcOrd="0" destOrd="0" parTransId="{54931FE1-B8FC-41B8-B880-502CCBCE2662}" sibTransId="{CF683FA3-D3C5-4BB5-A180-87BCD2C9295D}"/>
    <dgm:cxn modelId="{4D86BB87-294F-4B05-835B-17605EFB0D77}" type="presOf" srcId="{F9677047-3C1F-4A18-94FF-B6E40D430FB6}" destId="{B7396645-059D-4F50-9ABF-1460102B6553}" srcOrd="0" destOrd="0" presId="urn:microsoft.com/office/officeart/2005/8/layout/vList3"/>
    <dgm:cxn modelId="{0C63139A-BE0A-4E96-9B1B-D848019CD05D}" type="presOf" srcId="{1A1B50B8-31B4-4311-85FE-155C08A126E5}" destId="{89BA2119-5D0C-4FD1-ADE6-E7D78936802B}" srcOrd="0" destOrd="0" presId="urn:microsoft.com/office/officeart/2005/8/layout/vList3"/>
    <dgm:cxn modelId="{5727D2CC-4152-483D-907D-435DECEE67AB}" type="presOf" srcId="{ED1474DC-0EFA-49BC-9E0D-31274CA03609}" destId="{9A88BF6E-5404-4B3C-8A46-82E10E1F6F40}" srcOrd="0" destOrd="0" presId="urn:microsoft.com/office/officeart/2005/8/layout/vList3"/>
    <dgm:cxn modelId="{2AA2247D-E14A-49C3-BA72-957ED941225D}" type="presParOf" srcId="{B7396645-059D-4F50-9ABF-1460102B6553}" destId="{097340F5-4246-4F0B-988F-87B62BFCE02E}" srcOrd="0" destOrd="0" presId="urn:microsoft.com/office/officeart/2005/8/layout/vList3"/>
    <dgm:cxn modelId="{3FA95B66-2BF6-4641-A64D-EF844977E309}" type="presParOf" srcId="{097340F5-4246-4F0B-988F-87B62BFCE02E}" destId="{727DC3C3-4825-48BD-8D89-5DC5BB67647A}" srcOrd="0" destOrd="0" presId="urn:microsoft.com/office/officeart/2005/8/layout/vList3"/>
    <dgm:cxn modelId="{3ED142D2-CF40-45C5-B3BF-6CFD54428D4F}" type="presParOf" srcId="{097340F5-4246-4F0B-988F-87B62BFCE02E}" destId="{D14E40D5-BBD6-4127-BA67-6847634C916B}" srcOrd="1" destOrd="0" presId="urn:microsoft.com/office/officeart/2005/8/layout/vList3"/>
    <dgm:cxn modelId="{D691E70B-510E-46F4-8F2D-8058A4609D75}" type="presParOf" srcId="{B7396645-059D-4F50-9ABF-1460102B6553}" destId="{08B2AC79-62F8-4F52-ABB9-83FA8BA01A2C}" srcOrd="1" destOrd="0" presId="urn:microsoft.com/office/officeart/2005/8/layout/vList3"/>
    <dgm:cxn modelId="{B595B108-FE1D-4086-A43A-85E252C389C9}" type="presParOf" srcId="{B7396645-059D-4F50-9ABF-1460102B6553}" destId="{E914CF64-48C0-47D7-8A4B-3CDC69C3A232}" srcOrd="2" destOrd="0" presId="urn:microsoft.com/office/officeart/2005/8/layout/vList3"/>
    <dgm:cxn modelId="{FB305F4A-5B6A-49C3-98BB-B24BD9BA3D29}" type="presParOf" srcId="{E914CF64-48C0-47D7-8A4B-3CDC69C3A232}" destId="{388743C1-843E-45E7-B3B1-CB053A8317D8}" srcOrd="0" destOrd="0" presId="urn:microsoft.com/office/officeart/2005/8/layout/vList3"/>
    <dgm:cxn modelId="{8697F0C1-9CAC-4993-B509-A041AB7DD194}" type="presParOf" srcId="{E914CF64-48C0-47D7-8A4B-3CDC69C3A232}" destId="{9A88BF6E-5404-4B3C-8A46-82E10E1F6F40}" srcOrd="1" destOrd="0" presId="urn:microsoft.com/office/officeart/2005/8/layout/vList3"/>
    <dgm:cxn modelId="{830BD682-C3DA-41CB-97C9-066660F6CE73}" type="presParOf" srcId="{B7396645-059D-4F50-9ABF-1460102B6553}" destId="{FBCF451D-665D-4BBB-A2E7-1307CFEFD0E3}" srcOrd="3" destOrd="0" presId="urn:microsoft.com/office/officeart/2005/8/layout/vList3"/>
    <dgm:cxn modelId="{7A54721A-AF06-402E-A0CE-024A01331FAA}" type="presParOf" srcId="{B7396645-059D-4F50-9ABF-1460102B6553}" destId="{BE00EC39-8199-41FB-A1B2-E0CBA7A0FEBF}" srcOrd="4" destOrd="0" presId="urn:microsoft.com/office/officeart/2005/8/layout/vList3"/>
    <dgm:cxn modelId="{CE908100-2E23-4FBD-BE57-24FFA61907D4}" type="presParOf" srcId="{BE00EC39-8199-41FB-A1B2-E0CBA7A0FEBF}" destId="{A42421E4-4CAE-4E7D-B36E-6ACBD7C86D2E}" srcOrd="0" destOrd="0" presId="urn:microsoft.com/office/officeart/2005/8/layout/vList3"/>
    <dgm:cxn modelId="{0460E738-6337-44A1-ACE7-1FFC4FDDB637}" type="presParOf" srcId="{BE00EC39-8199-41FB-A1B2-E0CBA7A0FEBF}" destId="{2DCEE799-2E2D-4A65-991B-970D92ED395C}" srcOrd="1" destOrd="0" presId="urn:microsoft.com/office/officeart/2005/8/layout/vList3"/>
    <dgm:cxn modelId="{BD898BC1-C37C-4180-B886-3B0BF8224CBB}" type="presParOf" srcId="{B7396645-059D-4F50-9ABF-1460102B6553}" destId="{64E1BDE4-82C2-451C-987D-34003E13C820}" srcOrd="5" destOrd="0" presId="urn:microsoft.com/office/officeart/2005/8/layout/vList3"/>
    <dgm:cxn modelId="{1791AE0B-76DD-49E6-AF59-3323BE190BD1}" type="presParOf" srcId="{B7396645-059D-4F50-9ABF-1460102B6553}" destId="{A28EC1A2-CCB3-4D57-ADCB-F8A2182A4222}" srcOrd="6" destOrd="0" presId="urn:microsoft.com/office/officeart/2005/8/layout/vList3"/>
    <dgm:cxn modelId="{809D362D-C428-402D-9869-1454B56F5FF8}" type="presParOf" srcId="{A28EC1A2-CCB3-4D57-ADCB-F8A2182A4222}" destId="{523DE304-4213-4313-AB36-2D5D2830C25F}" srcOrd="0" destOrd="0" presId="urn:microsoft.com/office/officeart/2005/8/layout/vList3"/>
    <dgm:cxn modelId="{6C8129CE-8D88-476D-B5A0-8784ED0EE5BE}" type="presParOf" srcId="{A28EC1A2-CCB3-4D57-ADCB-F8A2182A4222}" destId="{89BA2119-5D0C-4FD1-ADE6-E7D78936802B}" srcOrd="1" destOrd="0" presId="urn:microsoft.com/office/officeart/2005/8/layout/vList3"/>
  </dgm:cxnLst>
  <dgm:bg>
    <a:solidFill>
      <a:schemeClr val="bg1">
        <a:lumMod val="75000"/>
      </a:schemeClr>
    </a:solidFill>
  </dgm:bg>
  <dgm:whole>
    <a:ln w="28575"/>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9677047-3C1F-4A18-94FF-B6E40D430FB6}" type="doc">
      <dgm:prSet loTypeId="urn:microsoft.com/office/officeart/2005/8/layout/vList3" loCatId="list" qsTypeId="urn:microsoft.com/office/officeart/2005/8/quickstyle/simple1" qsCatId="simple" csTypeId="urn:microsoft.com/office/officeart/2005/8/colors/accent2_1" csCatId="accent2" phldr="1"/>
      <dgm:spPr/>
      <dgm:t>
        <a:bodyPr/>
        <a:lstStyle/>
        <a:p>
          <a:endParaRPr lang="en-US"/>
        </a:p>
      </dgm:t>
    </dgm:pt>
    <dgm:pt modelId="{D47D1793-5E3D-41B9-ACB2-5FBEFF1FA7EF}">
      <dgm:prSet phldrT="[نص]" custT="1">
        <dgm:style>
          <a:lnRef idx="2">
            <a:schemeClr val="accent1"/>
          </a:lnRef>
          <a:fillRef idx="1">
            <a:schemeClr val="lt1"/>
          </a:fillRef>
          <a:effectRef idx="0">
            <a:schemeClr val="accent1"/>
          </a:effectRef>
          <a:fontRef idx="minor">
            <a:schemeClr val="dk1"/>
          </a:fontRef>
        </dgm:style>
      </dgm:prSet>
      <dgm:spPr>
        <a:xfrm>
          <a:off x="400817" y="1432"/>
          <a:ext cx="2887485" cy="530319"/>
        </a:xfrm>
        <a:prstGeom prst="homePlate">
          <a:avLst/>
        </a:prstGeom>
        <a:solidFill>
          <a:sysClr val="window" lastClr="FFFFFF"/>
        </a:solidFill>
        <a:ln w="19050" cap="flat" cmpd="sng" algn="ctr">
          <a:solidFill>
            <a:srgbClr val="4472C4"/>
          </a:solidFill>
          <a:prstDash val="solid"/>
          <a:miter lim="800000"/>
        </a:ln>
        <a:effectLst/>
      </dgm:spPr>
      <dgm:t>
        <a:bodyPr/>
        <a:lstStyle/>
        <a:p>
          <a:pPr algn="r">
            <a:buNone/>
          </a:pPr>
          <a:r>
            <a:rPr lang="ar-BH" sz="2400" b="1" dirty="0">
              <a:solidFill>
                <a:sysClr val="windowText" lastClr="000000">
                  <a:hueOff val="0"/>
                  <a:satOff val="0"/>
                  <a:lumOff val="0"/>
                  <a:alphaOff val="0"/>
                </a:sysClr>
              </a:solidFill>
              <a:latin typeface="Sakkal Majalla" panose="02000000000000000000" pitchFamily="2" charset="-78"/>
              <a:ea typeface="+mn-ea"/>
              <a:cs typeface="Sakkal Majalla" panose="02000000000000000000" pitchFamily="2" charset="-78"/>
            </a:rPr>
            <a:t>            يُمكن تحويل الأشياء القديمة إلى شيء مفيد وجديد. </a:t>
          </a:r>
          <a:endParaRPr lang="en-US" sz="2400" dirty="0">
            <a:solidFill>
              <a:sysClr val="windowText" lastClr="000000">
                <a:hueOff val="0"/>
                <a:satOff val="0"/>
                <a:lumOff val="0"/>
                <a:alphaOff val="0"/>
              </a:sysClr>
            </a:solidFill>
            <a:latin typeface="Sakkal Majalla" panose="02000000000000000000" pitchFamily="2" charset="-78"/>
            <a:ea typeface="+mn-ea"/>
            <a:cs typeface="Sakkal Majalla" panose="02000000000000000000" pitchFamily="2" charset="-78"/>
          </a:endParaRPr>
        </a:p>
      </dgm:t>
    </dgm:pt>
    <dgm:pt modelId="{54931FE1-B8FC-41B8-B880-502CCBCE2662}" type="parTrans" cxnId="{7227D67E-E7D8-41AE-9646-900D978C2145}">
      <dgm:prSet/>
      <dgm:spPr/>
      <dgm:t>
        <a:bodyPr/>
        <a:lstStyle/>
        <a:p>
          <a:endParaRPr lang="en-US" sz="2400">
            <a:latin typeface="Sakkal Majalla" panose="02000000000000000000" pitchFamily="2" charset="-78"/>
            <a:cs typeface="Sakkal Majalla" panose="02000000000000000000" pitchFamily="2" charset="-78"/>
          </a:endParaRPr>
        </a:p>
      </dgm:t>
    </dgm:pt>
    <dgm:pt modelId="{CF683FA3-D3C5-4BB5-A180-87BCD2C9295D}" type="sibTrans" cxnId="{7227D67E-E7D8-41AE-9646-900D978C2145}">
      <dgm:prSet/>
      <dgm:spPr/>
      <dgm:t>
        <a:bodyPr/>
        <a:lstStyle/>
        <a:p>
          <a:endParaRPr lang="en-US" sz="2400">
            <a:latin typeface="Sakkal Majalla" panose="02000000000000000000" pitchFamily="2" charset="-78"/>
            <a:cs typeface="Sakkal Majalla" panose="02000000000000000000" pitchFamily="2" charset="-78"/>
          </a:endParaRPr>
        </a:p>
      </dgm:t>
    </dgm:pt>
    <dgm:pt modelId="{ED1474DC-0EFA-49BC-9E0D-31274CA03609}">
      <dgm:prSet phldrT="[نص]" custT="1">
        <dgm:style>
          <a:lnRef idx="2">
            <a:schemeClr val="accent1"/>
          </a:lnRef>
          <a:fillRef idx="1">
            <a:schemeClr val="lt1"/>
          </a:fillRef>
          <a:effectRef idx="0">
            <a:schemeClr val="accent1"/>
          </a:effectRef>
          <a:fontRef idx="minor">
            <a:schemeClr val="dk1"/>
          </a:fontRef>
        </dgm:style>
      </dgm:prSet>
      <dgm:spPr>
        <a:xfrm>
          <a:off x="400817" y="690055"/>
          <a:ext cx="2887485" cy="530319"/>
        </a:xfrm>
        <a:prstGeom prst="homePlate">
          <a:avLst/>
        </a:prstGeom>
        <a:solidFill>
          <a:sysClr val="window" lastClr="FFFFFF"/>
        </a:solidFill>
        <a:ln w="19050" cap="flat" cmpd="sng" algn="ctr">
          <a:solidFill>
            <a:srgbClr val="4472C4"/>
          </a:solidFill>
          <a:prstDash val="solid"/>
          <a:miter lim="800000"/>
        </a:ln>
        <a:effectLst/>
      </dgm:spPr>
      <dgm:t>
        <a:bodyPr/>
        <a:lstStyle/>
        <a:p>
          <a:pPr>
            <a:buNone/>
          </a:pPr>
          <a:r>
            <a:rPr lang="ar-BH" sz="2400" b="1" dirty="0">
              <a:solidFill>
                <a:sysClr val="windowText" lastClr="000000">
                  <a:hueOff val="0"/>
                  <a:satOff val="0"/>
                  <a:lumOff val="0"/>
                  <a:alphaOff val="0"/>
                </a:sysClr>
              </a:solidFill>
              <a:latin typeface="Sakkal Majalla" panose="02000000000000000000" pitchFamily="2" charset="-78"/>
              <a:ea typeface="+mn-ea"/>
              <a:cs typeface="Sakkal Majalla" panose="02000000000000000000" pitchFamily="2" charset="-78"/>
            </a:rPr>
            <a:t>         وضع قائمة بالمشتريات، وتحديد الاحتياجات الأساسية يسهم في تخفيض الإنفاق.</a:t>
          </a:r>
          <a:endParaRPr lang="en-US" sz="2400" dirty="0">
            <a:solidFill>
              <a:sysClr val="windowText" lastClr="000000">
                <a:hueOff val="0"/>
                <a:satOff val="0"/>
                <a:lumOff val="0"/>
                <a:alphaOff val="0"/>
              </a:sysClr>
            </a:solidFill>
            <a:latin typeface="Sakkal Majalla" panose="02000000000000000000" pitchFamily="2" charset="-78"/>
            <a:ea typeface="+mn-ea"/>
            <a:cs typeface="Sakkal Majalla" panose="02000000000000000000" pitchFamily="2" charset="-78"/>
          </a:endParaRPr>
        </a:p>
      </dgm:t>
    </dgm:pt>
    <dgm:pt modelId="{9C49BF3B-8AD2-4C36-B74D-97BEF689AEE7}" type="parTrans" cxnId="{48C35F14-D171-42BD-A12A-433B4453DC68}">
      <dgm:prSet/>
      <dgm:spPr/>
      <dgm:t>
        <a:bodyPr/>
        <a:lstStyle/>
        <a:p>
          <a:endParaRPr lang="en-US" sz="2400">
            <a:latin typeface="Sakkal Majalla" panose="02000000000000000000" pitchFamily="2" charset="-78"/>
            <a:cs typeface="Sakkal Majalla" panose="02000000000000000000" pitchFamily="2" charset="-78"/>
          </a:endParaRPr>
        </a:p>
      </dgm:t>
    </dgm:pt>
    <dgm:pt modelId="{3185B16D-0F12-42EC-A3E1-B3310C49B1A6}" type="sibTrans" cxnId="{48C35F14-D171-42BD-A12A-433B4453DC68}">
      <dgm:prSet/>
      <dgm:spPr/>
      <dgm:t>
        <a:bodyPr/>
        <a:lstStyle/>
        <a:p>
          <a:endParaRPr lang="en-US" sz="2400">
            <a:latin typeface="Sakkal Majalla" panose="02000000000000000000" pitchFamily="2" charset="-78"/>
            <a:cs typeface="Sakkal Majalla" panose="02000000000000000000" pitchFamily="2" charset="-78"/>
          </a:endParaRPr>
        </a:p>
      </dgm:t>
    </dgm:pt>
    <dgm:pt modelId="{1A1B50B8-31B4-4311-85FE-155C08A126E5}">
      <dgm:prSet phldrT="[نص]" custT="1">
        <dgm:style>
          <a:lnRef idx="2">
            <a:schemeClr val="accent1"/>
          </a:lnRef>
          <a:fillRef idx="1">
            <a:schemeClr val="lt1"/>
          </a:fillRef>
          <a:effectRef idx="0">
            <a:schemeClr val="accent1"/>
          </a:effectRef>
          <a:fontRef idx="minor">
            <a:schemeClr val="dk1"/>
          </a:fontRef>
        </dgm:style>
      </dgm:prSet>
      <dgm:spPr>
        <a:xfrm>
          <a:off x="400817" y="2067303"/>
          <a:ext cx="2887485" cy="530319"/>
        </a:xfrm>
        <a:prstGeom prst="homePlate">
          <a:avLst/>
        </a:prstGeom>
        <a:solidFill>
          <a:sysClr val="window" lastClr="FFFFFF"/>
        </a:solidFill>
        <a:ln w="19050" cap="flat" cmpd="sng" algn="ctr">
          <a:solidFill>
            <a:srgbClr val="4472C4"/>
          </a:solidFill>
          <a:prstDash val="solid"/>
          <a:miter lim="800000"/>
        </a:ln>
        <a:effectLst/>
      </dgm:spPr>
      <dgm:t>
        <a:bodyPr/>
        <a:lstStyle/>
        <a:p>
          <a:pPr algn="r">
            <a:buNone/>
          </a:pPr>
          <a:r>
            <a:rPr lang="ar-BH" sz="2400" b="1" dirty="0">
              <a:solidFill>
                <a:sysClr val="windowText" lastClr="000000">
                  <a:hueOff val="0"/>
                  <a:satOff val="0"/>
                  <a:lumOff val="0"/>
                  <a:alphaOff val="0"/>
                </a:sysClr>
              </a:solidFill>
              <a:latin typeface="Sakkal Majalla" panose="02000000000000000000" pitchFamily="2" charset="-78"/>
              <a:ea typeface="+mn-ea"/>
              <a:cs typeface="Sakkal Majalla" panose="02000000000000000000" pitchFamily="2" charset="-78"/>
            </a:rPr>
            <a:t>           ترشيد الاستهلاك يساعدنا على تحقيق التوازن في حياتنا.</a:t>
          </a:r>
          <a:endParaRPr lang="en-US" sz="2400" dirty="0">
            <a:solidFill>
              <a:sysClr val="windowText" lastClr="000000">
                <a:hueOff val="0"/>
                <a:satOff val="0"/>
                <a:lumOff val="0"/>
                <a:alphaOff val="0"/>
              </a:sysClr>
            </a:solidFill>
            <a:latin typeface="Sakkal Majalla" panose="02000000000000000000" pitchFamily="2" charset="-78"/>
            <a:ea typeface="+mn-ea"/>
            <a:cs typeface="Sakkal Majalla" panose="02000000000000000000" pitchFamily="2" charset="-78"/>
          </a:endParaRPr>
        </a:p>
      </dgm:t>
    </dgm:pt>
    <dgm:pt modelId="{79D70222-0576-4EE7-AE79-9D29ECBB6BD1}" type="parTrans" cxnId="{6EBB7F62-7747-438C-B30A-C1611A487D9A}">
      <dgm:prSet/>
      <dgm:spPr/>
      <dgm:t>
        <a:bodyPr/>
        <a:lstStyle/>
        <a:p>
          <a:endParaRPr lang="en-US" sz="2400">
            <a:latin typeface="Sakkal Majalla" panose="02000000000000000000" pitchFamily="2" charset="-78"/>
            <a:cs typeface="Sakkal Majalla" panose="02000000000000000000" pitchFamily="2" charset="-78"/>
          </a:endParaRPr>
        </a:p>
      </dgm:t>
    </dgm:pt>
    <dgm:pt modelId="{6B86EF76-4FFA-4BE0-A9D1-AA752F290C19}" type="sibTrans" cxnId="{6EBB7F62-7747-438C-B30A-C1611A487D9A}">
      <dgm:prSet/>
      <dgm:spPr/>
      <dgm:t>
        <a:bodyPr/>
        <a:lstStyle/>
        <a:p>
          <a:endParaRPr lang="en-US" sz="2400">
            <a:latin typeface="Sakkal Majalla" panose="02000000000000000000" pitchFamily="2" charset="-78"/>
            <a:cs typeface="Sakkal Majalla" panose="02000000000000000000" pitchFamily="2" charset="-78"/>
          </a:endParaRPr>
        </a:p>
      </dgm:t>
    </dgm:pt>
    <dgm:pt modelId="{E7807E47-4E5D-47DC-8E4B-53EF00960C9E}">
      <dgm:prSet custT="1">
        <dgm:style>
          <a:lnRef idx="2">
            <a:schemeClr val="accent1"/>
          </a:lnRef>
          <a:fillRef idx="1">
            <a:schemeClr val="lt1"/>
          </a:fillRef>
          <a:effectRef idx="0">
            <a:schemeClr val="accent1"/>
          </a:effectRef>
          <a:fontRef idx="minor">
            <a:schemeClr val="dk1"/>
          </a:fontRef>
        </dgm:style>
      </dgm:prSet>
      <dgm:spPr>
        <a:xfrm>
          <a:off x="400817" y="1378679"/>
          <a:ext cx="2887485" cy="530319"/>
        </a:xfrm>
        <a:prstGeom prst="homePlate">
          <a:avLst/>
        </a:prstGeom>
        <a:solidFill>
          <a:sysClr val="window" lastClr="FFFFFF"/>
        </a:solidFill>
        <a:ln w="19050" cap="flat" cmpd="sng" algn="ctr">
          <a:solidFill>
            <a:srgbClr val="4472C4"/>
          </a:solidFill>
          <a:prstDash val="solid"/>
          <a:miter lim="800000"/>
        </a:ln>
        <a:effectLst/>
      </dgm:spPr>
      <dgm:t>
        <a:bodyPr/>
        <a:lstStyle/>
        <a:p>
          <a:pPr>
            <a:buNone/>
          </a:pPr>
          <a:r>
            <a:rPr lang="ar-BH" sz="2400" b="1" dirty="0">
              <a:solidFill>
                <a:sysClr val="windowText" lastClr="000000">
                  <a:hueOff val="0"/>
                  <a:satOff val="0"/>
                  <a:lumOff val="0"/>
                  <a:alphaOff val="0"/>
                </a:sysClr>
              </a:solidFill>
              <a:latin typeface="Sakkal Majalla" panose="02000000000000000000" pitchFamily="2" charset="-78"/>
              <a:ea typeface="+mn-ea"/>
              <a:cs typeface="Sakkal Majalla" panose="02000000000000000000" pitchFamily="2" charset="-78"/>
            </a:rPr>
            <a:t>  استعمال الموارد بحكمة يزيد من التكاليف الاقتصادية المرتبطة بالاستهلاك.</a:t>
          </a:r>
          <a:endParaRPr lang="en-US" sz="2400" dirty="0">
            <a:solidFill>
              <a:sysClr val="windowText" lastClr="000000">
                <a:hueOff val="0"/>
                <a:satOff val="0"/>
                <a:lumOff val="0"/>
                <a:alphaOff val="0"/>
              </a:sysClr>
            </a:solidFill>
            <a:latin typeface="Sakkal Majalla" panose="02000000000000000000" pitchFamily="2" charset="-78"/>
            <a:ea typeface="+mn-ea"/>
            <a:cs typeface="Sakkal Majalla" panose="02000000000000000000" pitchFamily="2" charset="-78"/>
          </a:endParaRPr>
        </a:p>
      </dgm:t>
    </dgm:pt>
    <dgm:pt modelId="{A26AF3A1-6E68-41BB-9B27-17BBA32B5D3A}" type="parTrans" cxnId="{470EB53F-0EE1-4C76-884B-E819D7DCC612}">
      <dgm:prSet/>
      <dgm:spPr/>
      <dgm:t>
        <a:bodyPr/>
        <a:lstStyle/>
        <a:p>
          <a:endParaRPr lang="en-US" sz="2400">
            <a:latin typeface="Sakkal Majalla" panose="02000000000000000000" pitchFamily="2" charset="-78"/>
            <a:cs typeface="Sakkal Majalla" panose="02000000000000000000" pitchFamily="2" charset="-78"/>
          </a:endParaRPr>
        </a:p>
      </dgm:t>
    </dgm:pt>
    <dgm:pt modelId="{A4C98AAE-9BC2-45BF-8636-0223BCC468AD}" type="sibTrans" cxnId="{470EB53F-0EE1-4C76-884B-E819D7DCC612}">
      <dgm:prSet/>
      <dgm:spPr/>
      <dgm:t>
        <a:bodyPr/>
        <a:lstStyle/>
        <a:p>
          <a:endParaRPr lang="en-US" sz="2400">
            <a:latin typeface="Sakkal Majalla" panose="02000000000000000000" pitchFamily="2" charset="-78"/>
            <a:cs typeface="Sakkal Majalla" panose="02000000000000000000" pitchFamily="2" charset="-78"/>
          </a:endParaRPr>
        </a:p>
      </dgm:t>
    </dgm:pt>
    <dgm:pt modelId="{B7396645-059D-4F50-9ABF-1460102B6553}" type="pres">
      <dgm:prSet presAssocID="{F9677047-3C1F-4A18-94FF-B6E40D430FB6}" presName="linearFlow" presStyleCnt="0">
        <dgm:presLayoutVars>
          <dgm:dir val="rev"/>
          <dgm:resizeHandles val="exact"/>
        </dgm:presLayoutVars>
      </dgm:prSet>
      <dgm:spPr/>
    </dgm:pt>
    <dgm:pt modelId="{097340F5-4246-4F0B-988F-87B62BFCE02E}" type="pres">
      <dgm:prSet presAssocID="{D47D1793-5E3D-41B9-ACB2-5FBEFF1FA7EF}" presName="composite" presStyleCnt="0"/>
      <dgm:spPr/>
    </dgm:pt>
    <dgm:pt modelId="{727DC3C3-4825-48BD-8D89-5DC5BB67647A}" type="pres">
      <dgm:prSet presAssocID="{D47D1793-5E3D-41B9-ACB2-5FBEFF1FA7EF}" presName="imgShp" presStyleLbl="fgImgPlace1" presStyleIdx="0" presStyleCnt="4"/>
      <dgm:spPr>
        <a:xfrm>
          <a:off x="2829967" y="1432"/>
          <a:ext cx="530319" cy="530319"/>
        </a:xfrm>
        <a:prstGeom prst="ellipse">
          <a:avLst/>
        </a:prstGeom>
        <a:solidFill>
          <a:srgbClr val="FFC000">
            <a:lumMod val="40000"/>
            <a:lumOff val="60000"/>
          </a:srgbClr>
        </a:solidFill>
        <a:ln w="19050" cap="flat" cmpd="sng" algn="ctr">
          <a:solidFill>
            <a:scrgbClr r="0" g="0" b="0"/>
          </a:solidFill>
          <a:prstDash val="solid"/>
          <a:miter lim="800000"/>
        </a:ln>
        <a:effectLst/>
      </dgm:spPr>
    </dgm:pt>
    <dgm:pt modelId="{D14E40D5-BBD6-4127-BA67-6847634C916B}" type="pres">
      <dgm:prSet presAssocID="{D47D1793-5E3D-41B9-ACB2-5FBEFF1FA7EF}" presName="txShp" presStyleLbl="node1" presStyleIdx="0" presStyleCnt="4" custScaleX="115447">
        <dgm:presLayoutVars>
          <dgm:bulletEnabled val="1"/>
        </dgm:presLayoutVars>
      </dgm:prSet>
      <dgm:spPr/>
    </dgm:pt>
    <dgm:pt modelId="{08B2AC79-62F8-4F52-ABB9-83FA8BA01A2C}" type="pres">
      <dgm:prSet presAssocID="{CF683FA3-D3C5-4BB5-A180-87BCD2C9295D}" presName="spacing" presStyleCnt="0"/>
      <dgm:spPr/>
    </dgm:pt>
    <dgm:pt modelId="{E914CF64-48C0-47D7-8A4B-3CDC69C3A232}" type="pres">
      <dgm:prSet presAssocID="{ED1474DC-0EFA-49BC-9E0D-31274CA03609}" presName="composite" presStyleCnt="0"/>
      <dgm:spPr/>
    </dgm:pt>
    <dgm:pt modelId="{388743C1-843E-45E7-B3B1-CB053A8317D8}" type="pres">
      <dgm:prSet presAssocID="{ED1474DC-0EFA-49BC-9E0D-31274CA03609}" presName="imgShp" presStyleLbl="fgImgPlace1" presStyleIdx="1" presStyleCnt="4"/>
      <dgm:spPr>
        <a:xfrm>
          <a:off x="2829967" y="690055"/>
          <a:ext cx="530319" cy="530319"/>
        </a:xfrm>
        <a:prstGeom prst="ellipse">
          <a:avLst/>
        </a:prstGeom>
        <a:solidFill>
          <a:srgbClr val="FFC000">
            <a:lumMod val="40000"/>
            <a:lumOff val="60000"/>
          </a:srgbClr>
        </a:solidFill>
        <a:ln w="19050" cap="flat" cmpd="sng" algn="ctr">
          <a:solidFill>
            <a:scrgbClr r="0" g="0" b="0"/>
          </a:solidFill>
          <a:prstDash val="solid"/>
          <a:miter lim="800000"/>
        </a:ln>
        <a:effectLst/>
      </dgm:spPr>
    </dgm:pt>
    <dgm:pt modelId="{9A88BF6E-5404-4B3C-8A46-82E10E1F6F40}" type="pres">
      <dgm:prSet presAssocID="{ED1474DC-0EFA-49BC-9E0D-31274CA03609}" presName="txShp" presStyleLbl="node1" presStyleIdx="1" presStyleCnt="4" custScaleX="115447">
        <dgm:presLayoutVars>
          <dgm:bulletEnabled val="1"/>
        </dgm:presLayoutVars>
      </dgm:prSet>
      <dgm:spPr/>
    </dgm:pt>
    <dgm:pt modelId="{FBCF451D-665D-4BBB-A2E7-1307CFEFD0E3}" type="pres">
      <dgm:prSet presAssocID="{3185B16D-0F12-42EC-A3E1-B3310C49B1A6}" presName="spacing" presStyleCnt="0"/>
      <dgm:spPr/>
    </dgm:pt>
    <dgm:pt modelId="{BE00EC39-8199-41FB-A1B2-E0CBA7A0FEBF}" type="pres">
      <dgm:prSet presAssocID="{E7807E47-4E5D-47DC-8E4B-53EF00960C9E}" presName="composite" presStyleCnt="0"/>
      <dgm:spPr/>
    </dgm:pt>
    <dgm:pt modelId="{A42421E4-4CAE-4E7D-B36E-6ACBD7C86D2E}" type="pres">
      <dgm:prSet presAssocID="{E7807E47-4E5D-47DC-8E4B-53EF00960C9E}" presName="imgShp" presStyleLbl="fgImgPlace1" presStyleIdx="2" presStyleCnt="4"/>
      <dgm:spPr>
        <a:xfrm>
          <a:off x="2829967" y="1378679"/>
          <a:ext cx="530319" cy="530319"/>
        </a:xfrm>
        <a:prstGeom prst="ellipse">
          <a:avLst/>
        </a:prstGeom>
        <a:solidFill>
          <a:srgbClr val="FFC000">
            <a:lumMod val="40000"/>
            <a:lumOff val="60000"/>
          </a:srgbClr>
        </a:solidFill>
        <a:ln w="19050" cap="flat" cmpd="sng" algn="ctr">
          <a:solidFill>
            <a:scrgbClr r="0" g="0" b="0"/>
          </a:solidFill>
          <a:prstDash val="solid"/>
          <a:miter lim="800000"/>
        </a:ln>
        <a:effectLst/>
      </dgm:spPr>
    </dgm:pt>
    <dgm:pt modelId="{2DCEE799-2E2D-4A65-991B-970D92ED395C}" type="pres">
      <dgm:prSet presAssocID="{E7807E47-4E5D-47DC-8E4B-53EF00960C9E}" presName="txShp" presStyleLbl="node1" presStyleIdx="2" presStyleCnt="4" custScaleX="115447">
        <dgm:presLayoutVars>
          <dgm:bulletEnabled val="1"/>
        </dgm:presLayoutVars>
      </dgm:prSet>
      <dgm:spPr/>
    </dgm:pt>
    <dgm:pt modelId="{64E1BDE4-82C2-451C-987D-34003E13C820}" type="pres">
      <dgm:prSet presAssocID="{A4C98AAE-9BC2-45BF-8636-0223BCC468AD}" presName="spacing" presStyleCnt="0"/>
      <dgm:spPr/>
    </dgm:pt>
    <dgm:pt modelId="{A28EC1A2-CCB3-4D57-ADCB-F8A2182A4222}" type="pres">
      <dgm:prSet presAssocID="{1A1B50B8-31B4-4311-85FE-155C08A126E5}" presName="composite" presStyleCnt="0"/>
      <dgm:spPr/>
    </dgm:pt>
    <dgm:pt modelId="{523DE304-4213-4313-AB36-2D5D2830C25F}" type="pres">
      <dgm:prSet presAssocID="{1A1B50B8-31B4-4311-85FE-155C08A126E5}" presName="imgShp" presStyleLbl="fgImgPlace1" presStyleIdx="3" presStyleCnt="4"/>
      <dgm:spPr>
        <a:xfrm>
          <a:off x="2829967" y="2067303"/>
          <a:ext cx="530319" cy="530319"/>
        </a:xfrm>
        <a:prstGeom prst="ellipse">
          <a:avLst/>
        </a:prstGeom>
        <a:solidFill>
          <a:srgbClr val="FFC000">
            <a:lumMod val="40000"/>
            <a:lumOff val="60000"/>
          </a:srgbClr>
        </a:solidFill>
        <a:ln w="19050" cap="flat" cmpd="sng" algn="ctr">
          <a:solidFill>
            <a:scrgbClr r="0" g="0" b="0"/>
          </a:solidFill>
          <a:prstDash val="solid"/>
          <a:miter lim="800000"/>
        </a:ln>
        <a:effectLst/>
      </dgm:spPr>
    </dgm:pt>
    <dgm:pt modelId="{89BA2119-5D0C-4FD1-ADE6-E7D78936802B}" type="pres">
      <dgm:prSet presAssocID="{1A1B50B8-31B4-4311-85FE-155C08A126E5}" presName="txShp" presStyleLbl="node1" presStyleIdx="3" presStyleCnt="4" custScaleX="115447">
        <dgm:presLayoutVars>
          <dgm:bulletEnabled val="1"/>
        </dgm:presLayoutVars>
      </dgm:prSet>
      <dgm:spPr/>
    </dgm:pt>
  </dgm:ptLst>
  <dgm:cxnLst>
    <dgm:cxn modelId="{48C35F14-D171-42BD-A12A-433B4453DC68}" srcId="{F9677047-3C1F-4A18-94FF-B6E40D430FB6}" destId="{ED1474DC-0EFA-49BC-9E0D-31274CA03609}" srcOrd="1" destOrd="0" parTransId="{9C49BF3B-8AD2-4C36-B74D-97BEF689AEE7}" sibTransId="{3185B16D-0F12-42EC-A3E1-B3310C49B1A6}"/>
    <dgm:cxn modelId="{470EB53F-0EE1-4C76-884B-E819D7DCC612}" srcId="{F9677047-3C1F-4A18-94FF-B6E40D430FB6}" destId="{E7807E47-4E5D-47DC-8E4B-53EF00960C9E}" srcOrd="2" destOrd="0" parTransId="{A26AF3A1-6E68-41BB-9B27-17BBA32B5D3A}" sibTransId="{A4C98AAE-9BC2-45BF-8636-0223BCC468AD}"/>
    <dgm:cxn modelId="{6EBB7F62-7747-438C-B30A-C1611A487D9A}" srcId="{F9677047-3C1F-4A18-94FF-B6E40D430FB6}" destId="{1A1B50B8-31B4-4311-85FE-155C08A126E5}" srcOrd="3" destOrd="0" parTransId="{79D70222-0576-4EE7-AE79-9D29ECBB6BD1}" sibTransId="{6B86EF76-4FFA-4BE0-A9D1-AA752F290C19}"/>
    <dgm:cxn modelId="{E875854A-088E-40D6-BBF2-BCBA55755C1C}" type="presOf" srcId="{E7807E47-4E5D-47DC-8E4B-53EF00960C9E}" destId="{2DCEE799-2E2D-4A65-991B-970D92ED395C}" srcOrd="0" destOrd="0" presId="urn:microsoft.com/office/officeart/2005/8/layout/vList3"/>
    <dgm:cxn modelId="{7F247153-CCDC-4BAA-B730-759339B7764B}" type="presOf" srcId="{D47D1793-5E3D-41B9-ACB2-5FBEFF1FA7EF}" destId="{D14E40D5-BBD6-4127-BA67-6847634C916B}" srcOrd="0" destOrd="0" presId="urn:microsoft.com/office/officeart/2005/8/layout/vList3"/>
    <dgm:cxn modelId="{7227D67E-E7D8-41AE-9646-900D978C2145}" srcId="{F9677047-3C1F-4A18-94FF-B6E40D430FB6}" destId="{D47D1793-5E3D-41B9-ACB2-5FBEFF1FA7EF}" srcOrd="0" destOrd="0" parTransId="{54931FE1-B8FC-41B8-B880-502CCBCE2662}" sibTransId="{CF683FA3-D3C5-4BB5-A180-87BCD2C9295D}"/>
    <dgm:cxn modelId="{4D86BB87-294F-4B05-835B-17605EFB0D77}" type="presOf" srcId="{F9677047-3C1F-4A18-94FF-B6E40D430FB6}" destId="{B7396645-059D-4F50-9ABF-1460102B6553}" srcOrd="0" destOrd="0" presId="urn:microsoft.com/office/officeart/2005/8/layout/vList3"/>
    <dgm:cxn modelId="{0C63139A-BE0A-4E96-9B1B-D848019CD05D}" type="presOf" srcId="{1A1B50B8-31B4-4311-85FE-155C08A126E5}" destId="{89BA2119-5D0C-4FD1-ADE6-E7D78936802B}" srcOrd="0" destOrd="0" presId="urn:microsoft.com/office/officeart/2005/8/layout/vList3"/>
    <dgm:cxn modelId="{5727D2CC-4152-483D-907D-435DECEE67AB}" type="presOf" srcId="{ED1474DC-0EFA-49BC-9E0D-31274CA03609}" destId="{9A88BF6E-5404-4B3C-8A46-82E10E1F6F40}" srcOrd="0" destOrd="0" presId="urn:microsoft.com/office/officeart/2005/8/layout/vList3"/>
    <dgm:cxn modelId="{2AA2247D-E14A-49C3-BA72-957ED941225D}" type="presParOf" srcId="{B7396645-059D-4F50-9ABF-1460102B6553}" destId="{097340F5-4246-4F0B-988F-87B62BFCE02E}" srcOrd="0" destOrd="0" presId="urn:microsoft.com/office/officeart/2005/8/layout/vList3"/>
    <dgm:cxn modelId="{3FA95B66-2BF6-4641-A64D-EF844977E309}" type="presParOf" srcId="{097340F5-4246-4F0B-988F-87B62BFCE02E}" destId="{727DC3C3-4825-48BD-8D89-5DC5BB67647A}" srcOrd="0" destOrd="0" presId="urn:microsoft.com/office/officeart/2005/8/layout/vList3"/>
    <dgm:cxn modelId="{3ED142D2-CF40-45C5-B3BF-6CFD54428D4F}" type="presParOf" srcId="{097340F5-4246-4F0B-988F-87B62BFCE02E}" destId="{D14E40D5-BBD6-4127-BA67-6847634C916B}" srcOrd="1" destOrd="0" presId="urn:microsoft.com/office/officeart/2005/8/layout/vList3"/>
    <dgm:cxn modelId="{D691E70B-510E-46F4-8F2D-8058A4609D75}" type="presParOf" srcId="{B7396645-059D-4F50-9ABF-1460102B6553}" destId="{08B2AC79-62F8-4F52-ABB9-83FA8BA01A2C}" srcOrd="1" destOrd="0" presId="urn:microsoft.com/office/officeart/2005/8/layout/vList3"/>
    <dgm:cxn modelId="{B595B108-FE1D-4086-A43A-85E252C389C9}" type="presParOf" srcId="{B7396645-059D-4F50-9ABF-1460102B6553}" destId="{E914CF64-48C0-47D7-8A4B-3CDC69C3A232}" srcOrd="2" destOrd="0" presId="urn:microsoft.com/office/officeart/2005/8/layout/vList3"/>
    <dgm:cxn modelId="{FB305F4A-5B6A-49C3-98BB-B24BD9BA3D29}" type="presParOf" srcId="{E914CF64-48C0-47D7-8A4B-3CDC69C3A232}" destId="{388743C1-843E-45E7-B3B1-CB053A8317D8}" srcOrd="0" destOrd="0" presId="urn:microsoft.com/office/officeart/2005/8/layout/vList3"/>
    <dgm:cxn modelId="{8697F0C1-9CAC-4993-B509-A041AB7DD194}" type="presParOf" srcId="{E914CF64-48C0-47D7-8A4B-3CDC69C3A232}" destId="{9A88BF6E-5404-4B3C-8A46-82E10E1F6F40}" srcOrd="1" destOrd="0" presId="urn:microsoft.com/office/officeart/2005/8/layout/vList3"/>
    <dgm:cxn modelId="{830BD682-C3DA-41CB-97C9-066660F6CE73}" type="presParOf" srcId="{B7396645-059D-4F50-9ABF-1460102B6553}" destId="{FBCF451D-665D-4BBB-A2E7-1307CFEFD0E3}" srcOrd="3" destOrd="0" presId="urn:microsoft.com/office/officeart/2005/8/layout/vList3"/>
    <dgm:cxn modelId="{7A54721A-AF06-402E-A0CE-024A01331FAA}" type="presParOf" srcId="{B7396645-059D-4F50-9ABF-1460102B6553}" destId="{BE00EC39-8199-41FB-A1B2-E0CBA7A0FEBF}" srcOrd="4" destOrd="0" presId="urn:microsoft.com/office/officeart/2005/8/layout/vList3"/>
    <dgm:cxn modelId="{CE908100-2E23-4FBD-BE57-24FFA61907D4}" type="presParOf" srcId="{BE00EC39-8199-41FB-A1B2-E0CBA7A0FEBF}" destId="{A42421E4-4CAE-4E7D-B36E-6ACBD7C86D2E}" srcOrd="0" destOrd="0" presId="urn:microsoft.com/office/officeart/2005/8/layout/vList3"/>
    <dgm:cxn modelId="{0460E738-6337-44A1-ACE7-1FFC4FDDB637}" type="presParOf" srcId="{BE00EC39-8199-41FB-A1B2-E0CBA7A0FEBF}" destId="{2DCEE799-2E2D-4A65-991B-970D92ED395C}" srcOrd="1" destOrd="0" presId="urn:microsoft.com/office/officeart/2005/8/layout/vList3"/>
    <dgm:cxn modelId="{BD898BC1-C37C-4180-B886-3B0BF8224CBB}" type="presParOf" srcId="{B7396645-059D-4F50-9ABF-1460102B6553}" destId="{64E1BDE4-82C2-451C-987D-34003E13C820}" srcOrd="5" destOrd="0" presId="urn:microsoft.com/office/officeart/2005/8/layout/vList3"/>
    <dgm:cxn modelId="{1791AE0B-76DD-49E6-AF59-3323BE190BD1}" type="presParOf" srcId="{B7396645-059D-4F50-9ABF-1460102B6553}" destId="{A28EC1A2-CCB3-4D57-ADCB-F8A2182A4222}" srcOrd="6" destOrd="0" presId="urn:microsoft.com/office/officeart/2005/8/layout/vList3"/>
    <dgm:cxn modelId="{809D362D-C428-402D-9869-1454B56F5FF8}" type="presParOf" srcId="{A28EC1A2-CCB3-4D57-ADCB-F8A2182A4222}" destId="{523DE304-4213-4313-AB36-2D5D2830C25F}" srcOrd="0" destOrd="0" presId="urn:microsoft.com/office/officeart/2005/8/layout/vList3"/>
    <dgm:cxn modelId="{6C8129CE-8D88-476D-B5A0-8784ED0EE5BE}" type="presParOf" srcId="{A28EC1A2-CCB3-4D57-ADCB-F8A2182A4222}" destId="{89BA2119-5D0C-4FD1-ADE6-E7D78936802B}" srcOrd="1" destOrd="0" presId="urn:microsoft.com/office/officeart/2005/8/layout/vList3"/>
  </dgm:cxnLst>
  <dgm:bg>
    <a:solidFill>
      <a:schemeClr val="bg1">
        <a:lumMod val="75000"/>
      </a:schemeClr>
    </a:solidFill>
  </dgm:bg>
  <dgm:whole>
    <a:ln w="28575"/>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4E40D5-BBD6-4127-BA67-6847634C916B}">
      <dsp:nvSpPr>
        <dsp:cNvPr id="0" name=""/>
        <dsp:cNvSpPr/>
      </dsp:nvSpPr>
      <dsp:spPr>
        <a:xfrm>
          <a:off x="1240796" y="1363"/>
          <a:ext cx="8202154" cy="844083"/>
        </a:xfrm>
        <a:prstGeom prst="homePlate">
          <a:avLst/>
        </a:prstGeom>
        <a:solidFill>
          <a:sysClr val="window" lastClr="FFFFFF"/>
        </a:solidFill>
        <a:ln w="19050" cap="flat" cmpd="sng" algn="ctr">
          <a:solidFill>
            <a:srgbClr val="4472C4"/>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170688" tIns="91440" rIns="372218" bIns="91440" numCol="1" spcCol="1270" anchor="ctr" anchorCtr="0">
          <a:noAutofit/>
        </a:bodyPr>
        <a:lstStyle/>
        <a:p>
          <a:pPr marL="0" lvl="0" indent="0" algn="r" defTabSz="1066800">
            <a:lnSpc>
              <a:spcPct val="90000"/>
            </a:lnSpc>
            <a:spcBef>
              <a:spcPct val="0"/>
            </a:spcBef>
            <a:spcAft>
              <a:spcPct val="35000"/>
            </a:spcAft>
            <a:buNone/>
          </a:pPr>
          <a:r>
            <a:rPr lang="ar-BH" sz="2400" b="1" kern="1200" dirty="0">
              <a:solidFill>
                <a:sysClr val="windowText" lastClr="000000">
                  <a:hueOff val="0"/>
                  <a:satOff val="0"/>
                  <a:lumOff val="0"/>
                  <a:alphaOff val="0"/>
                </a:sysClr>
              </a:solidFill>
              <a:latin typeface="Sakkal Majalla" panose="02000000000000000000" pitchFamily="2" charset="-78"/>
              <a:ea typeface="+mn-ea"/>
              <a:cs typeface="Sakkal Majalla" panose="02000000000000000000" pitchFamily="2" charset="-78"/>
            </a:rPr>
            <a:t>            يُمكن تحويل الأشياء القديمة إلى شيء مفيد وجديد. </a:t>
          </a:r>
          <a:endParaRPr lang="en-US" sz="2400" kern="1200" dirty="0">
            <a:solidFill>
              <a:sysClr val="windowText" lastClr="000000">
                <a:hueOff val="0"/>
                <a:satOff val="0"/>
                <a:lumOff val="0"/>
                <a:alphaOff val="0"/>
              </a:sysClr>
            </a:solidFill>
            <a:latin typeface="Sakkal Majalla" panose="02000000000000000000" pitchFamily="2" charset="-78"/>
            <a:ea typeface="+mn-ea"/>
            <a:cs typeface="Sakkal Majalla" panose="02000000000000000000" pitchFamily="2" charset="-78"/>
          </a:endParaRPr>
        </a:p>
      </dsp:txBody>
      <dsp:txXfrm>
        <a:off x="1240796" y="1363"/>
        <a:ext cx="7991133" cy="844083"/>
      </dsp:txXfrm>
    </dsp:sp>
    <dsp:sp modelId="{727DC3C3-4825-48BD-8D89-5DC5BB67647A}">
      <dsp:nvSpPr>
        <dsp:cNvPr id="0" name=""/>
        <dsp:cNvSpPr/>
      </dsp:nvSpPr>
      <dsp:spPr>
        <a:xfrm>
          <a:off x="8472178" y="1363"/>
          <a:ext cx="844083" cy="844083"/>
        </a:xfrm>
        <a:prstGeom prst="ellipse">
          <a:avLst/>
        </a:prstGeom>
        <a:solidFill>
          <a:srgbClr val="FFC000">
            <a:lumMod val="40000"/>
            <a:lumOff val="60000"/>
          </a:srgbClr>
        </a:solidFill>
        <a:ln w="19050" cap="flat" cmpd="sng" algn="ctr">
          <a:solidFill>
            <a:scrgbClr r="0" g="0" b="0"/>
          </a:solidFill>
          <a:prstDash val="solid"/>
          <a:miter lim="800000"/>
        </a:ln>
        <a:effectLst/>
      </dsp:spPr>
      <dsp:style>
        <a:lnRef idx="2">
          <a:scrgbClr r="0" g="0" b="0"/>
        </a:lnRef>
        <a:fillRef idx="1">
          <a:scrgbClr r="0" g="0" b="0"/>
        </a:fillRef>
        <a:effectRef idx="0">
          <a:scrgbClr r="0" g="0" b="0"/>
        </a:effectRef>
        <a:fontRef idx="minor"/>
      </dsp:style>
    </dsp:sp>
    <dsp:sp modelId="{9A88BF6E-5404-4B3C-8A46-82E10E1F6F40}">
      <dsp:nvSpPr>
        <dsp:cNvPr id="0" name=""/>
        <dsp:cNvSpPr/>
      </dsp:nvSpPr>
      <dsp:spPr>
        <a:xfrm>
          <a:off x="1240796" y="1087488"/>
          <a:ext cx="8202154" cy="844083"/>
        </a:xfrm>
        <a:prstGeom prst="homePlate">
          <a:avLst/>
        </a:prstGeom>
        <a:solidFill>
          <a:sysClr val="window" lastClr="FFFFFF"/>
        </a:solidFill>
        <a:ln w="19050" cap="flat" cmpd="sng" algn="ctr">
          <a:solidFill>
            <a:srgbClr val="4472C4"/>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170688" tIns="91440" rIns="372218" bIns="91440" numCol="1" spcCol="1270" anchor="ctr" anchorCtr="0">
          <a:noAutofit/>
        </a:bodyPr>
        <a:lstStyle/>
        <a:p>
          <a:pPr marL="0" lvl="0" indent="0" algn="ctr" defTabSz="1066800">
            <a:lnSpc>
              <a:spcPct val="90000"/>
            </a:lnSpc>
            <a:spcBef>
              <a:spcPct val="0"/>
            </a:spcBef>
            <a:spcAft>
              <a:spcPct val="35000"/>
            </a:spcAft>
            <a:buNone/>
          </a:pPr>
          <a:r>
            <a:rPr lang="ar-BH" sz="2400" b="1" kern="1200" dirty="0">
              <a:solidFill>
                <a:sysClr val="windowText" lastClr="000000">
                  <a:hueOff val="0"/>
                  <a:satOff val="0"/>
                  <a:lumOff val="0"/>
                  <a:alphaOff val="0"/>
                </a:sysClr>
              </a:solidFill>
              <a:latin typeface="Sakkal Majalla" panose="02000000000000000000" pitchFamily="2" charset="-78"/>
              <a:ea typeface="+mn-ea"/>
              <a:cs typeface="Sakkal Majalla" panose="02000000000000000000" pitchFamily="2" charset="-78"/>
            </a:rPr>
            <a:t>         وضع قائمة بالمشتريات، وتحديد الاحتياجات الأساسية يسهم في تخفيض الإنفاق.</a:t>
          </a:r>
          <a:endParaRPr lang="en-US" sz="2400" kern="1200" dirty="0">
            <a:solidFill>
              <a:sysClr val="windowText" lastClr="000000">
                <a:hueOff val="0"/>
                <a:satOff val="0"/>
                <a:lumOff val="0"/>
                <a:alphaOff val="0"/>
              </a:sysClr>
            </a:solidFill>
            <a:latin typeface="Sakkal Majalla" panose="02000000000000000000" pitchFamily="2" charset="-78"/>
            <a:ea typeface="+mn-ea"/>
            <a:cs typeface="Sakkal Majalla" panose="02000000000000000000" pitchFamily="2" charset="-78"/>
          </a:endParaRPr>
        </a:p>
      </dsp:txBody>
      <dsp:txXfrm>
        <a:off x="1240796" y="1087488"/>
        <a:ext cx="7991133" cy="844083"/>
      </dsp:txXfrm>
    </dsp:sp>
    <dsp:sp modelId="{388743C1-843E-45E7-B3B1-CB053A8317D8}">
      <dsp:nvSpPr>
        <dsp:cNvPr id="0" name=""/>
        <dsp:cNvSpPr/>
      </dsp:nvSpPr>
      <dsp:spPr>
        <a:xfrm>
          <a:off x="8472178" y="1087488"/>
          <a:ext cx="844083" cy="844083"/>
        </a:xfrm>
        <a:prstGeom prst="ellipse">
          <a:avLst/>
        </a:prstGeom>
        <a:solidFill>
          <a:srgbClr val="FFC000">
            <a:lumMod val="40000"/>
            <a:lumOff val="60000"/>
          </a:srgbClr>
        </a:solidFill>
        <a:ln w="19050" cap="flat" cmpd="sng" algn="ctr">
          <a:solidFill>
            <a:scrgbClr r="0" g="0" b="0"/>
          </a:solidFill>
          <a:prstDash val="solid"/>
          <a:miter lim="800000"/>
        </a:ln>
        <a:effectLst/>
      </dsp:spPr>
      <dsp:style>
        <a:lnRef idx="2">
          <a:scrgbClr r="0" g="0" b="0"/>
        </a:lnRef>
        <a:fillRef idx="1">
          <a:scrgbClr r="0" g="0" b="0"/>
        </a:fillRef>
        <a:effectRef idx="0">
          <a:scrgbClr r="0" g="0" b="0"/>
        </a:effectRef>
        <a:fontRef idx="minor"/>
      </dsp:style>
    </dsp:sp>
    <dsp:sp modelId="{2DCEE799-2E2D-4A65-991B-970D92ED395C}">
      <dsp:nvSpPr>
        <dsp:cNvPr id="0" name=""/>
        <dsp:cNvSpPr/>
      </dsp:nvSpPr>
      <dsp:spPr>
        <a:xfrm>
          <a:off x="1240796" y="2173614"/>
          <a:ext cx="8202154" cy="844083"/>
        </a:xfrm>
        <a:prstGeom prst="homePlate">
          <a:avLst/>
        </a:prstGeom>
        <a:solidFill>
          <a:sysClr val="window" lastClr="FFFFFF"/>
        </a:solidFill>
        <a:ln w="19050" cap="flat" cmpd="sng" algn="ctr">
          <a:solidFill>
            <a:srgbClr val="4472C4"/>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170688" tIns="91440" rIns="372218" bIns="91440" numCol="1" spcCol="1270" anchor="ctr" anchorCtr="0">
          <a:noAutofit/>
        </a:bodyPr>
        <a:lstStyle/>
        <a:p>
          <a:pPr marL="0" lvl="0" indent="0" algn="ctr" defTabSz="1066800">
            <a:lnSpc>
              <a:spcPct val="90000"/>
            </a:lnSpc>
            <a:spcBef>
              <a:spcPct val="0"/>
            </a:spcBef>
            <a:spcAft>
              <a:spcPct val="35000"/>
            </a:spcAft>
            <a:buNone/>
          </a:pPr>
          <a:r>
            <a:rPr lang="ar-BH" sz="2400" b="1" kern="1200" dirty="0">
              <a:solidFill>
                <a:sysClr val="windowText" lastClr="000000">
                  <a:hueOff val="0"/>
                  <a:satOff val="0"/>
                  <a:lumOff val="0"/>
                  <a:alphaOff val="0"/>
                </a:sysClr>
              </a:solidFill>
              <a:latin typeface="Sakkal Majalla" panose="02000000000000000000" pitchFamily="2" charset="-78"/>
              <a:ea typeface="+mn-ea"/>
              <a:cs typeface="Sakkal Majalla" panose="02000000000000000000" pitchFamily="2" charset="-78"/>
            </a:rPr>
            <a:t>  استعمال الموارد بحكمة يزيد من التكاليف الاقتصادية المرتبطة بالاستهلاك.</a:t>
          </a:r>
          <a:endParaRPr lang="en-US" sz="2400" kern="1200" dirty="0">
            <a:solidFill>
              <a:sysClr val="windowText" lastClr="000000">
                <a:hueOff val="0"/>
                <a:satOff val="0"/>
                <a:lumOff val="0"/>
                <a:alphaOff val="0"/>
              </a:sysClr>
            </a:solidFill>
            <a:latin typeface="Sakkal Majalla" panose="02000000000000000000" pitchFamily="2" charset="-78"/>
            <a:ea typeface="+mn-ea"/>
            <a:cs typeface="Sakkal Majalla" panose="02000000000000000000" pitchFamily="2" charset="-78"/>
          </a:endParaRPr>
        </a:p>
      </dsp:txBody>
      <dsp:txXfrm>
        <a:off x="1240796" y="2173614"/>
        <a:ext cx="7991133" cy="844083"/>
      </dsp:txXfrm>
    </dsp:sp>
    <dsp:sp modelId="{A42421E4-4CAE-4E7D-B36E-6ACBD7C86D2E}">
      <dsp:nvSpPr>
        <dsp:cNvPr id="0" name=""/>
        <dsp:cNvSpPr/>
      </dsp:nvSpPr>
      <dsp:spPr>
        <a:xfrm>
          <a:off x="8472178" y="2173614"/>
          <a:ext cx="844083" cy="844083"/>
        </a:xfrm>
        <a:prstGeom prst="ellipse">
          <a:avLst/>
        </a:prstGeom>
        <a:solidFill>
          <a:srgbClr val="FFC000">
            <a:lumMod val="40000"/>
            <a:lumOff val="60000"/>
          </a:srgbClr>
        </a:solidFill>
        <a:ln w="19050" cap="flat" cmpd="sng" algn="ctr">
          <a:solidFill>
            <a:scrgbClr r="0" g="0" b="0"/>
          </a:solidFill>
          <a:prstDash val="solid"/>
          <a:miter lim="800000"/>
        </a:ln>
        <a:effectLst/>
      </dsp:spPr>
      <dsp:style>
        <a:lnRef idx="2">
          <a:scrgbClr r="0" g="0" b="0"/>
        </a:lnRef>
        <a:fillRef idx="1">
          <a:scrgbClr r="0" g="0" b="0"/>
        </a:fillRef>
        <a:effectRef idx="0">
          <a:scrgbClr r="0" g="0" b="0"/>
        </a:effectRef>
        <a:fontRef idx="minor"/>
      </dsp:style>
    </dsp:sp>
    <dsp:sp modelId="{89BA2119-5D0C-4FD1-ADE6-E7D78936802B}">
      <dsp:nvSpPr>
        <dsp:cNvPr id="0" name=""/>
        <dsp:cNvSpPr/>
      </dsp:nvSpPr>
      <dsp:spPr>
        <a:xfrm>
          <a:off x="1240796" y="3259739"/>
          <a:ext cx="8202154" cy="844083"/>
        </a:xfrm>
        <a:prstGeom prst="homePlate">
          <a:avLst/>
        </a:prstGeom>
        <a:solidFill>
          <a:sysClr val="window" lastClr="FFFFFF"/>
        </a:solidFill>
        <a:ln w="19050" cap="flat" cmpd="sng" algn="ctr">
          <a:solidFill>
            <a:srgbClr val="4472C4"/>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170688" tIns="91440" rIns="372218" bIns="91440" numCol="1" spcCol="1270" anchor="ctr" anchorCtr="0">
          <a:noAutofit/>
        </a:bodyPr>
        <a:lstStyle/>
        <a:p>
          <a:pPr marL="0" lvl="0" indent="0" algn="r" defTabSz="1066800">
            <a:lnSpc>
              <a:spcPct val="90000"/>
            </a:lnSpc>
            <a:spcBef>
              <a:spcPct val="0"/>
            </a:spcBef>
            <a:spcAft>
              <a:spcPct val="35000"/>
            </a:spcAft>
            <a:buNone/>
          </a:pPr>
          <a:r>
            <a:rPr lang="ar-BH" sz="2400" b="1" kern="1200" dirty="0">
              <a:solidFill>
                <a:sysClr val="windowText" lastClr="000000">
                  <a:hueOff val="0"/>
                  <a:satOff val="0"/>
                  <a:lumOff val="0"/>
                  <a:alphaOff val="0"/>
                </a:sysClr>
              </a:solidFill>
              <a:latin typeface="Sakkal Majalla" panose="02000000000000000000" pitchFamily="2" charset="-78"/>
              <a:ea typeface="+mn-ea"/>
              <a:cs typeface="Sakkal Majalla" panose="02000000000000000000" pitchFamily="2" charset="-78"/>
            </a:rPr>
            <a:t>           ترشيد الاستهلاك يساعدنا على تحقيق التوازن في حياتنا.</a:t>
          </a:r>
          <a:endParaRPr lang="en-US" sz="2400" kern="1200" dirty="0">
            <a:solidFill>
              <a:sysClr val="windowText" lastClr="000000">
                <a:hueOff val="0"/>
                <a:satOff val="0"/>
                <a:lumOff val="0"/>
                <a:alphaOff val="0"/>
              </a:sysClr>
            </a:solidFill>
            <a:latin typeface="Sakkal Majalla" panose="02000000000000000000" pitchFamily="2" charset="-78"/>
            <a:ea typeface="+mn-ea"/>
            <a:cs typeface="Sakkal Majalla" panose="02000000000000000000" pitchFamily="2" charset="-78"/>
          </a:endParaRPr>
        </a:p>
      </dsp:txBody>
      <dsp:txXfrm>
        <a:off x="1240796" y="3259739"/>
        <a:ext cx="7991133" cy="844083"/>
      </dsp:txXfrm>
    </dsp:sp>
    <dsp:sp modelId="{523DE304-4213-4313-AB36-2D5D2830C25F}">
      <dsp:nvSpPr>
        <dsp:cNvPr id="0" name=""/>
        <dsp:cNvSpPr/>
      </dsp:nvSpPr>
      <dsp:spPr>
        <a:xfrm>
          <a:off x="8472178" y="3259739"/>
          <a:ext cx="844083" cy="844083"/>
        </a:xfrm>
        <a:prstGeom prst="ellipse">
          <a:avLst/>
        </a:prstGeom>
        <a:solidFill>
          <a:srgbClr val="FFC000">
            <a:lumMod val="40000"/>
            <a:lumOff val="60000"/>
          </a:srgbClr>
        </a:solidFill>
        <a:ln w="19050" cap="flat" cmpd="sng" algn="ctr">
          <a:solidFill>
            <a:scrgbClr r="0" g="0" b="0"/>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4E40D5-BBD6-4127-BA67-6847634C916B}">
      <dsp:nvSpPr>
        <dsp:cNvPr id="0" name=""/>
        <dsp:cNvSpPr/>
      </dsp:nvSpPr>
      <dsp:spPr>
        <a:xfrm>
          <a:off x="1240796" y="1363"/>
          <a:ext cx="8202154" cy="844083"/>
        </a:xfrm>
        <a:prstGeom prst="homePlate">
          <a:avLst/>
        </a:prstGeom>
        <a:solidFill>
          <a:sysClr val="window" lastClr="FFFFFF"/>
        </a:solidFill>
        <a:ln w="19050" cap="flat" cmpd="sng" algn="ctr">
          <a:solidFill>
            <a:srgbClr val="4472C4"/>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170688" tIns="91440" rIns="372218" bIns="91440" numCol="1" spcCol="1270" anchor="ctr" anchorCtr="0">
          <a:noAutofit/>
        </a:bodyPr>
        <a:lstStyle/>
        <a:p>
          <a:pPr marL="0" lvl="0" indent="0" algn="r" defTabSz="1066800">
            <a:lnSpc>
              <a:spcPct val="90000"/>
            </a:lnSpc>
            <a:spcBef>
              <a:spcPct val="0"/>
            </a:spcBef>
            <a:spcAft>
              <a:spcPct val="35000"/>
            </a:spcAft>
            <a:buNone/>
          </a:pPr>
          <a:r>
            <a:rPr lang="ar-BH" sz="2400" b="1" kern="1200" dirty="0">
              <a:solidFill>
                <a:sysClr val="windowText" lastClr="000000">
                  <a:hueOff val="0"/>
                  <a:satOff val="0"/>
                  <a:lumOff val="0"/>
                  <a:alphaOff val="0"/>
                </a:sysClr>
              </a:solidFill>
              <a:latin typeface="Sakkal Majalla" panose="02000000000000000000" pitchFamily="2" charset="-78"/>
              <a:ea typeface="+mn-ea"/>
              <a:cs typeface="Sakkal Majalla" panose="02000000000000000000" pitchFamily="2" charset="-78"/>
            </a:rPr>
            <a:t>            يُمكن تحويل الأشياء القديمة إلى شيء مفيد وجديد. </a:t>
          </a:r>
          <a:endParaRPr lang="en-US" sz="2400" kern="1200" dirty="0">
            <a:solidFill>
              <a:sysClr val="windowText" lastClr="000000">
                <a:hueOff val="0"/>
                <a:satOff val="0"/>
                <a:lumOff val="0"/>
                <a:alphaOff val="0"/>
              </a:sysClr>
            </a:solidFill>
            <a:latin typeface="Sakkal Majalla" panose="02000000000000000000" pitchFamily="2" charset="-78"/>
            <a:ea typeface="+mn-ea"/>
            <a:cs typeface="Sakkal Majalla" panose="02000000000000000000" pitchFamily="2" charset="-78"/>
          </a:endParaRPr>
        </a:p>
      </dsp:txBody>
      <dsp:txXfrm>
        <a:off x="1240796" y="1363"/>
        <a:ext cx="7991133" cy="844083"/>
      </dsp:txXfrm>
    </dsp:sp>
    <dsp:sp modelId="{727DC3C3-4825-48BD-8D89-5DC5BB67647A}">
      <dsp:nvSpPr>
        <dsp:cNvPr id="0" name=""/>
        <dsp:cNvSpPr/>
      </dsp:nvSpPr>
      <dsp:spPr>
        <a:xfrm>
          <a:off x="8472178" y="1363"/>
          <a:ext cx="844083" cy="844083"/>
        </a:xfrm>
        <a:prstGeom prst="ellipse">
          <a:avLst/>
        </a:prstGeom>
        <a:solidFill>
          <a:srgbClr val="FFC000">
            <a:lumMod val="40000"/>
            <a:lumOff val="60000"/>
          </a:srgbClr>
        </a:solidFill>
        <a:ln w="19050" cap="flat" cmpd="sng" algn="ctr">
          <a:solidFill>
            <a:scrgbClr r="0" g="0" b="0"/>
          </a:solidFill>
          <a:prstDash val="solid"/>
          <a:miter lim="800000"/>
        </a:ln>
        <a:effectLst/>
      </dsp:spPr>
      <dsp:style>
        <a:lnRef idx="2">
          <a:scrgbClr r="0" g="0" b="0"/>
        </a:lnRef>
        <a:fillRef idx="1">
          <a:scrgbClr r="0" g="0" b="0"/>
        </a:fillRef>
        <a:effectRef idx="0">
          <a:scrgbClr r="0" g="0" b="0"/>
        </a:effectRef>
        <a:fontRef idx="minor"/>
      </dsp:style>
    </dsp:sp>
    <dsp:sp modelId="{9A88BF6E-5404-4B3C-8A46-82E10E1F6F40}">
      <dsp:nvSpPr>
        <dsp:cNvPr id="0" name=""/>
        <dsp:cNvSpPr/>
      </dsp:nvSpPr>
      <dsp:spPr>
        <a:xfrm>
          <a:off x="1240796" y="1087488"/>
          <a:ext cx="8202154" cy="844083"/>
        </a:xfrm>
        <a:prstGeom prst="homePlate">
          <a:avLst/>
        </a:prstGeom>
        <a:solidFill>
          <a:sysClr val="window" lastClr="FFFFFF"/>
        </a:solidFill>
        <a:ln w="19050" cap="flat" cmpd="sng" algn="ctr">
          <a:solidFill>
            <a:srgbClr val="4472C4"/>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170688" tIns="91440" rIns="372218" bIns="91440" numCol="1" spcCol="1270" anchor="ctr" anchorCtr="0">
          <a:noAutofit/>
        </a:bodyPr>
        <a:lstStyle/>
        <a:p>
          <a:pPr marL="0" lvl="0" indent="0" algn="ctr" defTabSz="1066800">
            <a:lnSpc>
              <a:spcPct val="90000"/>
            </a:lnSpc>
            <a:spcBef>
              <a:spcPct val="0"/>
            </a:spcBef>
            <a:spcAft>
              <a:spcPct val="35000"/>
            </a:spcAft>
            <a:buNone/>
          </a:pPr>
          <a:r>
            <a:rPr lang="ar-BH" sz="2400" b="1" kern="1200" dirty="0">
              <a:solidFill>
                <a:sysClr val="windowText" lastClr="000000">
                  <a:hueOff val="0"/>
                  <a:satOff val="0"/>
                  <a:lumOff val="0"/>
                  <a:alphaOff val="0"/>
                </a:sysClr>
              </a:solidFill>
              <a:latin typeface="Sakkal Majalla" panose="02000000000000000000" pitchFamily="2" charset="-78"/>
              <a:ea typeface="+mn-ea"/>
              <a:cs typeface="Sakkal Majalla" panose="02000000000000000000" pitchFamily="2" charset="-78"/>
            </a:rPr>
            <a:t>         وضع قائمة بالمشتريات، وتحديد الاحتياجات الأساسية يسهم في تخفيض الإنفاق.</a:t>
          </a:r>
          <a:endParaRPr lang="en-US" sz="2400" kern="1200" dirty="0">
            <a:solidFill>
              <a:sysClr val="windowText" lastClr="000000">
                <a:hueOff val="0"/>
                <a:satOff val="0"/>
                <a:lumOff val="0"/>
                <a:alphaOff val="0"/>
              </a:sysClr>
            </a:solidFill>
            <a:latin typeface="Sakkal Majalla" panose="02000000000000000000" pitchFamily="2" charset="-78"/>
            <a:ea typeface="+mn-ea"/>
            <a:cs typeface="Sakkal Majalla" panose="02000000000000000000" pitchFamily="2" charset="-78"/>
          </a:endParaRPr>
        </a:p>
      </dsp:txBody>
      <dsp:txXfrm>
        <a:off x="1240796" y="1087488"/>
        <a:ext cx="7991133" cy="844083"/>
      </dsp:txXfrm>
    </dsp:sp>
    <dsp:sp modelId="{388743C1-843E-45E7-B3B1-CB053A8317D8}">
      <dsp:nvSpPr>
        <dsp:cNvPr id="0" name=""/>
        <dsp:cNvSpPr/>
      </dsp:nvSpPr>
      <dsp:spPr>
        <a:xfrm>
          <a:off x="8472178" y="1087488"/>
          <a:ext cx="844083" cy="844083"/>
        </a:xfrm>
        <a:prstGeom prst="ellipse">
          <a:avLst/>
        </a:prstGeom>
        <a:solidFill>
          <a:srgbClr val="FFC000">
            <a:lumMod val="40000"/>
            <a:lumOff val="60000"/>
          </a:srgbClr>
        </a:solidFill>
        <a:ln w="19050" cap="flat" cmpd="sng" algn="ctr">
          <a:solidFill>
            <a:scrgbClr r="0" g="0" b="0"/>
          </a:solidFill>
          <a:prstDash val="solid"/>
          <a:miter lim="800000"/>
        </a:ln>
        <a:effectLst/>
      </dsp:spPr>
      <dsp:style>
        <a:lnRef idx="2">
          <a:scrgbClr r="0" g="0" b="0"/>
        </a:lnRef>
        <a:fillRef idx="1">
          <a:scrgbClr r="0" g="0" b="0"/>
        </a:fillRef>
        <a:effectRef idx="0">
          <a:scrgbClr r="0" g="0" b="0"/>
        </a:effectRef>
        <a:fontRef idx="minor"/>
      </dsp:style>
    </dsp:sp>
    <dsp:sp modelId="{2DCEE799-2E2D-4A65-991B-970D92ED395C}">
      <dsp:nvSpPr>
        <dsp:cNvPr id="0" name=""/>
        <dsp:cNvSpPr/>
      </dsp:nvSpPr>
      <dsp:spPr>
        <a:xfrm>
          <a:off x="1240796" y="2173614"/>
          <a:ext cx="8202154" cy="844083"/>
        </a:xfrm>
        <a:prstGeom prst="homePlate">
          <a:avLst/>
        </a:prstGeom>
        <a:solidFill>
          <a:sysClr val="window" lastClr="FFFFFF"/>
        </a:solidFill>
        <a:ln w="19050" cap="flat" cmpd="sng" algn="ctr">
          <a:solidFill>
            <a:srgbClr val="4472C4"/>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170688" tIns="91440" rIns="372218" bIns="91440" numCol="1" spcCol="1270" anchor="ctr" anchorCtr="0">
          <a:noAutofit/>
        </a:bodyPr>
        <a:lstStyle/>
        <a:p>
          <a:pPr marL="0" lvl="0" indent="0" algn="ctr" defTabSz="1066800">
            <a:lnSpc>
              <a:spcPct val="90000"/>
            </a:lnSpc>
            <a:spcBef>
              <a:spcPct val="0"/>
            </a:spcBef>
            <a:spcAft>
              <a:spcPct val="35000"/>
            </a:spcAft>
            <a:buNone/>
          </a:pPr>
          <a:r>
            <a:rPr lang="ar-BH" sz="2400" b="1" kern="1200" dirty="0">
              <a:solidFill>
                <a:sysClr val="windowText" lastClr="000000">
                  <a:hueOff val="0"/>
                  <a:satOff val="0"/>
                  <a:lumOff val="0"/>
                  <a:alphaOff val="0"/>
                </a:sysClr>
              </a:solidFill>
              <a:latin typeface="Sakkal Majalla" panose="02000000000000000000" pitchFamily="2" charset="-78"/>
              <a:ea typeface="+mn-ea"/>
              <a:cs typeface="Sakkal Majalla" panose="02000000000000000000" pitchFamily="2" charset="-78"/>
            </a:rPr>
            <a:t>  استعمال الموارد بحكمة يزيد من التكاليف الاقتصادية المرتبطة بالاستهلاك.</a:t>
          </a:r>
          <a:endParaRPr lang="en-US" sz="2400" kern="1200" dirty="0">
            <a:solidFill>
              <a:sysClr val="windowText" lastClr="000000">
                <a:hueOff val="0"/>
                <a:satOff val="0"/>
                <a:lumOff val="0"/>
                <a:alphaOff val="0"/>
              </a:sysClr>
            </a:solidFill>
            <a:latin typeface="Sakkal Majalla" panose="02000000000000000000" pitchFamily="2" charset="-78"/>
            <a:ea typeface="+mn-ea"/>
            <a:cs typeface="Sakkal Majalla" panose="02000000000000000000" pitchFamily="2" charset="-78"/>
          </a:endParaRPr>
        </a:p>
      </dsp:txBody>
      <dsp:txXfrm>
        <a:off x="1240796" y="2173614"/>
        <a:ext cx="7991133" cy="844083"/>
      </dsp:txXfrm>
    </dsp:sp>
    <dsp:sp modelId="{A42421E4-4CAE-4E7D-B36E-6ACBD7C86D2E}">
      <dsp:nvSpPr>
        <dsp:cNvPr id="0" name=""/>
        <dsp:cNvSpPr/>
      </dsp:nvSpPr>
      <dsp:spPr>
        <a:xfrm>
          <a:off x="8472178" y="2173614"/>
          <a:ext cx="844083" cy="844083"/>
        </a:xfrm>
        <a:prstGeom prst="ellipse">
          <a:avLst/>
        </a:prstGeom>
        <a:solidFill>
          <a:srgbClr val="FFC000">
            <a:lumMod val="40000"/>
            <a:lumOff val="60000"/>
          </a:srgbClr>
        </a:solidFill>
        <a:ln w="19050" cap="flat" cmpd="sng" algn="ctr">
          <a:solidFill>
            <a:scrgbClr r="0" g="0" b="0"/>
          </a:solidFill>
          <a:prstDash val="solid"/>
          <a:miter lim="800000"/>
        </a:ln>
        <a:effectLst/>
      </dsp:spPr>
      <dsp:style>
        <a:lnRef idx="2">
          <a:scrgbClr r="0" g="0" b="0"/>
        </a:lnRef>
        <a:fillRef idx="1">
          <a:scrgbClr r="0" g="0" b="0"/>
        </a:fillRef>
        <a:effectRef idx="0">
          <a:scrgbClr r="0" g="0" b="0"/>
        </a:effectRef>
        <a:fontRef idx="minor"/>
      </dsp:style>
    </dsp:sp>
    <dsp:sp modelId="{89BA2119-5D0C-4FD1-ADE6-E7D78936802B}">
      <dsp:nvSpPr>
        <dsp:cNvPr id="0" name=""/>
        <dsp:cNvSpPr/>
      </dsp:nvSpPr>
      <dsp:spPr>
        <a:xfrm>
          <a:off x="1240796" y="3259739"/>
          <a:ext cx="8202154" cy="844083"/>
        </a:xfrm>
        <a:prstGeom prst="homePlate">
          <a:avLst/>
        </a:prstGeom>
        <a:solidFill>
          <a:sysClr val="window" lastClr="FFFFFF"/>
        </a:solidFill>
        <a:ln w="19050" cap="flat" cmpd="sng" algn="ctr">
          <a:solidFill>
            <a:srgbClr val="4472C4"/>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170688" tIns="91440" rIns="372218" bIns="91440" numCol="1" spcCol="1270" anchor="ctr" anchorCtr="0">
          <a:noAutofit/>
        </a:bodyPr>
        <a:lstStyle/>
        <a:p>
          <a:pPr marL="0" lvl="0" indent="0" algn="r" defTabSz="1066800">
            <a:lnSpc>
              <a:spcPct val="90000"/>
            </a:lnSpc>
            <a:spcBef>
              <a:spcPct val="0"/>
            </a:spcBef>
            <a:spcAft>
              <a:spcPct val="35000"/>
            </a:spcAft>
            <a:buNone/>
          </a:pPr>
          <a:r>
            <a:rPr lang="ar-BH" sz="2400" b="1" kern="1200" dirty="0">
              <a:solidFill>
                <a:sysClr val="windowText" lastClr="000000">
                  <a:hueOff val="0"/>
                  <a:satOff val="0"/>
                  <a:lumOff val="0"/>
                  <a:alphaOff val="0"/>
                </a:sysClr>
              </a:solidFill>
              <a:latin typeface="Sakkal Majalla" panose="02000000000000000000" pitchFamily="2" charset="-78"/>
              <a:ea typeface="+mn-ea"/>
              <a:cs typeface="Sakkal Majalla" panose="02000000000000000000" pitchFamily="2" charset="-78"/>
            </a:rPr>
            <a:t>           ترشيد الاستهلاك يساعدنا على تحقيق التوازن في حياتنا.</a:t>
          </a:r>
          <a:endParaRPr lang="en-US" sz="2400" kern="1200" dirty="0">
            <a:solidFill>
              <a:sysClr val="windowText" lastClr="000000">
                <a:hueOff val="0"/>
                <a:satOff val="0"/>
                <a:lumOff val="0"/>
                <a:alphaOff val="0"/>
              </a:sysClr>
            </a:solidFill>
            <a:latin typeface="Sakkal Majalla" panose="02000000000000000000" pitchFamily="2" charset="-78"/>
            <a:ea typeface="+mn-ea"/>
            <a:cs typeface="Sakkal Majalla" panose="02000000000000000000" pitchFamily="2" charset="-78"/>
          </a:endParaRPr>
        </a:p>
      </dsp:txBody>
      <dsp:txXfrm>
        <a:off x="1240796" y="3259739"/>
        <a:ext cx="7991133" cy="844083"/>
      </dsp:txXfrm>
    </dsp:sp>
    <dsp:sp modelId="{523DE304-4213-4313-AB36-2D5D2830C25F}">
      <dsp:nvSpPr>
        <dsp:cNvPr id="0" name=""/>
        <dsp:cNvSpPr/>
      </dsp:nvSpPr>
      <dsp:spPr>
        <a:xfrm>
          <a:off x="8472178" y="3259739"/>
          <a:ext cx="844083" cy="844083"/>
        </a:xfrm>
        <a:prstGeom prst="ellipse">
          <a:avLst/>
        </a:prstGeom>
        <a:solidFill>
          <a:srgbClr val="FFC000">
            <a:lumMod val="40000"/>
            <a:lumOff val="60000"/>
          </a:srgbClr>
        </a:solidFill>
        <a:ln w="19050" cap="flat" cmpd="sng" algn="ctr">
          <a:solidFill>
            <a:scrgbClr r="0" g="0" b="0"/>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A152924B-7278-C823-198E-DFE6A68D977D}"/>
              </a:ext>
            </a:extLst>
          </p:cNvPr>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عنوان الشكل الرئيسي</a:t>
            </a:r>
            <a:endParaRPr lang="ar-BH"/>
          </a:p>
        </p:txBody>
      </p:sp>
      <p:sp>
        <p:nvSpPr>
          <p:cNvPr id="3" name="عنوان فرعي 2">
            <a:extLst>
              <a:ext uri="{FF2B5EF4-FFF2-40B4-BE49-F238E27FC236}">
                <a16:creationId xmlns:a16="http://schemas.microsoft.com/office/drawing/2014/main" id="{0713FBE3-1528-B7B6-0E83-F6805D2B0AD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ar-BH"/>
          </a:p>
        </p:txBody>
      </p:sp>
      <p:sp>
        <p:nvSpPr>
          <p:cNvPr id="4" name="عنصر نائب للتاريخ 3">
            <a:extLst>
              <a:ext uri="{FF2B5EF4-FFF2-40B4-BE49-F238E27FC236}">
                <a16:creationId xmlns:a16="http://schemas.microsoft.com/office/drawing/2014/main" id="{6D32B2F5-E6E6-118F-9DA3-94323E8DE8C0}"/>
              </a:ext>
            </a:extLst>
          </p:cNvPr>
          <p:cNvSpPr>
            <a:spLocks noGrp="1"/>
          </p:cNvSpPr>
          <p:nvPr>
            <p:ph type="dt" sz="half" idx="10"/>
          </p:nvPr>
        </p:nvSpPr>
        <p:spPr/>
        <p:txBody>
          <a:bodyPr/>
          <a:lstStyle/>
          <a:p>
            <a:fld id="{E3FC2347-A47B-4F27-B875-EE9609F50F5F}" type="datetimeFigureOut">
              <a:rPr lang="ar-BH" smtClean="0"/>
              <a:t>24/02/1446</a:t>
            </a:fld>
            <a:endParaRPr lang="ar-BH" dirty="0"/>
          </a:p>
        </p:txBody>
      </p:sp>
      <p:sp>
        <p:nvSpPr>
          <p:cNvPr id="5" name="عنصر نائب للتذييل 4">
            <a:extLst>
              <a:ext uri="{FF2B5EF4-FFF2-40B4-BE49-F238E27FC236}">
                <a16:creationId xmlns:a16="http://schemas.microsoft.com/office/drawing/2014/main" id="{C85C3704-4ACE-0CF6-73D2-1F525A6177EB}"/>
              </a:ext>
            </a:extLst>
          </p:cNvPr>
          <p:cNvSpPr>
            <a:spLocks noGrp="1"/>
          </p:cNvSpPr>
          <p:nvPr>
            <p:ph type="ftr" sz="quarter" idx="11"/>
          </p:nvPr>
        </p:nvSpPr>
        <p:spPr/>
        <p:txBody>
          <a:bodyPr/>
          <a:lstStyle/>
          <a:p>
            <a:endParaRPr lang="ar-BH" dirty="0"/>
          </a:p>
        </p:txBody>
      </p:sp>
      <p:sp>
        <p:nvSpPr>
          <p:cNvPr id="6" name="عنصر نائب لرقم الشريحة 5">
            <a:extLst>
              <a:ext uri="{FF2B5EF4-FFF2-40B4-BE49-F238E27FC236}">
                <a16:creationId xmlns:a16="http://schemas.microsoft.com/office/drawing/2014/main" id="{36BCB685-B770-F4E9-5F09-68C5C5C470CB}"/>
              </a:ext>
            </a:extLst>
          </p:cNvPr>
          <p:cNvSpPr>
            <a:spLocks noGrp="1"/>
          </p:cNvSpPr>
          <p:nvPr>
            <p:ph type="sldNum" sz="quarter" idx="12"/>
          </p:nvPr>
        </p:nvSpPr>
        <p:spPr/>
        <p:txBody>
          <a:bodyPr/>
          <a:lstStyle/>
          <a:p>
            <a:fld id="{C5CD9F94-5910-44C4-A417-DFCBC6051E9A}" type="slidenum">
              <a:rPr lang="ar-BH" smtClean="0"/>
              <a:t>‹#›</a:t>
            </a:fld>
            <a:endParaRPr lang="ar-BH" dirty="0"/>
          </a:p>
        </p:txBody>
      </p:sp>
    </p:spTree>
    <p:extLst>
      <p:ext uri="{BB962C8B-B14F-4D97-AF65-F5344CB8AC3E}">
        <p14:creationId xmlns:p14="http://schemas.microsoft.com/office/powerpoint/2010/main" val="10143964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8EE5DC1B-EB09-0A1B-CCC6-008BC649B1D3}"/>
              </a:ext>
            </a:extLst>
          </p:cNvPr>
          <p:cNvSpPr>
            <a:spLocks noGrp="1"/>
          </p:cNvSpPr>
          <p:nvPr>
            <p:ph type="title"/>
          </p:nvPr>
        </p:nvSpPr>
        <p:spPr/>
        <p:txBody>
          <a:bodyPr/>
          <a:lstStyle/>
          <a:p>
            <a:r>
              <a:rPr lang="ar-SA"/>
              <a:t>انقر لتحرير نمط عنوان الشكل الرئيسي</a:t>
            </a:r>
            <a:endParaRPr lang="ar-BH"/>
          </a:p>
        </p:txBody>
      </p:sp>
      <p:sp>
        <p:nvSpPr>
          <p:cNvPr id="3" name="عنصر نائب للمحتوى 2">
            <a:extLst>
              <a:ext uri="{FF2B5EF4-FFF2-40B4-BE49-F238E27FC236}">
                <a16:creationId xmlns:a16="http://schemas.microsoft.com/office/drawing/2014/main" id="{A88AE2D4-98AC-93FE-D656-91FCD6486EF9}"/>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BH"/>
          </a:p>
        </p:txBody>
      </p:sp>
      <p:sp>
        <p:nvSpPr>
          <p:cNvPr id="4" name="عنصر نائب للتاريخ 3">
            <a:extLst>
              <a:ext uri="{FF2B5EF4-FFF2-40B4-BE49-F238E27FC236}">
                <a16:creationId xmlns:a16="http://schemas.microsoft.com/office/drawing/2014/main" id="{3FF3FF06-14BD-24B6-30C8-05B2A9B69E2D}"/>
              </a:ext>
            </a:extLst>
          </p:cNvPr>
          <p:cNvSpPr>
            <a:spLocks noGrp="1"/>
          </p:cNvSpPr>
          <p:nvPr>
            <p:ph type="dt" sz="half" idx="10"/>
          </p:nvPr>
        </p:nvSpPr>
        <p:spPr/>
        <p:txBody>
          <a:bodyPr/>
          <a:lstStyle/>
          <a:p>
            <a:fld id="{E3FC2347-A47B-4F27-B875-EE9609F50F5F}" type="datetimeFigureOut">
              <a:rPr lang="ar-BH" smtClean="0"/>
              <a:t>24/02/1446</a:t>
            </a:fld>
            <a:endParaRPr lang="ar-BH" dirty="0"/>
          </a:p>
        </p:txBody>
      </p:sp>
      <p:sp>
        <p:nvSpPr>
          <p:cNvPr id="5" name="عنصر نائب للتذييل 4">
            <a:extLst>
              <a:ext uri="{FF2B5EF4-FFF2-40B4-BE49-F238E27FC236}">
                <a16:creationId xmlns:a16="http://schemas.microsoft.com/office/drawing/2014/main" id="{DBCFBDC9-9499-79F2-DFDE-AEDF44F502D2}"/>
              </a:ext>
            </a:extLst>
          </p:cNvPr>
          <p:cNvSpPr>
            <a:spLocks noGrp="1"/>
          </p:cNvSpPr>
          <p:nvPr>
            <p:ph type="ftr" sz="quarter" idx="11"/>
          </p:nvPr>
        </p:nvSpPr>
        <p:spPr/>
        <p:txBody>
          <a:bodyPr/>
          <a:lstStyle/>
          <a:p>
            <a:endParaRPr lang="ar-BH" dirty="0"/>
          </a:p>
        </p:txBody>
      </p:sp>
      <p:sp>
        <p:nvSpPr>
          <p:cNvPr id="6" name="عنصر نائب لرقم الشريحة 5">
            <a:extLst>
              <a:ext uri="{FF2B5EF4-FFF2-40B4-BE49-F238E27FC236}">
                <a16:creationId xmlns:a16="http://schemas.microsoft.com/office/drawing/2014/main" id="{BB3FA293-2999-1046-8DBC-FA3989A8DCF0}"/>
              </a:ext>
            </a:extLst>
          </p:cNvPr>
          <p:cNvSpPr>
            <a:spLocks noGrp="1"/>
          </p:cNvSpPr>
          <p:nvPr>
            <p:ph type="sldNum" sz="quarter" idx="12"/>
          </p:nvPr>
        </p:nvSpPr>
        <p:spPr/>
        <p:txBody>
          <a:bodyPr/>
          <a:lstStyle/>
          <a:p>
            <a:fld id="{C5CD9F94-5910-44C4-A417-DFCBC6051E9A}" type="slidenum">
              <a:rPr lang="ar-BH" smtClean="0"/>
              <a:t>‹#›</a:t>
            </a:fld>
            <a:endParaRPr lang="ar-BH" dirty="0"/>
          </a:p>
        </p:txBody>
      </p:sp>
    </p:spTree>
    <p:extLst>
      <p:ext uri="{BB962C8B-B14F-4D97-AF65-F5344CB8AC3E}">
        <p14:creationId xmlns:p14="http://schemas.microsoft.com/office/powerpoint/2010/main" val="14242179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81397110-6EDF-ABBC-D17F-CCF030A0475B}"/>
              </a:ext>
            </a:extLst>
          </p:cNvPr>
          <p:cNvSpPr>
            <a:spLocks noGrp="1"/>
          </p:cNvSpPr>
          <p:nvPr>
            <p:ph type="title"/>
          </p:nvPr>
        </p:nvSpPr>
        <p:spPr>
          <a:xfrm>
            <a:off x="831850" y="1709738"/>
            <a:ext cx="10515600" cy="2852737"/>
          </a:xfrm>
        </p:spPr>
        <p:txBody>
          <a:bodyPr anchor="b"/>
          <a:lstStyle>
            <a:lvl1pPr>
              <a:defRPr sz="6000"/>
            </a:lvl1pPr>
          </a:lstStyle>
          <a:p>
            <a:r>
              <a:rPr lang="ar-SA"/>
              <a:t>انقر لتحرير نمط عنوان الشكل الرئيسي</a:t>
            </a:r>
            <a:endParaRPr lang="ar-BH"/>
          </a:p>
        </p:txBody>
      </p:sp>
      <p:sp>
        <p:nvSpPr>
          <p:cNvPr id="3" name="عنصر نائب للنص 2">
            <a:extLst>
              <a:ext uri="{FF2B5EF4-FFF2-40B4-BE49-F238E27FC236}">
                <a16:creationId xmlns:a16="http://schemas.microsoft.com/office/drawing/2014/main" id="{FE3131C8-C6D5-ECFC-B3E0-C5FB8B1D797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CF25CB31-252E-05E7-FB96-6788B668F996}"/>
              </a:ext>
            </a:extLst>
          </p:cNvPr>
          <p:cNvSpPr>
            <a:spLocks noGrp="1"/>
          </p:cNvSpPr>
          <p:nvPr>
            <p:ph type="dt" sz="half" idx="10"/>
          </p:nvPr>
        </p:nvSpPr>
        <p:spPr/>
        <p:txBody>
          <a:bodyPr/>
          <a:lstStyle/>
          <a:p>
            <a:fld id="{E3FC2347-A47B-4F27-B875-EE9609F50F5F}" type="datetimeFigureOut">
              <a:rPr lang="ar-BH" smtClean="0"/>
              <a:t>24/02/1446</a:t>
            </a:fld>
            <a:endParaRPr lang="ar-BH" dirty="0"/>
          </a:p>
        </p:txBody>
      </p:sp>
      <p:sp>
        <p:nvSpPr>
          <p:cNvPr id="5" name="عنصر نائب للتذييل 4">
            <a:extLst>
              <a:ext uri="{FF2B5EF4-FFF2-40B4-BE49-F238E27FC236}">
                <a16:creationId xmlns:a16="http://schemas.microsoft.com/office/drawing/2014/main" id="{EAD45BB8-0BC0-69DA-7946-AF79058E0A9E}"/>
              </a:ext>
            </a:extLst>
          </p:cNvPr>
          <p:cNvSpPr>
            <a:spLocks noGrp="1"/>
          </p:cNvSpPr>
          <p:nvPr>
            <p:ph type="ftr" sz="quarter" idx="11"/>
          </p:nvPr>
        </p:nvSpPr>
        <p:spPr/>
        <p:txBody>
          <a:bodyPr/>
          <a:lstStyle/>
          <a:p>
            <a:endParaRPr lang="ar-BH" dirty="0"/>
          </a:p>
        </p:txBody>
      </p:sp>
      <p:sp>
        <p:nvSpPr>
          <p:cNvPr id="6" name="عنصر نائب لرقم الشريحة 5">
            <a:extLst>
              <a:ext uri="{FF2B5EF4-FFF2-40B4-BE49-F238E27FC236}">
                <a16:creationId xmlns:a16="http://schemas.microsoft.com/office/drawing/2014/main" id="{E9C0E64F-F654-A0A2-4CF1-9FC769DA9DF2}"/>
              </a:ext>
            </a:extLst>
          </p:cNvPr>
          <p:cNvSpPr>
            <a:spLocks noGrp="1"/>
          </p:cNvSpPr>
          <p:nvPr>
            <p:ph type="sldNum" sz="quarter" idx="12"/>
          </p:nvPr>
        </p:nvSpPr>
        <p:spPr/>
        <p:txBody>
          <a:bodyPr/>
          <a:lstStyle/>
          <a:p>
            <a:fld id="{C5CD9F94-5910-44C4-A417-DFCBC6051E9A}" type="slidenum">
              <a:rPr lang="ar-BH" smtClean="0"/>
              <a:t>‹#›</a:t>
            </a:fld>
            <a:endParaRPr lang="ar-BH" dirty="0"/>
          </a:p>
        </p:txBody>
      </p:sp>
    </p:spTree>
    <p:extLst>
      <p:ext uri="{BB962C8B-B14F-4D97-AF65-F5344CB8AC3E}">
        <p14:creationId xmlns:p14="http://schemas.microsoft.com/office/powerpoint/2010/main" val="919958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8DDC7C83-96CB-9A9F-A851-6168953EC16E}"/>
              </a:ext>
            </a:extLst>
          </p:cNvPr>
          <p:cNvSpPr>
            <a:spLocks noGrp="1"/>
          </p:cNvSpPr>
          <p:nvPr>
            <p:ph type="title"/>
          </p:nvPr>
        </p:nvSpPr>
        <p:spPr/>
        <p:txBody>
          <a:bodyPr/>
          <a:lstStyle/>
          <a:p>
            <a:r>
              <a:rPr lang="ar-SA"/>
              <a:t>انقر لتحرير نمط عنوان الشكل الرئيسي</a:t>
            </a:r>
            <a:endParaRPr lang="ar-BH"/>
          </a:p>
        </p:txBody>
      </p:sp>
      <p:sp>
        <p:nvSpPr>
          <p:cNvPr id="3" name="عنصر نائب للمحتوى 2">
            <a:extLst>
              <a:ext uri="{FF2B5EF4-FFF2-40B4-BE49-F238E27FC236}">
                <a16:creationId xmlns:a16="http://schemas.microsoft.com/office/drawing/2014/main" id="{802A4D9A-A031-7309-45EF-CB9C27A79CEE}"/>
              </a:ext>
            </a:extLst>
          </p:cNvPr>
          <p:cNvSpPr>
            <a:spLocks noGrp="1"/>
          </p:cNvSpPr>
          <p:nvPr>
            <p:ph sz="half" idx="1"/>
          </p:nvPr>
        </p:nvSpPr>
        <p:spPr>
          <a:xfrm>
            <a:off x="838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BH"/>
          </a:p>
        </p:txBody>
      </p:sp>
      <p:sp>
        <p:nvSpPr>
          <p:cNvPr id="4" name="عنصر نائب للمحتوى 3">
            <a:extLst>
              <a:ext uri="{FF2B5EF4-FFF2-40B4-BE49-F238E27FC236}">
                <a16:creationId xmlns:a16="http://schemas.microsoft.com/office/drawing/2014/main" id="{2C8CBFB3-1A02-DE44-DAB9-0FB67443433D}"/>
              </a:ext>
            </a:extLst>
          </p:cNvPr>
          <p:cNvSpPr>
            <a:spLocks noGrp="1"/>
          </p:cNvSpPr>
          <p:nvPr>
            <p:ph sz="half" idx="2"/>
          </p:nvPr>
        </p:nvSpPr>
        <p:spPr>
          <a:xfrm>
            <a:off x="6172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BH"/>
          </a:p>
        </p:txBody>
      </p:sp>
      <p:sp>
        <p:nvSpPr>
          <p:cNvPr id="5" name="عنصر نائب للتاريخ 4">
            <a:extLst>
              <a:ext uri="{FF2B5EF4-FFF2-40B4-BE49-F238E27FC236}">
                <a16:creationId xmlns:a16="http://schemas.microsoft.com/office/drawing/2014/main" id="{634D91E9-9F7E-5D22-8075-6E9DF543000B}"/>
              </a:ext>
            </a:extLst>
          </p:cNvPr>
          <p:cNvSpPr>
            <a:spLocks noGrp="1"/>
          </p:cNvSpPr>
          <p:nvPr>
            <p:ph type="dt" sz="half" idx="10"/>
          </p:nvPr>
        </p:nvSpPr>
        <p:spPr/>
        <p:txBody>
          <a:bodyPr/>
          <a:lstStyle/>
          <a:p>
            <a:fld id="{E3FC2347-A47B-4F27-B875-EE9609F50F5F}" type="datetimeFigureOut">
              <a:rPr lang="ar-BH" smtClean="0"/>
              <a:t>24/02/1446</a:t>
            </a:fld>
            <a:endParaRPr lang="ar-BH" dirty="0"/>
          </a:p>
        </p:txBody>
      </p:sp>
      <p:sp>
        <p:nvSpPr>
          <p:cNvPr id="6" name="عنصر نائب للتذييل 5">
            <a:extLst>
              <a:ext uri="{FF2B5EF4-FFF2-40B4-BE49-F238E27FC236}">
                <a16:creationId xmlns:a16="http://schemas.microsoft.com/office/drawing/2014/main" id="{FA7041B4-0115-D176-76CB-C4922AC5FF1A}"/>
              </a:ext>
            </a:extLst>
          </p:cNvPr>
          <p:cNvSpPr>
            <a:spLocks noGrp="1"/>
          </p:cNvSpPr>
          <p:nvPr>
            <p:ph type="ftr" sz="quarter" idx="11"/>
          </p:nvPr>
        </p:nvSpPr>
        <p:spPr/>
        <p:txBody>
          <a:bodyPr/>
          <a:lstStyle/>
          <a:p>
            <a:endParaRPr lang="ar-BH" dirty="0"/>
          </a:p>
        </p:txBody>
      </p:sp>
      <p:sp>
        <p:nvSpPr>
          <p:cNvPr id="7" name="عنصر نائب لرقم الشريحة 6">
            <a:extLst>
              <a:ext uri="{FF2B5EF4-FFF2-40B4-BE49-F238E27FC236}">
                <a16:creationId xmlns:a16="http://schemas.microsoft.com/office/drawing/2014/main" id="{D5EF2D14-D6BD-734E-6224-CB36749D123C}"/>
              </a:ext>
            </a:extLst>
          </p:cNvPr>
          <p:cNvSpPr>
            <a:spLocks noGrp="1"/>
          </p:cNvSpPr>
          <p:nvPr>
            <p:ph type="sldNum" sz="quarter" idx="12"/>
          </p:nvPr>
        </p:nvSpPr>
        <p:spPr/>
        <p:txBody>
          <a:bodyPr/>
          <a:lstStyle/>
          <a:p>
            <a:fld id="{C5CD9F94-5910-44C4-A417-DFCBC6051E9A}" type="slidenum">
              <a:rPr lang="ar-BH" smtClean="0"/>
              <a:t>‹#›</a:t>
            </a:fld>
            <a:endParaRPr lang="ar-BH" dirty="0"/>
          </a:p>
        </p:txBody>
      </p:sp>
    </p:spTree>
    <p:extLst>
      <p:ext uri="{BB962C8B-B14F-4D97-AF65-F5344CB8AC3E}">
        <p14:creationId xmlns:p14="http://schemas.microsoft.com/office/powerpoint/2010/main" val="20759955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11B6AF0D-F6FC-8828-59C7-54A47D4D64AF}"/>
              </a:ext>
            </a:extLst>
          </p:cNvPr>
          <p:cNvSpPr>
            <a:spLocks noGrp="1"/>
          </p:cNvSpPr>
          <p:nvPr>
            <p:ph type="title"/>
          </p:nvPr>
        </p:nvSpPr>
        <p:spPr>
          <a:xfrm>
            <a:off x="839788" y="365125"/>
            <a:ext cx="10515600" cy="1325563"/>
          </a:xfrm>
        </p:spPr>
        <p:txBody>
          <a:bodyPr/>
          <a:lstStyle/>
          <a:p>
            <a:r>
              <a:rPr lang="ar-SA"/>
              <a:t>انقر لتحرير نمط عنوان الشكل الرئيسي</a:t>
            </a:r>
            <a:endParaRPr lang="ar-BH"/>
          </a:p>
        </p:txBody>
      </p:sp>
      <p:sp>
        <p:nvSpPr>
          <p:cNvPr id="3" name="عنصر نائب للنص 2">
            <a:extLst>
              <a:ext uri="{FF2B5EF4-FFF2-40B4-BE49-F238E27FC236}">
                <a16:creationId xmlns:a16="http://schemas.microsoft.com/office/drawing/2014/main" id="{3FFAE66B-AFA0-743D-E5E6-643B438CE92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87D679E9-F358-F027-D0BD-2089C1616281}"/>
              </a:ext>
            </a:extLst>
          </p:cNvPr>
          <p:cNvSpPr>
            <a:spLocks noGrp="1"/>
          </p:cNvSpPr>
          <p:nvPr>
            <p:ph sz="half" idx="2"/>
          </p:nvPr>
        </p:nvSpPr>
        <p:spPr>
          <a:xfrm>
            <a:off x="839788" y="2505075"/>
            <a:ext cx="5157787"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BH"/>
          </a:p>
        </p:txBody>
      </p:sp>
      <p:sp>
        <p:nvSpPr>
          <p:cNvPr id="5" name="عنصر نائب للنص 4">
            <a:extLst>
              <a:ext uri="{FF2B5EF4-FFF2-40B4-BE49-F238E27FC236}">
                <a16:creationId xmlns:a16="http://schemas.microsoft.com/office/drawing/2014/main" id="{B2CB5EB0-E28E-033E-A268-2376B29170C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3EE3D06B-1EB9-21EB-B742-E9B7964FE42D}"/>
              </a:ext>
            </a:extLst>
          </p:cNvPr>
          <p:cNvSpPr>
            <a:spLocks noGrp="1"/>
          </p:cNvSpPr>
          <p:nvPr>
            <p:ph sz="quarter" idx="4"/>
          </p:nvPr>
        </p:nvSpPr>
        <p:spPr>
          <a:xfrm>
            <a:off x="6172200" y="2505075"/>
            <a:ext cx="5183188"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BH"/>
          </a:p>
        </p:txBody>
      </p:sp>
      <p:sp>
        <p:nvSpPr>
          <p:cNvPr id="7" name="عنصر نائب للتاريخ 6">
            <a:extLst>
              <a:ext uri="{FF2B5EF4-FFF2-40B4-BE49-F238E27FC236}">
                <a16:creationId xmlns:a16="http://schemas.microsoft.com/office/drawing/2014/main" id="{10FC8801-0492-7558-FF1E-0AA32E6FBE3A}"/>
              </a:ext>
            </a:extLst>
          </p:cNvPr>
          <p:cNvSpPr>
            <a:spLocks noGrp="1"/>
          </p:cNvSpPr>
          <p:nvPr>
            <p:ph type="dt" sz="half" idx="10"/>
          </p:nvPr>
        </p:nvSpPr>
        <p:spPr/>
        <p:txBody>
          <a:bodyPr/>
          <a:lstStyle/>
          <a:p>
            <a:fld id="{E3FC2347-A47B-4F27-B875-EE9609F50F5F}" type="datetimeFigureOut">
              <a:rPr lang="ar-BH" smtClean="0"/>
              <a:t>24/02/1446</a:t>
            </a:fld>
            <a:endParaRPr lang="ar-BH" dirty="0"/>
          </a:p>
        </p:txBody>
      </p:sp>
      <p:sp>
        <p:nvSpPr>
          <p:cNvPr id="8" name="عنصر نائب للتذييل 7">
            <a:extLst>
              <a:ext uri="{FF2B5EF4-FFF2-40B4-BE49-F238E27FC236}">
                <a16:creationId xmlns:a16="http://schemas.microsoft.com/office/drawing/2014/main" id="{C1828AB3-FFD1-B5FE-614F-E41FA5209354}"/>
              </a:ext>
            </a:extLst>
          </p:cNvPr>
          <p:cNvSpPr>
            <a:spLocks noGrp="1"/>
          </p:cNvSpPr>
          <p:nvPr>
            <p:ph type="ftr" sz="quarter" idx="11"/>
          </p:nvPr>
        </p:nvSpPr>
        <p:spPr/>
        <p:txBody>
          <a:bodyPr/>
          <a:lstStyle/>
          <a:p>
            <a:endParaRPr lang="ar-BH" dirty="0"/>
          </a:p>
        </p:txBody>
      </p:sp>
      <p:sp>
        <p:nvSpPr>
          <p:cNvPr id="9" name="عنصر نائب لرقم الشريحة 8">
            <a:extLst>
              <a:ext uri="{FF2B5EF4-FFF2-40B4-BE49-F238E27FC236}">
                <a16:creationId xmlns:a16="http://schemas.microsoft.com/office/drawing/2014/main" id="{3128A709-C042-FCE7-9523-588B129D889C}"/>
              </a:ext>
            </a:extLst>
          </p:cNvPr>
          <p:cNvSpPr>
            <a:spLocks noGrp="1"/>
          </p:cNvSpPr>
          <p:nvPr>
            <p:ph type="sldNum" sz="quarter" idx="12"/>
          </p:nvPr>
        </p:nvSpPr>
        <p:spPr/>
        <p:txBody>
          <a:bodyPr/>
          <a:lstStyle/>
          <a:p>
            <a:fld id="{C5CD9F94-5910-44C4-A417-DFCBC6051E9A}" type="slidenum">
              <a:rPr lang="ar-BH" smtClean="0"/>
              <a:t>‹#›</a:t>
            </a:fld>
            <a:endParaRPr lang="ar-BH" dirty="0"/>
          </a:p>
        </p:txBody>
      </p:sp>
    </p:spTree>
    <p:extLst>
      <p:ext uri="{BB962C8B-B14F-4D97-AF65-F5344CB8AC3E}">
        <p14:creationId xmlns:p14="http://schemas.microsoft.com/office/powerpoint/2010/main" val="104859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EA6B5904-644A-186D-F60D-8F99E8FEE966}"/>
              </a:ext>
            </a:extLst>
          </p:cNvPr>
          <p:cNvSpPr>
            <a:spLocks noGrp="1"/>
          </p:cNvSpPr>
          <p:nvPr>
            <p:ph type="title"/>
          </p:nvPr>
        </p:nvSpPr>
        <p:spPr/>
        <p:txBody>
          <a:bodyPr/>
          <a:lstStyle/>
          <a:p>
            <a:r>
              <a:rPr lang="ar-SA"/>
              <a:t>انقر لتحرير نمط عنوان الشكل الرئيسي</a:t>
            </a:r>
            <a:endParaRPr lang="ar-BH"/>
          </a:p>
        </p:txBody>
      </p:sp>
      <p:sp>
        <p:nvSpPr>
          <p:cNvPr id="3" name="عنصر نائب للتاريخ 2">
            <a:extLst>
              <a:ext uri="{FF2B5EF4-FFF2-40B4-BE49-F238E27FC236}">
                <a16:creationId xmlns:a16="http://schemas.microsoft.com/office/drawing/2014/main" id="{3AAC757B-F882-A444-EF74-551B749EFF78}"/>
              </a:ext>
            </a:extLst>
          </p:cNvPr>
          <p:cNvSpPr>
            <a:spLocks noGrp="1"/>
          </p:cNvSpPr>
          <p:nvPr>
            <p:ph type="dt" sz="half" idx="10"/>
          </p:nvPr>
        </p:nvSpPr>
        <p:spPr/>
        <p:txBody>
          <a:bodyPr/>
          <a:lstStyle/>
          <a:p>
            <a:fld id="{E3FC2347-A47B-4F27-B875-EE9609F50F5F}" type="datetimeFigureOut">
              <a:rPr lang="ar-BH" smtClean="0"/>
              <a:t>24/02/1446</a:t>
            </a:fld>
            <a:endParaRPr lang="ar-BH" dirty="0"/>
          </a:p>
        </p:txBody>
      </p:sp>
      <p:sp>
        <p:nvSpPr>
          <p:cNvPr id="4" name="عنصر نائب للتذييل 3">
            <a:extLst>
              <a:ext uri="{FF2B5EF4-FFF2-40B4-BE49-F238E27FC236}">
                <a16:creationId xmlns:a16="http://schemas.microsoft.com/office/drawing/2014/main" id="{A0090950-2364-5A46-2407-6F85F1C3B7CD}"/>
              </a:ext>
            </a:extLst>
          </p:cNvPr>
          <p:cNvSpPr>
            <a:spLocks noGrp="1"/>
          </p:cNvSpPr>
          <p:nvPr>
            <p:ph type="ftr" sz="quarter" idx="11"/>
          </p:nvPr>
        </p:nvSpPr>
        <p:spPr/>
        <p:txBody>
          <a:bodyPr/>
          <a:lstStyle/>
          <a:p>
            <a:endParaRPr lang="ar-BH" dirty="0"/>
          </a:p>
        </p:txBody>
      </p:sp>
      <p:sp>
        <p:nvSpPr>
          <p:cNvPr id="5" name="عنصر نائب لرقم الشريحة 4">
            <a:extLst>
              <a:ext uri="{FF2B5EF4-FFF2-40B4-BE49-F238E27FC236}">
                <a16:creationId xmlns:a16="http://schemas.microsoft.com/office/drawing/2014/main" id="{CC4DCA96-475B-E56F-9E6D-C45A1EDF5E37}"/>
              </a:ext>
            </a:extLst>
          </p:cNvPr>
          <p:cNvSpPr>
            <a:spLocks noGrp="1"/>
          </p:cNvSpPr>
          <p:nvPr>
            <p:ph type="sldNum" sz="quarter" idx="12"/>
          </p:nvPr>
        </p:nvSpPr>
        <p:spPr/>
        <p:txBody>
          <a:bodyPr/>
          <a:lstStyle/>
          <a:p>
            <a:fld id="{C5CD9F94-5910-44C4-A417-DFCBC6051E9A}" type="slidenum">
              <a:rPr lang="ar-BH" smtClean="0"/>
              <a:t>‹#›</a:t>
            </a:fld>
            <a:endParaRPr lang="ar-BH" dirty="0"/>
          </a:p>
        </p:txBody>
      </p:sp>
    </p:spTree>
    <p:extLst>
      <p:ext uri="{BB962C8B-B14F-4D97-AF65-F5344CB8AC3E}">
        <p14:creationId xmlns:p14="http://schemas.microsoft.com/office/powerpoint/2010/main" val="20076835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CC71A991-BBBD-0D02-92D0-B317A06B5027}"/>
              </a:ext>
            </a:extLst>
          </p:cNvPr>
          <p:cNvSpPr>
            <a:spLocks noGrp="1"/>
          </p:cNvSpPr>
          <p:nvPr>
            <p:ph type="dt" sz="half" idx="10"/>
          </p:nvPr>
        </p:nvSpPr>
        <p:spPr/>
        <p:txBody>
          <a:bodyPr/>
          <a:lstStyle/>
          <a:p>
            <a:fld id="{E3FC2347-A47B-4F27-B875-EE9609F50F5F}" type="datetimeFigureOut">
              <a:rPr lang="ar-BH" smtClean="0"/>
              <a:t>24/02/1446</a:t>
            </a:fld>
            <a:endParaRPr lang="ar-BH" dirty="0"/>
          </a:p>
        </p:txBody>
      </p:sp>
      <p:sp>
        <p:nvSpPr>
          <p:cNvPr id="3" name="عنصر نائب للتذييل 2">
            <a:extLst>
              <a:ext uri="{FF2B5EF4-FFF2-40B4-BE49-F238E27FC236}">
                <a16:creationId xmlns:a16="http://schemas.microsoft.com/office/drawing/2014/main" id="{E0FAB0C4-F9B3-E909-D52E-F70C2A0BD26A}"/>
              </a:ext>
            </a:extLst>
          </p:cNvPr>
          <p:cNvSpPr>
            <a:spLocks noGrp="1"/>
          </p:cNvSpPr>
          <p:nvPr>
            <p:ph type="ftr" sz="quarter" idx="11"/>
          </p:nvPr>
        </p:nvSpPr>
        <p:spPr/>
        <p:txBody>
          <a:bodyPr/>
          <a:lstStyle/>
          <a:p>
            <a:endParaRPr lang="ar-BH" dirty="0"/>
          </a:p>
        </p:txBody>
      </p:sp>
      <p:sp>
        <p:nvSpPr>
          <p:cNvPr id="4" name="عنصر نائب لرقم الشريحة 3">
            <a:extLst>
              <a:ext uri="{FF2B5EF4-FFF2-40B4-BE49-F238E27FC236}">
                <a16:creationId xmlns:a16="http://schemas.microsoft.com/office/drawing/2014/main" id="{AA34510B-B6A7-4AB4-223F-4576392F7D75}"/>
              </a:ext>
            </a:extLst>
          </p:cNvPr>
          <p:cNvSpPr>
            <a:spLocks noGrp="1"/>
          </p:cNvSpPr>
          <p:nvPr>
            <p:ph type="sldNum" sz="quarter" idx="12"/>
          </p:nvPr>
        </p:nvSpPr>
        <p:spPr/>
        <p:txBody>
          <a:bodyPr/>
          <a:lstStyle/>
          <a:p>
            <a:fld id="{C5CD9F94-5910-44C4-A417-DFCBC6051E9A}" type="slidenum">
              <a:rPr lang="ar-BH" smtClean="0"/>
              <a:t>‹#›</a:t>
            </a:fld>
            <a:endParaRPr lang="ar-BH" dirty="0"/>
          </a:p>
        </p:txBody>
      </p:sp>
    </p:spTree>
    <p:extLst>
      <p:ext uri="{BB962C8B-B14F-4D97-AF65-F5344CB8AC3E}">
        <p14:creationId xmlns:p14="http://schemas.microsoft.com/office/powerpoint/2010/main" val="3557882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0C17DD7-416A-EBD6-8F47-A6E12A0885F7}"/>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ar-BH"/>
          </a:p>
        </p:txBody>
      </p:sp>
      <p:sp>
        <p:nvSpPr>
          <p:cNvPr id="3" name="عنصر نائب للمحتوى 2">
            <a:extLst>
              <a:ext uri="{FF2B5EF4-FFF2-40B4-BE49-F238E27FC236}">
                <a16:creationId xmlns:a16="http://schemas.microsoft.com/office/drawing/2014/main" id="{73E96646-B78C-33E3-FA15-F00694BCB43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BH"/>
          </a:p>
        </p:txBody>
      </p:sp>
      <p:sp>
        <p:nvSpPr>
          <p:cNvPr id="4" name="عنصر نائب للنص 3">
            <a:extLst>
              <a:ext uri="{FF2B5EF4-FFF2-40B4-BE49-F238E27FC236}">
                <a16:creationId xmlns:a16="http://schemas.microsoft.com/office/drawing/2014/main" id="{EB5F64CB-B189-34BF-EAD8-43EEA5593E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D813DCF5-2B29-F2C7-11F0-BCB479C87DC0}"/>
              </a:ext>
            </a:extLst>
          </p:cNvPr>
          <p:cNvSpPr>
            <a:spLocks noGrp="1"/>
          </p:cNvSpPr>
          <p:nvPr>
            <p:ph type="dt" sz="half" idx="10"/>
          </p:nvPr>
        </p:nvSpPr>
        <p:spPr/>
        <p:txBody>
          <a:bodyPr/>
          <a:lstStyle/>
          <a:p>
            <a:fld id="{E3FC2347-A47B-4F27-B875-EE9609F50F5F}" type="datetimeFigureOut">
              <a:rPr lang="ar-BH" smtClean="0"/>
              <a:t>24/02/1446</a:t>
            </a:fld>
            <a:endParaRPr lang="ar-BH" dirty="0"/>
          </a:p>
        </p:txBody>
      </p:sp>
      <p:sp>
        <p:nvSpPr>
          <p:cNvPr id="6" name="عنصر نائب للتذييل 5">
            <a:extLst>
              <a:ext uri="{FF2B5EF4-FFF2-40B4-BE49-F238E27FC236}">
                <a16:creationId xmlns:a16="http://schemas.microsoft.com/office/drawing/2014/main" id="{8511E72B-50A5-0623-F99B-CA2468A6C3FB}"/>
              </a:ext>
            </a:extLst>
          </p:cNvPr>
          <p:cNvSpPr>
            <a:spLocks noGrp="1"/>
          </p:cNvSpPr>
          <p:nvPr>
            <p:ph type="ftr" sz="quarter" idx="11"/>
          </p:nvPr>
        </p:nvSpPr>
        <p:spPr/>
        <p:txBody>
          <a:bodyPr/>
          <a:lstStyle/>
          <a:p>
            <a:endParaRPr lang="ar-BH" dirty="0"/>
          </a:p>
        </p:txBody>
      </p:sp>
      <p:sp>
        <p:nvSpPr>
          <p:cNvPr id="7" name="عنصر نائب لرقم الشريحة 6">
            <a:extLst>
              <a:ext uri="{FF2B5EF4-FFF2-40B4-BE49-F238E27FC236}">
                <a16:creationId xmlns:a16="http://schemas.microsoft.com/office/drawing/2014/main" id="{7DE6D998-CFC7-992E-0E68-83B96C14C1FA}"/>
              </a:ext>
            </a:extLst>
          </p:cNvPr>
          <p:cNvSpPr>
            <a:spLocks noGrp="1"/>
          </p:cNvSpPr>
          <p:nvPr>
            <p:ph type="sldNum" sz="quarter" idx="12"/>
          </p:nvPr>
        </p:nvSpPr>
        <p:spPr/>
        <p:txBody>
          <a:bodyPr/>
          <a:lstStyle/>
          <a:p>
            <a:fld id="{C5CD9F94-5910-44C4-A417-DFCBC6051E9A}" type="slidenum">
              <a:rPr lang="ar-BH" smtClean="0"/>
              <a:t>‹#›</a:t>
            </a:fld>
            <a:endParaRPr lang="ar-BH" dirty="0"/>
          </a:p>
        </p:txBody>
      </p:sp>
    </p:spTree>
    <p:extLst>
      <p:ext uri="{BB962C8B-B14F-4D97-AF65-F5344CB8AC3E}">
        <p14:creationId xmlns:p14="http://schemas.microsoft.com/office/powerpoint/2010/main" val="2870103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41E774AB-E929-F8D8-B13D-CCA3A35DB9BA}"/>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ar-BH"/>
          </a:p>
        </p:txBody>
      </p:sp>
      <p:sp>
        <p:nvSpPr>
          <p:cNvPr id="3" name="عنصر نائب للصورة 2">
            <a:extLst>
              <a:ext uri="{FF2B5EF4-FFF2-40B4-BE49-F238E27FC236}">
                <a16:creationId xmlns:a16="http://schemas.microsoft.com/office/drawing/2014/main" id="{81248889-E030-6277-030B-A81666C740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BH" dirty="0"/>
          </a:p>
        </p:txBody>
      </p:sp>
      <p:sp>
        <p:nvSpPr>
          <p:cNvPr id="4" name="عنصر نائب للنص 3">
            <a:extLst>
              <a:ext uri="{FF2B5EF4-FFF2-40B4-BE49-F238E27FC236}">
                <a16:creationId xmlns:a16="http://schemas.microsoft.com/office/drawing/2014/main" id="{169DC573-A50F-94DD-0751-6FB0172F23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B7088294-62AD-AD1D-0105-0C87FC583682}"/>
              </a:ext>
            </a:extLst>
          </p:cNvPr>
          <p:cNvSpPr>
            <a:spLocks noGrp="1"/>
          </p:cNvSpPr>
          <p:nvPr>
            <p:ph type="dt" sz="half" idx="10"/>
          </p:nvPr>
        </p:nvSpPr>
        <p:spPr/>
        <p:txBody>
          <a:bodyPr/>
          <a:lstStyle/>
          <a:p>
            <a:fld id="{E3FC2347-A47B-4F27-B875-EE9609F50F5F}" type="datetimeFigureOut">
              <a:rPr lang="ar-BH" smtClean="0"/>
              <a:t>24/02/1446</a:t>
            </a:fld>
            <a:endParaRPr lang="ar-BH" dirty="0"/>
          </a:p>
        </p:txBody>
      </p:sp>
      <p:sp>
        <p:nvSpPr>
          <p:cNvPr id="6" name="عنصر نائب للتذييل 5">
            <a:extLst>
              <a:ext uri="{FF2B5EF4-FFF2-40B4-BE49-F238E27FC236}">
                <a16:creationId xmlns:a16="http://schemas.microsoft.com/office/drawing/2014/main" id="{B9EA7B52-11F6-1C6A-7B14-327FD1FAFBD4}"/>
              </a:ext>
            </a:extLst>
          </p:cNvPr>
          <p:cNvSpPr>
            <a:spLocks noGrp="1"/>
          </p:cNvSpPr>
          <p:nvPr>
            <p:ph type="ftr" sz="quarter" idx="11"/>
          </p:nvPr>
        </p:nvSpPr>
        <p:spPr/>
        <p:txBody>
          <a:bodyPr/>
          <a:lstStyle/>
          <a:p>
            <a:endParaRPr lang="ar-BH" dirty="0"/>
          </a:p>
        </p:txBody>
      </p:sp>
      <p:sp>
        <p:nvSpPr>
          <p:cNvPr id="7" name="عنصر نائب لرقم الشريحة 6">
            <a:extLst>
              <a:ext uri="{FF2B5EF4-FFF2-40B4-BE49-F238E27FC236}">
                <a16:creationId xmlns:a16="http://schemas.microsoft.com/office/drawing/2014/main" id="{3A34959D-C206-5606-2430-33B8979B7570}"/>
              </a:ext>
            </a:extLst>
          </p:cNvPr>
          <p:cNvSpPr>
            <a:spLocks noGrp="1"/>
          </p:cNvSpPr>
          <p:nvPr>
            <p:ph type="sldNum" sz="quarter" idx="12"/>
          </p:nvPr>
        </p:nvSpPr>
        <p:spPr/>
        <p:txBody>
          <a:bodyPr/>
          <a:lstStyle/>
          <a:p>
            <a:fld id="{C5CD9F94-5910-44C4-A417-DFCBC6051E9A}" type="slidenum">
              <a:rPr lang="ar-BH" smtClean="0"/>
              <a:t>‹#›</a:t>
            </a:fld>
            <a:endParaRPr lang="ar-BH" dirty="0"/>
          </a:p>
        </p:txBody>
      </p:sp>
    </p:spTree>
    <p:extLst>
      <p:ext uri="{BB962C8B-B14F-4D97-AF65-F5344CB8AC3E}">
        <p14:creationId xmlns:p14="http://schemas.microsoft.com/office/powerpoint/2010/main" val="37515639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C30EA109-AC26-4225-9652-85F130D05DAC}"/>
              </a:ext>
            </a:extLst>
          </p:cNvPr>
          <p:cNvSpPr>
            <a:spLocks noGrp="1"/>
          </p:cNvSpPr>
          <p:nvPr>
            <p:ph type="title"/>
          </p:nvPr>
        </p:nvSpPr>
        <p:spPr/>
        <p:txBody>
          <a:bodyPr/>
          <a:lstStyle/>
          <a:p>
            <a:r>
              <a:rPr lang="ar-SA"/>
              <a:t>انقر لتحرير نمط عنوان الشكل الرئيسي</a:t>
            </a:r>
            <a:endParaRPr lang="ar-BH"/>
          </a:p>
        </p:txBody>
      </p:sp>
      <p:sp>
        <p:nvSpPr>
          <p:cNvPr id="3" name="عنصر نائب للعنوان العمودي 2">
            <a:extLst>
              <a:ext uri="{FF2B5EF4-FFF2-40B4-BE49-F238E27FC236}">
                <a16:creationId xmlns:a16="http://schemas.microsoft.com/office/drawing/2014/main" id="{D11EF51A-0A59-7FF7-AF18-FDADD412888C}"/>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BH"/>
          </a:p>
        </p:txBody>
      </p:sp>
      <p:sp>
        <p:nvSpPr>
          <p:cNvPr id="4" name="عنصر نائب للتاريخ 3">
            <a:extLst>
              <a:ext uri="{FF2B5EF4-FFF2-40B4-BE49-F238E27FC236}">
                <a16:creationId xmlns:a16="http://schemas.microsoft.com/office/drawing/2014/main" id="{64532E0E-A0B8-AB10-71B8-54982686E149}"/>
              </a:ext>
            </a:extLst>
          </p:cNvPr>
          <p:cNvSpPr>
            <a:spLocks noGrp="1"/>
          </p:cNvSpPr>
          <p:nvPr>
            <p:ph type="dt" sz="half" idx="10"/>
          </p:nvPr>
        </p:nvSpPr>
        <p:spPr/>
        <p:txBody>
          <a:bodyPr/>
          <a:lstStyle/>
          <a:p>
            <a:fld id="{E3FC2347-A47B-4F27-B875-EE9609F50F5F}" type="datetimeFigureOut">
              <a:rPr lang="ar-BH" smtClean="0"/>
              <a:t>24/02/1446</a:t>
            </a:fld>
            <a:endParaRPr lang="ar-BH" dirty="0"/>
          </a:p>
        </p:txBody>
      </p:sp>
      <p:sp>
        <p:nvSpPr>
          <p:cNvPr id="5" name="عنصر نائب للتذييل 4">
            <a:extLst>
              <a:ext uri="{FF2B5EF4-FFF2-40B4-BE49-F238E27FC236}">
                <a16:creationId xmlns:a16="http://schemas.microsoft.com/office/drawing/2014/main" id="{CC449F64-0011-C99D-8E45-9381FB983C0B}"/>
              </a:ext>
            </a:extLst>
          </p:cNvPr>
          <p:cNvSpPr>
            <a:spLocks noGrp="1"/>
          </p:cNvSpPr>
          <p:nvPr>
            <p:ph type="ftr" sz="quarter" idx="11"/>
          </p:nvPr>
        </p:nvSpPr>
        <p:spPr/>
        <p:txBody>
          <a:bodyPr/>
          <a:lstStyle/>
          <a:p>
            <a:endParaRPr lang="ar-BH" dirty="0"/>
          </a:p>
        </p:txBody>
      </p:sp>
      <p:sp>
        <p:nvSpPr>
          <p:cNvPr id="6" name="عنصر نائب لرقم الشريحة 5">
            <a:extLst>
              <a:ext uri="{FF2B5EF4-FFF2-40B4-BE49-F238E27FC236}">
                <a16:creationId xmlns:a16="http://schemas.microsoft.com/office/drawing/2014/main" id="{091C6E7E-2D0C-68C2-59B9-9B756B7B17C8}"/>
              </a:ext>
            </a:extLst>
          </p:cNvPr>
          <p:cNvSpPr>
            <a:spLocks noGrp="1"/>
          </p:cNvSpPr>
          <p:nvPr>
            <p:ph type="sldNum" sz="quarter" idx="12"/>
          </p:nvPr>
        </p:nvSpPr>
        <p:spPr/>
        <p:txBody>
          <a:bodyPr/>
          <a:lstStyle/>
          <a:p>
            <a:fld id="{C5CD9F94-5910-44C4-A417-DFCBC6051E9A}" type="slidenum">
              <a:rPr lang="ar-BH" smtClean="0"/>
              <a:t>‹#›</a:t>
            </a:fld>
            <a:endParaRPr lang="ar-BH" dirty="0"/>
          </a:p>
        </p:txBody>
      </p:sp>
    </p:spTree>
    <p:extLst>
      <p:ext uri="{BB962C8B-B14F-4D97-AF65-F5344CB8AC3E}">
        <p14:creationId xmlns:p14="http://schemas.microsoft.com/office/powerpoint/2010/main" val="38008086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717F8E54-A386-6F9E-9917-6F6FC7C999E8}"/>
              </a:ext>
            </a:extLst>
          </p:cNvPr>
          <p:cNvSpPr>
            <a:spLocks noGrp="1"/>
          </p:cNvSpPr>
          <p:nvPr>
            <p:ph type="title" orient="vert"/>
          </p:nvPr>
        </p:nvSpPr>
        <p:spPr>
          <a:xfrm>
            <a:off x="8724900" y="365125"/>
            <a:ext cx="2628900" cy="5811838"/>
          </a:xfrm>
        </p:spPr>
        <p:txBody>
          <a:bodyPr vert="eaVert"/>
          <a:lstStyle/>
          <a:p>
            <a:r>
              <a:rPr lang="ar-SA"/>
              <a:t>انقر لتحرير نمط عنوان الشكل الرئيسي</a:t>
            </a:r>
            <a:endParaRPr lang="ar-BH"/>
          </a:p>
        </p:txBody>
      </p:sp>
      <p:sp>
        <p:nvSpPr>
          <p:cNvPr id="3" name="عنصر نائب للعنوان العمودي 2">
            <a:extLst>
              <a:ext uri="{FF2B5EF4-FFF2-40B4-BE49-F238E27FC236}">
                <a16:creationId xmlns:a16="http://schemas.microsoft.com/office/drawing/2014/main" id="{18275A5E-124A-7479-B759-F5B3256BDD77}"/>
              </a:ext>
            </a:extLst>
          </p:cNvPr>
          <p:cNvSpPr>
            <a:spLocks noGrp="1"/>
          </p:cNvSpPr>
          <p:nvPr>
            <p:ph type="body" orient="vert" idx="1"/>
          </p:nvPr>
        </p:nvSpPr>
        <p:spPr>
          <a:xfrm>
            <a:off x="838200" y="365125"/>
            <a:ext cx="7734300"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BH"/>
          </a:p>
        </p:txBody>
      </p:sp>
      <p:sp>
        <p:nvSpPr>
          <p:cNvPr id="4" name="عنصر نائب للتاريخ 3">
            <a:extLst>
              <a:ext uri="{FF2B5EF4-FFF2-40B4-BE49-F238E27FC236}">
                <a16:creationId xmlns:a16="http://schemas.microsoft.com/office/drawing/2014/main" id="{310B2DEE-A7F1-1C42-AC7D-086816C1F89F}"/>
              </a:ext>
            </a:extLst>
          </p:cNvPr>
          <p:cNvSpPr>
            <a:spLocks noGrp="1"/>
          </p:cNvSpPr>
          <p:nvPr>
            <p:ph type="dt" sz="half" idx="10"/>
          </p:nvPr>
        </p:nvSpPr>
        <p:spPr/>
        <p:txBody>
          <a:bodyPr/>
          <a:lstStyle/>
          <a:p>
            <a:fld id="{E3FC2347-A47B-4F27-B875-EE9609F50F5F}" type="datetimeFigureOut">
              <a:rPr lang="ar-BH" smtClean="0"/>
              <a:t>24/02/1446</a:t>
            </a:fld>
            <a:endParaRPr lang="ar-BH" dirty="0"/>
          </a:p>
        </p:txBody>
      </p:sp>
      <p:sp>
        <p:nvSpPr>
          <p:cNvPr id="5" name="عنصر نائب للتذييل 4">
            <a:extLst>
              <a:ext uri="{FF2B5EF4-FFF2-40B4-BE49-F238E27FC236}">
                <a16:creationId xmlns:a16="http://schemas.microsoft.com/office/drawing/2014/main" id="{B3C5D37F-1CB0-A951-13C1-0A70DF4A3A9F}"/>
              </a:ext>
            </a:extLst>
          </p:cNvPr>
          <p:cNvSpPr>
            <a:spLocks noGrp="1"/>
          </p:cNvSpPr>
          <p:nvPr>
            <p:ph type="ftr" sz="quarter" idx="11"/>
          </p:nvPr>
        </p:nvSpPr>
        <p:spPr/>
        <p:txBody>
          <a:bodyPr/>
          <a:lstStyle/>
          <a:p>
            <a:endParaRPr lang="ar-BH" dirty="0"/>
          </a:p>
        </p:txBody>
      </p:sp>
      <p:sp>
        <p:nvSpPr>
          <p:cNvPr id="6" name="عنصر نائب لرقم الشريحة 5">
            <a:extLst>
              <a:ext uri="{FF2B5EF4-FFF2-40B4-BE49-F238E27FC236}">
                <a16:creationId xmlns:a16="http://schemas.microsoft.com/office/drawing/2014/main" id="{CA793D9D-7CF4-CEEC-543C-AA67FB85C108}"/>
              </a:ext>
            </a:extLst>
          </p:cNvPr>
          <p:cNvSpPr>
            <a:spLocks noGrp="1"/>
          </p:cNvSpPr>
          <p:nvPr>
            <p:ph type="sldNum" sz="quarter" idx="12"/>
          </p:nvPr>
        </p:nvSpPr>
        <p:spPr/>
        <p:txBody>
          <a:bodyPr/>
          <a:lstStyle/>
          <a:p>
            <a:fld id="{C5CD9F94-5910-44C4-A417-DFCBC6051E9A}" type="slidenum">
              <a:rPr lang="ar-BH" smtClean="0"/>
              <a:t>‹#›</a:t>
            </a:fld>
            <a:endParaRPr lang="ar-BH" dirty="0"/>
          </a:p>
        </p:txBody>
      </p:sp>
    </p:spTree>
    <p:extLst>
      <p:ext uri="{BB962C8B-B14F-4D97-AF65-F5344CB8AC3E}">
        <p14:creationId xmlns:p14="http://schemas.microsoft.com/office/powerpoint/2010/main" val="27553522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47BA8643-BC33-39AF-2CD1-11257265C156}"/>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ar-BH"/>
          </a:p>
        </p:txBody>
      </p:sp>
      <p:sp>
        <p:nvSpPr>
          <p:cNvPr id="3" name="عنصر نائب للنص 2">
            <a:extLst>
              <a:ext uri="{FF2B5EF4-FFF2-40B4-BE49-F238E27FC236}">
                <a16:creationId xmlns:a16="http://schemas.microsoft.com/office/drawing/2014/main" id="{C104EC81-7E29-DB94-EBC0-E9109F533F64}"/>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BH"/>
          </a:p>
        </p:txBody>
      </p:sp>
      <p:sp>
        <p:nvSpPr>
          <p:cNvPr id="4" name="عنصر نائب للتاريخ 3">
            <a:extLst>
              <a:ext uri="{FF2B5EF4-FFF2-40B4-BE49-F238E27FC236}">
                <a16:creationId xmlns:a16="http://schemas.microsoft.com/office/drawing/2014/main" id="{5A73E48B-A21F-C58A-C89E-A6926BDCD1C5}"/>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E3FC2347-A47B-4F27-B875-EE9609F50F5F}" type="datetimeFigureOut">
              <a:rPr lang="ar-BH" smtClean="0"/>
              <a:t>24/02/1446</a:t>
            </a:fld>
            <a:endParaRPr lang="ar-BH" dirty="0"/>
          </a:p>
        </p:txBody>
      </p:sp>
      <p:sp>
        <p:nvSpPr>
          <p:cNvPr id="5" name="عنصر نائب للتذييل 4">
            <a:extLst>
              <a:ext uri="{FF2B5EF4-FFF2-40B4-BE49-F238E27FC236}">
                <a16:creationId xmlns:a16="http://schemas.microsoft.com/office/drawing/2014/main" id="{6079AD47-BCE4-53C5-AF7C-FBDB45EEA67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BH" dirty="0"/>
          </a:p>
        </p:txBody>
      </p:sp>
      <p:sp>
        <p:nvSpPr>
          <p:cNvPr id="6" name="عنصر نائب لرقم الشريحة 5">
            <a:extLst>
              <a:ext uri="{FF2B5EF4-FFF2-40B4-BE49-F238E27FC236}">
                <a16:creationId xmlns:a16="http://schemas.microsoft.com/office/drawing/2014/main" id="{46F99944-C84B-117B-8A98-34CFA545F6CB}"/>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C5CD9F94-5910-44C4-A417-DFCBC6051E9A}" type="slidenum">
              <a:rPr lang="ar-BH" smtClean="0"/>
              <a:t>‹#›</a:t>
            </a:fld>
            <a:endParaRPr lang="ar-BH" dirty="0"/>
          </a:p>
        </p:txBody>
      </p:sp>
    </p:spTree>
    <p:extLst>
      <p:ext uri="{BB962C8B-B14F-4D97-AF65-F5344CB8AC3E}">
        <p14:creationId xmlns:p14="http://schemas.microsoft.com/office/powerpoint/2010/main" val="37454317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BH"/>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jpe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gif"/><Relationship Id="rId5" Type="http://schemas.openxmlformats.org/officeDocument/2006/relationships/image" Target="../media/image7.gif"/><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5.png"/><Relationship Id="rId7" Type="http://schemas.openxmlformats.org/officeDocument/2006/relationships/image" Target="../media/image12.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11.png"/><Relationship Id="rId11" Type="http://schemas.openxmlformats.org/officeDocument/2006/relationships/image" Target="../media/image9.jpeg"/><Relationship Id="rId5" Type="http://schemas.openxmlformats.org/officeDocument/2006/relationships/image" Target="../media/image10.png"/><Relationship Id="rId10" Type="http://schemas.openxmlformats.org/officeDocument/2006/relationships/image" Target="../media/image7.gif"/><Relationship Id="rId4" Type="http://schemas.openxmlformats.org/officeDocument/2006/relationships/image" Target="../media/image6.png"/><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5.png"/><Relationship Id="rId7" Type="http://schemas.openxmlformats.org/officeDocument/2006/relationships/image" Target="../media/image16.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9.jpe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9.jpe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9.jpe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5.png"/><Relationship Id="rId7" Type="http://schemas.openxmlformats.org/officeDocument/2006/relationships/diagramQuickStyle" Target="../diagrams/quickStyle1.xml"/><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diagramLayout" Target="../diagrams/layout1.xml"/><Relationship Id="rId11" Type="http://schemas.openxmlformats.org/officeDocument/2006/relationships/image" Target="../media/image19.jpeg"/><Relationship Id="rId5" Type="http://schemas.openxmlformats.org/officeDocument/2006/relationships/diagramData" Target="../diagrams/data1.xml"/><Relationship Id="rId10" Type="http://schemas.openxmlformats.org/officeDocument/2006/relationships/image" Target="../media/image9.jpeg"/><Relationship Id="rId4" Type="http://schemas.openxmlformats.org/officeDocument/2006/relationships/image" Target="../media/image6.png"/><Relationship Id="rId9" Type="http://schemas.microsoft.com/office/2007/relationships/diagramDrawing" Target="../diagrams/drawing1.xml"/></Relationships>
</file>

<file path=ppt/slides/_rels/slide15.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image" Target="../media/image5.png"/><Relationship Id="rId7" Type="http://schemas.openxmlformats.org/officeDocument/2006/relationships/diagramData" Target="../diagrams/data2.xml"/><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19.jpeg"/><Relationship Id="rId11" Type="http://schemas.microsoft.com/office/2007/relationships/diagramDrawing" Target="../diagrams/drawing2.xml"/><Relationship Id="rId5" Type="http://schemas.openxmlformats.org/officeDocument/2006/relationships/image" Target="../media/image9.jpeg"/><Relationship Id="rId10" Type="http://schemas.openxmlformats.org/officeDocument/2006/relationships/diagramColors" Target="../diagrams/colors2.xml"/><Relationship Id="rId4" Type="http://schemas.openxmlformats.org/officeDocument/2006/relationships/image" Target="../media/image6.png"/><Relationship Id="rId9"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9.jpe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9.jpe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20.jpe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752CC69A-01E6-3344-13CF-303005825C25}"/>
              </a:ext>
            </a:extLst>
          </p:cNvPr>
          <p:cNvGrpSpPr/>
          <p:nvPr/>
        </p:nvGrpSpPr>
        <p:grpSpPr>
          <a:xfrm>
            <a:off x="2438399" y="0"/>
            <a:ext cx="7162799" cy="1275711"/>
            <a:chOff x="2438399" y="0"/>
            <a:chExt cx="7162799" cy="1275711"/>
          </a:xfrm>
        </p:grpSpPr>
        <p:pic>
          <p:nvPicPr>
            <p:cNvPr id="13" name="Picture 12">
              <a:extLst>
                <a:ext uri="{FF2B5EF4-FFF2-40B4-BE49-F238E27FC236}">
                  <a16:creationId xmlns:a16="http://schemas.microsoft.com/office/drawing/2014/main" id="{F1DB159B-D016-0F9D-6AA7-C71DBA73F3B9}"/>
                </a:ext>
              </a:extLst>
            </p:cNvPr>
            <p:cNvPicPr>
              <a:picLocks noChangeAspect="1"/>
            </p:cNvPicPr>
            <p:nvPr/>
          </p:nvPicPr>
          <p:blipFill rotWithShape="1">
            <a:blip r:embed="rId2" cstate="print">
              <a:clrChange>
                <a:clrFrom>
                  <a:srgbClr val="FDFDFD"/>
                </a:clrFrom>
                <a:clrTo>
                  <a:srgbClr val="FDFDFD">
                    <a:alpha val="0"/>
                  </a:srgbClr>
                </a:clrTo>
              </a:clrChange>
              <a:extLst>
                <a:ext uri="{28A0092B-C50C-407E-A947-70E740481C1C}">
                  <a14:useLocalDpi xmlns:a14="http://schemas.microsoft.com/office/drawing/2010/main" val="0"/>
                </a:ext>
              </a:extLst>
            </a:blip>
            <a:srcRect l="55463" t="25076" r="6723" b="21638"/>
            <a:stretch/>
          </p:blipFill>
          <p:spPr>
            <a:xfrm>
              <a:off x="6471919" y="93501"/>
              <a:ext cx="3129279" cy="1182210"/>
            </a:xfrm>
            <a:prstGeom prst="rect">
              <a:avLst/>
            </a:prstGeom>
          </p:spPr>
        </p:pic>
        <p:pic>
          <p:nvPicPr>
            <p:cNvPr id="16" name="Picture 15" descr="A picture containing text, clipart, vector graphics&#10;&#10;Description automatically generated">
              <a:extLst>
                <a:ext uri="{FF2B5EF4-FFF2-40B4-BE49-F238E27FC236}">
                  <a16:creationId xmlns:a16="http://schemas.microsoft.com/office/drawing/2014/main" id="{1B0EF454-71E7-797C-3415-0FA31A6324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9405" y="0"/>
              <a:ext cx="1074737" cy="1182211"/>
            </a:xfrm>
            <a:prstGeom prst="rect">
              <a:avLst/>
            </a:prstGeom>
          </p:spPr>
        </p:pic>
        <p:pic>
          <p:nvPicPr>
            <p:cNvPr id="17" name="Picture 16">
              <a:extLst>
                <a:ext uri="{FF2B5EF4-FFF2-40B4-BE49-F238E27FC236}">
                  <a16:creationId xmlns:a16="http://schemas.microsoft.com/office/drawing/2014/main" id="{D9084926-ACB0-5F7F-306F-9D6935891415}"/>
                </a:ext>
              </a:extLst>
            </p:cNvPr>
            <p:cNvPicPr>
              <a:picLocks noChangeAspect="1"/>
            </p:cNvPicPr>
            <p:nvPr/>
          </p:nvPicPr>
          <p:blipFill rotWithShape="1">
            <a:blip r:embed="rId2" cstate="print">
              <a:clrChange>
                <a:clrFrom>
                  <a:srgbClr val="FDFDFD"/>
                </a:clrFrom>
                <a:clrTo>
                  <a:srgbClr val="FDFDFD">
                    <a:alpha val="0"/>
                  </a:srgbClr>
                </a:clrTo>
              </a:clrChange>
              <a:extLst>
                <a:ext uri="{28A0092B-C50C-407E-A947-70E740481C1C}">
                  <a14:useLocalDpi xmlns:a14="http://schemas.microsoft.com/office/drawing/2010/main" val="0"/>
                </a:ext>
              </a:extLst>
            </a:blip>
            <a:srcRect l="6723" t="25076" r="56814" b="21638"/>
            <a:stretch/>
          </p:blipFill>
          <p:spPr>
            <a:xfrm>
              <a:off x="2438399" y="93501"/>
              <a:ext cx="3017521" cy="1182210"/>
            </a:xfrm>
            <a:prstGeom prst="rect">
              <a:avLst/>
            </a:prstGeom>
          </p:spPr>
        </p:pic>
      </p:grpSp>
      <p:grpSp>
        <p:nvGrpSpPr>
          <p:cNvPr id="2" name="مجموعة 1">
            <a:extLst>
              <a:ext uri="{FF2B5EF4-FFF2-40B4-BE49-F238E27FC236}">
                <a16:creationId xmlns:a16="http://schemas.microsoft.com/office/drawing/2014/main" id="{4C225C05-FD27-E0FE-AD27-E443B065ACE3}"/>
              </a:ext>
            </a:extLst>
          </p:cNvPr>
          <p:cNvGrpSpPr/>
          <p:nvPr/>
        </p:nvGrpSpPr>
        <p:grpSpPr>
          <a:xfrm>
            <a:off x="343738" y="5067974"/>
            <a:ext cx="3375504" cy="1077416"/>
            <a:chOff x="5069770" y="1902995"/>
            <a:chExt cx="3476180" cy="1310109"/>
          </a:xfrm>
        </p:grpSpPr>
        <p:sp>
          <p:nvSpPr>
            <p:cNvPr id="4" name="مستطيل: زوايا مستديرة 3">
              <a:extLst>
                <a:ext uri="{FF2B5EF4-FFF2-40B4-BE49-F238E27FC236}">
                  <a16:creationId xmlns:a16="http://schemas.microsoft.com/office/drawing/2014/main" id="{2850261F-2460-F9F2-B5F8-A1D06C9CDC73}"/>
                </a:ext>
              </a:extLst>
            </p:cNvPr>
            <p:cNvSpPr/>
            <p:nvPr/>
          </p:nvSpPr>
          <p:spPr>
            <a:xfrm>
              <a:off x="5069770" y="1902995"/>
              <a:ext cx="3476180" cy="1310109"/>
            </a:xfrm>
            <a:prstGeom prst="roundRect">
              <a:avLst>
                <a:gd name="adj" fmla="val 10000"/>
              </a:avLst>
            </a:prstGeom>
            <a:solidFill>
              <a:srgbClr val="C9AFC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ar-BH" sz="1600" dirty="0"/>
            </a:p>
          </p:txBody>
        </p:sp>
        <p:sp>
          <p:nvSpPr>
            <p:cNvPr id="5" name="مستطيل: زوايا مستديرة 4">
              <a:extLst>
                <a:ext uri="{FF2B5EF4-FFF2-40B4-BE49-F238E27FC236}">
                  <a16:creationId xmlns:a16="http://schemas.microsoft.com/office/drawing/2014/main" id="{972E4EFB-ABD1-2151-4AFD-4E2344F3CE3F}"/>
                </a:ext>
              </a:extLst>
            </p:cNvPr>
            <p:cNvSpPr txBox="1"/>
            <p:nvPr/>
          </p:nvSpPr>
          <p:spPr>
            <a:xfrm>
              <a:off x="5108142" y="1941367"/>
              <a:ext cx="3399436" cy="123336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0" tIns="152400" rIns="152400" bIns="152400" numCol="1" spcCol="1270" anchor="ctr" anchorCtr="0">
              <a:noAutofit/>
            </a:bodyPr>
            <a:lstStyle/>
            <a:p>
              <a:pPr marL="0" marR="0" lvl="0" indent="0" algn="ctr" defTabSz="1778000" rtl="0" eaLnBrk="1" fontAlgn="auto" latinLnBrk="0" hangingPunct="1">
                <a:lnSpc>
                  <a:spcPct val="90000"/>
                </a:lnSpc>
                <a:spcBef>
                  <a:spcPct val="0"/>
                </a:spcBef>
                <a:spcAft>
                  <a:spcPct val="35000"/>
                </a:spcAft>
                <a:buClrTx/>
                <a:buSzTx/>
                <a:buFontTx/>
                <a:buNone/>
                <a:tabLst/>
                <a:defRPr/>
              </a:pPr>
              <a:r>
                <a:rPr kumimoji="0" lang="ar-BH" sz="36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صفحة</a:t>
              </a:r>
              <a:r>
                <a:rPr kumimoji="0" lang="ar-BH" sz="32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 ( 11- 16)</a:t>
              </a:r>
              <a:endParaRPr kumimoji="0" lang="en-US" sz="3200" b="0" i="0" u="none" strike="noStrike" kern="1200" cap="none" spc="0" normalizeH="0" baseline="0" noProof="0" dirty="0">
                <a:ln>
                  <a:noFill/>
                </a:ln>
                <a:solidFill>
                  <a:prstClr val="white"/>
                </a:solidFill>
                <a:effectLst/>
                <a:uLnTx/>
                <a:uFillTx/>
                <a:latin typeface="Calibri"/>
                <a:ea typeface="+mn-ea"/>
                <a:cs typeface="+mn-cs"/>
              </a:endParaRPr>
            </a:p>
          </p:txBody>
        </p:sp>
      </p:grpSp>
      <p:grpSp>
        <p:nvGrpSpPr>
          <p:cNvPr id="7" name="مجموعة 6">
            <a:extLst>
              <a:ext uri="{FF2B5EF4-FFF2-40B4-BE49-F238E27FC236}">
                <a16:creationId xmlns:a16="http://schemas.microsoft.com/office/drawing/2014/main" id="{6A1E2E50-4927-439B-2BD3-6D66E669A3A2}"/>
              </a:ext>
            </a:extLst>
          </p:cNvPr>
          <p:cNvGrpSpPr/>
          <p:nvPr/>
        </p:nvGrpSpPr>
        <p:grpSpPr>
          <a:xfrm>
            <a:off x="7938848" y="4288262"/>
            <a:ext cx="3826412" cy="1077416"/>
            <a:chOff x="8820150" y="3733838"/>
            <a:chExt cx="2932138" cy="1310109"/>
          </a:xfrm>
        </p:grpSpPr>
        <p:sp>
          <p:nvSpPr>
            <p:cNvPr id="8" name="مستطيل: زوايا مستديرة 7">
              <a:extLst>
                <a:ext uri="{FF2B5EF4-FFF2-40B4-BE49-F238E27FC236}">
                  <a16:creationId xmlns:a16="http://schemas.microsoft.com/office/drawing/2014/main" id="{D4F3F942-EB06-C792-8872-174310DFDEC6}"/>
                </a:ext>
              </a:extLst>
            </p:cNvPr>
            <p:cNvSpPr/>
            <p:nvPr/>
          </p:nvSpPr>
          <p:spPr>
            <a:xfrm>
              <a:off x="8820150" y="3733838"/>
              <a:ext cx="2932138" cy="1310109"/>
            </a:xfrm>
            <a:prstGeom prst="roundRect">
              <a:avLst/>
            </a:prstGeom>
            <a:solidFill>
              <a:srgbClr val="92D05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ar-BH" dirty="0"/>
            </a:p>
          </p:txBody>
        </p:sp>
        <p:sp>
          <p:nvSpPr>
            <p:cNvPr id="14" name="مستطيل: زوايا مستديرة 10">
              <a:extLst>
                <a:ext uri="{FF2B5EF4-FFF2-40B4-BE49-F238E27FC236}">
                  <a16:creationId xmlns:a16="http://schemas.microsoft.com/office/drawing/2014/main" id="{E0775E22-81CC-B553-B276-FADEF20F0A2F}"/>
                </a:ext>
              </a:extLst>
            </p:cNvPr>
            <p:cNvSpPr txBox="1"/>
            <p:nvPr/>
          </p:nvSpPr>
          <p:spPr>
            <a:xfrm>
              <a:off x="8884104" y="3797792"/>
              <a:ext cx="2804230" cy="118220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0" tIns="152400" rIns="152400" bIns="152400" numCol="1" spcCol="1270" anchor="ctr" anchorCtr="0">
              <a:noAutofit/>
            </a:bodyPr>
            <a:lstStyle/>
            <a:p>
              <a:pPr marL="0" marR="0" lvl="0" indent="0" algn="ctr" defTabSz="1778000" rtl="0" eaLnBrk="1" fontAlgn="auto" latinLnBrk="0" hangingPunct="1">
                <a:lnSpc>
                  <a:spcPct val="90000"/>
                </a:lnSpc>
                <a:spcBef>
                  <a:spcPct val="0"/>
                </a:spcBef>
                <a:spcAft>
                  <a:spcPct val="35000"/>
                </a:spcAft>
                <a:buClrTx/>
                <a:buSzTx/>
                <a:buFontTx/>
                <a:buNone/>
                <a:tabLst/>
                <a:defRPr/>
              </a:pPr>
              <a:r>
                <a:rPr kumimoji="0" lang="ar-BH" sz="40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الفصل الدراسي الأول</a:t>
              </a:r>
              <a:endParaRPr kumimoji="0" lang="en-US" sz="4000" b="0" i="0" u="none" strike="noStrike" kern="1200" cap="none" spc="0" normalizeH="0" baseline="0" noProof="0" dirty="0">
                <a:ln>
                  <a:noFill/>
                </a:ln>
                <a:solidFill>
                  <a:prstClr val="white"/>
                </a:solidFill>
                <a:effectLst/>
                <a:uLnTx/>
                <a:uFillTx/>
                <a:latin typeface="Calibri"/>
                <a:ea typeface="+mn-ea"/>
                <a:cs typeface="+mn-cs"/>
              </a:endParaRPr>
            </a:p>
          </p:txBody>
        </p:sp>
      </p:grpSp>
      <p:grpSp>
        <p:nvGrpSpPr>
          <p:cNvPr id="18" name="مجموعة 17">
            <a:extLst>
              <a:ext uri="{FF2B5EF4-FFF2-40B4-BE49-F238E27FC236}">
                <a16:creationId xmlns:a16="http://schemas.microsoft.com/office/drawing/2014/main" id="{CDC041E0-1618-FD71-1B24-C0C372D83C69}"/>
              </a:ext>
            </a:extLst>
          </p:cNvPr>
          <p:cNvGrpSpPr/>
          <p:nvPr/>
        </p:nvGrpSpPr>
        <p:grpSpPr>
          <a:xfrm>
            <a:off x="222070" y="1298181"/>
            <a:ext cx="11563642" cy="876508"/>
            <a:chOff x="5094641" y="407739"/>
            <a:chExt cx="6657283" cy="1145468"/>
          </a:xfrm>
          <a:solidFill>
            <a:schemeClr val="accent2">
              <a:lumMod val="40000"/>
              <a:lumOff val="60000"/>
            </a:schemeClr>
          </a:solidFill>
        </p:grpSpPr>
        <p:sp>
          <p:nvSpPr>
            <p:cNvPr id="19" name="مستطيل: زوايا مستديرة 18">
              <a:extLst>
                <a:ext uri="{FF2B5EF4-FFF2-40B4-BE49-F238E27FC236}">
                  <a16:creationId xmlns:a16="http://schemas.microsoft.com/office/drawing/2014/main" id="{B07C51ED-04F5-8DA7-3D14-385E61EF10E0}"/>
                </a:ext>
              </a:extLst>
            </p:cNvPr>
            <p:cNvSpPr/>
            <p:nvPr/>
          </p:nvSpPr>
          <p:spPr>
            <a:xfrm>
              <a:off x="5094641" y="407739"/>
              <a:ext cx="6657283" cy="1145468"/>
            </a:xfrm>
            <a:prstGeom prst="roundRect">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ar-BH" dirty="0"/>
            </a:p>
          </p:txBody>
        </p:sp>
        <p:sp>
          <p:nvSpPr>
            <p:cNvPr id="23" name="مستطيل: زوايا مستديرة 4">
              <a:extLst>
                <a:ext uri="{FF2B5EF4-FFF2-40B4-BE49-F238E27FC236}">
                  <a16:creationId xmlns:a16="http://schemas.microsoft.com/office/drawing/2014/main" id="{99E83FCC-47ED-DC91-9581-B8C38DBDE0C2}"/>
                </a:ext>
              </a:extLst>
            </p:cNvPr>
            <p:cNvSpPr txBox="1"/>
            <p:nvPr/>
          </p:nvSpPr>
          <p:spPr>
            <a:xfrm>
              <a:off x="5150558" y="463656"/>
              <a:ext cx="6545449" cy="1033634"/>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86690" tIns="186690" rIns="186690" bIns="186690" numCol="1" spcCol="1270" anchor="ctr" anchorCtr="0">
              <a:noAutofit/>
            </a:bodyPr>
            <a:lstStyle/>
            <a:p>
              <a:pPr marL="0" marR="0" lvl="0" indent="0" algn="ctr" defTabSz="2178050" rtl="0" eaLnBrk="1" fontAlgn="auto" latinLnBrk="0" hangingPunct="1">
                <a:lnSpc>
                  <a:spcPct val="90000"/>
                </a:lnSpc>
                <a:spcBef>
                  <a:spcPct val="0"/>
                </a:spcBef>
                <a:spcAft>
                  <a:spcPct val="35000"/>
                </a:spcAft>
                <a:buClrTx/>
                <a:buSzTx/>
                <a:buFontTx/>
                <a:buNone/>
                <a:tabLst/>
                <a:defRPr/>
              </a:pPr>
              <a:r>
                <a:rPr kumimoji="0" lang="ar-BH" sz="40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عنوان الدرس: الترشيد</a:t>
              </a:r>
              <a:endParaRPr kumimoji="0" lang="en-US" sz="4000" b="0" i="0" u="none" strike="noStrike" kern="1200" cap="none" spc="0" normalizeH="0" baseline="0" noProof="0" dirty="0">
                <a:ln>
                  <a:noFill/>
                </a:ln>
                <a:solidFill>
                  <a:prstClr val="white"/>
                </a:solidFill>
                <a:effectLst/>
                <a:uLnTx/>
                <a:uFillTx/>
                <a:latin typeface="Calibri"/>
                <a:ea typeface="+mn-ea"/>
                <a:cs typeface="+mn-cs"/>
              </a:endParaRPr>
            </a:p>
          </p:txBody>
        </p:sp>
      </p:grpSp>
      <p:grpSp>
        <p:nvGrpSpPr>
          <p:cNvPr id="24" name="مجموعة 23">
            <a:extLst>
              <a:ext uri="{FF2B5EF4-FFF2-40B4-BE49-F238E27FC236}">
                <a16:creationId xmlns:a16="http://schemas.microsoft.com/office/drawing/2014/main" id="{34153A1F-19B3-600B-A88F-CE895482B4E7}"/>
              </a:ext>
            </a:extLst>
          </p:cNvPr>
          <p:cNvGrpSpPr/>
          <p:nvPr/>
        </p:nvGrpSpPr>
        <p:grpSpPr>
          <a:xfrm>
            <a:off x="3954572" y="5067974"/>
            <a:ext cx="3826411" cy="1077416"/>
            <a:chOff x="5210176" y="3716156"/>
            <a:chExt cx="3476180" cy="1310109"/>
          </a:xfrm>
          <a:solidFill>
            <a:schemeClr val="accent4">
              <a:lumMod val="60000"/>
              <a:lumOff val="40000"/>
            </a:schemeClr>
          </a:solidFill>
        </p:grpSpPr>
        <p:sp>
          <p:nvSpPr>
            <p:cNvPr id="25" name="مستطيل: زوايا مستديرة 24">
              <a:extLst>
                <a:ext uri="{FF2B5EF4-FFF2-40B4-BE49-F238E27FC236}">
                  <a16:creationId xmlns:a16="http://schemas.microsoft.com/office/drawing/2014/main" id="{B138F592-5CDE-C9C0-7CB6-3592397221CF}"/>
                </a:ext>
              </a:extLst>
            </p:cNvPr>
            <p:cNvSpPr/>
            <p:nvPr/>
          </p:nvSpPr>
          <p:spPr>
            <a:xfrm>
              <a:off x="5210176" y="3716156"/>
              <a:ext cx="3476180" cy="1310109"/>
            </a:xfrm>
            <a:prstGeom prst="roundRect">
              <a:avLst/>
            </a:prstGeom>
            <a:solidFill>
              <a:schemeClr val="accent4">
                <a:lumMod val="60000"/>
                <a:lumOff val="4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ar-BH" sz="1600" dirty="0"/>
            </a:p>
          </p:txBody>
        </p:sp>
        <p:sp>
          <p:nvSpPr>
            <p:cNvPr id="30" name="مستطيل: زوايا مستديرة 6">
              <a:extLst>
                <a:ext uri="{FF2B5EF4-FFF2-40B4-BE49-F238E27FC236}">
                  <a16:creationId xmlns:a16="http://schemas.microsoft.com/office/drawing/2014/main" id="{EC55B4A7-C12D-45E1-C442-E250C18F3767}"/>
                </a:ext>
              </a:extLst>
            </p:cNvPr>
            <p:cNvSpPr txBox="1"/>
            <p:nvPr/>
          </p:nvSpPr>
          <p:spPr>
            <a:xfrm>
              <a:off x="5274130" y="3780110"/>
              <a:ext cx="3348272" cy="1182201"/>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16000" tIns="137160" rIns="137160" bIns="137160" numCol="1" spcCol="1270" anchor="ctr" anchorCtr="0">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ar-BH" sz="36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ar-BH" sz="36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الصف الخامس الابتدائي</a:t>
              </a:r>
              <a:endParaRPr kumimoji="0" lang="en-US" sz="36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1289050" rtl="0" eaLnBrk="1" fontAlgn="auto" latinLnBrk="0" hangingPunct="1">
                <a:lnSpc>
                  <a:spcPct val="90000"/>
                </a:lnSpc>
                <a:spcBef>
                  <a:spcPct val="0"/>
                </a:spcBef>
                <a:spcAft>
                  <a:spcPct val="3500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Calibri"/>
                <a:ea typeface="+mn-ea"/>
                <a:cs typeface="+mn-cs"/>
              </a:endParaRPr>
            </a:p>
          </p:txBody>
        </p:sp>
      </p:grpSp>
      <p:grpSp>
        <p:nvGrpSpPr>
          <p:cNvPr id="31" name="مجموعة 30">
            <a:extLst>
              <a:ext uri="{FF2B5EF4-FFF2-40B4-BE49-F238E27FC236}">
                <a16:creationId xmlns:a16="http://schemas.microsoft.com/office/drawing/2014/main" id="{952EF9C3-96E3-EC22-C825-801DD9169494}"/>
              </a:ext>
            </a:extLst>
          </p:cNvPr>
          <p:cNvGrpSpPr/>
          <p:nvPr/>
        </p:nvGrpSpPr>
        <p:grpSpPr>
          <a:xfrm>
            <a:off x="7931166" y="2642050"/>
            <a:ext cx="3826412" cy="1077416"/>
            <a:chOff x="8760269" y="1902995"/>
            <a:chExt cx="2932138" cy="1310109"/>
          </a:xfrm>
          <a:solidFill>
            <a:schemeClr val="tx2">
              <a:lumMod val="20000"/>
              <a:lumOff val="80000"/>
            </a:schemeClr>
          </a:solidFill>
        </p:grpSpPr>
        <p:sp>
          <p:nvSpPr>
            <p:cNvPr id="32" name="مستطيل: زوايا مستديرة 31">
              <a:extLst>
                <a:ext uri="{FF2B5EF4-FFF2-40B4-BE49-F238E27FC236}">
                  <a16:creationId xmlns:a16="http://schemas.microsoft.com/office/drawing/2014/main" id="{31FCD7F9-7983-4022-187E-64094D33848C}"/>
                </a:ext>
              </a:extLst>
            </p:cNvPr>
            <p:cNvSpPr/>
            <p:nvPr/>
          </p:nvSpPr>
          <p:spPr>
            <a:xfrm>
              <a:off x="8760269" y="1902995"/>
              <a:ext cx="2932138" cy="1310109"/>
            </a:xfrm>
            <a:prstGeom prst="roundRect">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ar-BH" dirty="0"/>
            </a:p>
          </p:txBody>
        </p:sp>
        <p:sp>
          <p:nvSpPr>
            <p:cNvPr id="33" name="مستطيل: زوايا مستديرة 8">
              <a:extLst>
                <a:ext uri="{FF2B5EF4-FFF2-40B4-BE49-F238E27FC236}">
                  <a16:creationId xmlns:a16="http://schemas.microsoft.com/office/drawing/2014/main" id="{4E5054B2-5A10-2F95-1DCB-BD818381456B}"/>
                </a:ext>
              </a:extLst>
            </p:cNvPr>
            <p:cNvSpPr txBox="1"/>
            <p:nvPr/>
          </p:nvSpPr>
          <p:spPr>
            <a:xfrm>
              <a:off x="8824223" y="1966949"/>
              <a:ext cx="2804230" cy="1182201"/>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52400" tIns="152400" rIns="152400" bIns="152400" numCol="1" spcCol="1270" anchor="ctr" anchorCtr="0">
              <a:noAutofit/>
            </a:bodyPr>
            <a:lstStyle/>
            <a:p>
              <a:pPr marL="0" marR="0" lvl="0" indent="0" algn="ctr" defTabSz="1778000" rtl="0" eaLnBrk="1" fontAlgn="auto" latinLnBrk="0" hangingPunct="1">
                <a:lnSpc>
                  <a:spcPct val="90000"/>
                </a:lnSpc>
                <a:spcBef>
                  <a:spcPct val="0"/>
                </a:spcBef>
                <a:spcAft>
                  <a:spcPct val="35000"/>
                </a:spcAft>
                <a:buClrTx/>
                <a:buSzTx/>
                <a:buFontTx/>
                <a:buNone/>
                <a:tabLst/>
                <a:defRPr/>
              </a:pPr>
              <a:r>
                <a:rPr kumimoji="0" lang="ar-BH" sz="40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المادة: التربية للمواطنة</a:t>
              </a:r>
              <a:endParaRPr kumimoji="0" lang="en-US" sz="40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9" name="Rectangle 5">
            <a:extLst>
              <a:ext uri="{FF2B5EF4-FFF2-40B4-BE49-F238E27FC236}">
                <a16:creationId xmlns:a16="http://schemas.microsoft.com/office/drawing/2014/main" id="{C2222853-8C0C-8EC8-B7AE-D737F1940FC4}"/>
              </a:ext>
            </a:extLst>
          </p:cNvPr>
          <p:cNvSpPr>
            <a:spLocks/>
          </p:cNvSpPr>
          <p:nvPr/>
        </p:nvSpPr>
        <p:spPr>
          <a:xfrm>
            <a:off x="8450645" y="6302253"/>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ar-BH"/>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6000"/>
              </a:lnSpc>
              <a:spcBef>
                <a:spcPts val="0"/>
              </a:spcBef>
              <a:spcAft>
                <a:spcPts val="800"/>
              </a:spcAft>
              <a:buClrTx/>
              <a:buSzTx/>
              <a:buFontTx/>
              <a:buNone/>
              <a:tabLst/>
              <a:defRPr/>
            </a:pP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a:t>
            </a:r>
            <a:r>
              <a:rPr kumimoji="0" lang="ar-SA"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a:t>
            </a: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راس</a:t>
            </a:r>
            <a:r>
              <a:rPr kumimoji="0" lang="ar-SA"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a:t>
            </a: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ي الأول 2024-2025</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pic>
        <p:nvPicPr>
          <p:cNvPr id="6" name="صورة 5" descr="صورة تحتوي على تلبيس, شخص, أنيميشن, رسوم متحركة&#10;&#10;تم إنشاء الوصف تلقائياً">
            <a:extLst>
              <a:ext uri="{FF2B5EF4-FFF2-40B4-BE49-F238E27FC236}">
                <a16:creationId xmlns:a16="http://schemas.microsoft.com/office/drawing/2014/main" id="{10EB450D-1810-9DB3-9190-BBBF3BDD236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15886" y="2206246"/>
            <a:ext cx="4775200" cy="2830172"/>
          </a:xfrm>
          <a:prstGeom prst="rect">
            <a:avLst/>
          </a:prstGeom>
        </p:spPr>
      </p:pic>
    </p:spTree>
    <p:extLst>
      <p:ext uri="{BB962C8B-B14F-4D97-AF65-F5344CB8AC3E}">
        <p14:creationId xmlns:p14="http://schemas.microsoft.com/office/powerpoint/2010/main" val="47253785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500" fill="hold"/>
                                        <p:tgtEl>
                                          <p:spTgt spid="31"/>
                                        </p:tgtEl>
                                        <p:attrNameLst>
                                          <p:attrName>ppt_x</p:attrName>
                                        </p:attrNameLst>
                                      </p:cBhvr>
                                      <p:tavLst>
                                        <p:tav tm="0">
                                          <p:val>
                                            <p:strVal val="#ppt_x"/>
                                          </p:val>
                                        </p:tav>
                                        <p:tav tm="100000">
                                          <p:val>
                                            <p:strVal val="#ppt_x"/>
                                          </p:val>
                                        </p:tav>
                                      </p:tavLst>
                                    </p:anim>
                                    <p:anim calcmode="lin" valueType="num">
                                      <p:cBhvr additive="base">
                                        <p:cTn id="12"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additive="base">
                                        <p:cTn id="24" dur="500" fill="hold"/>
                                        <p:tgtEl>
                                          <p:spTgt spid="24"/>
                                        </p:tgtEl>
                                        <p:attrNameLst>
                                          <p:attrName>ppt_x</p:attrName>
                                        </p:attrNameLst>
                                      </p:cBhvr>
                                      <p:tavLst>
                                        <p:tav tm="0">
                                          <p:val>
                                            <p:strVal val="#ppt_x"/>
                                          </p:val>
                                        </p:tav>
                                        <p:tav tm="100000">
                                          <p:val>
                                            <p:strVal val="#ppt_x"/>
                                          </p:val>
                                        </p:tav>
                                      </p:tavLst>
                                    </p:anim>
                                    <p:anim calcmode="lin" valueType="num">
                                      <p:cBhvr additive="base">
                                        <p:cTn id="25"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2"/>
                                        </p:tgtEl>
                                        <p:attrNameLst>
                                          <p:attrName>style.visibility</p:attrName>
                                        </p:attrNameLst>
                                      </p:cBhvr>
                                      <p:to>
                                        <p:strVal val="visible"/>
                                      </p:to>
                                    </p:set>
                                    <p:anim calcmode="lin" valueType="num">
                                      <p:cBhvr additive="base">
                                        <p:cTn id="30" dur="500" fill="hold"/>
                                        <p:tgtEl>
                                          <p:spTgt spid="2"/>
                                        </p:tgtEl>
                                        <p:attrNameLst>
                                          <p:attrName>ppt_x</p:attrName>
                                        </p:attrNameLst>
                                      </p:cBhvr>
                                      <p:tavLst>
                                        <p:tav tm="0">
                                          <p:val>
                                            <p:strVal val="#ppt_x"/>
                                          </p:val>
                                        </p:tav>
                                        <p:tav tm="100000">
                                          <p:val>
                                            <p:strVal val="#ppt_x"/>
                                          </p:val>
                                        </p:tav>
                                      </p:tavLst>
                                    </p:anim>
                                    <p:anim calcmode="lin" valueType="num">
                                      <p:cBhvr additive="base">
                                        <p:cTn id="31"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9" name="Group 10">
            <a:extLst>
              <a:ext uri="{FF2B5EF4-FFF2-40B4-BE49-F238E27FC236}">
                <a16:creationId xmlns:a16="http://schemas.microsoft.com/office/drawing/2014/main" id="{F723F7B6-2474-035B-F12A-7183C3F84436}"/>
              </a:ext>
            </a:extLst>
          </p:cNvPr>
          <p:cNvGrpSpPr/>
          <p:nvPr/>
        </p:nvGrpSpPr>
        <p:grpSpPr>
          <a:xfrm>
            <a:off x="10385697" y="148830"/>
            <a:ext cx="1562463" cy="1043830"/>
            <a:chOff x="10143165" y="36019"/>
            <a:chExt cx="1772039" cy="1349941"/>
          </a:xfrm>
        </p:grpSpPr>
        <p:pic>
          <p:nvPicPr>
            <p:cNvPr id="10" name="Picture 11">
              <a:extLst>
                <a:ext uri="{FF2B5EF4-FFF2-40B4-BE49-F238E27FC236}">
                  <a16:creationId xmlns:a16="http://schemas.microsoft.com/office/drawing/2014/main" id="{6F79F1BB-3021-EF8A-BF21-50D554ADC7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51139" b="24537"/>
            <a:stretch/>
          </p:blipFill>
          <p:spPr>
            <a:xfrm>
              <a:off x="10345468" y="734969"/>
              <a:ext cx="1366634" cy="295685"/>
            </a:xfrm>
            <a:prstGeom prst="rect">
              <a:avLst/>
            </a:prstGeom>
          </p:spPr>
        </p:pic>
        <p:pic>
          <p:nvPicPr>
            <p:cNvPr id="11" name="Picture 12">
              <a:extLst>
                <a:ext uri="{FF2B5EF4-FFF2-40B4-BE49-F238E27FC236}">
                  <a16:creationId xmlns:a16="http://schemas.microsoft.com/office/drawing/2014/main" id="{0CFA20C2-3F09-002D-FBE0-F43FBCB413E4}"/>
                </a:ext>
              </a:extLst>
            </p:cNvPr>
            <p:cNvPicPr>
              <a:picLocks noChangeAspect="1"/>
            </p:cNvPicPr>
            <p:nvPr/>
          </p:nvPicPr>
          <p:blipFill rotWithShape="1">
            <a:blip r:embed="rId3">
              <a:extLst>
                <a:ext uri="{28A0092B-C50C-407E-A947-70E740481C1C}">
                  <a14:useLocalDpi xmlns:a14="http://schemas.microsoft.com/office/drawing/2010/main" val="0"/>
                </a:ext>
              </a:extLst>
            </a:blip>
            <a:srcRect t="75391" b="6916"/>
            <a:stretch/>
          </p:blipFill>
          <p:spPr>
            <a:xfrm>
              <a:off x="10143165" y="1107079"/>
              <a:ext cx="1772039" cy="278881"/>
            </a:xfrm>
            <a:prstGeom prst="rect">
              <a:avLst/>
            </a:prstGeom>
          </p:spPr>
        </p:pic>
        <p:pic>
          <p:nvPicPr>
            <p:cNvPr id="15" name="Picture 13" descr="A picture containing text, clipart, vector graphics&#10;&#10;Description automatically generated">
              <a:extLst>
                <a:ext uri="{FF2B5EF4-FFF2-40B4-BE49-F238E27FC236}">
                  <a16:creationId xmlns:a16="http://schemas.microsoft.com/office/drawing/2014/main" id="{351074EE-1939-F3E8-8C79-D408EFBB00A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41397" y="36019"/>
              <a:ext cx="607323" cy="668055"/>
            </a:xfrm>
            <a:prstGeom prst="rect">
              <a:avLst/>
            </a:prstGeom>
          </p:spPr>
        </p:pic>
      </p:grpSp>
      <p:pic>
        <p:nvPicPr>
          <p:cNvPr id="2" name="Picture 5">
            <a:extLst>
              <a:ext uri="{FF2B5EF4-FFF2-40B4-BE49-F238E27FC236}">
                <a16:creationId xmlns:a16="http://schemas.microsoft.com/office/drawing/2014/main" id="{537117BD-4ED9-16BA-A5C2-DFFC6DB18F0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608" y="1084839"/>
            <a:ext cx="3260033" cy="5067752"/>
          </a:xfrm>
          <a:prstGeom prst="rect">
            <a:avLst/>
          </a:prstGeom>
        </p:spPr>
      </p:pic>
      <p:pic>
        <p:nvPicPr>
          <p:cNvPr id="13" name="Picture 6" descr="Bahrain flag-XXL-anim.gif">
            <a:extLst>
              <a:ext uri="{FF2B5EF4-FFF2-40B4-BE49-F238E27FC236}">
                <a16:creationId xmlns:a16="http://schemas.microsoft.com/office/drawing/2014/main" id="{A0225447-941A-6C6D-1D20-A61B69E9548C}"/>
              </a:ext>
            </a:extLst>
          </p:cNvPr>
          <p:cNvPicPr>
            <a:picLocks noChangeAspect="1"/>
          </p:cNvPicPr>
          <p:nvPr/>
        </p:nvPicPr>
        <p:blipFill>
          <a:blip r:embed="rId6"/>
          <a:stretch>
            <a:fillRect/>
          </a:stretch>
        </p:blipFill>
        <p:spPr>
          <a:xfrm>
            <a:off x="8635863" y="1724992"/>
            <a:ext cx="3499667" cy="2333728"/>
          </a:xfrm>
          <a:prstGeom prst="rect">
            <a:avLst/>
          </a:prstGeom>
        </p:spPr>
      </p:pic>
      <p:sp>
        <p:nvSpPr>
          <p:cNvPr id="14" name="Rounded Rectangular Callout 2">
            <a:extLst>
              <a:ext uri="{FF2B5EF4-FFF2-40B4-BE49-F238E27FC236}">
                <a16:creationId xmlns:a16="http://schemas.microsoft.com/office/drawing/2014/main" id="{724A99D8-0742-8934-5804-FE90CD7EC421}"/>
              </a:ext>
            </a:extLst>
          </p:cNvPr>
          <p:cNvSpPr/>
          <p:nvPr/>
        </p:nvSpPr>
        <p:spPr>
          <a:xfrm>
            <a:off x="3260033" y="2709042"/>
            <a:ext cx="5132783" cy="3001947"/>
          </a:xfrm>
          <a:prstGeom prst="wedgeRoundRectCallout">
            <a:avLst>
              <a:gd name="adj1" fmla="val -53667"/>
              <a:gd name="adj2" fmla="val -72286"/>
              <a:gd name="adj3" fmla="val 16667"/>
            </a:avLst>
          </a:prstGeom>
          <a:solidFill>
            <a:srgbClr val="FFFFCC"/>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lnSpc>
                <a:spcPct val="106000"/>
              </a:lnSpc>
              <a:spcAft>
                <a:spcPts val="800"/>
              </a:spcAft>
            </a:pPr>
            <a:r>
              <a:rPr lang="ar-BH" sz="3600" b="1" dirty="0">
                <a:solidFill>
                  <a:schemeClr val="tx1"/>
                </a:solidFill>
                <a:latin typeface="Sakkal Majalla" panose="02000000000000000000" pitchFamily="2" charset="-78"/>
                <a:cs typeface="Akhbar MT" pitchFamily="2" charset="-78"/>
              </a:rPr>
              <a:t>الَّسلامُ عليكم .. مرحبًا  بكم .. سوف نَتَعَلَّمُ  اليومَ درسًا  من دُرُوسِ التَّربِيةِ للمواطنةِ</a:t>
            </a:r>
            <a:r>
              <a:rPr lang="en-US" sz="3600" b="1" dirty="0">
                <a:solidFill>
                  <a:schemeClr val="tx1"/>
                </a:solidFill>
                <a:latin typeface="Sakkal Majalla" panose="02000000000000000000" pitchFamily="2" charset="-78"/>
                <a:cs typeface="Akhbar MT" pitchFamily="2" charset="-78"/>
              </a:rPr>
              <a:t>    </a:t>
            </a:r>
            <a:r>
              <a:rPr lang="ar-BH" sz="3600" b="1" dirty="0">
                <a:solidFill>
                  <a:schemeClr val="tx1"/>
                </a:solidFill>
                <a:latin typeface="Sakkal Majalla" panose="02000000000000000000" pitchFamily="2" charset="-78"/>
                <a:cs typeface="Akhbar MT" pitchFamily="2" charset="-78"/>
              </a:rPr>
              <a:t>وَ  هُوَ </a:t>
            </a:r>
          </a:p>
          <a:p>
            <a:pPr algn="ctr">
              <a:lnSpc>
                <a:spcPct val="106000"/>
              </a:lnSpc>
              <a:spcAft>
                <a:spcPts val="800"/>
              </a:spcAft>
            </a:pPr>
            <a:r>
              <a:rPr lang="ar-BH" sz="3600" b="1" dirty="0">
                <a:solidFill>
                  <a:srgbClr val="C00000"/>
                </a:solidFill>
                <a:latin typeface="Sakkal Majalla" panose="02000000000000000000" pitchFamily="2" charset="-78"/>
                <a:cs typeface="Akhbar MT" pitchFamily="2" charset="-78"/>
              </a:rPr>
              <a:t> </a:t>
            </a:r>
            <a:r>
              <a:rPr lang="ar-BH" sz="3600" b="1" dirty="0">
                <a:solidFill>
                  <a:srgbClr val="FF0000"/>
                </a:solidFill>
                <a:latin typeface="Sakkal Majalla" panose="02000000000000000000" pitchFamily="2" charset="-78"/>
                <a:cs typeface="Akhbar MT" pitchFamily="2" charset="-78"/>
              </a:rPr>
              <a:t>" </a:t>
            </a:r>
            <a:r>
              <a:rPr lang="ar-BH" sz="3600" dirty="0">
                <a:solidFill>
                  <a:srgbClr val="FF0000"/>
                </a:solidFill>
                <a:cs typeface="Sakkal Majalla" panose="02000000000000000000"/>
              </a:rPr>
              <a:t>الترشيد</a:t>
            </a:r>
            <a:r>
              <a:rPr lang="ar-BH" sz="3600" b="1" dirty="0">
                <a:solidFill>
                  <a:srgbClr val="FF0000"/>
                </a:solidFill>
                <a:latin typeface="Calibri" panose="020F0502020204030204" pitchFamily="34" charset="0"/>
                <a:cs typeface="Akhbar MT" pitchFamily="2" charset="-78"/>
              </a:rPr>
              <a:t>".</a:t>
            </a:r>
            <a:endParaRPr lang="en-US" sz="3600" b="1" dirty="0">
              <a:solidFill>
                <a:srgbClr val="FF0000"/>
              </a:solidFill>
              <a:latin typeface="Calibri" panose="020F0502020204030204" pitchFamily="34" charset="0"/>
              <a:ea typeface="Calibri" panose="020F0502020204030204" pitchFamily="34" charset="0"/>
              <a:cs typeface="Akhbar MT" pitchFamily="2" charset="-78"/>
            </a:endParaRPr>
          </a:p>
        </p:txBody>
      </p:sp>
      <p:sp>
        <p:nvSpPr>
          <p:cNvPr id="8" name="مستطيل: زوايا مستديرة 7">
            <a:extLst>
              <a:ext uri="{FF2B5EF4-FFF2-40B4-BE49-F238E27FC236}">
                <a16:creationId xmlns:a16="http://schemas.microsoft.com/office/drawing/2014/main" id="{C9BCE09D-8B8E-A523-61E8-DDBCA05DEF03}"/>
              </a:ext>
            </a:extLst>
          </p:cNvPr>
          <p:cNvSpPr/>
          <p:nvPr/>
        </p:nvSpPr>
        <p:spPr>
          <a:xfrm>
            <a:off x="26127" y="10380"/>
            <a:ext cx="3448594" cy="357545"/>
          </a:xfrm>
          <a:prstGeom prst="roundRect">
            <a:avLst/>
          </a:prstGeom>
          <a:blipFill>
            <a:blip r:embed="rId7"/>
            <a:tile tx="0" ty="0" sx="100000" sy="100000" flip="none" algn="tl"/>
          </a:blipFill>
        </p:spPr>
        <p:style>
          <a:lnRef idx="2">
            <a:schemeClr val="accent1"/>
          </a:lnRef>
          <a:fillRef idx="1">
            <a:schemeClr val="lt1"/>
          </a:fillRef>
          <a:effectRef idx="0">
            <a:schemeClr val="accent1"/>
          </a:effectRef>
          <a:fontRef idx="minor">
            <a:schemeClr val="dk1"/>
          </a:fontRef>
        </p:style>
        <p:txBody>
          <a:bodyPr wrap="square">
            <a:spAutoFit/>
          </a:bodyPr>
          <a:lstStyle/>
          <a:p>
            <a:pPr lvl="0" algn="ctr">
              <a:buClrTx/>
              <a:buSzTx/>
              <a:buFontTx/>
              <a:buNone/>
            </a:pPr>
            <a:r>
              <a:rPr kumimoji="0" lang="ar-BH" sz="1500" b="1" i="0" u="none" strike="noStrike" cap="none" spc="0" normalizeH="0" baseline="0" noProof="0" dirty="0">
                <a:ln>
                  <a:noFill/>
                </a:ln>
                <a:solidFill>
                  <a:srgbClr val="C00000"/>
                </a:solidFill>
                <a:effectLst/>
                <a:uLnTx/>
                <a:uFillTx/>
                <a:latin typeface="+mj-lt"/>
                <a:ea typeface="+mn-ea"/>
                <a:cs typeface="+mn-cs"/>
              </a:rPr>
              <a:t>مادة التربية للمواطنة / درس : </a:t>
            </a:r>
            <a:r>
              <a:rPr lang="ar-BH" sz="1500" b="1" dirty="0">
                <a:solidFill>
                  <a:srgbClr val="C00000"/>
                </a:solidFill>
                <a:latin typeface="+mj-lt"/>
              </a:rPr>
              <a:t>الترشيد</a:t>
            </a:r>
            <a:endParaRPr lang="en-US" sz="1500" dirty="0">
              <a:solidFill>
                <a:srgbClr val="C00000"/>
              </a:solidFill>
              <a:latin typeface="+mj-lt"/>
              <a:cs typeface="+mn-cs"/>
            </a:endParaRPr>
          </a:p>
        </p:txBody>
      </p:sp>
      <p:sp>
        <p:nvSpPr>
          <p:cNvPr id="4" name="Rectangle 5">
            <a:extLst>
              <a:ext uri="{FF2B5EF4-FFF2-40B4-BE49-F238E27FC236}">
                <a16:creationId xmlns:a16="http://schemas.microsoft.com/office/drawing/2014/main" id="{C975CAB1-0509-C1CD-D9BA-EE96FE17336E}"/>
              </a:ext>
            </a:extLst>
          </p:cNvPr>
          <p:cNvSpPr>
            <a:spLocks/>
          </p:cNvSpPr>
          <p:nvPr/>
        </p:nvSpPr>
        <p:spPr>
          <a:xfrm>
            <a:off x="8450645" y="6302253"/>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ar-BH"/>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6000"/>
              </a:lnSpc>
              <a:spcBef>
                <a:spcPts val="0"/>
              </a:spcBef>
              <a:spcAft>
                <a:spcPts val="800"/>
              </a:spcAft>
              <a:buClrTx/>
              <a:buSzTx/>
              <a:buFontTx/>
              <a:buNone/>
              <a:tabLst/>
              <a:defRPr/>
            </a:pP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a:t>
            </a:r>
            <a:r>
              <a:rPr kumimoji="0" lang="ar-SA"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a:t>
            </a: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راس</a:t>
            </a:r>
            <a:r>
              <a:rPr kumimoji="0" lang="ar-SA"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a:t>
            </a: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ي الأول 2024-2025</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55596567"/>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9" name="Group 10">
            <a:extLst>
              <a:ext uri="{FF2B5EF4-FFF2-40B4-BE49-F238E27FC236}">
                <a16:creationId xmlns:a16="http://schemas.microsoft.com/office/drawing/2014/main" id="{F723F7B6-2474-035B-F12A-7183C3F84436}"/>
              </a:ext>
            </a:extLst>
          </p:cNvPr>
          <p:cNvGrpSpPr/>
          <p:nvPr/>
        </p:nvGrpSpPr>
        <p:grpSpPr>
          <a:xfrm>
            <a:off x="10385697" y="148830"/>
            <a:ext cx="1562463" cy="1043830"/>
            <a:chOff x="10143165" y="36019"/>
            <a:chExt cx="1772039" cy="1349941"/>
          </a:xfrm>
        </p:grpSpPr>
        <p:pic>
          <p:nvPicPr>
            <p:cNvPr id="10" name="Picture 11">
              <a:extLst>
                <a:ext uri="{FF2B5EF4-FFF2-40B4-BE49-F238E27FC236}">
                  <a16:creationId xmlns:a16="http://schemas.microsoft.com/office/drawing/2014/main" id="{6F79F1BB-3021-EF8A-BF21-50D554ADC7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51139" b="24537"/>
            <a:stretch/>
          </p:blipFill>
          <p:spPr>
            <a:xfrm>
              <a:off x="10345468" y="734969"/>
              <a:ext cx="1366634" cy="295685"/>
            </a:xfrm>
            <a:prstGeom prst="rect">
              <a:avLst/>
            </a:prstGeom>
          </p:spPr>
        </p:pic>
        <p:pic>
          <p:nvPicPr>
            <p:cNvPr id="11" name="Picture 12">
              <a:extLst>
                <a:ext uri="{FF2B5EF4-FFF2-40B4-BE49-F238E27FC236}">
                  <a16:creationId xmlns:a16="http://schemas.microsoft.com/office/drawing/2014/main" id="{0CFA20C2-3F09-002D-FBE0-F43FBCB413E4}"/>
                </a:ext>
              </a:extLst>
            </p:cNvPr>
            <p:cNvPicPr>
              <a:picLocks noChangeAspect="1"/>
            </p:cNvPicPr>
            <p:nvPr/>
          </p:nvPicPr>
          <p:blipFill rotWithShape="1">
            <a:blip r:embed="rId3">
              <a:extLst>
                <a:ext uri="{28A0092B-C50C-407E-A947-70E740481C1C}">
                  <a14:useLocalDpi xmlns:a14="http://schemas.microsoft.com/office/drawing/2010/main" val="0"/>
                </a:ext>
              </a:extLst>
            </a:blip>
            <a:srcRect t="75391" b="6916"/>
            <a:stretch/>
          </p:blipFill>
          <p:spPr>
            <a:xfrm>
              <a:off x="10143165" y="1107079"/>
              <a:ext cx="1772039" cy="278881"/>
            </a:xfrm>
            <a:prstGeom prst="rect">
              <a:avLst/>
            </a:prstGeom>
          </p:spPr>
        </p:pic>
        <p:pic>
          <p:nvPicPr>
            <p:cNvPr id="15" name="Picture 13" descr="A picture containing text, clipart, vector graphics&#10;&#10;Description automatically generated">
              <a:extLst>
                <a:ext uri="{FF2B5EF4-FFF2-40B4-BE49-F238E27FC236}">
                  <a16:creationId xmlns:a16="http://schemas.microsoft.com/office/drawing/2014/main" id="{351074EE-1939-F3E8-8C79-D408EFBB00A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41397" y="36019"/>
              <a:ext cx="607323" cy="668055"/>
            </a:xfrm>
            <a:prstGeom prst="rect">
              <a:avLst/>
            </a:prstGeom>
          </p:spPr>
        </p:pic>
      </p:grpSp>
      <p:grpSp>
        <p:nvGrpSpPr>
          <p:cNvPr id="2" name="Group 2">
            <a:extLst>
              <a:ext uri="{FF2B5EF4-FFF2-40B4-BE49-F238E27FC236}">
                <a16:creationId xmlns:a16="http://schemas.microsoft.com/office/drawing/2014/main" id="{032B4F73-55B4-72BD-C9C5-A31989DC71B3}"/>
              </a:ext>
            </a:extLst>
          </p:cNvPr>
          <p:cNvGrpSpPr/>
          <p:nvPr/>
        </p:nvGrpSpPr>
        <p:grpSpPr>
          <a:xfrm>
            <a:off x="50567" y="205719"/>
            <a:ext cx="9381425" cy="5890281"/>
            <a:chOff x="50567" y="205719"/>
            <a:chExt cx="9381425" cy="6640690"/>
          </a:xfrm>
        </p:grpSpPr>
        <p:grpSp>
          <p:nvGrpSpPr>
            <p:cNvPr id="4" name="Group 30">
              <a:extLst>
                <a:ext uri="{FF2B5EF4-FFF2-40B4-BE49-F238E27FC236}">
                  <a16:creationId xmlns:a16="http://schemas.microsoft.com/office/drawing/2014/main" id="{0F02FBA9-CA2F-FFAE-7201-66E6BD900F9D}"/>
                </a:ext>
              </a:extLst>
            </p:cNvPr>
            <p:cNvGrpSpPr/>
            <p:nvPr/>
          </p:nvGrpSpPr>
          <p:grpSpPr>
            <a:xfrm>
              <a:off x="50567" y="1104452"/>
              <a:ext cx="8427720" cy="5741957"/>
              <a:chOff x="663823" y="824150"/>
              <a:chExt cx="8427720" cy="5741957"/>
            </a:xfrm>
          </p:grpSpPr>
          <p:grpSp>
            <p:nvGrpSpPr>
              <p:cNvPr id="13" name="Group 5">
                <a:extLst>
                  <a:ext uri="{FF2B5EF4-FFF2-40B4-BE49-F238E27FC236}">
                    <a16:creationId xmlns:a16="http://schemas.microsoft.com/office/drawing/2014/main" id="{0125C47D-F60C-A10C-BC92-023B4D33958E}"/>
                  </a:ext>
                </a:extLst>
              </p:cNvPr>
              <p:cNvGrpSpPr/>
              <p:nvPr/>
            </p:nvGrpSpPr>
            <p:grpSpPr>
              <a:xfrm>
                <a:off x="663823" y="824150"/>
                <a:ext cx="8427720" cy="5741957"/>
                <a:chOff x="611563" y="917923"/>
                <a:chExt cx="8427720" cy="5741957"/>
              </a:xfrm>
            </p:grpSpPr>
            <p:pic>
              <p:nvPicPr>
                <p:cNvPr id="22" name="Picture 17">
                  <a:extLst>
                    <a:ext uri="{FF2B5EF4-FFF2-40B4-BE49-F238E27FC236}">
                      <a16:creationId xmlns:a16="http://schemas.microsoft.com/office/drawing/2014/main" id="{25C79503-4C46-42F6-F7F7-CD079FC9F4A9}"/>
                    </a:ext>
                  </a:extLst>
                </p:cNvPr>
                <p:cNvPicPr>
                  <a:picLocks noChangeAspect="1"/>
                </p:cNvPicPr>
                <p:nvPr/>
              </p:nvPicPr>
              <p:blipFill rotWithShape="1">
                <a:blip r:embed="rId5"/>
                <a:srcRect l="21767" t="34653" r="28125" b="26468"/>
                <a:stretch/>
              </p:blipFill>
              <p:spPr>
                <a:xfrm>
                  <a:off x="840163" y="917923"/>
                  <a:ext cx="8199120" cy="5332342"/>
                </a:xfrm>
                <a:prstGeom prst="rect">
                  <a:avLst/>
                </a:prstGeom>
              </p:spPr>
            </p:pic>
            <p:pic>
              <p:nvPicPr>
                <p:cNvPr id="23" name="Picture 19">
                  <a:extLst>
                    <a:ext uri="{FF2B5EF4-FFF2-40B4-BE49-F238E27FC236}">
                      <a16:creationId xmlns:a16="http://schemas.microsoft.com/office/drawing/2014/main" id="{71FB2D7C-3FCA-653D-8052-E58176441BD0}"/>
                    </a:ext>
                  </a:extLst>
                </p:cNvPr>
                <p:cNvPicPr>
                  <a:picLocks noChangeAspect="1"/>
                </p:cNvPicPr>
                <p:nvPr/>
              </p:nvPicPr>
              <p:blipFill rotWithShape="1">
                <a:blip r:embed="rId6"/>
                <a:srcRect l="73814" t="54202" r="6789" b="16272"/>
                <a:stretch/>
              </p:blipFill>
              <p:spPr>
                <a:xfrm>
                  <a:off x="611563" y="4511040"/>
                  <a:ext cx="1813560" cy="2148840"/>
                </a:xfrm>
                <a:prstGeom prst="rect">
                  <a:avLst/>
                </a:prstGeom>
              </p:spPr>
            </p:pic>
          </p:grpSp>
          <p:sp>
            <p:nvSpPr>
              <p:cNvPr id="14" name="Text Box 2">
                <a:extLst>
                  <a:ext uri="{FF2B5EF4-FFF2-40B4-BE49-F238E27FC236}">
                    <a16:creationId xmlns:a16="http://schemas.microsoft.com/office/drawing/2014/main" id="{F06CF290-6D6E-90A3-041E-BE458FD5B46F}"/>
                  </a:ext>
                </a:extLst>
              </p:cNvPr>
              <p:cNvSpPr txBox="1">
                <a:spLocks noChangeArrowheads="1"/>
              </p:cNvSpPr>
              <p:nvPr/>
            </p:nvSpPr>
            <p:spPr bwMode="auto">
              <a:xfrm>
                <a:off x="3318516" y="1868188"/>
                <a:ext cx="5298957" cy="846648"/>
              </a:xfrm>
              <a:prstGeom prst="rect">
                <a:avLst/>
              </a:prstGeom>
              <a:noFill/>
              <a:ln w="9525">
                <a:noFill/>
                <a:miter lim="800000"/>
                <a:headEnd/>
                <a:tailEnd/>
              </a:ln>
            </p:spPr>
            <p:txBody>
              <a:bodyPr rot="0" vert="horz" wrap="square" lIns="91440" tIns="45720" rIns="91440" bIns="45720" anchor="t" anchorCtr="0">
                <a:spAutoFit/>
              </a:bodyPr>
              <a:lstStyle/>
              <a:p>
                <a:pPr algn="ctr" rtl="1">
                  <a:lnSpc>
                    <a:spcPct val="107000"/>
                  </a:lnSpc>
                  <a:spcAft>
                    <a:spcPts val="800"/>
                  </a:spcAft>
                </a:pPr>
                <a:r>
                  <a:rPr lang="ar-BH" sz="4000" b="1" dirty="0">
                    <a:solidFill>
                      <a:schemeClr val="tx2"/>
                    </a:solidFill>
                    <a:effectLst/>
                    <a:latin typeface="Calibri" panose="020F0502020204030204" pitchFamily="34" charset="0"/>
                    <a:ea typeface="Calibri" panose="020F0502020204030204" pitchFamily="34" charset="0"/>
                    <a:cs typeface="Sakkal Majalla"/>
                  </a:rPr>
                  <a:t> أتعرف معنى الترشيد.</a:t>
                </a:r>
              </a:p>
            </p:txBody>
          </p:sp>
          <p:sp>
            <p:nvSpPr>
              <p:cNvPr id="16" name="Text Box 2">
                <a:extLst>
                  <a:ext uri="{FF2B5EF4-FFF2-40B4-BE49-F238E27FC236}">
                    <a16:creationId xmlns:a16="http://schemas.microsoft.com/office/drawing/2014/main" id="{06EE5042-5C7C-64F2-EDE4-3ABED4CE230A}"/>
                  </a:ext>
                </a:extLst>
              </p:cNvPr>
              <p:cNvSpPr txBox="1">
                <a:spLocks noChangeArrowheads="1"/>
              </p:cNvSpPr>
              <p:nvPr/>
            </p:nvSpPr>
            <p:spPr bwMode="auto">
              <a:xfrm>
                <a:off x="2423577" y="2651579"/>
                <a:ext cx="5136812" cy="846648"/>
              </a:xfrm>
              <a:prstGeom prst="rect">
                <a:avLst/>
              </a:prstGeom>
              <a:noFill/>
              <a:ln w="9525">
                <a:noFill/>
                <a:miter lim="800000"/>
                <a:headEnd/>
                <a:tailEnd/>
              </a:ln>
            </p:spPr>
            <p:txBody>
              <a:bodyPr rot="0" vert="horz" wrap="square" lIns="91440" tIns="45720" rIns="91440" bIns="45720" anchor="t" anchorCtr="0">
                <a:spAutoFit/>
              </a:bodyPr>
              <a:lstStyle/>
              <a:p>
                <a:pPr algn="r" rtl="1">
                  <a:lnSpc>
                    <a:spcPct val="107000"/>
                  </a:lnSpc>
                  <a:spcAft>
                    <a:spcPts val="800"/>
                  </a:spcAft>
                </a:pPr>
                <a:r>
                  <a:rPr lang="ar-SA" sz="4000" b="1" dirty="0">
                    <a:solidFill>
                      <a:schemeClr val="tx2"/>
                    </a:solidFill>
                    <a:cs typeface="Sakkal Majalla" panose="02000000000000000000"/>
                  </a:rPr>
                  <a:t>أتبي</a:t>
                </a:r>
                <a:r>
                  <a:rPr lang="ar-BH" sz="4000" b="1" dirty="0">
                    <a:solidFill>
                      <a:schemeClr val="tx2"/>
                    </a:solidFill>
                    <a:cs typeface="Sakkal Majalla" panose="02000000000000000000"/>
                  </a:rPr>
                  <a:t>ّ</a:t>
                </a:r>
                <a:r>
                  <a:rPr lang="ar-SA" sz="4000" b="1" dirty="0">
                    <a:solidFill>
                      <a:schemeClr val="tx2"/>
                    </a:solidFill>
                    <a:cs typeface="Sakkal Majalla" panose="02000000000000000000"/>
                  </a:rPr>
                  <a:t>ن أهمية الترشيد.</a:t>
                </a:r>
              </a:p>
            </p:txBody>
          </p:sp>
          <p:sp>
            <p:nvSpPr>
              <p:cNvPr id="17" name="Text Box 2">
                <a:extLst>
                  <a:ext uri="{FF2B5EF4-FFF2-40B4-BE49-F238E27FC236}">
                    <a16:creationId xmlns:a16="http://schemas.microsoft.com/office/drawing/2014/main" id="{738CED05-3ED4-5A62-DBF4-B0720514DADC}"/>
                  </a:ext>
                </a:extLst>
              </p:cNvPr>
              <p:cNvSpPr txBox="1">
                <a:spLocks noChangeArrowheads="1"/>
              </p:cNvSpPr>
              <p:nvPr/>
            </p:nvSpPr>
            <p:spPr bwMode="auto">
              <a:xfrm>
                <a:off x="1570603" y="3326765"/>
                <a:ext cx="6052235" cy="846648"/>
              </a:xfrm>
              <a:prstGeom prst="rect">
                <a:avLst/>
              </a:prstGeom>
              <a:noFill/>
              <a:ln w="9525">
                <a:noFill/>
                <a:miter lim="800000"/>
                <a:headEnd/>
                <a:tailEnd/>
              </a:ln>
            </p:spPr>
            <p:txBody>
              <a:bodyPr rot="0" vert="horz" wrap="square" lIns="91440" tIns="45720" rIns="91440" bIns="45720" anchor="t" anchorCtr="0">
                <a:spAutoFit/>
              </a:bodyPr>
              <a:lstStyle/>
              <a:p>
                <a:pPr algn="r" rtl="1">
                  <a:lnSpc>
                    <a:spcPct val="107000"/>
                  </a:lnSpc>
                  <a:spcAft>
                    <a:spcPts val="800"/>
                  </a:spcAft>
                </a:pPr>
                <a:r>
                  <a:rPr lang="ar-SA" sz="4000" b="1" dirty="0">
                    <a:solidFill>
                      <a:schemeClr val="tx2"/>
                    </a:solidFill>
                    <a:effectLst/>
                    <a:latin typeface="Calibri" panose="020F0502020204030204" pitchFamily="34" charset="0"/>
                    <a:ea typeface="Calibri" panose="020F0502020204030204" pitchFamily="34" charset="0"/>
                    <a:cs typeface="Sakkal Majalla"/>
                  </a:rPr>
                  <a:t>أمي</a:t>
                </a:r>
                <a:r>
                  <a:rPr lang="ar-BH" sz="4000" b="1" dirty="0">
                    <a:solidFill>
                      <a:schemeClr val="tx2"/>
                    </a:solidFill>
                    <a:effectLst/>
                    <a:latin typeface="Calibri" panose="020F0502020204030204" pitchFamily="34" charset="0"/>
                    <a:ea typeface="Calibri" panose="020F0502020204030204" pitchFamily="34" charset="0"/>
                    <a:cs typeface="Sakkal Majalla"/>
                  </a:rPr>
                  <a:t>ّ</a:t>
                </a:r>
                <a:r>
                  <a:rPr lang="ar-SA" sz="4000" b="1" dirty="0">
                    <a:solidFill>
                      <a:schemeClr val="tx2"/>
                    </a:solidFill>
                    <a:effectLst/>
                    <a:latin typeface="Calibri" panose="020F0502020204030204" pitchFamily="34" charset="0"/>
                    <a:ea typeface="Calibri" panose="020F0502020204030204" pitchFamily="34" charset="0"/>
                    <a:cs typeface="Sakkal Majalla"/>
                  </a:rPr>
                  <a:t>ز استعمال الموارد بحكمة. </a:t>
                </a:r>
              </a:p>
            </p:txBody>
          </p:sp>
          <p:sp>
            <p:nvSpPr>
              <p:cNvPr id="18" name="Oval 25">
                <a:extLst>
                  <a:ext uri="{FF2B5EF4-FFF2-40B4-BE49-F238E27FC236}">
                    <a16:creationId xmlns:a16="http://schemas.microsoft.com/office/drawing/2014/main" id="{70A181AB-E75F-0E18-F6A7-08FCDFA9B52E}"/>
                  </a:ext>
                </a:extLst>
              </p:cNvPr>
              <p:cNvSpPr/>
              <p:nvPr/>
            </p:nvSpPr>
            <p:spPr>
              <a:xfrm>
                <a:off x="7970768" y="2024479"/>
                <a:ext cx="655320" cy="505313"/>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400" b="1" dirty="0"/>
                  <a:t>1</a:t>
                </a:r>
                <a:endParaRPr lang="en-US" b="1" dirty="0"/>
              </a:p>
            </p:txBody>
          </p:sp>
          <p:sp>
            <p:nvSpPr>
              <p:cNvPr id="19" name="Oval 26">
                <a:extLst>
                  <a:ext uri="{FF2B5EF4-FFF2-40B4-BE49-F238E27FC236}">
                    <a16:creationId xmlns:a16="http://schemas.microsoft.com/office/drawing/2014/main" id="{F1D0DF19-BE2E-8528-D9F3-D6C0F4A220C7}"/>
                  </a:ext>
                </a:extLst>
              </p:cNvPr>
              <p:cNvSpPr/>
              <p:nvPr/>
            </p:nvSpPr>
            <p:spPr>
              <a:xfrm>
                <a:off x="7956018" y="2740342"/>
                <a:ext cx="655320" cy="505313"/>
              </a:xfrm>
              <a:prstGeom prst="ellipse">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en-US" sz="2400" b="1" dirty="0"/>
                  <a:t>2</a:t>
                </a:r>
                <a:endParaRPr lang="en-US" b="1" dirty="0"/>
              </a:p>
            </p:txBody>
          </p:sp>
          <p:sp>
            <p:nvSpPr>
              <p:cNvPr id="21" name="Oval 27">
                <a:extLst>
                  <a:ext uri="{FF2B5EF4-FFF2-40B4-BE49-F238E27FC236}">
                    <a16:creationId xmlns:a16="http://schemas.microsoft.com/office/drawing/2014/main" id="{C3982F28-DC5B-A87D-B3F0-6F493A4BED23}"/>
                  </a:ext>
                </a:extLst>
              </p:cNvPr>
              <p:cNvSpPr/>
              <p:nvPr/>
            </p:nvSpPr>
            <p:spPr>
              <a:xfrm>
                <a:off x="7980992" y="3506217"/>
                <a:ext cx="655320" cy="505313"/>
              </a:xfrm>
              <a:prstGeom prst="ellips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en-US" sz="2400" b="1" dirty="0"/>
                  <a:t>3</a:t>
                </a:r>
                <a:endParaRPr lang="en-US" b="1" dirty="0"/>
              </a:p>
            </p:txBody>
          </p:sp>
        </p:grpSp>
        <p:grpSp>
          <p:nvGrpSpPr>
            <p:cNvPr id="5" name="Group 28">
              <a:extLst>
                <a:ext uri="{FF2B5EF4-FFF2-40B4-BE49-F238E27FC236}">
                  <a16:creationId xmlns:a16="http://schemas.microsoft.com/office/drawing/2014/main" id="{3C76AF54-C7FD-82FB-2667-48BB7E438470}"/>
                </a:ext>
              </a:extLst>
            </p:cNvPr>
            <p:cNvGrpSpPr/>
            <p:nvPr/>
          </p:nvGrpSpPr>
          <p:grpSpPr>
            <a:xfrm>
              <a:off x="6576443" y="205719"/>
              <a:ext cx="2855549" cy="1989891"/>
              <a:chOff x="9092611" y="2237594"/>
              <a:chExt cx="2855549" cy="1989891"/>
            </a:xfrm>
          </p:grpSpPr>
          <p:pic>
            <p:nvPicPr>
              <p:cNvPr id="8" name="Picture 21">
                <a:extLst>
                  <a:ext uri="{FF2B5EF4-FFF2-40B4-BE49-F238E27FC236}">
                    <a16:creationId xmlns:a16="http://schemas.microsoft.com/office/drawing/2014/main" id="{00D49E16-9C82-DB1D-A5D2-E6A0913EC044}"/>
                  </a:ext>
                </a:extLst>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30859" b="68750" l="1758" r="42383"/>
                        </a14:imgEffect>
                      </a14:imgLayer>
                    </a14:imgProps>
                  </a:ext>
                </a:extLst>
              </a:blip>
              <a:srcRect l="1724" t="30927" r="57220" b="30927"/>
              <a:stretch/>
            </p:blipFill>
            <p:spPr>
              <a:xfrm>
                <a:off x="9092611" y="2237594"/>
                <a:ext cx="2855549" cy="1989891"/>
              </a:xfrm>
              <a:prstGeom prst="rect">
                <a:avLst/>
              </a:prstGeom>
            </p:spPr>
          </p:pic>
          <p:sp>
            <p:nvSpPr>
              <p:cNvPr id="12" name="TextBox 9">
                <a:extLst>
                  <a:ext uri="{FF2B5EF4-FFF2-40B4-BE49-F238E27FC236}">
                    <a16:creationId xmlns:a16="http://schemas.microsoft.com/office/drawing/2014/main" id="{659FD61E-EC96-95B8-8C21-6EADFE3C2B85}"/>
                  </a:ext>
                </a:extLst>
              </p:cNvPr>
              <p:cNvSpPr txBox="1"/>
              <p:nvPr/>
            </p:nvSpPr>
            <p:spPr>
              <a:xfrm>
                <a:off x="9368936" y="2570506"/>
                <a:ext cx="2400143" cy="1353248"/>
              </a:xfrm>
              <a:prstGeom prst="rect">
                <a:avLst/>
              </a:prstGeom>
              <a:noFill/>
            </p:spPr>
            <p:txBody>
              <a:bodyPr wrap="square" rtlCol="0">
                <a:spAutoFit/>
              </a:bodyPr>
              <a:lstStyle/>
              <a:p>
                <a:pPr lvl="0" algn="ctr" rtl="1"/>
                <a:r>
                  <a:rPr lang="ar-BH" sz="3600" b="1" dirty="0">
                    <a:solidFill>
                      <a:prstClr val="black"/>
                    </a:solidFill>
                    <a:latin typeface="Sakkal Majalla" panose="02000000000000000000" pitchFamily="2" charset="-78"/>
                    <a:cs typeface="Sakkal Majalla" panose="02000000000000000000" pitchFamily="2" charset="-78"/>
                  </a:rPr>
                  <a:t>أَهْدَافُ دَرْسِي، هِيَ:</a:t>
                </a:r>
                <a:endParaRPr lang="en-US" sz="3600" b="1" dirty="0">
                  <a:solidFill>
                    <a:prstClr val="black"/>
                  </a:solidFill>
                  <a:latin typeface="Sakkal Majalla" panose="02000000000000000000" pitchFamily="2" charset="-78"/>
                  <a:cs typeface="Sakkal Majalla" panose="02000000000000000000" pitchFamily="2" charset="-78"/>
                </a:endParaRPr>
              </a:p>
            </p:txBody>
          </p:sp>
        </p:grpSp>
        <p:pic>
          <p:nvPicPr>
            <p:cNvPr id="7" name="Picture 1">
              <a:extLst>
                <a:ext uri="{FF2B5EF4-FFF2-40B4-BE49-F238E27FC236}">
                  <a16:creationId xmlns:a16="http://schemas.microsoft.com/office/drawing/2014/main" id="{F19B3515-FA95-852C-6036-51A5101481A2}"/>
                </a:ext>
              </a:extLst>
            </p:cNvPr>
            <p:cNvPicPr>
              <a:picLocks noChangeAspect="1"/>
            </p:cNvPicPr>
            <p:nvPr/>
          </p:nvPicPr>
          <p:blipFill>
            <a:blip r:embed="rId9"/>
            <a:stretch>
              <a:fillRect/>
            </a:stretch>
          </p:blipFill>
          <p:spPr>
            <a:xfrm>
              <a:off x="6953318" y="5408566"/>
              <a:ext cx="1484156" cy="1243210"/>
            </a:xfrm>
            <a:prstGeom prst="rect">
              <a:avLst/>
            </a:prstGeom>
          </p:spPr>
        </p:pic>
      </p:grpSp>
      <p:pic>
        <p:nvPicPr>
          <p:cNvPr id="24" name="Picture 20">
            <a:extLst>
              <a:ext uri="{FF2B5EF4-FFF2-40B4-BE49-F238E27FC236}">
                <a16:creationId xmlns:a16="http://schemas.microsoft.com/office/drawing/2014/main" id="{98B2181C-5D39-6EF5-3D25-F1A79417E88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flipH="1">
            <a:off x="9529236" y="1192660"/>
            <a:ext cx="2189928" cy="4472616"/>
          </a:xfrm>
          <a:prstGeom prst="rect">
            <a:avLst/>
          </a:prstGeom>
        </p:spPr>
      </p:pic>
      <p:sp>
        <p:nvSpPr>
          <p:cNvPr id="25" name="مستطيل: زوايا مستديرة 24">
            <a:extLst>
              <a:ext uri="{FF2B5EF4-FFF2-40B4-BE49-F238E27FC236}">
                <a16:creationId xmlns:a16="http://schemas.microsoft.com/office/drawing/2014/main" id="{E1F364D7-F512-9B42-617B-AD36328B6C05}"/>
              </a:ext>
            </a:extLst>
          </p:cNvPr>
          <p:cNvSpPr/>
          <p:nvPr/>
        </p:nvSpPr>
        <p:spPr>
          <a:xfrm>
            <a:off x="26127" y="10380"/>
            <a:ext cx="3448594" cy="357545"/>
          </a:xfrm>
          <a:prstGeom prst="roundRect">
            <a:avLst/>
          </a:prstGeom>
          <a:blipFill>
            <a:blip r:embed="rId11"/>
            <a:tile tx="0" ty="0" sx="100000" sy="100000" flip="none" algn="tl"/>
          </a:blipFill>
        </p:spPr>
        <p:style>
          <a:lnRef idx="2">
            <a:schemeClr val="accent1"/>
          </a:lnRef>
          <a:fillRef idx="1">
            <a:schemeClr val="lt1"/>
          </a:fillRef>
          <a:effectRef idx="0">
            <a:schemeClr val="accent1"/>
          </a:effectRef>
          <a:fontRef idx="minor">
            <a:schemeClr val="dk1"/>
          </a:fontRef>
        </p:style>
        <p:txBody>
          <a:bodyPr wrap="square">
            <a:spAutoFit/>
          </a:bodyPr>
          <a:lstStyle/>
          <a:p>
            <a:pPr lvl="0" algn="ctr">
              <a:buClrTx/>
              <a:buSzTx/>
              <a:buFontTx/>
              <a:buNone/>
            </a:pPr>
            <a:r>
              <a:rPr kumimoji="0" lang="ar-BH" sz="1500" b="1" i="0" u="none" strike="noStrike" cap="none" spc="0" normalizeH="0" baseline="0" noProof="0" dirty="0">
                <a:ln>
                  <a:noFill/>
                </a:ln>
                <a:solidFill>
                  <a:srgbClr val="C00000"/>
                </a:solidFill>
                <a:effectLst/>
                <a:uLnTx/>
                <a:uFillTx/>
                <a:latin typeface="+mj-lt"/>
                <a:ea typeface="+mn-ea"/>
                <a:cs typeface="+mn-cs"/>
              </a:rPr>
              <a:t>مادة التربية للمواطنة / درس : </a:t>
            </a:r>
            <a:r>
              <a:rPr lang="ar-BH" sz="1500" b="1" dirty="0">
                <a:solidFill>
                  <a:srgbClr val="C00000"/>
                </a:solidFill>
                <a:latin typeface="+mj-lt"/>
              </a:rPr>
              <a:t>الترشيد</a:t>
            </a:r>
            <a:endParaRPr lang="en-US" sz="1500" dirty="0">
              <a:solidFill>
                <a:srgbClr val="C00000"/>
              </a:solidFill>
              <a:latin typeface="+mj-lt"/>
              <a:cs typeface="+mn-cs"/>
            </a:endParaRPr>
          </a:p>
        </p:txBody>
      </p:sp>
      <p:sp>
        <p:nvSpPr>
          <p:cNvPr id="6" name="Oval 27">
            <a:extLst>
              <a:ext uri="{FF2B5EF4-FFF2-40B4-BE49-F238E27FC236}">
                <a16:creationId xmlns:a16="http://schemas.microsoft.com/office/drawing/2014/main" id="{CC6A0A04-9A85-FC34-2110-4D2AE517B986}"/>
              </a:ext>
            </a:extLst>
          </p:cNvPr>
          <p:cNvSpPr/>
          <p:nvPr/>
        </p:nvSpPr>
        <p:spPr>
          <a:xfrm>
            <a:off x="7397519" y="4031620"/>
            <a:ext cx="655320" cy="448212"/>
          </a:xfrm>
          <a:prstGeom prst="ellipse">
            <a:avLst/>
          </a:prstGeom>
          <a:solidFill>
            <a:schemeClr val="accent6">
              <a:lumMod val="75000"/>
            </a:schemeClr>
          </a:solidFill>
        </p:spPr>
        <p:style>
          <a:lnRef idx="1">
            <a:schemeClr val="accent5"/>
          </a:lnRef>
          <a:fillRef idx="3">
            <a:schemeClr val="accent5"/>
          </a:fillRef>
          <a:effectRef idx="2">
            <a:schemeClr val="accent5"/>
          </a:effectRef>
          <a:fontRef idx="minor">
            <a:schemeClr val="lt1"/>
          </a:fontRef>
        </p:style>
        <p:txBody>
          <a:bodyPr rtlCol="0" anchor="ctr"/>
          <a:lstStyle/>
          <a:p>
            <a:pPr algn="ctr"/>
            <a:r>
              <a:rPr lang="en-GB" sz="2400" b="1" dirty="0"/>
              <a:t>4</a:t>
            </a:r>
            <a:endParaRPr lang="en-US" b="1" dirty="0"/>
          </a:p>
        </p:txBody>
      </p:sp>
      <p:sp>
        <p:nvSpPr>
          <p:cNvPr id="26" name="Text Box 2">
            <a:extLst>
              <a:ext uri="{FF2B5EF4-FFF2-40B4-BE49-F238E27FC236}">
                <a16:creationId xmlns:a16="http://schemas.microsoft.com/office/drawing/2014/main" id="{B7231D49-9CD7-D9C3-6FF8-88E32111858F}"/>
              </a:ext>
            </a:extLst>
          </p:cNvPr>
          <p:cNvSpPr txBox="1">
            <a:spLocks noChangeArrowheads="1"/>
          </p:cNvSpPr>
          <p:nvPr/>
        </p:nvSpPr>
        <p:spPr bwMode="auto">
          <a:xfrm>
            <a:off x="1054591" y="3882285"/>
            <a:ext cx="6052235" cy="750975"/>
          </a:xfrm>
          <a:prstGeom prst="rect">
            <a:avLst/>
          </a:prstGeom>
          <a:noFill/>
          <a:ln w="9525">
            <a:noFill/>
            <a:miter lim="800000"/>
            <a:headEnd/>
            <a:tailEnd/>
          </a:ln>
        </p:spPr>
        <p:txBody>
          <a:bodyPr rot="0" vert="horz" wrap="square" lIns="91440" tIns="45720" rIns="91440" bIns="45720" anchor="t" anchorCtr="0">
            <a:spAutoFit/>
          </a:bodyPr>
          <a:lstStyle/>
          <a:p>
            <a:pPr algn="r" rtl="1">
              <a:lnSpc>
                <a:spcPct val="107000"/>
              </a:lnSpc>
              <a:spcAft>
                <a:spcPts val="800"/>
              </a:spcAft>
            </a:pPr>
            <a:r>
              <a:rPr lang="ar-SA" sz="4000" b="1" dirty="0">
                <a:solidFill>
                  <a:schemeClr val="tx2"/>
                </a:solidFill>
                <a:effectLst/>
                <a:latin typeface="Calibri" panose="020F0502020204030204" pitchFamily="34" charset="0"/>
                <a:ea typeface="Calibri" panose="020F0502020204030204" pitchFamily="34" charset="0"/>
                <a:cs typeface="Sakkal Majalla"/>
              </a:rPr>
              <a:t>ألتزم السلوك المستدام. </a:t>
            </a:r>
          </a:p>
        </p:txBody>
      </p:sp>
      <p:sp>
        <p:nvSpPr>
          <p:cNvPr id="20" name="Rectangle 5">
            <a:extLst>
              <a:ext uri="{FF2B5EF4-FFF2-40B4-BE49-F238E27FC236}">
                <a16:creationId xmlns:a16="http://schemas.microsoft.com/office/drawing/2014/main" id="{A3AF9A83-BD50-489F-29A7-4769BECA0756}"/>
              </a:ext>
            </a:extLst>
          </p:cNvPr>
          <p:cNvSpPr>
            <a:spLocks/>
          </p:cNvSpPr>
          <p:nvPr/>
        </p:nvSpPr>
        <p:spPr>
          <a:xfrm>
            <a:off x="8450645" y="6302253"/>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ar-BH"/>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6000"/>
              </a:lnSpc>
              <a:spcBef>
                <a:spcPts val="0"/>
              </a:spcBef>
              <a:spcAft>
                <a:spcPts val="800"/>
              </a:spcAft>
              <a:buClrTx/>
              <a:buSzTx/>
              <a:buFontTx/>
              <a:buNone/>
              <a:tabLst/>
              <a:defRPr/>
            </a:pP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a:t>
            </a:r>
            <a:r>
              <a:rPr kumimoji="0" lang="ar-SA"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a:t>
            </a: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راس</a:t>
            </a:r>
            <a:r>
              <a:rPr kumimoji="0" lang="ar-SA"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a:t>
            </a: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ي الأول 2024-2025</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16691108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9" name="Group 10">
            <a:extLst>
              <a:ext uri="{FF2B5EF4-FFF2-40B4-BE49-F238E27FC236}">
                <a16:creationId xmlns:a16="http://schemas.microsoft.com/office/drawing/2014/main" id="{F723F7B6-2474-035B-F12A-7183C3F84436}"/>
              </a:ext>
            </a:extLst>
          </p:cNvPr>
          <p:cNvGrpSpPr/>
          <p:nvPr/>
        </p:nvGrpSpPr>
        <p:grpSpPr>
          <a:xfrm>
            <a:off x="10385697" y="148830"/>
            <a:ext cx="1562463" cy="1043830"/>
            <a:chOff x="10143165" y="36019"/>
            <a:chExt cx="1772039" cy="1349941"/>
          </a:xfrm>
        </p:grpSpPr>
        <p:pic>
          <p:nvPicPr>
            <p:cNvPr id="10" name="Picture 11">
              <a:extLst>
                <a:ext uri="{FF2B5EF4-FFF2-40B4-BE49-F238E27FC236}">
                  <a16:creationId xmlns:a16="http://schemas.microsoft.com/office/drawing/2014/main" id="{6F79F1BB-3021-EF8A-BF21-50D554ADC7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51139" b="24537"/>
            <a:stretch/>
          </p:blipFill>
          <p:spPr>
            <a:xfrm>
              <a:off x="10345468" y="734969"/>
              <a:ext cx="1366634" cy="295685"/>
            </a:xfrm>
            <a:prstGeom prst="rect">
              <a:avLst/>
            </a:prstGeom>
          </p:spPr>
        </p:pic>
        <p:pic>
          <p:nvPicPr>
            <p:cNvPr id="11" name="Picture 12">
              <a:extLst>
                <a:ext uri="{FF2B5EF4-FFF2-40B4-BE49-F238E27FC236}">
                  <a16:creationId xmlns:a16="http://schemas.microsoft.com/office/drawing/2014/main" id="{0CFA20C2-3F09-002D-FBE0-F43FBCB413E4}"/>
                </a:ext>
              </a:extLst>
            </p:cNvPr>
            <p:cNvPicPr>
              <a:picLocks noChangeAspect="1"/>
            </p:cNvPicPr>
            <p:nvPr/>
          </p:nvPicPr>
          <p:blipFill rotWithShape="1">
            <a:blip r:embed="rId3">
              <a:extLst>
                <a:ext uri="{28A0092B-C50C-407E-A947-70E740481C1C}">
                  <a14:useLocalDpi xmlns:a14="http://schemas.microsoft.com/office/drawing/2010/main" val="0"/>
                </a:ext>
              </a:extLst>
            </a:blip>
            <a:srcRect t="75391" b="6916"/>
            <a:stretch/>
          </p:blipFill>
          <p:spPr>
            <a:xfrm>
              <a:off x="10143165" y="1107079"/>
              <a:ext cx="1772039" cy="278881"/>
            </a:xfrm>
            <a:prstGeom prst="rect">
              <a:avLst/>
            </a:prstGeom>
          </p:spPr>
        </p:pic>
        <p:pic>
          <p:nvPicPr>
            <p:cNvPr id="15" name="Picture 13" descr="A picture containing text, clipart, vector graphics&#10;&#10;Description automatically generated">
              <a:extLst>
                <a:ext uri="{FF2B5EF4-FFF2-40B4-BE49-F238E27FC236}">
                  <a16:creationId xmlns:a16="http://schemas.microsoft.com/office/drawing/2014/main" id="{351074EE-1939-F3E8-8C79-D408EFBB00A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41397" y="36019"/>
              <a:ext cx="607323" cy="668055"/>
            </a:xfrm>
            <a:prstGeom prst="rect">
              <a:avLst/>
            </a:prstGeom>
          </p:spPr>
        </p:pic>
      </p:grpSp>
      <p:grpSp>
        <p:nvGrpSpPr>
          <p:cNvPr id="16" name="مجموعة 15">
            <a:extLst>
              <a:ext uri="{FF2B5EF4-FFF2-40B4-BE49-F238E27FC236}">
                <a16:creationId xmlns:a16="http://schemas.microsoft.com/office/drawing/2014/main" id="{AF5AFFD2-08B2-0ACF-848D-6157CFA89CA5}"/>
              </a:ext>
            </a:extLst>
          </p:cNvPr>
          <p:cNvGrpSpPr/>
          <p:nvPr/>
        </p:nvGrpSpPr>
        <p:grpSpPr>
          <a:xfrm>
            <a:off x="961665" y="1715912"/>
            <a:ext cx="10487008" cy="3872088"/>
            <a:chOff x="760701" y="2344949"/>
            <a:chExt cx="10487008" cy="3426176"/>
          </a:xfrm>
        </p:grpSpPr>
        <p:pic>
          <p:nvPicPr>
            <p:cNvPr id="7" name="Picture 3">
              <a:extLst>
                <a:ext uri="{FF2B5EF4-FFF2-40B4-BE49-F238E27FC236}">
                  <a16:creationId xmlns:a16="http://schemas.microsoft.com/office/drawing/2014/main" id="{E3603742-1408-BDAD-2525-32949E8B1CDA}"/>
                </a:ext>
              </a:extLst>
            </p:cNvPr>
            <p:cNvPicPr>
              <a:picLocks noChangeAspect="1"/>
            </p:cNvPicPr>
            <p:nvPr/>
          </p:nvPicPr>
          <p:blipFill>
            <a:blip r:embed="rId5"/>
            <a:stretch>
              <a:fillRect/>
            </a:stretch>
          </p:blipFill>
          <p:spPr>
            <a:xfrm>
              <a:off x="9523684" y="2690181"/>
              <a:ext cx="1724025" cy="2114550"/>
            </a:xfrm>
            <a:prstGeom prst="rect">
              <a:avLst/>
            </a:prstGeom>
          </p:spPr>
        </p:pic>
        <p:sp>
          <p:nvSpPr>
            <p:cNvPr id="8" name="Rectangle: Rounded Corners 3">
              <a:extLst>
                <a:ext uri="{FF2B5EF4-FFF2-40B4-BE49-F238E27FC236}">
                  <a16:creationId xmlns:a16="http://schemas.microsoft.com/office/drawing/2014/main" id="{F22F0E83-3A6B-783B-292B-1B2BE2FCA4A2}"/>
                </a:ext>
              </a:extLst>
            </p:cNvPr>
            <p:cNvSpPr/>
            <p:nvPr/>
          </p:nvSpPr>
          <p:spPr>
            <a:xfrm>
              <a:off x="4864854" y="2503381"/>
              <a:ext cx="3797475" cy="3267744"/>
            </a:xfrm>
            <a:prstGeom prst="roundRect">
              <a:avLst/>
            </a:prstGeom>
            <a:solidFill>
              <a:srgbClr val="E7C7D2"/>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rtl="1" eaLnBrk="1" fontAlgn="auto" latinLnBrk="0" hangingPunct="1">
                <a:lnSpc>
                  <a:spcPct val="107000"/>
                </a:lnSpc>
                <a:spcBef>
                  <a:spcPts val="0"/>
                </a:spcBef>
                <a:spcAft>
                  <a:spcPts val="800"/>
                </a:spcAft>
                <a:buClrTx/>
                <a:buSzTx/>
                <a:buFontTx/>
                <a:buNone/>
                <a:tabLst/>
                <a:defRPr/>
              </a:pPr>
              <a:r>
                <a:rPr kumimoji="0" lang="ar-BH" sz="3200" b="1" i="0" u="none" strike="noStrike" kern="0" cap="none" spc="0" normalizeH="0" baseline="0" noProof="0" dirty="0">
                  <a:ln>
                    <a:noFill/>
                  </a:ln>
                  <a:solidFill>
                    <a:srgbClr val="C44208"/>
                  </a:solidFill>
                  <a:effectLst/>
                  <a:uLnTx/>
                  <a:uFillTx/>
                  <a:latin typeface="Calibri" panose="020F0502020204030204"/>
                  <a:ea typeface="Calibri" panose="020F0502020204030204" pitchFamily="34" charset="0"/>
                  <a:cs typeface="Sakkal Majalla" panose="02000000000000000000" pitchFamily="2" charset="-78"/>
                </a:rPr>
                <a:t>قيم درسي:</a:t>
              </a:r>
              <a:endParaRPr kumimoji="0" lang="en-US" sz="3200" b="0" i="0" u="none" strike="noStrike" kern="0" cap="none" spc="0" normalizeH="0" baseline="0" noProof="0" dirty="0">
                <a:ln>
                  <a:noFill/>
                </a:ln>
                <a:solidFill>
                  <a:sysClr val="window" lastClr="FFFFFF"/>
                </a:solidFill>
                <a:effectLst/>
                <a:uLnTx/>
                <a:uFillTx/>
                <a:latin typeface="Calibri" panose="020F0502020204030204"/>
                <a:ea typeface="Calibri" panose="020F0502020204030204" pitchFamily="34" charset="0"/>
                <a:cs typeface="Arial" panose="020B0604020202020204" pitchFamily="34" charset="0"/>
              </a:endParaRPr>
            </a:p>
            <a:p>
              <a:pPr marL="203835" marR="0" lvl="0" indent="0" algn="r" defTabSz="914400" rtl="1" eaLnBrk="1" fontAlgn="auto" latinLnBrk="0" hangingPunct="1">
                <a:lnSpc>
                  <a:spcPct val="107000"/>
                </a:lnSpc>
                <a:spcBef>
                  <a:spcPts val="0"/>
                </a:spcBef>
                <a:spcAft>
                  <a:spcPts val="0"/>
                </a:spcAft>
                <a:buClrTx/>
                <a:buSzTx/>
                <a:buFontTx/>
                <a:buNone/>
                <a:tabLst/>
                <a:defRPr/>
              </a:pPr>
              <a:r>
                <a:rPr kumimoji="0" lang="ar-BH" sz="3200" b="1" i="0" u="none" strike="noStrike" kern="0" cap="none" spc="0" normalizeH="0" baseline="0" noProof="0" dirty="0">
                  <a:ln>
                    <a:noFill/>
                  </a:ln>
                  <a:solidFill>
                    <a:srgbClr val="002060"/>
                  </a:solidFill>
                  <a:effectLst/>
                  <a:uLnTx/>
                  <a:uFillTx/>
                  <a:latin typeface="Calibri" panose="020F0502020204030204"/>
                  <a:ea typeface="Calibri" panose="020F0502020204030204" pitchFamily="34" charset="0"/>
                  <a:cs typeface="Sakkal Majalla" panose="02000000000000000000" pitchFamily="2" charset="-78"/>
                </a:rPr>
                <a:t>المسؤولية.</a:t>
              </a:r>
              <a:endParaRPr kumimoji="0" lang="en-US" sz="3200" b="0" i="0" u="none" strike="noStrike" kern="0" cap="none" spc="0" normalizeH="0" baseline="0" noProof="0" dirty="0">
                <a:ln>
                  <a:noFill/>
                </a:ln>
                <a:solidFill>
                  <a:sysClr val="window" lastClr="FFFFFF"/>
                </a:solidFill>
                <a:effectLst/>
                <a:uLnTx/>
                <a:uFillTx/>
                <a:latin typeface="Calibri" panose="020F0502020204030204"/>
                <a:ea typeface="Calibri" panose="020F0502020204030204" pitchFamily="34" charset="0"/>
                <a:cs typeface="Arial" panose="020B0604020202020204" pitchFamily="34" charset="0"/>
              </a:endParaRPr>
            </a:p>
            <a:p>
              <a:pPr marL="203835" marR="0" lvl="0" indent="0" algn="r" defTabSz="914400" rtl="1" eaLnBrk="1" fontAlgn="auto" latinLnBrk="0" hangingPunct="1">
                <a:lnSpc>
                  <a:spcPct val="107000"/>
                </a:lnSpc>
                <a:spcBef>
                  <a:spcPts val="0"/>
                </a:spcBef>
                <a:spcAft>
                  <a:spcPts val="0"/>
                </a:spcAft>
                <a:buClrTx/>
                <a:buSzTx/>
                <a:buFontTx/>
                <a:buNone/>
                <a:tabLst/>
                <a:defRPr/>
              </a:pPr>
              <a:r>
                <a:rPr kumimoji="0" lang="ar-BH" sz="3200" b="1" i="0" u="none" strike="noStrike" kern="0" cap="none" spc="0" normalizeH="0" baseline="0" noProof="0" dirty="0">
                  <a:ln>
                    <a:noFill/>
                  </a:ln>
                  <a:solidFill>
                    <a:srgbClr val="002060"/>
                  </a:solidFill>
                  <a:effectLst/>
                  <a:uLnTx/>
                  <a:uFillTx/>
                  <a:latin typeface="Calibri" panose="020F0502020204030204"/>
                  <a:ea typeface="Calibri" panose="020F0502020204030204" pitchFamily="34" charset="0"/>
                  <a:cs typeface="Sakkal Majalla" panose="02000000000000000000" pitchFamily="2" charset="-78"/>
                </a:rPr>
                <a:t>الاستدامة.</a:t>
              </a:r>
              <a:endParaRPr kumimoji="0" lang="en-US" sz="3200" b="0" i="0" u="none" strike="noStrike" kern="0" cap="none" spc="0" normalizeH="0" baseline="0" noProof="0" dirty="0">
                <a:ln>
                  <a:noFill/>
                </a:ln>
                <a:solidFill>
                  <a:sysClr val="window" lastClr="FFFFFF"/>
                </a:solidFill>
                <a:effectLst/>
                <a:uLnTx/>
                <a:uFillTx/>
                <a:latin typeface="Calibri" panose="020F0502020204030204"/>
                <a:ea typeface="Calibri" panose="020F0502020204030204" pitchFamily="34" charset="0"/>
                <a:cs typeface="Arial" panose="020B0604020202020204" pitchFamily="34" charset="0"/>
              </a:endParaRPr>
            </a:p>
            <a:p>
              <a:pPr marL="203835" marR="0" lvl="0" indent="0" algn="r" defTabSz="914400" rtl="1" eaLnBrk="1" fontAlgn="auto" latinLnBrk="0" hangingPunct="1">
                <a:lnSpc>
                  <a:spcPct val="107000"/>
                </a:lnSpc>
                <a:spcBef>
                  <a:spcPts val="0"/>
                </a:spcBef>
                <a:spcAft>
                  <a:spcPts val="0"/>
                </a:spcAft>
                <a:buClrTx/>
                <a:buSzTx/>
                <a:buFontTx/>
                <a:buNone/>
                <a:tabLst/>
                <a:defRPr/>
              </a:pPr>
              <a:r>
                <a:rPr kumimoji="0" lang="ar-BH" sz="3200" b="1" i="0" u="none" strike="noStrike" kern="0" cap="none" spc="0" normalizeH="0" baseline="0" noProof="0" dirty="0">
                  <a:ln>
                    <a:noFill/>
                  </a:ln>
                  <a:solidFill>
                    <a:srgbClr val="002060"/>
                  </a:solidFill>
                  <a:effectLst/>
                  <a:uLnTx/>
                  <a:uFillTx/>
                  <a:latin typeface="Calibri" panose="020F0502020204030204"/>
                  <a:ea typeface="Calibri" panose="020F0502020204030204" pitchFamily="34" charset="0"/>
                  <a:cs typeface="Sakkal Majalla" panose="02000000000000000000" pitchFamily="2" charset="-78"/>
                </a:rPr>
                <a:t>التوازن.</a:t>
              </a:r>
              <a:endParaRPr kumimoji="0" lang="en-US" sz="3200" b="0" i="0" u="none" strike="noStrike" kern="0" cap="none" spc="0" normalizeH="0" baseline="0" noProof="0" dirty="0">
                <a:ln>
                  <a:noFill/>
                </a:ln>
                <a:solidFill>
                  <a:sysClr val="window" lastClr="FFFFFF"/>
                </a:solidFill>
                <a:effectLst/>
                <a:uLnTx/>
                <a:uFillTx/>
                <a:latin typeface="Calibri" panose="020F0502020204030204"/>
                <a:ea typeface="Calibri" panose="020F0502020204030204" pitchFamily="34" charset="0"/>
                <a:cs typeface="Arial" panose="020B0604020202020204" pitchFamily="34" charset="0"/>
              </a:endParaRPr>
            </a:p>
            <a:p>
              <a:pPr marL="203835" marR="0" lvl="0" indent="0" algn="r" defTabSz="914400" rtl="1" eaLnBrk="1" fontAlgn="auto" latinLnBrk="0" hangingPunct="1">
                <a:lnSpc>
                  <a:spcPct val="107000"/>
                </a:lnSpc>
                <a:spcBef>
                  <a:spcPts val="0"/>
                </a:spcBef>
                <a:spcAft>
                  <a:spcPts val="800"/>
                </a:spcAft>
                <a:buClrTx/>
                <a:buSzTx/>
                <a:buFontTx/>
                <a:buNone/>
                <a:tabLst/>
                <a:defRPr/>
              </a:pPr>
              <a:r>
                <a:rPr kumimoji="0" lang="ar-BH" sz="3200" b="1" i="0" u="none" strike="noStrike" kern="0" cap="none" spc="0" normalizeH="0" baseline="0" noProof="0" dirty="0">
                  <a:ln>
                    <a:noFill/>
                  </a:ln>
                  <a:solidFill>
                    <a:srgbClr val="002060"/>
                  </a:solidFill>
                  <a:effectLst/>
                  <a:uLnTx/>
                  <a:uFillTx/>
                  <a:latin typeface="Calibri" panose="020F0502020204030204"/>
                  <a:ea typeface="Calibri" panose="020F0502020204030204" pitchFamily="34" charset="0"/>
                  <a:cs typeface="Sakkal Majalla" panose="02000000000000000000" pitchFamily="2" charset="-78"/>
                </a:rPr>
                <a:t>الاعتدال.</a:t>
              </a:r>
              <a:endParaRPr kumimoji="0" lang="en-US" sz="3200" b="0" i="0" u="none" strike="noStrike" kern="0" cap="none" spc="0" normalizeH="0" baseline="0" noProof="0" dirty="0">
                <a:ln>
                  <a:noFill/>
                </a:ln>
                <a:solidFill>
                  <a:sysClr val="window" lastClr="FFFFFF"/>
                </a:solidFill>
                <a:effectLst/>
                <a:uLnTx/>
                <a:uFillTx/>
                <a:latin typeface="Calibri" panose="020F0502020204030204"/>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defRPr/>
              </a:pPr>
              <a:r>
                <a:rPr kumimoji="0" lang="en-US" sz="3200" b="1" i="0" u="none" strike="noStrike" kern="0" cap="none" spc="0" normalizeH="0" baseline="0" noProof="0" dirty="0">
                  <a:ln>
                    <a:noFill/>
                  </a:ln>
                  <a:solidFill>
                    <a:srgbClr val="002060"/>
                  </a:solidFill>
                  <a:effectLst/>
                  <a:uLnTx/>
                  <a:uFillTx/>
                  <a:latin typeface="Sakkal Majalla" panose="02000000000000000000" pitchFamily="2" charset="-78"/>
                  <a:ea typeface="Calibri" panose="020F0502020204030204" pitchFamily="34" charset="0"/>
                  <a:cs typeface="Arial" panose="020B0604020202020204" pitchFamily="34" charset="0"/>
                </a:rPr>
                <a:t> </a:t>
              </a:r>
              <a:endParaRPr kumimoji="0" lang="en-US" sz="3200" b="0" i="0" u="none" strike="noStrike" kern="0" cap="none" spc="0" normalizeH="0" baseline="0" noProof="0" dirty="0">
                <a:ln>
                  <a:noFill/>
                </a:ln>
                <a:solidFill>
                  <a:sysClr val="window" lastClr="FFFFFF"/>
                </a:solidFill>
                <a:effectLst/>
                <a:uLnTx/>
                <a:uFillTx/>
                <a:latin typeface="Calibri" panose="020F0502020204030204"/>
                <a:ea typeface="Calibri" panose="020F0502020204030204" pitchFamily="34" charset="0"/>
                <a:cs typeface="Arial" panose="020B0604020202020204" pitchFamily="34" charset="0"/>
              </a:endParaRPr>
            </a:p>
          </p:txBody>
        </p:sp>
        <p:pic>
          <p:nvPicPr>
            <p:cNvPr id="12" name="Picture 1" descr="A hand holding a diamond&#10;&#10;Description automatically generated">
              <a:extLst>
                <a:ext uri="{FF2B5EF4-FFF2-40B4-BE49-F238E27FC236}">
                  <a16:creationId xmlns:a16="http://schemas.microsoft.com/office/drawing/2014/main" id="{7440EBDC-34BF-BC6D-0FE4-2EB67BFFD7F1}"/>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4881194" y="2503381"/>
              <a:ext cx="828675" cy="1054100"/>
            </a:xfrm>
            <a:prstGeom prst="rect">
              <a:avLst/>
            </a:prstGeom>
          </p:spPr>
        </p:pic>
        <p:sp>
          <p:nvSpPr>
            <p:cNvPr id="13" name="Rectangle: Rounded Corners 3">
              <a:extLst>
                <a:ext uri="{FF2B5EF4-FFF2-40B4-BE49-F238E27FC236}">
                  <a16:creationId xmlns:a16="http://schemas.microsoft.com/office/drawing/2014/main" id="{D34E7879-4C3B-892E-9762-39CA3E3F39C0}"/>
                </a:ext>
              </a:extLst>
            </p:cNvPr>
            <p:cNvSpPr/>
            <p:nvPr/>
          </p:nvSpPr>
          <p:spPr>
            <a:xfrm>
              <a:off x="760701" y="2440794"/>
              <a:ext cx="3673476" cy="3215250"/>
            </a:xfrm>
            <a:prstGeom prst="roundRect">
              <a:avLst/>
            </a:prstGeom>
            <a:solidFill>
              <a:srgbClr val="C6D4E4"/>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rtl="1" eaLnBrk="1" fontAlgn="auto" latinLnBrk="0" hangingPunct="1">
                <a:lnSpc>
                  <a:spcPct val="107000"/>
                </a:lnSpc>
                <a:spcBef>
                  <a:spcPts val="0"/>
                </a:spcBef>
                <a:spcAft>
                  <a:spcPts val="800"/>
                </a:spcAft>
                <a:buClrTx/>
                <a:buSzTx/>
                <a:buFontTx/>
                <a:buNone/>
                <a:tabLst/>
                <a:defRPr/>
              </a:pPr>
              <a:r>
                <a:rPr kumimoji="0" lang="ar-BH" sz="3200" b="1" i="0" u="none" strike="noStrike" kern="0" cap="none" spc="0" normalizeH="0" baseline="0" noProof="0" dirty="0">
                  <a:ln>
                    <a:noFill/>
                  </a:ln>
                  <a:solidFill>
                    <a:srgbClr val="C44208"/>
                  </a:solidFill>
                  <a:effectLst/>
                  <a:uLnTx/>
                  <a:uFillTx/>
                  <a:latin typeface="Calibri" panose="020F0502020204030204"/>
                  <a:ea typeface="Calibri" panose="020F0502020204030204" pitchFamily="34" charset="0"/>
                  <a:cs typeface="Sakkal Majalla" panose="02000000000000000000" pitchFamily="2" charset="-78"/>
                </a:rPr>
                <a:t>مهارات درسي:</a:t>
              </a:r>
              <a:endParaRPr kumimoji="0" lang="en-US" sz="3200" b="0" i="0" u="none" strike="noStrike" kern="0" cap="none" spc="0" normalizeH="0" baseline="0" noProof="0" dirty="0">
                <a:ln>
                  <a:noFill/>
                </a:ln>
                <a:solidFill>
                  <a:sysClr val="window" lastClr="FFFFFF"/>
                </a:solidFill>
                <a:effectLst/>
                <a:uLnTx/>
                <a:uFillTx/>
                <a:latin typeface="Calibri" panose="020F0502020204030204"/>
                <a:ea typeface="Calibri" panose="020F0502020204030204" pitchFamily="34" charset="0"/>
                <a:cs typeface="Arial" panose="020B0604020202020204" pitchFamily="34" charset="0"/>
              </a:endParaRPr>
            </a:p>
            <a:p>
              <a:pPr marL="342900" marR="0" lvl="0" indent="-342900" algn="r" defTabSz="914400" rtl="1" eaLnBrk="1" fontAlgn="auto" latinLnBrk="0" hangingPunct="1">
                <a:lnSpc>
                  <a:spcPct val="107000"/>
                </a:lnSpc>
                <a:spcBef>
                  <a:spcPts val="0"/>
                </a:spcBef>
                <a:spcAft>
                  <a:spcPts val="800"/>
                </a:spcAft>
                <a:buClrTx/>
                <a:buSzTx/>
                <a:buFont typeface="Wingdings" panose="05000000000000000000" pitchFamily="2" charset="2"/>
                <a:buChar char=""/>
                <a:tabLst/>
                <a:defRPr/>
              </a:pPr>
              <a:r>
                <a:rPr kumimoji="0" lang="ar-BH" sz="3200" b="1" i="0" u="none" strike="noStrike" kern="0" cap="none" spc="0" normalizeH="0" baseline="0" noProof="0" dirty="0">
                  <a:ln>
                    <a:noFill/>
                  </a:ln>
                  <a:solidFill>
                    <a:srgbClr val="002060"/>
                  </a:solidFill>
                  <a:effectLst/>
                  <a:uLnTx/>
                  <a:uFillTx/>
                  <a:latin typeface="Calibri" panose="020F0502020204030204"/>
                  <a:ea typeface="Calibri" panose="020F0502020204030204" pitchFamily="34" charset="0"/>
                  <a:cs typeface="Sakkal Majalla" panose="02000000000000000000" pitchFamily="2" charset="-78"/>
                </a:rPr>
                <a:t>التفكير الناقد.</a:t>
              </a:r>
              <a:endParaRPr kumimoji="0" lang="en-US" sz="3200" b="0" i="0" u="none" strike="noStrike" kern="0" cap="none" spc="0" normalizeH="0" baseline="0" noProof="0" dirty="0">
                <a:ln>
                  <a:noFill/>
                </a:ln>
                <a:solidFill>
                  <a:sysClr val="window" lastClr="FFFFFF"/>
                </a:solidFill>
                <a:effectLst/>
                <a:uLnTx/>
                <a:uFillTx/>
                <a:latin typeface="Calibri" panose="020F0502020204030204"/>
                <a:ea typeface="Calibri" panose="020F0502020204030204" pitchFamily="34" charset="0"/>
                <a:cs typeface="Arial" panose="020B0604020202020204" pitchFamily="34" charset="0"/>
              </a:endParaRPr>
            </a:p>
            <a:p>
              <a:pPr marL="342900" marR="0" lvl="0" indent="-342900" algn="r" defTabSz="914400" rtl="1" eaLnBrk="1" fontAlgn="auto" latinLnBrk="0" hangingPunct="1">
                <a:lnSpc>
                  <a:spcPct val="107000"/>
                </a:lnSpc>
                <a:spcBef>
                  <a:spcPts val="0"/>
                </a:spcBef>
                <a:spcAft>
                  <a:spcPts val="800"/>
                </a:spcAft>
                <a:buClrTx/>
                <a:buSzTx/>
                <a:buFont typeface="Wingdings" panose="05000000000000000000" pitchFamily="2" charset="2"/>
                <a:buChar char=""/>
                <a:tabLst/>
                <a:defRPr/>
              </a:pPr>
              <a:r>
                <a:rPr kumimoji="0" lang="ar-BH" sz="3200" b="1" i="0" u="none" strike="noStrike" kern="0" cap="none" spc="0" normalizeH="0" baseline="0" noProof="0" dirty="0">
                  <a:ln>
                    <a:noFill/>
                  </a:ln>
                  <a:solidFill>
                    <a:srgbClr val="002060"/>
                  </a:solidFill>
                  <a:effectLst/>
                  <a:uLnTx/>
                  <a:uFillTx/>
                  <a:latin typeface="Calibri" panose="020F0502020204030204"/>
                  <a:ea typeface="Calibri" panose="020F0502020204030204" pitchFamily="34" charset="0"/>
                  <a:cs typeface="Sakkal Majalla" panose="02000000000000000000" pitchFamily="2" charset="-78"/>
                </a:rPr>
                <a:t>حل المشكلات.</a:t>
              </a:r>
              <a:endParaRPr kumimoji="0" lang="en-US" sz="3200" b="0" i="0" u="none" strike="noStrike" kern="0" cap="none" spc="0" normalizeH="0" baseline="0" noProof="0" dirty="0">
                <a:ln>
                  <a:noFill/>
                </a:ln>
                <a:solidFill>
                  <a:sysClr val="window" lastClr="FFFFFF"/>
                </a:solidFill>
                <a:effectLst/>
                <a:uLnTx/>
                <a:uFillTx/>
                <a:latin typeface="Calibri" panose="020F0502020204030204"/>
                <a:ea typeface="Calibri" panose="020F0502020204030204" pitchFamily="34" charset="0"/>
                <a:cs typeface="Arial" panose="020B0604020202020204" pitchFamily="34" charset="0"/>
              </a:endParaRPr>
            </a:p>
            <a:p>
              <a:pPr marL="342900" marR="0" lvl="0" indent="-342900" algn="r" defTabSz="914400" rtl="1" eaLnBrk="1" fontAlgn="auto" latinLnBrk="0" hangingPunct="1">
                <a:lnSpc>
                  <a:spcPct val="107000"/>
                </a:lnSpc>
                <a:spcBef>
                  <a:spcPts val="0"/>
                </a:spcBef>
                <a:spcAft>
                  <a:spcPts val="800"/>
                </a:spcAft>
                <a:buClrTx/>
                <a:buSzTx/>
                <a:buFont typeface="Wingdings" panose="05000000000000000000" pitchFamily="2" charset="2"/>
                <a:buChar char=""/>
                <a:tabLst/>
                <a:defRPr/>
              </a:pPr>
              <a:r>
                <a:rPr kumimoji="0" lang="ar-BH" sz="3200" b="1" i="0" u="none" strike="noStrike" kern="0" cap="none" spc="0" normalizeH="0" baseline="0" noProof="0" dirty="0">
                  <a:ln>
                    <a:noFill/>
                  </a:ln>
                  <a:solidFill>
                    <a:srgbClr val="002060"/>
                  </a:solidFill>
                  <a:effectLst/>
                  <a:uLnTx/>
                  <a:uFillTx/>
                  <a:latin typeface="Calibri" panose="020F0502020204030204"/>
                  <a:ea typeface="Calibri" panose="020F0502020204030204" pitchFamily="34" charset="0"/>
                  <a:cs typeface="Sakkal Majalla" panose="02000000000000000000" pitchFamily="2" charset="-78"/>
                </a:rPr>
                <a:t>الموازنة.</a:t>
              </a:r>
              <a:endParaRPr kumimoji="0" lang="en-US" sz="3200" b="0" i="0" u="none" strike="noStrike" kern="0" cap="none" spc="0" normalizeH="0" baseline="0" noProof="0" dirty="0">
                <a:ln>
                  <a:noFill/>
                </a:ln>
                <a:solidFill>
                  <a:sysClr val="window" lastClr="FFFFFF"/>
                </a:solidFill>
                <a:effectLst/>
                <a:uLnTx/>
                <a:uFillTx/>
                <a:latin typeface="Calibri" panose="020F0502020204030204"/>
                <a:ea typeface="Calibri" panose="020F0502020204030204" pitchFamily="34" charset="0"/>
                <a:cs typeface="Arial" panose="020B0604020202020204" pitchFamily="34" charset="0"/>
              </a:endParaRPr>
            </a:p>
            <a:p>
              <a:pPr marL="342900" marR="0" lvl="0" indent="-342900" algn="r" defTabSz="914400" rtl="1" eaLnBrk="1" fontAlgn="auto" latinLnBrk="0" hangingPunct="1">
                <a:lnSpc>
                  <a:spcPct val="107000"/>
                </a:lnSpc>
                <a:spcBef>
                  <a:spcPts val="0"/>
                </a:spcBef>
                <a:spcAft>
                  <a:spcPts val="800"/>
                </a:spcAft>
                <a:buClrTx/>
                <a:buSzTx/>
                <a:buFont typeface="Wingdings" panose="05000000000000000000" pitchFamily="2" charset="2"/>
                <a:buChar char=""/>
                <a:tabLst/>
                <a:defRPr/>
              </a:pPr>
              <a:r>
                <a:rPr kumimoji="0" lang="ar-BH" sz="3200" b="1" i="0" u="none" strike="noStrike" kern="0" cap="none" spc="0" normalizeH="0" baseline="0" noProof="0" dirty="0">
                  <a:ln>
                    <a:noFill/>
                  </a:ln>
                  <a:solidFill>
                    <a:srgbClr val="002060"/>
                  </a:solidFill>
                  <a:effectLst/>
                  <a:uLnTx/>
                  <a:uFillTx/>
                  <a:latin typeface="Calibri" panose="020F0502020204030204"/>
                  <a:ea typeface="Calibri" panose="020F0502020204030204" pitchFamily="34" charset="0"/>
                  <a:cs typeface="Sakkal Majalla" panose="02000000000000000000" pitchFamily="2" charset="-78"/>
                </a:rPr>
                <a:t>المرونة.</a:t>
              </a:r>
              <a:endParaRPr kumimoji="0" lang="en-US" sz="3200" b="0" i="0" u="none" strike="noStrike" kern="0" cap="none" spc="0" normalizeH="0" baseline="0" noProof="0" dirty="0">
                <a:ln>
                  <a:noFill/>
                </a:ln>
                <a:solidFill>
                  <a:sysClr val="window" lastClr="FFFFFF"/>
                </a:solidFill>
                <a:effectLst/>
                <a:uLnTx/>
                <a:uFillTx/>
                <a:latin typeface="Calibri" panose="020F0502020204030204"/>
                <a:ea typeface="Calibri" panose="020F0502020204030204" pitchFamily="34" charset="0"/>
                <a:cs typeface="Arial" panose="020B0604020202020204" pitchFamily="34" charset="0"/>
              </a:endParaRPr>
            </a:p>
          </p:txBody>
        </p:sp>
        <p:pic>
          <p:nvPicPr>
            <p:cNvPr id="14" name="Picture 2">
              <a:extLst>
                <a:ext uri="{FF2B5EF4-FFF2-40B4-BE49-F238E27FC236}">
                  <a16:creationId xmlns:a16="http://schemas.microsoft.com/office/drawing/2014/main" id="{9947FC5D-A516-005A-C7CF-FCD3ABEFB7B9}"/>
                </a:ext>
              </a:extLst>
            </p:cNvPr>
            <p:cNvPicPr>
              <a:picLocks noChangeAspect="1"/>
            </p:cNvPicPr>
            <p:nvPr/>
          </p:nvPicPr>
          <p:blipFill rotWithShape="1">
            <a:blip r:embed="rId7" cstate="print">
              <a:clrChange>
                <a:clrFrom>
                  <a:srgbClr val="FFFFFF"/>
                </a:clrFrom>
                <a:clrTo>
                  <a:srgbClr val="FFFFFF">
                    <a:alpha val="0"/>
                  </a:srgbClr>
                </a:clrTo>
              </a:clrChange>
            </a:blip>
            <a:srcRect l="8649"/>
            <a:stretch/>
          </p:blipFill>
          <p:spPr bwMode="auto">
            <a:xfrm>
              <a:off x="760701" y="2344949"/>
              <a:ext cx="930275" cy="1057275"/>
            </a:xfrm>
            <a:prstGeom prst="rect">
              <a:avLst/>
            </a:prstGeom>
            <a:ln>
              <a:noFill/>
            </a:ln>
          </p:spPr>
        </p:pic>
      </p:grpSp>
      <p:sp>
        <p:nvSpPr>
          <p:cNvPr id="18" name="مستطيل: زوايا مستديرة 17">
            <a:extLst>
              <a:ext uri="{FF2B5EF4-FFF2-40B4-BE49-F238E27FC236}">
                <a16:creationId xmlns:a16="http://schemas.microsoft.com/office/drawing/2014/main" id="{D9EAB031-DF0F-224B-C8E9-0FE294D642BD}"/>
              </a:ext>
            </a:extLst>
          </p:cNvPr>
          <p:cNvSpPr/>
          <p:nvPr/>
        </p:nvSpPr>
        <p:spPr>
          <a:xfrm>
            <a:off x="26127" y="10380"/>
            <a:ext cx="3448594" cy="357545"/>
          </a:xfrm>
          <a:prstGeom prst="roundRect">
            <a:avLst/>
          </a:prstGeom>
          <a:blipFill>
            <a:blip r:embed="rId8"/>
            <a:tile tx="0" ty="0" sx="100000" sy="100000" flip="none" algn="tl"/>
          </a:blipFill>
        </p:spPr>
        <p:style>
          <a:lnRef idx="2">
            <a:schemeClr val="accent1"/>
          </a:lnRef>
          <a:fillRef idx="1">
            <a:schemeClr val="lt1"/>
          </a:fillRef>
          <a:effectRef idx="0">
            <a:schemeClr val="accent1"/>
          </a:effectRef>
          <a:fontRef idx="minor">
            <a:schemeClr val="dk1"/>
          </a:fontRef>
        </p:style>
        <p:txBody>
          <a:bodyPr wrap="square">
            <a:spAutoFit/>
          </a:bodyPr>
          <a:lstStyle/>
          <a:p>
            <a:pPr lvl="0" algn="ctr">
              <a:buClrTx/>
              <a:buSzTx/>
              <a:buFontTx/>
              <a:buNone/>
            </a:pPr>
            <a:r>
              <a:rPr kumimoji="0" lang="ar-BH" sz="1500" b="1" i="0" u="none" strike="noStrike" cap="none" spc="0" normalizeH="0" baseline="0" noProof="0" dirty="0">
                <a:ln>
                  <a:noFill/>
                </a:ln>
                <a:solidFill>
                  <a:srgbClr val="C00000"/>
                </a:solidFill>
                <a:effectLst/>
                <a:uLnTx/>
                <a:uFillTx/>
                <a:latin typeface="+mj-lt"/>
                <a:ea typeface="+mn-ea"/>
                <a:cs typeface="+mn-cs"/>
              </a:rPr>
              <a:t>مادة التربية للمواطنة / درس : </a:t>
            </a:r>
            <a:r>
              <a:rPr lang="ar-BH" sz="1500" b="1" dirty="0">
                <a:solidFill>
                  <a:srgbClr val="C00000"/>
                </a:solidFill>
                <a:latin typeface="+mj-lt"/>
              </a:rPr>
              <a:t>الترشيد</a:t>
            </a:r>
            <a:endParaRPr lang="en-US" sz="1500" dirty="0">
              <a:solidFill>
                <a:srgbClr val="C00000"/>
              </a:solidFill>
              <a:latin typeface="+mj-lt"/>
              <a:cs typeface="+mn-cs"/>
            </a:endParaRPr>
          </a:p>
        </p:txBody>
      </p:sp>
      <p:sp>
        <p:nvSpPr>
          <p:cNvPr id="2" name="Rectangle 5">
            <a:extLst>
              <a:ext uri="{FF2B5EF4-FFF2-40B4-BE49-F238E27FC236}">
                <a16:creationId xmlns:a16="http://schemas.microsoft.com/office/drawing/2014/main" id="{D39E150E-9E26-B185-CF84-BBB313669E9F}"/>
              </a:ext>
            </a:extLst>
          </p:cNvPr>
          <p:cNvSpPr>
            <a:spLocks/>
          </p:cNvSpPr>
          <p:nvPr/>
        </p:nvSpPr>
        <p:spPr>
          <a:xfrm>
            <a:off x="8450645" y="6302253"/>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ar-BH"/>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6000"/>
              </a:lnSpc>
              <a:spcBef>
                <a:spcPts val="0"/>
              </a:spcBef>
              <a:spcAft>
                <a:spcPts val="800"/>
              </a:spcAft>
              <a:buClrTx/>
              <a:buSzTx/>
              <a:buFontTx/>
              <a:buNone/>
              <a:tabLst/>
              <a:defRPr/>
            </a:pP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a:t>
            </a:r>
            <a:r>
              <a:rPr kumimoji="0" lang="ar-SA"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a:t>
            </a: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راس</a:t>
            </a:r>
            <a:r>
              <a:rPr kumimoji="0" lang="ar-SA"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a:t>
            </a: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ي الأول 2024-2025</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16919325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9" name="Group 10">
            <a:extLst>
              <a:ext uri="{FF2B5EF4-FFF2-40B4-BE49-F238E27FC236}">
                <a16:creationId xmlns:a16="http://schemas.microsoft.com/office/drawing/2014/main" id="{F723F7B6-2474-035B-F12A-7183C3F84436}"/>
              </a:ext>
            </a:extLst>
          </p:cNvPr>
          <p:cNvGrpSpPr/>
          <p:nvPr/>
        </p:nvGrpSpPr>
        <p:grpSpPr>
          <a:xfrm>
            <a:off x="10385697" y="148830"/>
            <a:ext cx="1562463" cy="1043830"/>
            <a:chOff x="10143165" y="36019"/>
            <a:chExt cx="1772039" cy="1349941"/>
          </a:xfrm>
        </p:grpSpPr>
        <p:pic>
          <p:nvPicPr>
            <p:cNvPr id="10" name="Picture 11">
              <a:extLst>
                <a:ext uri="{FF2B5EF4-FFF2-40B4-BE49-F238E27FC236}">
                  <a16:creationId xmlns:a16="http://schemas.microsoft.com/office/drawing/2014/main" id="{6F79F1BB-3021-EF8A-BF21-50D554ADC7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51139" b="24537"/>
            <a:stretch/>
          </p:blipFill>
          <p:spPr>
            <a:xfrm>
              <a:off x="10345468" y="734969"/>
              <a:ext cx="1366634" cy="295685"/>
            </a:xfrm>
            <a:prstGeom prst="rect">
              <a:avLst/>
            </a:prstGeom>
          </p:spPr>
        </p:pic>
        <p:pic>
          <p:nvPicPr>
            <p:cNvPr id="11" name="Picture 12">
              <a:extLst>
                <a:ext uri="{FF2B5EF4-FFF2-40B4-BE49-F238E27FC236}">
                  <a16:creationId xmlns:a16="http://schemas.microsoft.com/office/drawing/2014/main" id="{0CFA20C2-3F09-002D-FBE0-F43FBCB413E4}"/>
                </a:ext>
              </a:extLst>
            </p:cNvPr>
            <p:cNvPicPr>
              <a:picLocks noChangeAspect="1"/>
            </p:cNvPicPr>
            <p:nvPr/>
          </p:nvPicPr>
          <p:blipFill rotWithShape="1">
            <a:blip r:embed="rId3">
              <a:extLst>
                <a:ext uri="{28A0092B-C50C-407E-A947-70E740481C1C}">
                  <a14:useLocalDpi xmlns:a14="http://schemas.microsoft.com/office/drawing/2010/main" val="0"/>
                </a:ext>
              </a:extLst>
            </a:blip>
            <a:srcRect t="75391" b="6916"/>
            <a:stretch/>
          </p:blipFill>
          <p:spPr>
            <a:xfrm>
              <a:off x="10143165" y="1107079"/>
              <a:ext cx="1772039" cy="278881"/>
            </a:xfrm>
            <a:prstGeom prst="rect">
              <a:avLst/>
            </a:prstGeom>
          </p:spPr>
        </p:pic>
        <p:pic>
          <p:nvPicPr>
            <p:cNvPr id="15" name="Picture 13" descr="A picture containing text, clipart, vector graphics&#10;&#10;Description automatically generated">
              <a:extLst>
                <a:ext uri="{FF2B5EF4-FFF2-40B4-BE49-F238E27FC236}">
                  <a16:creationId xmlns:a16="http://schemas.microsoft.com/office/drawing/2014/main" id="{351074EE-1939-F3E8-8C79-D408EFBB00A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41397" y="36019"/>
              <a:ext cx="607323" cy="668055"/>
            </a:xfrm>
            <a:prstGeom prst="rect">
              <a:avLst/>
            </a:prstGeom>
          </p:spPr>
        </p:pic>
      </p:grpSp>
      <p:grpSp>
        <p:nvGrpSpPr>
          <p:cNvPr id="6" name="Group 58">
            <a:extLst>
              <a:ext uri="{FF2B5EF4-FFF2-40B4-BE49-F238E27FC236}">
                <a16:creationId xmlns:a16="http://schemas.microsoft.com/office/drawing/2014/main" id="{79E0A3ED-8D8E-BB39-FCCE-EF30B10EFC69}"/>
              </a:ext>
            </a:extLst>
          </p:cNvPr>
          <p:cNvGrpSpPr>
            <a:grpSpLocks/>
          </p:cNvGrpSpPr>
          <p:nvPr/>
        </p:nvGrpSpPr>
        <p:grpSpPr bwMode="auto">
          <a:xfrm>
            <a:off x="3018971" y="1973943"/>
            <a:ext cx="6574971" cy="2338301"/>
            <a:chOff x="0" y="0"/>
            <a:chExt cx="103324" cy="13180"/>
          </a:xfrm>
          <a:solidFill>
            <a:schemeClr val="tx2"/>
          </a:solidFill>
        </p:grpSpPr>
        <p:sp>
          <p:nvSpPr>
            <p:cNvPr id="7" name="Rectangle à coins arrondis 51">
              <a:extLst>
                <a:ext uri="{FF2B5EF4-FFF2-40B4-BE49-F238E27FC236}">
                  <a16:creationId xmlns:a16="http://schemas.microsoft.com/office/drawing/2014/main" id="{D96BB942-4FFE-1713-7FC0-7C281A852A5C}"/>
                </a:ext>
              </a:extLst>
            </p:cNvPr>
            <p:cNvSpPr>
              <a:spLocks noChangeArrowheads="1"/>
            </p:cNvSpPr>
            <p:nvPr/>
          </p:nvSpPr>
          <p:spPr bwMode="auto">
            <a:xfrm>
              <a:off x="0" y="0"/>
              <a:ext cx="103324" cy="13180"/>
            </a:xfrm>
            <a:prstGeom prst="roundRect">
              <a:avLst>
                <a:gd name="adj" fmla="val 50000"/>
              </a:avLst>
            </a:prstGeom>
            <a:solidFill>
              <a:srgbClr val="0070C0"/>
            </a:solidFill>
            <a:ln>
              <a:noFill/>
            </a:ln>
            <a:effectLst>
              <a:outerShdw dist="38100" dir="5400000" algn="t" rotWithShape="0">
                <a:srgbClr val="000000">
                  <a:alpha val="39999"/>
                </a:srgbClr>
              </a:outerShdw>
            </a:effectLst>
            <a:extLst>
              <a:ext uri="{91240B29-F687-4F45-9708-019B960494DF}">
                <a14:hiddenLine xmlns:a14="http://schemas.microsoft.com/office/drawing/2010/main" w="12700">
                  <a:solidFill>
                    <a:srgbClr val="000000"/>
                  </a:solidFill>
                  <a:miter lim="800000"/>
                  <a:headEnd/>
                  <a:tailEnd/>
                </a14:hiddenLine>
              </a:ext>
            </a:extLst>
          </p:spPr>
          <p:txBody>
            <a:bodyPr rot="0" vert="horz" wrap="square" lIns="91440" tIns="45720" rIns="91440" bIns="45720" anchor="ctr" anchorCtr="0" upright="1">
              <a:noAutofit/>
            </a:bodyPr>
            <a:lstStyle/>
            <a:p>
              <a:pPr algn="ctr" rtl="1">
                <a:lnSpc>
                  <a:spcPct val="107000"/>
                </a:lnSpc>
                <a:spcAft>
                  <a:spcPts val="800"/>
                </a:spcAft>
              </a:pPr>
              <a:r>
                <a:rPr lang="ar-BH" sz="40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معنى الترشيد</a:t>
              </a:r>
              <a:endParaRPr lang="en-US" sz="40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8" name="Ellipse 10">
              <a:extLst>
                <a:ext uri="{FF2B5EF4-FFF2-40B4-BE49-F238E27FC236}">
                  <a16:creationId xmlns:a16="http://schemas.microsoft.com/office/drawing/2014/main" id="{3328BE80-CEC0-A659-14BD-96F8D13DE8B9}"/>
                </a:ext>
              </a:extLst>
            </p:cNvPr>
            <p:cNvSpPr>
              <a:spLocks noChangeArrowheads="1"/>
            </p:cNvSpPr>
            <p:nvPr/>
          </p:nvSpPr>
          <p:spPr bwMode="auto">
            <a:xfrm>
              <a:off x="74226" y="1212"/>
              <a:ext cx="27809" cy="10756"/>
            </a:xfrm>
            <a:prstGeom prst="ellipse">
              <a:avLst/>
            </a:prstGeom>
            <a:ln/>
          </p:spPr>
          <p:style>
            <a:lnRef idx="2">
              <a:schemeClr val="accent2"/>
            </a:lnRef>
            <a:fillRef idx="1">
              <a:schemeClr val="lt1"/>
            </a:fillRef>
            <a:effectRef idx="0">
              <a:schemeClr val="accent2"/>
            </a:effectRef>
            <a:fontRef idx="minor">
              <a:schemeClr val="dk1"/>
            </a:fontRef>
          </p:style>
          <p:txBody>
            <a:bodyPr rot="0" vert="horz" wrap="square" lIns="91440" tIns="45720" rIns="91440" bIns="45720" anchor="ctr" anchorCtr="0" upright="1">
              <a:noAutofit/>
            </a:bodyPr>
            <a:lstStyle/>
            <a:p>
              <a:pPr algn="ctr">
                <a:lnSpc>
                  <a:spcPct val="107000"/>
                </a:lnSpc>
                <a:spcAft>
                  <a:spcPts val="800"/>
                </a:spcAft>
              </a:pPr>
              <a:r>
                <a:rPr lang="ar-BH" sz="4000" b="1" dirty="0">
                  <a:solidFill>
                    <a:srgbClr val="EE534F"/>
                  </a:solidFill>
                  <a:effectLst/>
                  <a:latin typeface="Adobe Fan Heiti Std B"/>
                  <a:ea typeface="Adobe Fan Heiti Std B"/>
                  <a:cs typeface="Arial" panose="020B0604020202020204" pitchFamily="34" charset="0"/>
                </a:rPr>
                <a:t>أولًا</a:t>
              </a:r>
              <a:endParaRPr lang="en-US" sz="4000" dirty="0">
                <a:effectLst/>
                <a:latin typeface="Calibri" panose="020F0502020204030204" pitchFamily="34" charset="0"/>
                <a:ea typeface="Calibri" panose="020F0502020204030204" pitchFamily="34" charset="0"/>
                <a:cs typeface="Arial" panose="020B0604020202020204" pitchFamily="34" charset="0"/>
              </a:endParaRPr>
            </a:p>
          </p:txBody>
        </p:sp>
      </p:grpSp>
      <p:sp>
        <p:nvSpPr>
          <p:cNvPr id="13" name="مستطيل: زوايا مستديرة 12">
            <a:extLst>
              <a:ext uri="{FF2B5EF4-FFF2-40B4-BE49-F238E27FC236}">
                <a16:creationId xmlns:a16="http://schemas.microsoft.com/office/drawing/2014/main" id="{1D8ECBA1-1CAD-1F58-7335-57822E475350}"/>
              </a:ext>
            </a:extLst>
          </p:cNvPr>
          <p:cNvSpPr/>
          <p:nvPr/>
        </p:nvSpPr>
        <p:spPr>
          <a:xfrm>
            <a:off x="26127" y="10380"/>
            <a:ext cx="3448594" cy="357545"/>
          </a:xfrm>
          <a:prstGeom prst="roundRect">
            <a:avLst/>
          </a:prstGeom>
          <a:blipFill>
            <a:blip r:embed="rId5"/>
            <a:tile tx="0" ty="0" sx="100000" sy="100000" flip="none" algn="tl"/>
          </a:blipFill>
        </p:spPr>
        <p:style>
          <a:lnRef idx="2">
            <a:schemeClr val="accent1"/>
          </a:lnRef>
          <a:fillRef idx="1">
            <a:schemeClr val="lt1"/>
          </a:fillRef>
          <a:effectRef idx="0">
            <a:schemeClr val="accent1"/>
          </a:effectRef>
          <a:fontRef idx="minor">
            <a:schemeClr val="dk1"/>
          </a:fontRef>
        </p:style>
        <p:txBody>
          <a:bodyPr wrap="square">
            <a:spAutoFit/>
          </a:bodyPr>
          <a:lstStyle/>
          <a:p>
            <a:pPr lvl="0" algn="ctr">
              <a:buClrTx/>
              <a:buSzTx/>
              <a:buFontTx/>
              <a:buNone/>
            </a:pPr>
            <a:r>
              <a:rPr kumimoji="0" lang="ar-BH" sz="1500" b="1" i="0" u="none" strike="noStrike" cap="none" spc="0" normalizeH="0" baseline="0" noProof="0" dirty="0">
                <a:ln>
                  <a:noFill/>
                </a:ln>
                <a:solidFill>
                  <a:srgbClr val="C00000"/>
                </a:solidFill>
                <a:effectLst/>
                <a:uLnTx/>
                <a:uFillTx/>
                <a:latin typeface="+mj-lt"/>
                <a:ea typeface="+mn-ea"/>
                <a:cs typeface="+mn-cs"/>
              </a:rPr>
              <a:t>مادة التربية للمواطنة / درس : </a:t>
            </a:r>
            <a:r>
              <a:rPr lang="ar-BH" sz="1500" b="1" dirty="0">
                <a:solidFill>
                  <a:srgbClr val="C00000"/>
                </a:solidFill>
                <a:latin typeface="+mj-lt"/>
              </a:rPr>
              <a:t>الترشيد</a:t>
            </a:r>
            <a:endParaRPr lang="en-US" sz="1500" dirty="0">
              <a:solidFill>
                <a:srgbClr val="C00000"/>
              </a:solidFill>
              <a:latin typeface="+mj-lt"/>
              <a:cs typeface="+mn-cs"/>
            </a:endParaRPr>
          </a:p>
        </p:txBody>
      </p:sp>
      <p:sp>
        <p:nvSpPr>
          <p:cNvPr id="2" name="Rectangle 5">
            <a:extLst>
              <a:ext uri="{FF2B5EF4-FFF2-40B4-BE49-F238E27FC236}">
                <a16:creationId xmlns:a16="http://schemas.microsoft.com/office/drawing/2014/main" id="{41F7DD23-3155-02F8-E188-5BB65F2A9D80}"/>
              </a:ext>
            </a:extLst>
          </p:cNvPr>
          <p:cNvSpPr>
            <a:spLocks/>
          </p:cNvSpPr>
          <p:nvPr/>
        </p:nvSpPr>
        <p:spPr>
          <a:xfrm>
            <a:off x="8450645" y="6302253"/>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ar-BH"/>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6000"/>
              </a:lnSpc>
              <a:spcBef>
                <a:spcPts val="0"/>
              </a:spcBef>
              <a:spcAft>
                <a:spcPts val="800"/>
              </a:spcAft>
              <a:buClrTx/>
              <a:buSzTx/>
              <a:buFontTx/>
              <a:buNone/>
              <a:tabLst/>
              <a:defRPr/>
            </a:pP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a:t>
            </a:r>
            <a:r>
              <a:rPr kumimoji="0" lang="ar-SA"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a:t>
            </a: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راس</a:t>
            </a:r>
            <a:r>
              <a:rPr kumimoji="0" lang="ar-SA"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a:t>
            </a: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ي الأول 2024-2025</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996668495"/>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9" name="Group 10">
            <a:extLst>
              <a:ext uri="{FF2B5EF4-FFF2-40B4-BE49-F238E27FC236}">
                <a16:creationId xmlns:a16="http://schemas.microsoft.com/office/drawing/2014/main" id="{F723F7B6-2474-035B-F12A-7183C3F84436}"/>
              </a:ext>
            </a:extLst>
          </p:cNvPr>
          <p:cNvGrpSpPr/>
          <p:nvPr/>
        </p:nvGrpSpPr>
        <p:grpSpPr>
          <a:xfrm>
            <a:off x="10385697" y="148830"/>
            <a:ext cx="1562463" cy="1043830"/>
            <a:chOff x="10143165" y="36019"/>
            <a:chExt cx="1772039" cy="1349941"/>
          </a:xfrm>
        </p:grpSpPr>
        <p:pic>
          <p:nvPicPr>
            <p:cNvPr id="10" name="Picture 11">
              <a:extLst>
                <a:ext uri="{FF2B5EF4-FFF2-40B4-BE49-F238E27FC236}">
                  <a16:creationId xmlns:a16="http://schemas.microsoft.com/office/drawing/2014/main" id="{6F79F1BB-3021-EF8A-BF21-50D554ADC7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51139" b="24537"/>
            <a:stretch/>
          </p:blipFill>
          <p:spPr>
            <a:xfrm>
              <a:off x="10345468" y="734969"/>
              <a:ext cx="1366634" cy="295685"/>
            </a:xfrm>
            <a:prstGeom prst="rect">
              <a:avLst/>
            </a:prstGeom>
          </p:spPr>
        </p:pic>
        <p:pic>
          <p:nvPicPr>
            <p:cNvPr id="11" name="Picture 12">
              <a:extLst>
                <a:ext uri="{FF2B5EF4-FFF2-40B4-BE49-F238E27FC236}">
                  <a16:creationId xmlns:a16="http://schemas.microsoft.com/office/drawing/2014/main" id="{0CFA20C2-3F09-002D-FBE0-F43FBCB413E4}"/>
                </a:ext>
              </a:extLst>
            </p:cNvPr>
            <p:cNvPicPr>
              <a:picLocks noChangeAspect="1"/>
            </p:cNvPicPr>
            <p:nvPr/>
          </p:nvPicPr>
          <p:blipFill rotWithShape="1">
            <a:blip r:embed="rId3">
              <a:extLst>
                <a:ext uri="{28A0092B-C50C-407E-A947-70E740481C1C}">
                  <a14:useLocalDpi xmlns:a14="http://schemas.microsoft.com/office/drawing/2010/main" val="0"/>
                </a:ext>
              </a:extLst>
            </a:blip>
            <a:srcRect t="75391" b="6916"/>
            <a:stretch/>
          </p:blipFill>
          <p:spPr>
            <a:xfrm>
              <a:off x="10143165" y="1107079"/>
              <a:ext cx="1772039" cy="278881"/>
            </a:xfrm>
            <a:prstGeom prst="rect">
              <a:avLst/>
            </a:prstGeom>
          </p:spPr>
        </p:pic>
        <p:pic>
          <p:nvPicPr>
            <p:cNvPr id="15" name="Picture 13" descr="A picture containing text, clipart, vector graphics&#10;&#10;Description automatically generated">
              <a:extLst>
                <a:ext uri="{FF2B5EF4-FFF2-40B4-BE49-F238E27FC236}">
                  <a16:creationId xmlns:a16="http://schemas.microsoft.com/office/drawing/2014/main" id="{351074EE-1939-F3E8-8C79-D408EFBB00A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41397" y="36019"/>
              <a:ext cx="607323" cy="668055"/>
            </a:xfrm>
            <a:prstGeom prst="rect">
              <a:avLst/>
            </a:prstGeom>
          </p:spPr>
        </p:pic>
      </p:grpSp>
      <p:sp>
        <p:nvSpPr>
          <p:cNvPr id="13" name="مستطيل: زوايا مستديرة 12">
            <a:extLst>
              <a:ext uri="{FF2B5EF4-FFF2-40B4-BE49-F238E27FC236}">
                <a16:creationId xmlns:a16="http://schemas.microsoft.com/office/drawing/2014/main" id="{1D8ECBA1-1CAD-1F58-7335-57822E475350}"/>
              </a:ext>
            </a:extLst>
          </p:cNvPr>
          <p:cNvSpPr/>
          <p:nvPr/>
        </p:nvSpPr>
        <p:spPr>
          <a:xfrm>
            <a:off x="26127" y="10380"/>
            <a:ext cx="3448594" cy="357545"/>
          </a:xfrm>
          <a:prstGeom prst="roundRect">
            <a:avLst/>
          </a:prstGeom>
          <a:blipFill>
            <a:blip r:embed="rId5"/>
            <a:tile tx="0" ty="0" sx="100000" sy="100000" flip="none" algn="tl"/>
          </a:blipFill>
        </p:spPr>
        <p:style>
          <a:lnRef idx="2">
            <a:schemeClr val="accent1"/>
          </a:lnRef>
          <a:fillRef idx="1">
            <a:schemeClr val="lt1"/>
          </a:fillRef>
          <a:effectRef idx="0">
            <a:schemeClr val="accent1"/>
          </a:effectRef>
          <a:fontRef idx="minor">
            <a:schemeClr val="dk1"/>
          </a:fontRef>
        </p:style>
        <p:txBody>
          <a:bodyPr wrap="square">
            <a:spAutoFit/>
          </a:bodyPr>
          <a:lstStyle/>
          <a:p>
            <a:pPr lvl="0" algn="ctr">
              <a:buClrTx/>
              <a:buSzTx/>
              <a:buFontTx/>
              <a:buNone/>
            </a:pPr>
            <a:r>
              <a:rPr kumimoji="0" lang="ar-BH" sz="1500" b="1" i="0" u="none" strike="noStrike" cap="none" spc="0" normalizeH="0" baseline="0" noProof="0" dirty="0">
                <a:ln>
                  <a:noFill/>
                </a:ln>
                <a:solidFill>
                  <a:srgbClr val="C00000"/>
                </a:solidFill>
                <a:effectLst/>
                <a:uLnTx/>
                <a:uFillTx/>
                <a:latin typeface="+mj-lt"/>
                <a:ea typeface="+mn-ea"/>
                <a:cs typeface="+mn-cs"/>
              </a:rPr>
              <a:t>مادة التربية للمواطنة / درس : </a:t>
            </a:r>
            <a:r>
              <a:rPr lang="ar-BH" sz="1500" b="1" dirty="0">
                <a:solidFill>
                  <a:srgbClr val="C00000"/>
                </a:solidFill>
                <a:latin typeface="+mj-lt"/>
              </a:rPr>
              <a:t>الترشيد</a:t>
            </a:r>
            <a:endParaRPr lang="en-US" sz="1500" dirty="0">
              <a:solidFill>
                <a:srgbClr val="C00000"/>
              </a:solidFill>
              <a:latin typeface="+mj-lt"/>
              <a:cs typeface="+mn-cs"/>
            </a:endParaRPr>
          </a:p>
        </p:txBody>
      </p:sp>
      <p:sp>
        <p:nvSpPr>
          <p:cNvPr id="2" name="Rectangle 5">
            <a:extLst>
              <a:ext uri="{FF2B5EF4-FFF2-40B4-BE49-F238E27FC236}">
                <a16:creationId xmlns:a16="http://schemas.microsoft.com/office/drawing/2014/main" id="{41F7DD23-3155-02F8-E188-5BB65F2A9D80}"/>
              </a:ext>
            </a:extLst>
          </p:cNvPr>
          <p:cNvSpPr>
            <a:spLocks/>
          </p:cNvSpPr>
          <p:nvPr/>
        </p:nvSpPr>
        <p:spPr>
          <a:xfrm>
            <a:off x="8450645" y="6302253"/>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ar-BH"/>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6000"/>
              </a:lnSpc>
              <a:spcBef>
                <a:spcPts val="0"/>
              </a:spcBef>
              <a:spcAft>
                <a:spcPts val="800"/>
              </a:spcAft>
              <a:buClrTx/>
              <a:buSzTx/>
              <a:buFontTx/>
              <a:buNone/>
              <a:tabLst/>
              <a:defRPr/>
            </a:pP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a:t>
            </a:r>
            <a:r>
              <a:rPr kumimoji="0" lang="ar-SA"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a:t>
            </a: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راس</a:t>
            </a:r>
            <a:r>
              <a:rPr kumimoji="0" lang="ar-SA"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a:t>
            </a: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ي الأول 2024-2025</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grpSp>
        <p:nvGrpSpPr>
          <p:cNvPr id="14" name="مجموعة 13">
            <a:extLst>
              <a:ext uri="{FF2B5EF4-FFF2-40B4-BE49-F238E27FC236}">
                <a16:creationId xmlns:a16="http://schemas.microsoft.com/office/drawing/2014/main" id="{AF5A3B27-6ECF-872F-4802-461EA6509F2A}"/>
              </a:ext>
            </a:extLst>
          </p:cNvPr>
          <p:cNvGrpSpPr/>
          <p:nvPr/>
        </p:nvGrpSpPr>
        <p:grpSpPr>
          <a:xfrm>
            <a:off x="490588" y="1311757"/>
            <a:ext cx="11379532" cy="4715758"/>
            <a:chOff x="490588" y="1872050"/>
            <a:chExt cx="11278370" cy="4155465"/>
          </a:xfrm>
        </p:grpSpPr>
        <p:sp>
          <p:nvSpPr>
            <p:cNvPr id="4" name="عنصر نائب للمحتوى 2">
              <a:extLst>
                <a:ext uri="{FF2B5EF4-FFF2-40B4-BE49-F238E27FC236}">
                  <a16:creationId xmlns:a16="http://schemas.microsoft.com/office/drawing/2014/main" id="{8DA22A56-3574-D36C-BA6E-A18C701E33D3}"/>
                </a:ext>
              </a:extLst>
            </p:cNvPr>
            <p:cNvSpPr txBox="1">
              <a:spLocks/>
            </p:cNvSpPr>
            <p:nvPr/>
          </p:nvSpPr>
          <p:spPr>
            <a:xfrm>
              <a:off x="490588" y="1872050"/>
              <a:ext cx="7986486" cy="4155465"/>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1">
              <a:normAutofit fontScale="85000" lnSpcReduction="10000"/>
            </a:bodyPr>
            <a:lstStyle>
              <a:lvl1pPr marL="0" indent="0" algn="ctr" defTabSz="914400" rtl="1" eaLnBrk="1" latinLnBrk="0" hangingPunct="1">
                <a:lnSpc>
                  <a:spcPct val="90000"/>
                </a:lnSpc>
                <a:spcBef>
                  <a:spcPts val="1000"/>
                </a:spcBef>
                <a:buFont typeface="Arial" panose="020B0604020202020204" pitchFamily="34" charset="0"/>
                <a:buNone/>
                <a:defRPr sz="2400" kern="1200">
                  <a:solidFill>
                    <a:schemeClr val="dk1"/>
                  </a:solidFill>
                  <a:latin typeface="+mn-lt"/>
                  <a:ea typeface="+mn-ea"/>
                  <a:cs typeface="+mn-cs"/>
                </a:defRPr>
              </a:lvl1pPr>
              <a:lvl2pPr marL="457200" indent="0" algn="ctr" defTabSz="914400" rtl="1" eaLnBrk="1" latinLnBrk="0" hangingPunct="1">
                <a:lnSpc>
                  <a:spcPct val="90000"/>
                </a:lnSpc>
                <a:spcBef>
                  <a:spcPts val="500"/>
                </a:spcBef>
                <a:buFont typeface="Arial" panose="020B0604020202020204" pitchFamily="34" charset="0"/>
                <a:buNone/>
                <a:defRPr sz="2000" kern="1200">
                  <a:solidFill>
                    <a:schemeClr val="dk1"/>
                  </a:solidFill>
                  <a:latin typeface="+mn-lt"/>
                  <a:ea typeface="+mn-ea"/>
                  <a:cs typeface="+mn-cs"/>
                </a:defRPr>
              </a:lvl2pPr>
              <a:lvl3pPr marL="914400" indent="0" algn="ctr" defTabSz="914400" rtl="1" eaLnBrk="1" latinLnBrk="0" hangingPunct="1">
                <a:lnSpc>
                  <a:spcPct val="90000"/>
                </a:lnSpc>
                <a:spcBef>
                  <a:spcPts val="500"/>
                </a:spcBef>
                <a:buFont typeface="Arial" panose="020B0604020202020204" pitchFamily="34" charset="0"/>
                <a:buNone/>
                <a:defRPr sz="1800" kern="1200">
                  <a:solidFill>
                    <a:schemeClr val="dk1"/>
                  </a:solidFill>
                  <a:latin typeface="+mn-lt"/>
                  <a:ea typeface="+mn-ea"/>
                  <a:cs typeface="+mn-cs"/>
                </a:defRPr>
              </a:lvl3pPr>
              <a:lvl4pPr marL="1371600" indent="0" algn="ctr" defTabSz="914400" rtl="1" eaLnBrk="1" latinLnBrk="0" hangingPunct="1">
                <a:lnSpc>
                  <a:spcPct val="90000"/>
                </a:lnSpc>
                <a:spcBef>
                  <a:spcPts val="500"/>
                </a:spcBef>
                <a:buFont typeface="Arial" panose="020B0604020202020204" pitchFamily="34" charset="0"/>
                <a:buNone/>
                <a:defRPr sz="1600" kern="1200">
                  <a:solidFill>
                    <a:schemeClr val="dk1"/>
                  </a:solidFill>
                  <a:latin typeface="+mn-lt"/>
                  <a:ea typeface="+mn-ea"/>
                  <a:cs typeface="+mn-cs"/>
                </a:defRPr>
              </a:lvl4pPr>
              <a:lvl5pPr marL="1828800" indent="0" algn="ctr" defTabSz="914400" rtl="1" eaLnBrk="1" latinLnBrk="0" hangingPunct="1">
                <a:lnSpc>
                  <a:spcPct val="90000"/>
                </a:lnSpc>
                <a:spcBef>
                  <a:spcPts val="500"/>
                </a:spcBef>
                <a:buFont typeface="Arial" panose="020B0604020202020204" pitchFamily="34" charset="0"/>
                <a:buNone/>
                <a:defRPr sz="1600" kern="1200">
                  <a:solidFill>
                    <a:schemeClr val="dk1"/>
                  </a:solidFill>
                  <a:latin typeface="+mn-lt"/>
                  <a:ea typeface="+mn-ea"/>
                  <a:cs typeface="+mn-cs"/>
                </a:defRPr>
              </a:lvl5pPr>
              <a:lvl6pPr marL="2286000" indent="0" algn="ctr" defTabSz="914400" rtl="1" eaLnBrk="1" latinLnBrk="0" hangingPunct="1">
                <a:lnSpc>
                  <a:spcPct val="90000"/>
                </a:lnSpc>
                <a:spcBef>
                  <a:spcPts val="500"/>
                </a:spcBef>
                <a:buFont typeface="Arial" panose="020B0604020202020204" pitchFamily="34" charset="0"/>
                <a:buNone/>
                <a:defRPr sz="1600" kern="1200">
                  <a:solidFill>
                    <a:schemeClr val="dk1"/>
                  </a:solidFill>
                  <a:latin typeface="+mn-lt"/>
                  <a:ea typeface="+mn-ea"/>
                  <a:cs typeface="+mn-cs"/>
                </a:defRPr>
              </a:lvl6pPr>
              <a:lvl7pPr marL="2743200" indent="0" algn="ctr" defTabSz="914400" rtl="1" eaLnBrk="1" latinLnBrk="0" hangingPunct="1">
                <a:lnSpc>
                  <a:spcPct val="90000"/>
                </a:lnSpc>
                <a:spcBef>
                  <a:spcPts val="500"/>
                </a:spcBef>
                <a:buFont typeface="Arial" panose="020B0604020202020204" pitchFamily="34" charset="0"/>
                <a:buNone/>
                <a:defRPr sz="1600" kern="1200">
                  <a:solidFill>
                    <a:schemeClr val="dk1"/>
                  </a:solidFill>
                  <a:latin typeface="+mn-lt"/>
                  <a:ea typeface="+mn-ea"/>
                  <a:cs typeface="+mn-cs"/>
                </a:defRPr>
              </a:lvl7pPr>
              <a:lvl8pPr marL="3200400" indent="0" algn="ctr" defTabSz="914400" rtl="1" eaLnBrk="1" latinLnBrk="0" hangingPunct="1">
                <a:lnSpc>
                  <a:spcPct val="90000"/>
                </a:lnSpc>
                <a:spcBef>
                  <a:spcPts val="500"/>
                </a:spcBef>
                <a:buFont typeface="Arial" panose="020B0604020202020204" pitchFamily="34" charset="0"/>
                <a:buNone/>
                <a:defRPr sz="1600" kern="1200">
                  <a:solidFill>
                    <a:schemeClr val="dk1"/>
                  </a:solidFill>
                  <a:latin typeface="+mn-lt"/>
                  <a:ea typeface="+mn-ea"/>
                  <a:cs typeface="+mn-cs"/>
                </a:defRPr>
              </a:lvl8pPr>
              <a:lvl9pPr marL="3657600" indent="0" algn="ctr" defTabSz="914400" rtl="1" eaLnBrk="1" latinLnBrk="0" hangingPunct="1">
                <a:lnSpc>
                  <a:spcPct val="90000"/>
                </a:lnSpc>
                <a:spcBef>
                  <a:spcPts val="500"/>
                </a:spcBef>
                <a:buFont typeface="Arial" panose="020B0604020202020204" pitchFamily="34" charset="0"/>
                <a:buNone/>
                <a:defRPr sz="1600" kern="1200">
                  <a:solidFill>
                    <a:schemeClr val="dk1"/>
                  </a:solidFill>
                  <a:latin typeface="+mn-lt"/>
                  <a:ea typeface="+mn-ea"/>
                  <a:cs typeface="+mn-cs"/>
                </a:defRPr>
              </a:lvl9pPr>
            </a:lstStyle>
            <a:p>
              <a:pPr algn="just">
                <a:lnSpc>
                  <a:spcPct val="120000"/>
                </a:lnSpc>
              </a:pPr>
              <a:r>
                <a:rPr lang="ar-BH" sz="3600" dirty="0">
                  <a:latin typeface="Sakkal Majalla" panose="02000000000000000000" pitchFamily="2" charset="-78"/>
                  <a:cs typeface="Sakkal Majalla" panose="02000000000000000000" pitchFamily="2" charset="-78"/>
                </a:rPr>
                <a:t>* الابنة: انظر يا أبي، منزل جميل مضاء بكثير من المصابيح في وسط النهار.</a:t>
              </a:r>
            </a:p>
            <a:p>
              <a:pPr algn="just">
                <a:lnSpc>
                  <a:spcPct val="120000"/>
                </a:lnSpc>
              </a:pPr>
              <a:r>
                <a:rPr lang="ar-BH" sz="3600" dirty="0">
                  <a:latin typeface="Sakkal Majalla" panose="02000000000000000000" pitchFamily="2" charset="-78"/>
                  <a:cs typeface="Sakkal Majalla" panose="02000000000000000000" pitchFamily="2" charset="-78"/>
                </a:rPr>
                <a:t>* الأب: نعم يا ابنتي هو كذلك، ولكن يجب ترشيد استهلاك الطاقة للحفاظ على استدامتها.</a:t>
              </a:r>
            </a:p>
            <a:p>
              <a:pPr algn="just">
                <a:lnSpc>
                  <a:spcPct val="120000"/>
                </a:lnSpc>
              </a:pPr>
              <a:r>
                <a:rPr lang="ar-BH" sz="3600" dirty="0">
                  <a:latin typeface="Sakkal Majalla" panose="02000000000000000000" pitchFamily="2" charset="-78"/>
                  <a:cs typeface="Sakkal Majalla" panose="02000000000000000000" pitchFamily="2" charset="-78"/>
                </a:rPr>
                <a:t>* الابنة: ماذا تقصد بترشيد الاستهلاك يا أبي؟</a:t>
              </a:r>
            </a:p>
            <a:p>
              <a:pPr algn="just">
                <a:lnSpc>
                  <a:spcPct val="120000"/>
                </a:lnSpc>
              </a:pPr>
              <a:r>
                <a:rPr lang="ar-BH" sz="3600" dirty="0">
                  <a:latin typeface="Sakkal Majalla" panose="02000000000000000000" pitchFamily="2" charset="-78"/>
                  <a:cs typeface="Sakkal Majalla" panose="02000000000000000000" pitchFamily="2" charset="-78"/>
                </a:rPr>
                <a:t>* الأب: أقصد بالترشيد يا عزيزتي استهلاك الموارد حسب الحاجة إليها، والمحافظة عليها، وتجنب الهدر؛ فيجب علينا أن نلتزم سلوك التوفير والترشيد وأن نبتعد عن الهدر في استهلاكنا للموارد، فالنعم تدوم بالحمد والحفاظ عليها، وتزول بالإسراف والتبذير.</a:t>
              </a:r>
            </a:p>
          </p:txBody>
        </p:sp>
        <p:pic>
          <p:nvPicPr>
            <p:cNvPr id="5" name="صورة 4" descr="صورة تحتوي على تلبيس, شخص, أنيميشن, رسوم متحركة&#10;&#10;تم إنشاء الوصف تلقائياً">
              <a:extLst>
                <a:ext uri="{FF2B5EF4-FFF2-40B4-BE49-F238E27FC236}">
                  <a16:creationId xmlns:a16="http://schemas.microsoft.com/office/drawing/2014/main" id="{C789E95D-1236-64E8-830E-75CC34B7496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77074" y="1872050"/>
              <a:ext cx="3291884" cy="4155465"/>
            </a:xfrm>
            <a:prstGeom prst="rect">
              <a:avLst/>
            </a:prstGeom>
          </p:spPr>
        </p:pic>
      </p:grpSp>
      <p:sp>
        <p:nvSpPr>
          <p:cNvPr id="12" name="مربع نص 11">
            <a:extLst>
              <a:ext uri="{FF2B5EF4-FFF2-40B4-BE49-F238E27FC236}">
                <a16:creationId xmlns:a16="http://schemas.microsoft.com/office/drawing/2014/main" id="{255EE3C9-C0A9-456B-244A-D1C4C1733E24}"/>
              </a:ext>
            </a:extLst>
          </p:cNvPr>
          <p:cNvSpPr txBox="1"/>
          <p:nvPr/>
        </p:nvSpPr>
        <p:spPr>
          <a:xfrm>
            <a:off x="3796846" y="490332"/>
            <a:ext cx="6096000" cy="584775"/>
          </a:xfrm>
          <a:prstGeom prst="rect">
            <a:avLst/>
          </a:prstGeom>
          <a:noFill/>
        </p:spPr>
        <p:txBody>
          <a:bodyPr wrap="square">
            <a:spAutoFit/>
          </a:bodyPr>
          <a:lstStyle/>
          <a:p>
            <a:r>
              <a:rPr lang="ar-BH" sz="3200" dirty="0">
                <a:effectLst/>
                <a:ea typeface="Calibri" panose="020F0502020204030204" pitchFamily="34" charset="0"/>
                <a:cs typeface="Sakkal Majalla" panose="02000000000000000000" pitchFamily="2" charset="-78"/>
              </a:rPr>
              <a:t>أقرأ الحوار الآتي، ثُم أُجيب عن الأسئلة التي تليه:</a:t>
            </a:r>
            <a:endParaRPr lang="ar-BH" sz="3200" dirty="0"/>
          </a:p>
        </p:txBody>
      </p:sp>
    </p:spTree>
    <p:extLst>
      <p:ext uri="{BB962C8B-B14F-4D97-AF65-F5344CB8AC3E}">
        <p14:creationId xmlns:p14="http://schemas.microsoft.com/office/powerpoint/2010/main" val="558335805"/>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9" name="Group 10">
            <a:extLst>
              <a:ext uri="{FF2B5EF4-FFF2-40B4-BE49-F238E27FC236}">
                <a16:creationId xmlns:a16="http://schemas.microsoft.com/office/drawing/2014/main" id="{F723F7B6-2474-035B-F12A-7183C3F84436}"/>
              </a:ext>
            </a:extLst>
          </p:cNvPr>
          <p:cNvGrpSpPr/>
          <p:nvPr/>
        </p:nvGrpSpPr>
        <p:grpSpPr>
          <a:xfrm>
            <a:off x="10385697" y="148830"/>
            <a:ext cx="1562463" cy="1043830"/>
            <a:chOff x="10143165" y="36019"/>
            <a:chExt cx="1772039" cy="1349941"/>
          </a:xfrm>
        </p:grpSpPr>
        <p:pic>
          <p:nvPicPr>
            <p:cNvPr id="10" name="Picture 11">
              <a:extLst>
                <a:ext uri="{FF2B5EF4-FFF2-40B4-BE49-F238E27FC236}">
                  <a16:creationId xmlns:a16="http://schemas.microsoft.com/office/drawing/2014/main" id="{6F79F1BB-3021-EF8A-BF21-50D554ADC7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51139" b="24537"/>
            <a:stretch/>
          </p:blipFill>
          <p:spPr>
            <a:xfrm>
              <a:off x="10345468" y="734969"/>
              <a:ext cx="1366634" cy="295685"/>
            </a:xfrm>
            <a:prstGeom prst="rect">
              <a:avLst/>
            </a:prstGeom>
          </p:spPr>
        </p:pic>
        <p:pic>
          <p:nvPicPr>
            <p:cNvPr id="11" name="Picture 12">
              <a:extLst>
                <a:ext uri="{FF2B5EF4-FFF2-40B4-BE49-F238E27FC236}">
                  <a16:creationId xmlns:a16="http://schemas.microsoft.com/office/drawing/2014/main" id="{0CFA20C2-3F09-002D-FBE0-F43FBCB413E4}"/>
                </a:ext>
              </a:extLst>
            </p:cNvPr>
            <p:cNvPicPr>
              <a:picLocks noChangeAspect="1"/>
            </p:cNvPicPr>
            <p:nvPr/>
          </p:nvPicPr>
          <p:blipFill rotWithShape="1">
            <a:blip r:embed="rId3">
              <a:extLst>
                <a:ext uri="{28A0092B-C50C-407E-A947-70E740481C1C}">
                  <a14:useLocalDpi xmlns:a14="http://schemas.microsoft.com/office/drawing/2010/main" val="0"/>
                </a:ext>
              </a:extLst>
            </a:blip>
            <a:srcRect t="75391" b="6916"/>
            <a:stretch/>
          </p:blipFill>
          <p:spPr>
            <a:xfrm>
              <a:off x="10143165" y="1107079"/>
              <a:ext cx="1772039" cy="278881"/>
            </a:xfrm>
            <a:prstGeom prst="rect">
              <a:avLst/>
            </a:prstGeom>
          </p:spPr>
        </p:pic>
        <p:pic>
          <p:nvPicPr>
            <p:cNvPr id="15" name="Picture 13" descr="A picture containing text, clipart, vector graphics&#10;&#10;Description automatically generated">
              <a:extLst>
                <a:ext uri="{FF2B5EF4-FFF2-40B4-BE49-F238E27FC236}">
                  <a16:creationId xmlns:a16="http://schemas.microsoft.com/office/drawing/2014/main" id="{351074EE-1939-F3E8-8C79-D408EFBB00A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41397" y="36019"/>
              <a:ext cx="607323" cy="668055"/>
            </a:xfrm>
            <a:prstGeom prst="rect">
              <a:avLst/>
            </a:prstGeom>
          </p:spPr>
        </p:pic>
      </p:grpSp>
      <p:grpSp>
        <p:nvGrpSpPr>
          <p:cNvPr id="6" name="Group 58">
            <a:extLst>
              <a:ext uri="{FF2B5EF4-FFF2-40B4-BE49-F238E27FC236}">
                <a16:creationId xmlns:a16="http://schemas.microsoft.com/office/drawing/2014/main" id="{79E0A3ED-8D8E-BB39-FCCE-EF30B10EFC69}"/>
              </a:ext>
            </a:extLst>
          </p:cNvPr>
          <p:cNvGrpSpPr>
            <a:grpSpLocks/>
          </p:cNvGrpSpPr>
          <p:nvPr/>
        </p:nvGrpSpPr>
        <p:grpSpPr bwMode="auto">
          <a:xfrm>
            <a:off x="1480457" y="2898315"/>
            <a:ext cx="9686119" cy="3129201"/>
            <a:chOff x="-4405" y="0"/>
            <a:chExt cx="105355" cy="14137"/>
          </a:xfrm>
          <a:solidFill>
            <a:schemeClr val="tx2"/>
          </a:solidFill>
        </p:grpSpPr>
        <p:sp>
          <p:nvSpPr>
            <p:cNvPr id="7" name="Rectangle à coins arrondis 51">
              <a:extLst>
                <a:ext uri="{FF2B5EF4-FFF2-40B4-BE49-F238E27FC236}">
                  <a16:creationId xmlns:a16="http://schemas.microsoft.com/office/drawing/2014/main" id="{D96BB942-4FFE-1713-7FC0-7C281A852A5C}"/>
                </a:ext>
              </a:extLst>
            </p:cNvPr>
            <p:cNvSpPr>
              <a:spLocks noChangeArrowheads="1"/>
            </p:cNvSpPr>
            <p:nvPr/>
          </p:nvSpPr>
          <p:spPr bwMode="auto">
            <a:xfrm>
              <a:off x="-4405" y="0"/>
              <a:ext cx="76936" cy="14137"/>
            </a:xfrm>
            <a:prstGeom prst="roundRect">
              <a:avLst/>
            </a:prstGeom>
            <a:solidFill>
              <a:schemeClr val="accent6">
                <a:lumMod val="40000"/>
                <a:lumOff val="60000"/>
              </a:schemeClr>
            </a:solidFill>
            <a:ln>
              <a:noFill/>
            </a:ln>
            <a:effectLst>
              <a:outerShdw dist="38100" dir="5400000" algn="t" rotWithShape="0">
                <a:srgbClr val="000000">
                  <a:alpha val="39999"/>
                </a:srgbClr>
              </a:outerShdw>
            </a:effectLst>
            <a:extLst>
              <a:ext uri="{91240B29-F687-4F45-9708-019B960494DF}">
                <a14:hiddenLine xmlns:a14="http://schemas.microsoft.com/office/drawing/2010/main" w="12700">
                  <a:solidFill>
                    <a:srgbClr val="000000"/>
                  </a:solidFill>
                  <a:miter lim="800000"/>
                  <a:headEnd/>
                  <a:tailEnd/>
                </a14:hiddenLine>
              </a:ext>
            </a:extLst>
          </p:spPr>
          <p:txBody>
            <a:bodyPr rot="0" vert="horz" wrap="square" lIns="91440" tIns="45720" rIns="91440" bIns="45720" anchor="ctr" anchorCtr="0" upright="1">
              <a:noAutofit/>
            </a:bodyPr>
            <a:lstStyle/>
            <a:p>
              <a:pPr algn="ctr" rtl="1">
                <a:lnSpc>
                  <a:spcPct val="107000"/>
                </a:lnSpc>
                <a:spcAft>
                  <a:spcPts val="800"/>
                </a:spcAft>
              </a:pPr>
              <a:r>
                <a:rPr lang="ar-SA" sz="3200" dirty="0">
                  <a:solidFill>
                    <a:srgbClr val="000000"/>
                  </a:solidFill>
                  <a:effectLst/>
                  <a:latin typeface="Sakkal Majalla" panose="02000000000000000000" pitchFamily="2" charset="-78"/>
                  <a:ea typeface="Calibri" panose="020F0502020204030204" pitchFamily="34" charset="0"/>
                  <a:cs typeface="Sakkal Majalla" panose="02000000000000000000" pitchFamily="2" charset="-78"/>
                </a:rPr>
                <a:t>هو عملية تتطلب الاستعمال الأمثل للموارد حسب الحاجة من دون إسراف أو تبذير، وترشيد استهلاك هذه الموارد لا يعني عدم الاستفادة منها، بل استعمالها بكفاءةٍ عاليةٍ للحدّ من هدرها.</a:t>
              </a:r>
              <a:endParaRPr lang="en-US" sz="3200" dirty="0">
                <a:effectLst/>
                <a:latin typeface="Sakkal Majalla" panose="02000000000000000000" pitchFamily="2" charset="-78"/>
                <a:ea typeface="Calibri" panose="020F0502020204030204" pitchFamily="34" charset="0"/>
                <a:cs typeface="Sakkal Majalla" panose="02000000000000000000" pitchFamily="2" charset="-78"/>
              </a:endParaRPr>
            </a:p>
          </p:txBody>
        </p:sp>
        <p:sp>
          <p:nvSpPr>
            <p:cNvPr id="8" name="Ellipse 10">
              <a:extLst>
                <a:ext uri="{FF2B5EF4-FFF2-40B4-BE49-F238E27FC236}">
                  <a16:creationId xmlns:a16="http://schemas.microsoft.com/office/drawing/2014/main" id="{3328BE80-CEC0-A659-14BD-96F8D13DE8B9}"/>
                </a:ext>
              </a:extLst>
            </p:cNvPr>
            <p:cNvSpPr>
              <a:spLocks noChangeArrowheads="1"/>
            </p:cNvSpPr>
            <p:nvPr/>
          </p:nvSpPr>
          <p:spPr bwMode="auto">
            <a:xfrm>
              <a:off x="73141" y="2455"/>
              <a:ext cx="27809" cy="8237"/>
            </a:xfrm>
            <a:prstGeom prst="roundRect">
              <a:avLst/>
            </a:prstGeom>
            <a:ln/>
          </p:spPr>
          <p:style>
            <a:lnRef idx="2">
              <a:schemeClr val="accent2"/>
            </a:lnRef>
            <a:fillRef idx="1">
              <a:schemeClr val="lt1"/>
            </a:fillRef>
            <a:effectRef idx="0">
              <a:schemeClr val="accent2"/>
            </a:effectRef>
            <a:fontRef idx="minor">
              <a:schemeClr val="dk1"/>
            </a:fontRef>
          </p:style>
          <p:txBody>
            <a:bodyPr rot="0" vert="horz" wrap="square" lIns="91440" tIns="45720" rIns="91440" bIns="45720" anchor="ctr" anchorCtr="0" upright="1">
              <a:noAutofit/>
            </a:bodyPr>
            <a:lstStyle/>
            <a:p>
              <a:pPr algn="ctr">
                <a:lnSpc>
                  <a:spcPct val="107000"/>
                </a:lnSpc>
                <a:spcAft>
                  <a:spcPts val="800"/>
                </a:spcAft>
              </a:pPr>
              <a:r>
                <a:rPr lang="ar-BH" sz="4000" b="1" dirty="0">
                  <a:solidFill>
                    <a:srgbClr val="EE534F"/>
                  </a:solidFill>
                  <a:effectLst/>
                  <a:latin typeface="Sakkal Majalla" panose="02000000000000000000" pitchFamily="2" charset="-78"/>
                  <a:ea typeface="Adobe Fan Heiti Std B"/>
                  <a:cs typeface="Sakkal Majalla" panose="02000000000000000000" pitchFamily="2" charset="-78"/>
                </a:rPr>
                <a:t>الترشيد</a:t>
              </a:r>
              <a:endParaRPr lang="en-US" sz="4000" dirty="0">
                <a:effectLst/>
                <a:latin typeface="Sakkal Majalla" panose="02000000000000000000" pitchFamily="2" charset="-78"/>
                <a:ea typeface="Calibri" panose="020F0502020204030204" pitchFamily="34" charset="0"/>
                <a:cs typeface="Sakkal Majalla" panose="02000000000000000000" pitchFamily="2" charset="-78"/>
              </a:endParaRPr>
            </a:p>
          </p:txBody>
        </p:sp>
      </p:grpSp>
      <p:sp>
        <p:nvSpPr>
          <p:cNvPr id="2" name="مستطيل: زوايا مستديرة 1">
            <a:extLst>
              <a:ext uri="{FF2B5EF4-FFF2-40B4-BE49-F238E27FC236}">
                <a16:creationId xmlns:a16="http://schemas.microsoft.com/office/drawing/2014/main" id="{C3A5A6E5-CF9D-8FB1-C198-99651EEBE957}"/>
              </a:ext>
            </a:extLst>
          </p:cNvPr>
          <p:cNvSpPr/>
          <p:nvPr/>
        </p:nvSpPr>
        <p:spPr>
          <a:xfrm>
            <a:off x="26127" y="10380"/>
            <a:ext cx="3448594" cy="357545"/>
          </a:xfrm>
          <a:prstGeom prst="roundRect">
            <a:avLst/>
          </a:prstGeom>
          <a:blipFill>
            <a:blip r:embed="rId5"/>
            <a:tile tx="0" ty="0" sx="100000" sy="100000" flip="none" algn="tl"/>
          </a:blipFill>
        </p:spPr>
        <p:style>
          <a:lnRef idx="2">
            <a:schemeClr val="accent1"/>
          </a:lnRef>
          <a:fillRef idx="1">
            <a:schemeClr val="lt1"/>
          </a:fillRef>
          <a:effectRef idx="0">
            <a:schemeClr val="accent1"/>
          </a:effectRef>
          <a:fontRef idx="minor">
            <a:schemeClr val="dk1"/>
          </a:fontRef>
        </p:style>
        <p:txBody>
          <a:bodyPr wrap="square">
            <a:spAutoFit/>
          </a:bodyPr>
          <a:lstStyle/>
          <a:p>
            <a:pPr lvl="0" algn="ctr">
              <a:buClrTx/>
              <a:buSzTx/>
              <a:buFontTx/>
              <a:buNone/>
            </a:pPr>
            <a:r>
              <a:rPr kumimoji="0" lang="ar-BH" sz="1500" b="1" i="0" u="none" strike="noStrike" cap="none" spc="0" normalizeH="0" baseline="0" noProof="0" dirty="0">
                <a:ln>
                  <a:noFill/>
                </a:ln>
                <a:solidFill>
                  <a:srgbClr val="C00000"/>
                </a:solidFill>
                <a:effectLst/>
                <a:uLnTx/>
                <a:uFillTx/>
                <a:latin typeface="+mj-lt"/>
                <a:ea typeface="+mn-ea"/>
                <a:cs typeface="+mn-cs"/>
              </a:rPr>
              <a:t>مادة التربية للمواطنة / درس : </a:t>
            </a:r>
            <a:r>
              <a:rPr lang="ar-BH" sz="1500" b="1" dirty="0">
                <a:solidFill>
                  <a:srgbClr val="C00000"/>
                </a:solidFill>
                <a:latin typeface="+mj-lt"/>
              </a:rPr>
              <a:t>الترشيد</a:t>
            </a:r>
            <a:endParaRPr lang="en-US" sz="1500" dirty="0">
              <a:solidFill>
                <a:srgbClr val="C00000"/>
              </a:solidFill>
              <a:latin typeface="+mj-lt"/>
              <a:cs typeface="+mn-cs"/>
            </a:endParaRPr>
          </a:p>
        </p:txBody>
      </p:sp>
      <p:sp>
        <p:nvSpPr>
          <p:cNvPr id="4" name="Rectangle 5">
            <a:extLst>
              <a:ext uri="{FF2B5EF4-FFF2-40B4-BE49-F238E27FC236}">
                <a16:creationId xmlns:a16="http://schemas.microsoft.com/office/drawing/2014/main" id="{73D5C44A-4198-1B29-4B56-17300671462D}"/>
              </a:ext>
            </a:extLst>
          </p:cNvPr>
          <p:cNvSpPr>
            <a:spLocks/>
          </p:cNvSpPr>
          <p:nvPr/>
        </p:nvSpPr>
        <p:spPr>
          <a:xfrm>
            <a:off x="8450645" y="6302253"/>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ar-BH"/>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6000"/>
              </a:lnSpc>
              <a:spcBef>
                <a:spcPts val="0"/>
              </a:spcBef>
              <a:spcAft>
                <a:spcPts val="800"/>
              </a:spcAft>
              <a:buClrTx/>
              <a:buSzTx/>
              <a:buFontTx/>
              <a:buNone/>
              <a:tabLst/>
              <a:defRPr/>
            </a:pP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a:t>
            </a:r>
            <a:r>
              <a:rPr kumimoji="0" lang="ar-SA"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a:t>
            </a: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راس</a:t>
            </a:r>
            <a:r>
              <a:rPr kumimoji="0" lang="ar-SA"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a:t>
            </a: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ي الأول 2024-2025</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5" name="مستطيل: زوايا مستديرة 4">
            <a:extLst>
              <a:ext uri="{FF2B5EF4-FFF2-40B4-BE49-F238E27FC236}">
                <a16:creationId xmlns:a16="http://schemas.microsoft.com/office/drawing/2014/main" id="{B5CBA4D0-7F2A-622A-842A-B686A001C1BA}"/>
              </a:ext>
            </a:extLst>
          </p:cNvPr>
          <p:cNvSpPr>
            <a:spLocks/>
          </p:cNvSpPr>
          <p:nvPr/>
        </p:nvSpPr>
        <p:spPr>
          <a:xfrm>
            <a:off x="2511742" y="820531"/>
            <a:ext cx="7168515" cy="1621844"/>
          </a:xfrm>
          <a:prstGeom prst="roundRect">
            <a:avLst/>
          </a:prstGeom>
          <a:ln w="28575">
            <a:solidFill>
              <a:srgbClr val="00B0F0"/>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342900" lvl="0" indent="-342900" algn="r" rtl="1">
              <a:lnSpc>
                <a:spcPct val="107000"/>
              </a:lnSpc>
              <a:buFont typeface="Wingdings" panose="05000000000000000000" pitchFamily="2" charset="2"/>
              <a:buChar char=""/>
            </a:pPr>
            <a:r>
              <a:rPr lang="ar-BH" sz="3200" dirty="0">
                <a:effectLst/>
                <a:ea typeface="Calibri" panose="020F0502020204030204" pitchFamily="34" charset="0"/>
                <a:cs typeface="Sakkal Majalla" panose="02000000000000000000" pitchFamily="2" charset="-78"/>
              </a:rPr>
              <a:t>ما الشيء الذي أثار انتباه الابنة؟</a:t>
            </a:r>
            <a:endParaRPr lang="en-US" sz="3200" dirty="0">
              <a:effectLst/>
              <a:ea typeface="Calibri" panose="020F0502020204030204" pitchFamily="34" charset="0"/>
              <a:cs typeface="Arial" panose="020B0604020202020204" pitchFamily="34" charset="0"/>
            </a:endParaRPr>
          </a:p>
          <a:p>
            <a:pPr marL="342900" lvl="0" indent="-342900" algn="r" rtl="1">
              <a:lnSpc>
                <a:spcPct val="107000"/>
              </a:lnSpc>
              <a:buFont typeface="Wingdings" panose="05000000000000000000" pitchFamily="2" charset="2"/>
              <a:buChar char=""/>
            </a:pPr>
            <a:r>
              <a:rPr lang="ar-SA" sz="3200" dirty="0">
                <a:effectLst/>
                <a:ea typeface="Calibri" panose="020F0502020204030204" pitchFamily="34" charset="0"/>
                <a:cs typeface="Sakkal Majalla" panose="02000000000000000000" pitchFamily="2" charset="-78"/>
              </a:rPr>
              <a:t>لماذا يجب علينا ترشيد استهلاك الموارد؟</a:t>
            </a:r>
            <a:endParaRPr lang="en-US" sz="3200" dirty="0">
              <a:effectLst/>
              <a:ea typeface="Calibri" panose="020F0502020204030204" pitchFamily="34" charset="0"/>
              <a:cs typeface="Arial" panose="020B0604020202020204" pitchFamily="34" charset="0"/>
            </a:endParaRPr>
          </a:p>
          <a:p>
            <a:pPr marL="342900" lvl="0" indent="-342900" algn="r" rtl="1">
              <a:lnSpc>
                <a:spcPct val="107000"/>
              </a:lnSpc>
              <a:spcAft>
                <a:spcPts val="800"/>
              </a:spcAft>
              <a:buFont typeface="Wingdings" panose="05000000000000000000" pitchFamily="2" charset="2"/>
              <a:buChar char=""/>
            </a:pPr>
            <a:r>
              <a:rPr lang="ar-SA" sz="3200" dirty="0">
                <a:effectLst/>
                <a:ea typeface="Calibri" panose="020F0502020204030204" pitchFamily="34" charset="0"/>
                <a:cs typeface="Sakkal Majalla" panose="02000000000000000000" pitchFamily="2" charset="-78"/>
              </a:rPr>
              <a:t>أقترح تعريفًا مختصرًا لمعنى الترشيد</a:t>
            </a:r>
            <a:r>
              <a:rPr lang="ar-BH" sz="3200" dirty="0">
                <a:effectLst/>
                <a:ea typeface="Calibri" panose="020F0502020204030204" pitchFamily="34" charset="0"/>
                <a:cs typeface="Sakkal Majalla" panose="02000000000000000000" pitchFamily="2" charset="-78"/>
              </a:rPr>
              <a:t>.</a:t>
            </a:r>
            <a:endParaRPr lang="en-US" sz="3200" dirty="0">
              <a:effectLst/>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9501686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9" name="Group 10">
            <a:extLst>
              <a:ext uri="{FF2B5EF4-FFF2-40B4-BE49-F238E27FC236}">
                <a16:creationId xmlns:a16="http://schemas.microsoft.com/office/drawing/2014/main" id="{F723F7B6-2474-035B-F12A-7183C3F84436}"/>
              </a:ext>
            </a:extLst>
          </p:cNvPr>
          <p:cNvGrpSpPr/>
          <p:nvPr/>
        </p:nvGrpSpPr>
        <p:grpSpPr>
          <a:xfrm>
            <a:off x="10385697" y="148830"/>
            <a:ext cx="1562463" cy="1043830"/>
            <a:chOff x="10143165" y="36019"/>
            <a:chExt cx="1772039" cy="1349941"/>
          </a:xfrm>
        </p:grpSpPr>
        <p:pic>
          <p:nvPicPr>
            <p:cNvPr id="10" name="Picture 11">
              <a:extLst>
                <a:ext uri="{FF2B5EF4-FFF2-40B4-BE49-F238E27FC236}">
                  <a16:creationId xmlns:a16="http://schemas.microsoft.com/office/drawing/2014/main" id="{6F79F1BB-3021-EF8A-BF21-50D554ADC7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51139" b="24537"/>
            <a:stretch/>
          </p:blipFill>
          <p:spPr>
            <a:xfrm>
              <a:off x="10345468" y="734969"/>
              <a:ext cx="1366634" cy="295685"/>
            </a:xfrm>
            <a:prstGeom prst="rect">
              <a:avLst/>
            </a:prstGeom>
          </p:spPr>
        </p:pic>
        <p:pic>
          <p:nvPicPr>
            <p:cNvPr id="11" name="Picture 12">
              <a:extLst>
                <a:ext uri="{FF2B5EF4-FFF2-40B4-BE49-F238E27FC236}">
                  <a16:creationId xmlns:a16="http://schemas.microsoft.com/office/drawing/2014/main" id="{0CFA20C2-3F09-002D-FBE0-F43FBCB413E4}"/>
                </a:ext>
              </a:extLst>
            </p:cNvPr>
            <p:cNvPicPr>
              <a:picLocks noChangeAspect="1"/>
            </p:cNvPicPr>
            <p:nvPr/>
          </p:nvPicPr>
          <p:blipFill rotWithShape="1">
            <a:blip r:embed="rId3">
              <a:extLst>
                <a:ext uri="{28A0092B-C50C-407E-A947-70E740481C1C}">
                  <a14:useLocalDpi xmlns:a14="http://schemas.microsoft.com/office/drawing/2010/main" val="0"/>
                </a:ext>
              </a:extLst>
            </a:blip>
            <a:srcRect t="75391" b="6916"/>
            <a:stretch/>
          </p:blipFill>
          <p:spPr>
            <a:xfrm>
              <a:off x="10143165" y="1107079"/>
              <a:ext cx="1772039" cy="278881"/>
            </a:xfrm>
            <a:prstGeom prst="rect">
              <a:avLst/>
            </a:prstGeom>
          </p:spPr>
        </p:pic>
        <p:pic>
          <p:nvPicPr>
            <p:cNvPr id="15" name="Picture 13" descr="A picture containing text, clipart, vector graphics&#10;&#10;Description automatically generated">
              <a:extLst>
                <a:ext uri="{FF2B5EF4-FFF2-40B4-BE49-F238E27FC236}">
                  <a16:creationId xmlns:a16="http://schemas.microsoft.com/office/drawing/2014/main" id="{351074EE-1939-F3E8-8C79-D408EFBB00A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41397" y="36019"/>
              <a:ext cx="607323" cy="668055"/>
            </a:xfrm>
            <a:prstGeom prst="rect">
              <a:avLst/>
            </a:prstGeom>
          </p:spPr>
        </p:pic>
      </p:grpSp>
      <p:grpSp>
        <p:nvGrpSpPr>
          <p:cNvPr id="6" name="Group 58">
            <a:extLst>
              <a:ext uri="{FF2B5EF4-FFF2-40B4-BE49-F238E27FC236}">
                <a16:creationId xmlns:a16="http://schemas.microsoft.com/office/drawing/2014/main" id="{79E0A3ED-8D8E-BB39-FCCE-EF30B10EFC69}"/>
              </a:ext>
            </a:extLst>
          </p:cNvPr>
          <p:cNvGrpSpPr>
            <a:grpSpLocks/>
          </p:cNvGrpSpPr>
          <p:nvPr/>
        </p:nvGrpSpPr>
        <p:grpSpPr bwMode="auto">
          <a:xfrm>
            <a:off x="3018971" y="1973943"/>
            <a:ext cx="6574971" cy="2338301"/>
            <a:chOff x="0" y="0"/>
            <a:chExt cx="103324" cy="13180"/>
          </a:xfrm>
          <a:solidFill>
            <a:schemeClr val="tx2"/>
          </a:solidFill>
        </p:grpSpPr>
        <p:sp>
          <p:nvSpPr>
            <p:cNvPr id="7" name="Rectangle à coins arrondis 51">
              <a:extLst>
                <a:ext uri="{FF2B5EF4-FFF2-40B4-BE49-F238E27FC236}">
                  <a16:creationId xmlns:a16="http://schemas.microsoft.com/office/drawing/2014/main" id="{D96BB942-4FFE-1713-7FC0-7C281A852A5C}"/>
                </a:ext>
              </a:extLst>
            </p:cNvPr>
            <p:cNvSpPr>
              <a:spLocks noChangeArrowheads="1"/>
            </p:cNvSpPr>
            <p:nvPr/>
          </p:nvSpPr>
          <p:spPr bwMode="auto">
            <a:xfrm>
              <a:off x="0" y="0"/>
              <a:ext cx="103324" cy="13180"/>
            </a:xfrm>
            <a:prstGeom prst="roundRect">
              <a:avLst>
                <a:gd name="adj" fmla="val 50000"/>
              </a:avLst>
            </a:prstGeom>
            <a:solidFill>
              <a:srgbClr val="0070C0"/>
            </a:solidFill>
            <a:ln>
              <a:noFill/>
            </a:ln>
            <a:effectLst>
              <a:outerShdw dist="38100" dir="5400000" algn="t" rotWithShape="0">
                <a:srgbClr val="000000">
                  <a:alpha val="39999"/>
                </a:srgbClr>
              </a:outerShdw>
            </a:effectLst>
            <a:extLst>
              <a:ext uri="{91240B29-F687-4F45-9708-019B960494DF}">
                <a14:hiddenLine xmlns:a14="http://schemas.microsoft.com/office/drawing/2010/main" w="12700">
                  <a:solidFill>
                    <a:srgbClr val="000000"/>
                  </a:solidFill>
                  <a:miter lim="800000"/>
                  <a:headEnd/>
                  <a:tailEnd/>
                </a14:hiddenLine>
              </a:ext>
            </a:extLst>
          </p:spPr>
          <p:txBody>
            <a:bodyPr rot="0" vert="horz" wrap="square" lIns="91440" tIns="45720" rIns="91440" bIns="45720" anchor="ctr" anchorCtr="0" upright="1">
              <a:noAutofit/>
            </a:bodyPr>
            <a:lstStyle/>
            <a:p>
              <a:pPr algn="ctr" rtl="1">
                <a:lnSpc>
                  <a:spcPct val="107000"/>
                </a:lnSpc>
                <a:spcAft>
                  <a:spcPts val="800"/>
                </a:spcAft>
              </a:pPr>
              <a:r>
                <a:rPr lang="ar-BH" sz="40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أهمية الترشيد</a:t>
              </a:r>
              <a:endParaRPr lang="en-US" sz="40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8" name="Ellipse 10">
              <a:extLst>
                <a:ext uri="{FF2B5EF4-FFF2-40B4-BE49-F238E27FC236}">
                  <a16:creationId xmlns:a16="http://schemas.microsoft.com/office/drawing/2014/main" id="{3328BE80-CEC0-A659-14BD-96F8D13DE8B9}"/>
                </a:ext>
              </a:extLst>
            </p:cNvPr>
            <p:cNvSpPr>
              <a:spLocks noChangeArrowheads="1"/>
            </p:cNvSpPr>
            <p:nvPr/>
          </p:nvSpPr>
          <p:spPr bwMode="auto">
            <a:xfrm>
              <a:off x="74226" y="1212"/>
              <a:ext cx="27809" cy="10756"/>
            </a:xfrm>
            <a:prstGeom prst="ellipse">
              <a:avLst/>
            </a:prstGeom>
            <a:ln/>
          </p:spPr>
          <p:style>
            <a:lnRef idx="2">
              <a:schemeClr val="accent2"/>
            </a:lnRef>
            <a:fillRef idx="1">
              <a:schemeClr val="lt1"/>
            </a:fillRef>
            <a:effectRef idx="0">
              <a:schemeClr val="accent2"/>
            </a:effectRef>
            <a:fontRef idx="minor">
              <a:schemeClr val="dk1"/>
            </a:fontRef>
          </p:style>
          <p:txBody>
            <a:bodyPr rot="0" vert="horz" wrap="square" lIns="91440" tIns="45720" rIns="91440" bIns="45720" anchor="ctr" anchorCtr="0" upright="1">
              <a:noAutofit/>
            </a:bodyPr>
            <a:lstStyle/>
            <a:p>
              <a:pPr algn="ctr">
                <a:lnSpc>
                  <a:spcPct val="107000"/>
                </a:lnSpc>
                <a:spcAft>
                  <a:spcPts val="800"/>
                </a:spcAft>
              </a:pPr>
              <a:r>
                <a:rPr lang="ar-BH" sz="4000" b="1" dirty="0">
                  <a:solidFill>
                    <a:srgbClr val="EE534F"/>
                  </a:solidFill>
                  <a:effectLst/>
                  <a:latin typeface="Adobe Fan Heiti Std B"/>
                  <a:ea typeface="Adobe Fan Heiti Std B"/>
                  <a:cs typeface="Arial" panose="020B0604020202020204" pitchFamily="34" charset="0"/>
                </a:rPr>
                <a:t>ثانيا</a:t>
              </a:r>
              <a:endParaRPr lang="en-US" sz="4000" dirty="0">
                <a:effectLst/>
                <a:latin typeface="Calibri" panose="020F0502020204030204" pitchFamily="34" charset="0"/>
                <a:ea typeface="Calibri" panose="020F0502020204030204" pitchFamily="34" charset="0"/>
                <a:cs typeface="Arial" panose="020B0604020202020204" pitchFamily="34" charset="0"/>
              </a:endParaRPr>
            </a:p>
          </p:txBody>
        </p:sp>
      </p:grpSp>
      <p:sp>
        <p:nvSpPr>
          <p:cNvPr id="13" name="مستطيل: زوايا مستديرة 12">
            <a:extLst>
              <a:ext uri="{FF2B5EF4-FFF2-40B4-BE49-F238E27FC236}">
                <a16:creationId xmlns:a16="http://schemas.microsoft.com/office/drawing/2014/main" id="{1D8ECBA1-1CAD-1F58-7335-57822E475350}"/>
              </a:ext>
            </a:extLst>
          </p:cNvPr>
          <p:cNvSpPr/>
          <p:nvPr/>
        </p:nvSpPr>
        <p:spPr>
          <a:xfrm>
            <a:off x="26127" y="10380"/>
            <a:ext cx="3448594" cy="357545"/>
          </a:xfrm>
          <a:prstGeom prst="roundRect">
            <a:avLst/>
          </a:prstGeom>
          <a:blipFill>
            <a:blip r:embed="rId5"/>
            <a:tile tx="0" ty="0" sx="100000" sy="100000" flip="none" algn="tl"/>
          </a:blipFill>
        </p:spPr>
        <p:style>
          <a:lnRef idx="2">
            <a:schemeClr val="accent1"/>
          </a:lnRef>
          <a:fillRef idx="1">
            <a:schemeClr val="lt1"/>
          </a:fillRef>
          <a:effectRef idx="0">
            <a:schemeClr val="accent1"/>
          </a:effectRef>
          <a:fontRef idx="minor">
            <a:schemeClr val="dk1"/>
          </a:fontRef>
        </p:style>
        <p:txBody>
          <a:bodyPr wrap="square">
            <a:spAutoFit/>
          </a:bodyPr>
          <a:lstStyle/>
          <a:p>
            <a:pPr lvl="0" algn="ctr">
              <a:buClrTx/>
              <a:buSzTx/>
              <a:buFontTx/>
              <a:buNone/>
            </a:pPr>
            <a:r>
              <a:rPr kumimoji="0" lang="ar-BH" sz="1500" b="1" i="0" u="none" strike="noStrike" cap="none" spc="0" normalizeH="0" baseline="0" noProof="0" dirty="0">
                <a:ln>
                  <a:noFill/>
                </a:ln>
                <a:solidFill>
                  <a:srgbClr val="C00000"/>
                </a:solidFill>
                <a:effectLst/>
                <a:uLnTx/>
                <a:uFillTx/>
                <a:latin typeface="+mj-lt"/>
                <a:ea typeface="+mn-ea"/>
                <a:cs typeface="+mn-cs"/>
              </a:rPr>
              <a:t>مادة التربية للمواطنة / درس : </a:t>
            </a:r>
            <a:r>
              <a:rPr lang="ar-BH" sz="1500" b="1" dirty="0">
                <a:solidFill>
                  <a:srgbClr val="C00000"/>
                </a:solidFill>
                <a:latin typeface="+mj-lt"/>
              </a:rPr>
              <a:t>الترشيد</a:t>
            </a:r>
            <a:endParaRPr lang="en-US" sz="1500" dirty="0">
              <a:solidFill>
                <a:srgbClr val="C00000"/>
              </a:solidFill>
              <a:latin typeface="+mj-lt"/>
              <a:cs typeface="+mn-cs"/>
            </a:endParaRPr>
          </a:p>
        </p:txBody>
      </p:sp>
      <p:sp>
        <p:nvSpPr>
          <p:cNvPr id="2" name="Rectangle 5">
            <a:extLst>
              <a:ext uri="{FF2B5EF4-FFF2-40B4-BE49-F238E27FC236}">
                <a16:creationId xmlns:a16="http://schemas.microsoft.com/office/drawing/2014/main" id="{58CB69B6-7F8A-2F32-74FF-5CAFAD23FF87}"/>
              </a:ext>
            </a:extLst>
          </p:cNvPr>
          <p:cNvSpPr>
            <a:spLocks/>
          </p:cNvSpPr>
          <p:nvPr/>
        </p:nvSpPr>
        <p:spPr>
          <a:xfrm>
            <a:off x="8450645" y="6302253"/>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ar-BH"/>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6000"/>
              </a:lnSpc>
              <a:spcBef>
                <a:spcPts val="0"/>
              </a:spcBef>
              <a:spcAft>
                <a:spcPts val="800"/>
              </a:spcAft>
              <a:buClrTx/>
              <a:buSzTx/>
              <a:buFontTx/>
              <a:buNone/>
              <a:tabLst/>
              <a:defRPr/>
            </a:pP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a:t>
            </a:r>
            <a:r>
              <a:rPr kumimoji="0" lang="ar-SA"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a:t>
            </a: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راس</a:t>
            </a:r>
            <a:r>
              <a:rPr kumimoji="0" lang="ar-SA"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a:t>
            </a: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ي الأول 2024-2025</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77179819"/>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9" name="Group 10">
            <a:extLst>
              <a:ext uri="{FF2B5EF4-FFF2-40B4-BE49-F238E27FC236}">
                <a16:creationId xmlns:a16="http://schemas.microsoft.com/office/drawing/2014/main" id="{F723F7B6-2474-035B-F12A-7183C3F84436}"/>
              </a:ext>
            </a:extLst>
          </p:cNvPr>
          <p:cNvGrpSpPr/>
          <p:nvPr/>
        </p:nvGrpSpPr>
        <p:grpSpPr>
          <a:xfrm>
            <a:off x="10501809" y="148830"/>
            <a:ext cx="1562463" cy="1043830"/>
            <a:chOff x="10143165" y="36019"/>
            <a:chExt cx="1772039" cy="1349941"/>
          </a:xfrm>
        </p:grpSpPr>
        <p:pic>
          <p:nvPicPr>
            <p:cNvPr id="10" name="Picture 11">
              <a:extLst>
                <a:ext uri="{FF2B5EF4-FFF2-40B4-BE49-F238E27FC236}">
                  <a16:creationId xmlns:a16="http://schemas.microsoft.com/office/drawing/2014/main" id="{6F79F1BB-3021-EF8A-BF21-50D554ADC7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51139" b="24537"/>
            <a:stretch/>
          </p:blipFill>
          <p:spPr>
            <a:xfrm>
              <a:off x="10345468" y="734969"/>
              <a:ext cx="1366634" cy="295685"/>
            </a:xfrm>
            <a:prstGeom prst="rect">
              <a:avLst/>
            </a:prstGeom>
          </p:spPr>
        </p:pic>
        <p:pic>
          <p:nvPicPr>
            <p:cNvPr id="11" name="Picture 12">
              <a:extLst>
                <a:ext uri="{FF2B5EF4-FFF2-40B4-BE49-F238E27FC236}">
                  <a16:creationId xmlns:a16="http://schemas.microsoft.com/office/drawing/2014/main" id="{0CFA20C2-3F09-002D-FBE0-F43FBCB413E4}"/>
                </a:ext>
              </a:extLst>
            </p:cNvPr>
            <p:cNvPicPr>
              <a:picLocks noChangeAspect="1"/>
            </p:cNvPicPr>
            <p:nvPr/>
          </p:nvPicPr>
          <p:blipFill rotWithShape="1">
            <a:blip r:embed="rId3">
              <a:extLst>
                <a:ext uri="{28A0092B-C50C-407E-A947-70E740481C1C}">
                  <a14:useLocalDpi xmlns:a14="http://schemas.microsoft.com/office/drawing/2010/main" val="0"/>
                </a:ext>
              </a:extLst>
            </a:blip>
            <a:srcRect t="75391" b="6916"/>
            <a:stretch/>
          </p:blipFill>
          <p:spPr>
            <a:xfrm>
              <a:off x="10143165" y="1107079"/>
              <a:ext cx="1772039" cy="278881"/>
            </a:xfrm>
            <a:prstGeom prst="rect">
              <a:avLst/>
            </a:prstGeom>
          </p:spPr>
        </p:pic>
        <p:pic>
          <p:nvPicPr>
            <p:cNvPr id="15" name="Picture 13" descr="A picture containing text, clipart, vector graphics&#10;&#10;Description automatically generated">
              <a:extLst>
                <a:ext uri="{FF2B5EF4-FFF2-40B4-BE49-F238E27FC236}">
                  <a16:creationId xmlns:a16="http://schemas.microsoft.com/office/drawing/2014/main" id="{351074EE-1939-F3E8-8C79-D408EFBB00A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41397" y="36019"/>
              <a:ext cx="607323" cy="668055"/>
            </a:xfrm>
            <a:prstGeom prst="rect">
              <a:avLst/>
            </a:prstGeom>
          </p:spPr>
        </p:pic>
      </p:grpSp>
      <p:sp>
        <p:nvSpPr>
          <p:cNvPr id="13" name="مستطيل: زوايا مستديرة 12">
            <a:extLst>
              <a:ext uri="{FF2B5EF4-FFF2-40B4-BE49-F238E27FC236}">
                <a16:creationId xmlns:a16="http://schemas.microsoft.com/office/drawing/2014/main" id="{1D8ECBA1-1CAD-1F58-7335-57822E475350}"/>
              </a:ext>
            </a:extLst>
          </p:cNvPr>
          <p:cNvSpPr/>
          <p:nvPr/>
        </p:nvSpPr>
        <p:spPr>
          <a:xfrm>
            <a:off x="26127" y="10380"/>
            <a:ext cx="3448594" cy="357545"/>
          </a:xfrm>
          <a:prstGeom prst="roundRect">
            <a:avLst/>
          </a:prstGeom>
          <a:blipFill>
            <a:blip r:embed="rId5"/>
            <a:tile tx="0" ty="0" sx="100000" sy="100000" flip="none" algn="tl"/>
          </a:blipFill>
        </p:spPr>
        <p:style>
          <a:lnRef idx="2">
            <a:schemeClr val="accent1"/>
          </a:lnRef>
          <a:fillRef idx="1">
            <a:schemeClr val="lt1"/>
          </a:fillRef>
          <a:effectRef idx="0">
            <a:schemeClr val="accent1"/>
          </a:effectRef>
          <a:fontRef idx="minor">
            <a:schemeClr val="dk1"/>
          </a:fontRef>
        </p:style>
        <p:txBody>
          <a:bodyPr wrap="square">
            <a:spAutoFit/>
          </a:bodyPr>
          <a:lstStyle/>
          <a:p>
            <a:pPr lvl="0" algn="ctr">
              <a:buClrTx/>
              <a:buSzTx/>
              <a:buFontTx/>
              <a:buNone/>
            </a:pPr>
            <a:r>
              <a:rPr kumimoji="0" lang="ar-BH" sz="1500" b="1" i="0" u="none" strike="noStrike" cap="none" spc="0" normalizeH="0" baseline="0" noProof="0" dirty="0">
                <a:ln>
                  <a:noFill/>
                </a:ln>
                <a:solidFill>
                  <a:srgbClr val="C00000"/>
                </a:solidFill>
                <a:effectLst/>
                <a:uLnTx/>
                <a:uFillTx/>
                <a:latin typeface="+mj-lt"/>
                <a:ea typeface="+mn-ea"/>
                <a:cs typeface="+mn-cs"/>
              </a:rPr>
              <a:t>مادة التربية للمواطنة / درس : </a:t>
            </a:r>
            <a:r>
              <a:rPr lang="ar-BH" sz="1500" b="1" dirty="0">
                <a:solidFill>
                  <a:srgbClr val="C00000"/>
                </a:solidFill>
                <a:latin typeface="+mj-lt"/>
              </a:rPr>
              <a:t>الترشيد</a:t>
            </a:r>
            <a:endParaRPr lang="en-US" sz="1500" dirty="0">
              <a:solidFill>
                <a:srgbClr val="C00000"/>
              </a:solidFill>
              <a:latin typeface="+mj-lt"/>
              <a:cs typeface="+mn-cs"/>
            </a:endParaRPr>
          </a:p>
        </p:txBody>
      </p:sp>
      <p:grpSp>
        <p:nvGrpSpPr>
          <p:cNvPr id="26" name="مجموعة 25">
            <a:extLst>
              <a:ext uri="{FF2B5EF4-FFF2-40B4-BE49-F238E27FC236}">
                <a16:creationId xmlns:a16="http://schemas.microsoft.com/office/drawing/2014/main" id="{18874258-0BB8-6D8E-8F94-8210F660434E}"/>
              </a:ext>
            </a:extLst>
          </p:cNvPr>
          <p:cNvGrpSpPr/>
          <p:nvPr/>
        </p:nvGrpSpPr>
        <p:grpSpPr>
          <a:xfrm>
            <a:off x="209486" y="1019059"/>
            <a:ext cx="10292324" cy="5069004"/>
            <a:chOff x="566056" y="1088571"/>
            <a:chExt cx="10882617" cy="5170140"/>
          </a:xfrm>
        </p:grpSpPr>
        <p:grpSp>
          <p:nvGrpSpPr>
            <p:cNvPr id="21" name="مجموعة 20">
              <a:extLst>
                <a:ext uri="{FF2B5EF4-FFF2-40B4-BE49-F238E27FC236}">
                  <a16:creationId xmlns:a16="http://schemas.microsoft.com/office/drawing/2014/main" id="{9231CBDC-1D9E-CD2B-DE7E-6D19A0E34E32}"/>
                </a:ext>
              </a:extLst>
            </p:cNvPr>
            <p:cNvGrpSpPr/>
            <p:nvPr/>
          </p:nvGrpSpPr>
          <p:grpSpPr>
            <a:xfrm>
              <a:off x="566056" y="1088571"/>
              <a:ext cx="10882617" cy="4388947"/>
              <a:chOff x="5338798" y="1603478"/>
              <a:chExt cx="5376076" cy="3188526"/>
            </a:xfrm>
          </p:grpSpPr>
          <p:pic>
            <p:nvPicPr>
              <p:cNvPr id="14" name="صورة 13" descr="صورة تحتوي على نص, لقطة شاشة, الوجه الإنساني, برمجيات&#10;&#10;تم إنشاء الوصف تلقائياً">
                <a:extLst>
                  <a:ext uri="{FF2B5EF4-FFF2-40B4-BE49-F238E27FC236}">
                    <a16:creationId xmlns:a16="http://schemas.microsoft.com/office/drawing/2014/main" id="{A18CEC27-0AE4-4CCA-252C-C9A71C0BB63B}"/>
                  </a:ext>
                </a:extLst>
              </p:cNvPr>
              <p:cNvPicPr>
                <a:picLocks noChangeAspect="1"/>
              </p:cNvPicPr>
              <p:nvPr/>
            </p:nvPicPr>
            <p:blipFill rotWithShape="1">
              <a:blip r:embed="rId6">
                <a:extLst>
                  <a:ext uri="{28A0092B-C50C-407E-A947-70E740481C1C}">
                    <a14:useLocalDpi xmlns:a14="http://schemas.microsoft.com/office/drawing/2010/main" val="0"/>
                  </a:ext>
                </a:extLst>
              </a:blip>
              <a:srcRect l="62526" t="69451" r="18309" b="8060"/>
              <a:stretch/>
            </p:blipFill>
            <p:spPr>
              <a:xfrm>
                <a:off x="8292901" y="3503398"/>
                <a:ext cx="2421973" cy="1186647"/>
              </a:xfrm>
              <a:prstGeom prst="rect">
                <a:avLst/>
              </a:prstGeom>
            </p:spPr>
          </p:pic>
          <p:pic>
            <p:nvPicPr>
              <p:cNvPr id="16" name="صورة 15" descr="صورة تحتوي على نص, لقطة شاشة, الوجه الإنساني, برمجيات&#10;&#10;تم إنشاء الوصف تلقائياً">
                <a:extLst>
                  <a:ext uri="{FF2B5EF4-FFF2-40B4-BE49-F238E27FC236}">
                    <a16:creationId xmlns:a16="http://schemas.microsoft.com/office/drawing/2014/main" id="{AFE9B209-4AC7-F8CE-EBC0-08A51D2A877E}"/>
                  </a:ext>
                </a:extLst>
              </p:cNvPr>
              <p:cNvPicPr>
                <a:picLocks noChangeAspect="1"/>
              </p:cNvPicPr>
              <p:nvPr/>
            </p:nvPicPr>
            <p:blipFill rotWithShape="1">
              <a:blip r:embed="rId6">
                <a:extLst>
                  <a:ext uri="{28A0092B-C50C-407E-A947-70E740481C1C}">
                    <a14:useLocalDpi xmlns:a14="http://schemas.microsoft.com/office/drawing/2010/main" val="0"/>
                  </a:ext>
                </a:extLst>
              </a:blip>
              <a:srcRect l="38988" t="69621" r="41848" b="8825"/>
              <a:stretch/>
            </p:blipFill>
            <p:spPr>
              <a:xfrm>
                <a:off x="5338798" y="3567155"/>
                <a:ext cx="2421973" cy="1224849"/>
              </a:xfrm>
              <a:prstGeom prst="rect">
                <a:avLst/>
              </a:prstGeom>
            </p:spPr>
          </p:pic>
          <p:pic>
            <p:nvPicPr>
              <p:cNvPr id="17" name="صورة 16" descr="صورة تحتوي على نص, لقطة شاشة, الوجه الإنساني, برمجيات&#10;&#10;تم إنشاء الوصف تلقائياً">
                <a:extLst>
                  <a:ext uri="{FF2B5EF4-FFF2-40B4-BE49-F238E27FC236}">
                    <a16:creationId xmlns:a16="http://schemas.microsoft.com/office/drawing/2014/main" id="{2D7662CE-41B8-EEF3-C3CE-901FE3194EF7}"/>
                  </a:ext>
                </a:extLst>
              </p:cNvPr>
              <p:cNvPicPr>
                <a:picLocks noChangeAspect="1"/>
              </p:cNvPicPr>
              <p:nvPr/>
            </p:nvPicPr>
            <p:blipFill rotWithShape="1">
              <a:blip r:embed="rId6">
                <a:extLst>
                  <a:ext uri="{28A0092B-C50C-407E-A947-70E740481C1C}">
                    <a14:useLocalDpi xmlns:a14="http://schemas.microsoft.com/office/drawing/2010/main" val="0"/>
                  </a:ext>
                </a:extLst>
              </a:blip>
              <a:srcRect l="62619" t="35061" r="18810" b="42364"/>
              <a:stretch/>
            </p:blipFill>
            <p:spPr>
              <a:xfrm>
                <a:off x="8450645" y="1603478"/>
                <a:ext cx="2264229" cy="1191228"/>
              </a:xfrm>
              <a:prstGeom prst="rect">
                <a:avLst/>
              </a:prstGeom>
            </p:spPr>
          </p:pic>
          <p:pic>
            <p:nvPicPr>
              <p:cNvPr id="18" name="صورة 17" descr="صورة تحتوي على نص, لقطة شاشة, الوجه الإنساني, برمجيات&#10;&#10;تم إنشاء الوصف تلقائياً">
                <a:extLst>
                  <a:ext uri="{FF2B5EF4-FFF2-40B4-BE49-F238E27FC236}">
                    <a16:creationId xmlns:a16="http://schemas.microsoft.com/office/drawing/2014/main" id="{A0234877-7947-E620-7573-658578A5651B}"/>
                  </a:ext>
                </a:extLst>
              </p:cNvPr>
              <p:cNvPicPr>
                <a:picLocks noChangeAspect="1"/>
              </p:cNvPicPr>
              <p:nvPr/>
            </p:nvPicPr>
            <p:blipFill rotWithShape="1">
              <a:blip r:embed="rId6">
                <a:extLst>
                  <a:ext uri="{28A0092B-C50C-407E-A947-70E740481C1C}">
                    <a14:useLocalDpi xmlns:a14="http://schemas.microsoft.com/office/drawing/2010/main" val="0"/>
                  </a:ext>
                </a:extLst>
              </a:blip>
              <a:srcRect l="38155" t="35866" r="43274" b="42748"/>
              <a:stretch/>
            </p:blipFill>
            <p:spPr>
              <a:xfrm>
                <a:off x="5450049" y="1614481"/>
                <a:ext cx="2199471" cy="1191229"/>
              </a:xfrm>
              <a:prstGeom prst="rect">
                <a:avLst/>
              </a:prstGeom>
            </p:spPr>
          </p:pic>
        </p:grpSp>
        <p:sp>
          <p:nvSpPr>
            <p:cNvPr id="22" name="مستطيل 21">
              <a:extLst>
                <a:ext uri="{FF2B5EF4-FFF2-40B4-BE49-F238E27FC236}">
                  <a16:creationId xmlns:a16="http://schemas.microsoft.com/office/drawing/2014/main" id="{90F0E87E-8706-6D30-A47F-C68F7F31137B}"/>
                </a:ext>
              </a:extLst>
            </p:cNvPr>
            <p:cNvSpPr>
              <a:spLocks noChangeArrowheads="1"/>
            </p:cNvSpPr>
            <p:nvPr/>
          </p:nvSpPr>
          <p:spPr bwMode="auto">
            <a:xfrm>
              <a:off x="6865268" y="2771395"/>
              <a:ext cx="4452318" cy="893533"/>
            </a:xfrm>
            <a:prstGeom prst="rect">
              <a:avLst/>
            </a:prstGeom>
            <a:solidFill>
              <a:schemeClr val="lt1">
                <a:lumMod val="100000"/>
                <a:lumOff val="0"/>
              </a:schemeClr>
            </a:solidFill>
            <a:ln w="12700">
              <a:solidFill>
                <a:schemeClr val="accent6">
                  <a:lumMod val="100000"/>
                  <a:lumOff val="0"/>
                </a:schemeClr>
              </a:solidFill>
              <a:miter lim="800000"/>
              <a:headEnd/>
              <a:tailEnd/>
            </a:ln>
          </p:spPr>
          <p:txBody>
            <a:bodyPr rot="0" vert="horz" wrap="square" lIns="91440" tIns="45720" rIns="91440" bIns="45720" anchor="ctr" anchorCtr="0" upright="1">
              <a:noAutofit/>
            </a:bodyPr>
            <a:lstStyle/>
            <a:p>
              <a:pPr algn="ctr" rtl="1">
                <a:spcAft>
                  <a:spcPts val="800"/>
                </a:spcAft>
              </a:pPr>
              <a:r>
                <a:rPr lang="ar-SA" sz="2400" b="1" dirty="0">
                  <a:effectLst/>
                  <a:latin typeface="Calibri" panose="020F0502020204030204" pitchFamily="34" charset="0"/>
                  <a:ea typeface="Calibri" panose="020F0502020204030204" pitchFamily="34" charset="0"/>
                  <a:cs typeface="Sakkal Majalla" panose="02000000000000000000" pitchFamily="2" charset="-78"/>
                </a:rPr>
                <a:t>تترك سارة صنبور الماء مفتوحًا في أثناء غسل أسنانها من الحنفية.</a:t>
              </a:r>
              <a:endParaRPr lang="en-US" sz="14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23" name="مستطيل 22">
              <a:extLst>
                <a:ext uri="{FF2B5EF4-FFF2-40B4-BE49-F238E27FC236}">
                  <a16:creationId xmlns:a16="http://schemas.microsoft.com/office/drawing/2014/main" id="{C46940F3-AEE3-0CAB-A79D-639E3EA0BF8A}"/>
                </a:ext>
              </a:extLst>
            </p:cNvPr>
            <p:cNvSpPr>
              <a:spLocks noChangeArrowheads="1"/>
            </p:cNvSpPr>
            <p:nvPr/>
          </p:nvSpPr>
          <p:spPr bwMode="auto">
            <a:xfrm>
              <a:off x="566056" y="2787146"/>
              <a:ext cx="4902721" cy="916940"/>
            </a:xfrm>
            <a:prstGeom prst="rect">
              <a:avLst/>
            </a:prstGeom>
            <a:solidFill>
              <a:schemeClr val="lt1">
                <a:lumMod val="100000"/>
                <a:lumOff val="0"/>
              </a:schemeClr>
            </a:solidFill>
            <a:ln w="12700">
              <a:solidFill>
                <a:schemeClr val="accent6">
                  <a:lumMod val="100000"/>
                  <a:lumOff val="0"/>
                </a:schemeClr>
              </a:solidFill>
              <a:miter lim="800000"/>
              <a:headEnd/>
              <a:tailEnd/>
            </a:ln>
          </p:spPr>
          <p:txBody>
            <a:bodyPr rot="0" vert="horz" wrap="square" lIns="91440" tIns="45720" rIns="91440" bIns="45720" anchor="ctr" anchorCtr="0" upright="1">
              <a:noAutofit/>
            </a:bodyPr>
            <a:lstStyle/>
            <a:p>
              <a:pPr algn="ctr" rtl="1">
                <a:lnSpc>
                  <a:spcPct val="107000"/>
                </a:lnSpc>
                <a:spcAft>
                  <a:spcPts val="800"/>
                </a:spcAft>
              </a:pPr>
              <a:r>
                <a:rPr lang="ar-SA" sz="2400" b="1" dirty="0">
                  <a:effectLst/>
                  <a:latin typeface="Calibri" panose="020F0502020204030204" pitchFamily="34" charset="0"/>
                  <a:ea typeface="Calibri" panose="020F0502020204030204" pitchFamily="34" charset="0"/>
                  <a:cs typeface="Sakkal Majalla" panose="02000000000000000000" pitchFamily="2" charset="-78"/>
                </a:rPr>
                <a:t>يُصرّ خالد على شراء أحذية وملابس وأدوات دراسية جديدة رغم امتلاكه لها نظيفة وصالحة للاستعمال.</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24" name="مستطيل 23">
              <a:extLst>
                <a:ext uri="{FF2B5EF4-FFF2-40B4-BE49-F238E27FC236}">
                  <a16:creationId xmlns:a16="http://schemas.microsoft.com/office/drawing/2014/main" id="{2C971962-3C3F-901D-B121-38851C72439A}"/>
                </a:ext>
              </a:extLst>
            </p:cNvPr>
            <p:cNvSpPr>
              <a:spLocks noChangeArrowheads="1"/>
            </p:cNvSpPr>
            <p:nvPr/>
          </p:nvSpPr>
          <p:spPr bwMode="auto">
            <a:xfrm>
              <a:off x="6865268" y="5425233"/>
              <a:ext cx="4452318" cy="833478"/>
            </a:xfrm>
            <a:prstGeom prst="rect">
              <a:avLst/>
            </a:prstGeom>
            <a:solidFill>
              <a:schemeClr val="lt1">
                <a:lumMod val="100000"/>
                <a:lumOff val="0"/>
              </a:schemeClr>
            </a:solidFill>
            <a:ln w="12700">
              <a:solidFill>
                <a:schemeClr val="accent6">
                  <a:lumMod val="100000"/>
                  <a:lumOff val="0"/>
                </a:schemeClr>
              </a:solidFill>
              <a:miter lim="800000"/>
              <a:headEnd/>
              <a:tailEnd/>
            </a:ln>
          </p:spPr>
          <p:txBody>
            <a:bodyPr rot="0" vert="horz" wrap="square" lIns="91440" tIns="45720" rIns="91440" bIns="45720" anchor="ctr" anchorCtr="0" upright="1">
              <a:noAutofit/>
            </a:bodyPr>
            <a:lstStyle/>
            <a:p>
              <a:pPr algn="ctr" rtl="1">
                <a:lnSpc>
                  <a:spcPct val="107000"/>
                </a:lnSpc>
                <a:spcAft>
                  <a:spcPts val="800"/>
                </a:spcAft>
              </a:pPr>
              <a:r>
                <a:rPr lang="ar-BH" sz="2400" b="1" dirty="0">
                  <a:effectLst/>
                  <a:latin typeface="Calibri" panose="020F0502020204030204" pitchFamily="34" charset="0"/>
                  <a:ea typeface="Calibri" panose="020F0502020204030204" pitchFamily="34" charset="0"/>
                  <a:cs typeface="Sakkal Majalla" panose="02000000000000000000" pitchFamily="2" charset="-78"/>
                </a:rPr>
                <a:t>يملأ سمير صحنه بالطعام، ويأكل القليل منه ويرمي الباقي في القمامة.</a:t>
              </a:r>
              <a:endParaRPr lang="en-US" sz="16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25" name="مستطيل 24">
              <a:extLst>
                <a:ext uri="{FF2B5EF4-FFF2-40B4-BE49-F238E27FC236}">
                  <a16:creationId xmlns:a16="http://schemas.microsoft.com/office/drawing/2014/main" id="{AE09EF41-7ADB-36D8-64F9-A734EF64A807}"/>
                </a:ext>
              </a:extLst>
            </p:cNvPr>
            <p:cNvSpPr>
              <a:spLocks noChangeArrowheads="1"/>
            </p:cNvSpPr>
            <p:nvPr/>
          </p:nvSpPr>
          <p:spPr bwMode="auto">
            <a:xfrm>
              <a:off x="566057" y="5485779"/>
              <a:ext cx="4902721" cy="772931"/>
            </a:xfrm>
            <a:prstGeom prst="rect">
              <a:avLst/>
            </a:prstGeom>
            <a:solidFill>
              <a:schemeClr val="lt1">
                <a:lumMod val="100000"/>
                <a:lumOff val="0"/>
              </a:schemeClr>
            </a:solidFill>
            <a:ln w="12700">
              <a:solidFill>
                <a:schemeClr val="accent6">
                  <a:lumMod val="100000"/>
                  <a:lumOff val="0"/>
                </a:schemeClr>
              </a:solidFill>
              <a:miter lim="800000"/>
              <a:headEnd/>
              <a:tailEnd/>
            </a:ln>
          </p:spPr>
          <p:txBody>
            <a:bodyPr rot="0" vert="horz" wrap="square" lIns="91440" tIns="45720" rIns="91440" bIns="45720" anchor="ctr" anchorCtr="0" upright="1">
              <a:noAutofit/>
            </a:bodyPr>
            <a:lstStyle/>
            <a:p>
              <a:pPr algn="ctr" rtl="1">
                <a:lnSpc>
                  <a:spcPct val="107000"/>
                </a:lnSpc>
                <a:spcAft>
                  <a:spcPts val="800"/>
                </a:spcAft>
              </a:pPr>
              <a:r>
                <a:rPr lang="ar-BH" sz="2400" b="1" dirty="0">
                  <a:effectLst/>
                  <a:latin typeface="Calibri" panose="020F0502020204030204" pitchFamily="34" charset="0"/>
                  <a:ea typeface="Calibri" panose="020F0502020204030204" pitchFamily="34" charset="0"/>
                  <a:cs typeface="Sakkal Majalla" panose="02000000000000000000" pitchFamily="2" charset="-78"/>
                </a:rPr>
                <a:t>تترك هند المكيفات والمصابيح مشغلة بعد مغادرتها البيت.</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grpSp>
      <p:sp>
        <p:nvSpPr>
          <p:cNvPr id="28" name="مربع نص 27">
            <a:extLst>
              <a:ext uri="{FF2B5EF4-FFF2-40B4-BE49-F238E27FC236}">
                <a16:creationId xmlns:a16="http://schemas.microsoft.com/office/drawing/2014/main" id="{44FEC34F-8842-E911-C967-6A170ED106F3}"/>
              </a:ext>
            </a:extLst>
          </p:cNvPr>
          <p:cNvSpPr txBox="1"/>
          <p:nvPr/>
        </p:nvSpPr>
        <p:spPr>
          <a:xfrm>
            <a:off x="4343347" y="218600"/>
            <a:ext cx="6096000" cy="523220"/>
          </a:xfrm>
          <a:prstGeom prst="rect">
            <a:avLst/>
          </a:prstGeom>
          <a:noFill/>
        </p:spPr>
        <p:txBody>
          <a:bodyPr wrap="square">
            <a:spAutoFit/>
          </a:bodyPr>
          <a:lstStyle/>
          <a:p>
            <a:r>
              <a:rPr lang="ar-BH" sz="2800" dirty="0">
                <a:effectLst/>
                <a:ea typeface="Calibri" panose="020F0502020204030204" pitchFamily="34" charset="0"/>
                <a:cs typeface="Sakkal Majalla" panose="02000000000000000000" pitchFamily="2" charset="-78"/>
              </a:rPr>
              <a:t>أتأمّل التصرفات الآتية، ثُم أُجيب عن الأسئلة التي تليها:</a:t>
            </a:r>
            <a:endParaRPr lang="ar-BH" sz="2800" dirty="0"/>
          </a:p>
        </p:txBody>
      </p:sp>
      <p:sp>
        <p:nvSpPr>
          <p:cNvPr id="2" name="Rectangle 5">
            <a:extLst>
              <a:ext uri="{FF2B5EF4-FFF2-40B4-BE49-F238E27FC236}">
                <a16:creationId xmlns:a16="http://schemas.microsoft.com/office/drawing/2014/main" id="{22AF6ACC-238D-2DED-1369-3FF4B0C3C126}"/>
              </a:ext>
            </a:extLst>
          </p:cNvPr>
          <p:cNvSpPr>
            <a:spLocks/>
          </p:cNvSpPr>
          <p:nvPr/>
        </p:nvSpPr>
        <p:spPr>
          <a:xfrm>
            <a:off x="8450645" y="6302253"/>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ar-BH"/>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6000"/>
              </a:lnSpc>
              <a:spcBef>
                <a:spcPts val="0"/>
              </a:spcBef>
              <a:spcAft>
                <a:spcPts val="800"/>
              </a:spcAft>
              <a:buClrTx/>
              <a:buSzTx/>
              <a:buFontTx/>
              <a:buNone/>
              <a:tabLst/>
              <a:defRPr/>
            </a:pP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a:t>
            </a:r>
            <a:r>
              <a:rPr kumimoji="0" lang="ar-SA"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a:t>
            </a: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راس</a:t>
            </a:r>
            <a:r>
              <a:rPr kumimoji="0" lang="ar-SA"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a:t>
            </a: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ي الأول 2024-2025</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623256156"/>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9" name="Group 10">
            <a:extLst>
              <a:ext uri="{FF2B5EF4-FFF2-40B4-BE49-F238E27FC236}">
                <a16:creationId xmlns:a16="http://schemas.microsoft.com/office/drawing/2014/main" id="{F723F7B6-2474-035B-F12A-7183C3F84436}"/>
              </a:ext>
            </a:extLst>
          </p:cNvPr>
          <p:cNvGrpSpPr/>
          <p:nvPr/>
        </p:nvGrpSpPr>
        <p:grpSpPr>
          <a:xfrm>
            <a:off x="10385697" y="148830"/>
            <a:ext cx="1562463" cy="1043830"/>
            <a:chOff x="10143165" y="36019"/>
            <a:chExt cx="1772039" cy="1349941"/>
          </a:xfrm>
        </p:grpSpPr>
        <p:pic>
          <p:nvPicPr>
            <p:cNvPr id="10" name="Picture 11">
              <a:extLst>
                <a:ext uri="{FF2B5EF4-FFF2-40B4-BE49-F238E27FC236}">
                  <a16:creationId xmlns:a16="http://schemas.microsoft.com/office/drawing/2014/main" id="{6F79F1BB-3021-EF8A-BF21-50D554ADC7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51139" b="24537"/>
            <a:stretch/>
          </p:blipFill>
          <p:spPr>
            <a:xfrm>
              <a:off x="10345468" y="734969"/>
              <a:ext cx="1366634" cy="295685"/>
            </a:xfrm>
            <a:prstGeom prst="rect">
              <a:avLst/>
            </a:prstGeom>
          </p:spPr>
        </p:pic>
        <p:pic>
          <p:nvPicPr>
            <p:cNvPr id="11" name="Picture 12">
              <a:extLst>
                <a:ext uri="{FF2B5EF4-FFF2-40B4-BE49-F238E27FC236}">
                  <a16:creationId xmlns:a16="http://schemas.microsoft.com/office/drawing/2014/main" id="{0CFA20C2-3F09-002D-FBE0-F43FBCB413E4}"/>
                </a:ext>
              </a:extLst>
            </p:cNvPr>
            <p:cNvPicPr>
              <a:picLocks noChangeAspect="1"/>
            </p:cNvPicPr>
            <p:nvPr/>
          </p:nvPicPr>
          <p:blipFill rotWithShape="1">
            <a:blip r:embed="rId3">
              <a:extLst>
                <a:ext uri="{28A0092B-C50C-407E-A947-70E740481C1C}">
                  <a14:useLocalDpi xmlns:a14="http://schemas.microsoft.com/office/drawing/2010/main" val="0"/>
                </a:ext>
              </a:extLst>
            </a:blip>
            <a:srcRect t="75391" b="6916"/>
            <a:stretch/>
          </p:blipFill>
          <p:spPr>
            <a:xfrm>
              <a:off x="10143165" y="1107079"/>
              <a:ext cx="1772039" cy="278881"/>
            </a:xfrm>
            <a:prstGeom prst="rect">
              <a:avLst/>
            </a:prstGeom>
          </p:spPr>
        </p:pic>
        <p:pic>
          <p:nvPicPr>
            <p:cNvPr id="15" name="Picture 13" descr="A picture containing text, clipart, vector graphics&#10;&#10;Description automatically generated">
              <a:extLst>
                <a:ext uri="{FF2B5EF4-FFF2-40B4-BE49-F238E27FC236}">
                  <a16:creationId xmlns:a16="http://schemas.microsoft.com/office/drawing/2014/main" id="{351074EE-1939-F3E8-8C79-D408EFBB00A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41397" y="36019"/>
              <a:ext cx="607323" cy="668055"/>
            </a:xfrm>
            <a:prstGeom prst="rect">
              <a:avLst/>
            </a:prstGeom>
          </p:spPr>
        </p:pic>
      </p:grpSp>
      <p:sp>
        <p:nvSpPr>
          <p:cNvPr id="13" name="مستطيل: زوايا مستديرة 12">
            <a:extLst>
              <a:ext uri="{FF2B5EF4-FFF2-40B4-BE49-F238E27FC236}">
                <a16:creationId xmlns:a16="http://schemas.microsoft.com/office/drawing/2014/main" id="{1D8ECBA1-1CAD-1F58-7335-57822E475350}"/>
              </a:ext>
            </a:extLst>
          </p:cNvPr>
          <p:cNvSpPr/>
          <p:nvPr/>
        </p:nvSpPr>
        <p:spPr>
          <a:xfrm>
            <a:off x="26127" y="10380"/>
            <a:ext cx="3448594" cy="357545"/>
          </a:xfrm>
          <a:prstGeom prst="roundRect">
            <a:avLst/>
          </a:prstGeom>
          <a:blipFill>
            <a:blip r:embed="rId5"/>
            <a:tile tx="0" ty="0" sx="100000" sy="100000" flip="none" algn="tl"/>
          </a:blipFill>
        </p:spPr>
        <p:style>
          <a:lnRef idx="2">
            <a:schemeClr val="accent1"/>
          </a:lnRef>
          <a:fillRef idx="1">
            <a:schemeClr val="lt1"/>
          </a:fillRef>
          <a:effectRef idx="0">
            <a:schemeClr val="accent1"/>
          </a:effectRef>
          <a:fontRef idx="minor">
            <a:schemeClr val="dk1"/>
          </a:fontRef>
        </p:style>
        <p:txBody>
          <a:bodyPr wrap="square">
            <a:spAutoFit/>
          </a:bodyPr>
          <a:lstStyle/>
          <a:p>
            <a:pPr lvl="0" algn="ctr">
              <a:buClrTx/>
              <a:buSzTx/>
              <a:buFontTx/>
              <a:buNone/>
            </a:pPr>
            <a:r>
              <a:rPr kumimoji="0" lang="ar-BH" sz="1500" b="1" i="0" u="none" strike="noStrike" cap="none" spc="0" normalizeH="0" baseline="0" noProof="0" dirty="0">
                <a:ln>
                  <a:noFill/>
                </a:ln>
                <a:solidFill>
                  <a:srgbClr val="C00000"/>
                </a:solidFill>
                <a:effectLst/>
                <a:uLnTx/>
                <a:uFillTx/>
                <a:latin typeface="+mj-lt"/>
                <a:ea typeface="+mn-ea"/>
                <a:cs typeface="+mn-cs"/>
              </a:rPr>
              <a:t>مادة التربية للمواطنة / درس : </a:t>
            </a:r>
            <a:r>
              <a:rPr lang="ar-BH" sz="1500" b="1" dirty="0">
                <a:solidFill>
                  <a:srgbClr val="C00000"/>
                </a:solidFill>
                <a:latin typeface="+mj-lt"/>
              </a:rPr>
              <a:t>الترشيد</a:t>
            </a:r>
            <a:endParaRPr lang="en-US" sz="1500" dirty="0">
              <a:solidFill>
                <a:srgbClr val="C00000"/>
              </a:solidFill>
              <a:latin typeface="+mj-lt"/>
              <a:cs typeface="+mn-cs"/>
            </a:endParaRPr>
          </a:p>
        </p:txBody>
      </p:sp>
      <p:sp>
        <p:nvSpPr>
          <p:cNvPr id="2" name="مستطيل: زوايا مستديرة 1">
            <a:extLst>
              <a:ext uri="{FF2B5EF4-FFF2-40B4-BE49-F238E27FC236}">
                <a16:creationId xmlns:a16="http://schemas.microsoft.com/office/drawing/2014/main" id="{568E1261-0D6B-44B8-B984-5718D63FC013}"/>
              </a:ext>
            </a:extLst>
          </p:cNvPr>
          <p:cNvSpPr>
            <a:spLocks/>
          </p:cNvSpPr>
          <p:nvPr/>
        </p:nvSpPr>
        <p:spPr>
          <a:xfrm>
            <a:off x="2815771" y="604809"/>
            <a:ext cx="7085557" cy="1645454"/>
          </a:xfrm>
          <a:prstGeom prst="roundRect">
            <a:avLst/>
          </a:prstGeom>
          <a:ln w="28575">
            <a:solidFill>
              <a:srgbClr val="00B0F0"/>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342900" lvl="0" indent="-342900" algn="r" rtl="1">
              <a:lnSpc>
                <a:spcPct val="107000"/>
              </a:lnSpc>
              <a:buFont typeface="Wingdings" panose="05000000000000000000" pitchFamily="2" charset="2"/>
              <a:buChar char=""/>
            </a:pPr>
            <a:r>
              <a:rPr lang="ar-BH" sz="2800" dirty="0">
                <a:effectLst/>
                <a:ea typeface="Calibri" panose="020F0502020204030204" pitchFamily="34" charset="0"/>
                <a:cs typeface="Sakkal Majalla" panose="02000000000000000000" pitchFamily="2" charset="-78"/>
              </a:rPr>
              <a:t>أُحدّد التصرفات غير الصحيحة  في مختلف الصور، ثم أصحّحها.</a:t>
            </a:r>
            <a:endParaRPr lang="en-US" sz="2800" dirty="0">
              <a:effectLst/>
              <a:ea typeface="Calibri" panose="020F0502020204030204" pitchFamily="34" charset="0"/>
              <a:cs typeface="Arial" panose="020B0604020202020204" pitchFamily="34" charset="0"/>
            </a:endParaRPr>
          </a:p>
          <a:p>
            <a:pPr marL="342900" lvl="0" indent="-342900" algn="r" rtl="1">
              <a:lnSpc>
                <a:spcPct val="107000"/>
              </a:lnSpc>
              <a:buFont typeface="Wingdings" panose="05000000000000000000" pitchFamily="2" charset="2"/>
              <a:buChar char=""/>
            </a:pPr>
            <a:r>
              <a:rPr lang="ar-BH" sz="2800" dirty="0">
                <a:effectLst/>
                <a:ea typeface="Calibri" panose="020F0502020204030204" pitchFamily="34" charset="0"/>
                <a:cs typeface="Sakkal Majalla" panose="02000000000000000000" pitchFamily="2" charset="-78"/>
              </a:rPr>
              <a:t>أتخيّل الوضع لو انقطعت الكهرباء عن محافظتي مدة أسبوع</a:t>
            </a:r>
            <a:r>
              <a:rPr lang="ar-SA" sz="2800" dirty="0">
                <a:effectLst/>
                <a:ea typeface="Calibri" panose="020F0502020204030204" pitchFamily="34" charset="0"/>
                <a:cs typeface="Sakkal Majalla" panose="02000000000000000000" pitchFamily="2" charset="-78"/>
              </a:rPr>
              <a:t>.</a:t>
            </a:r>
            <a:endParaRPr lang="en-US" sz="2800" dirty="0">
              <a:effectLst/>
              <a:ea typeface="Calibri" panose="020F0502020204030204" pitchFamily="34" charset="0"/>
              <a:cs typeface="Arial" panose="020B0604020202020204" pitchFamily="34" charset="0"/>
            </a:endParaRPr>
          </a:p>
          <a:p>
            <a:pPr marL="342900" lvl="0" indent="-342900" algn="r" rtl="1">
              <a:lnSpc>
                <a:spcPct val="107000"/>
              </a:lnSpc>
              <a:spcAft>
                <a:spcPts val="800"/>
              </a:spcAft>
              <a:buFont typeface="Wingdings" panose="05000000000000000000" pitchFamily="2" charset="2"/>
              <a:buChar char=""/>
            </a:pPr>
            <a:r>
              <a:rPr lang="ar-SA" sz="2800" dirty="0">
                <a:effectLst/>
                <a:ea typeface="Calibri" panose="020F0502020204030204" pitchFamily="34" charset="0"/>
                <a:cs typeface="Sakkal Majalla" panose="02000000000000000000" pitchFamily="2" charset="-78"/>
              </a:rPr>
              <a:t>أُوضّح أهمية الترشيد والمحافظة على </a:t>
            </a:r>
            <a:r>
              <a:rPr lang="ar-BH" sz="2800" dirty="0">
                <a:effectLst/>
                <a:ea typeface="Calibri" panose="020F0502020204030204" pitchFamily="34" charset="0"/>
                <a:cs typeface="Sakkal Majalla" panose="02000000000000000000" pitchFamily="2" charset="-78"/>
              </a:rPr>
              <a:t>الموارد في مجتمعنا</a:t>
            </a:r>
            <a:r>
              <a:rPr lang="ar-SA" sz="2800" dirty="0">
                <a:effectLst/>
                <a:ea typeface="Calibri" panose="020F0502020204030204" pitchFamily="34" charset="0"/>
                <a:cs typeface="Sakkal Majalla" panose="02000000000000000000" pitchFamily="2" charset="-78"/>
              </a:rPr>
              <a:t>. </a:t>
            </a:r>
            <a:endParaRPr lang="en-US" sz="2800" dirty="0">
              <a:effectLst/>
              <a:ea typeface="Calibri" panose="020F0502020204030204" pitchFamily="34" charset="0"/>
              <a:cs typeface="Arial" panose="020B0604020202020204" pitchFamily="34" charset="0"/>
            </a:endParaRPr>
          </a:p>
        </p:txBody>
      </p:sp>
      <p:grpSp>
        <p:nvGrpSpPr>
          <p:cNvPr id="4" name="Group 230">
            <a:extLst>
              <a:ext uri="{FF2B5EF4-FFF2-40B4-BE49-F238E27FC236}">
                <a16:creationId xmlns:a16="http://schemas.microsoft.com/office/drawing/2014/main" id="{1BB39691-F460-7F08-1AD4-E971B3315D91}"/>
              </a:ext>
            </a:extLst>
          </p:cNvPr>
          <p:cNvGrpSpPr>
            <a:grpSpLocks/>
          </p:cNvGrpSpPr>
          <p:nvPr/>
        </p:nvGrpSpPr>
        <p:grpSpPr bwMode="auto">
          <a:xfrm>
            <a:off x="2424268" y="2414645"/>
            <a:ext cx="7837714" cy="3685137"/>
            <a:chOff x="516" y="11565"/>
            <a:chExt cx="8374" cy="3696"/>
          </a:xfrm>
        </p:grpSpPr>
        <p:sp>
          <p:nvSpPr>
            <p:cNvPr id="5" name="تمرير: رأسي 4">
              <a:extLst>
                <a:ext uri="{FF2B5EF4-FFF2-40B4-BE49-F238E27FC236}">
                  <a16:creationId xmlns:a16="http://schemas.microsoft.com/office/drawing/2014/main" id="{D6AB8EDE-316B-EBE3-DA2E-0BEB66C6FA77}"/>
                </a:ext>
              </a:extLst>
            </p:cNvPr>
            <p:cNvSpPr>
              <a:spLocks noChangeArrowheads="1"/>
            </p:cNvSpPr>
            <p:nvPr/>
          </p:nvSpPr>
          <p:spPr bwMode="auto">
            <a:xfrm>
              <a:off x="516" y="11697"/>
              <a:ext cx="8374" cy="3564"/>
            </a:xfrm>
            <a:prstGeom prst="verticalScroll">
              <a:avLst>
                <a:gd name="adj" fmla="val 12500"/>
              </a:avLst>
            </a:prstGeom>
            <a:solidFill>
              <a:schemeClr val="lt1">
                <a:lumMod val="100000"/>
                <a:lumOff val="0"/>
              </a:schemeClr>
            </a:solidFill>
            <a:ln w="28575">
              <a:solidFill>
                <a:srgbClr val="7030A0"/>
              </a:solidFill>
              <a:miter lim="800000"/>
              <a:headEnd/>
              <a:tailEnd/>
            </a:ln>
          </p:spPr>
          <p:txBody>
            <a:bodyPr rot="0" vert="horz" wrap="square" lIns="91440" tIns="45720" rIns="91440" bIns="45720" anchor="ctr" anchorCtr="0" upright="1">
              <a:noAutofit/>
            </a:bodyPr>
            <a:lstStyle/>
            <a:p>
              <a:pPr marL="134620" indent="-135255" algn="r" rtl="1">
                <a:spcAft>
                  <a:spcPts val="800"/>
                </a:spcAft>
              </a:pPr>
              <a:r>
                <a:rPr lang="en-US" sz="2400" b="1" dirty="0">
                  <a:effectLst/>
                  <a:latin typeface="Sakkal Majalla" panose="02000000000000000000" pitchFamily="2" charset="-78"/>
                  <a:ea typeface="Calibri" panose="020F0502020204030204" pitchFamily="34" charset="0"/>
                  <a:cs typeface="Arial" panose="020B0604020202020204" pitchFamily="34" charset="0"/>
                </a:rPr>
                <a:t>-	</a:t>
              </a:r>
              <a:r>
                <a:rPr lang="ar-BH" sz="2400" b="1" dirty="0">
                  <a:effectLst/>
                  <a:latin typeface="Calibri" panose="020F0502020204030204" pitchFamily="34" charset="0"/>
                  <a:ea typeface="Calibri" panose="020F0502020204030204" pitchFamily="34" charset="0"/>
                  <a:cs typeface="Sakkal Majalla" panose="02000000000000000000" pitchFamily="2" charset="-78"/>
                </a:rPr>
                <a:t>ضمان استدامة الموارد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134620" indent="-135255" algn="r" rtl="1">
                <a:spcAft>
                  <a:spcPts val="800"/>
                </a:spcAft>
              </a:pPr>
              <a:r>
                <a:rPr lang="en-US" sz="2400" b="1" dirty="0">
                  <a:effectLst/>
                  <a:latin typeface="Sakkal Majalla" panose="02000000000000000000" pitchFamily="2" charset="-78"/>
                  <a:ea typeface="Calibri" panose="020F0502020204030204" pitchFamily="34" charset="0"/>
                  <a:cs typeface="Arial" panose="020B0604020202020204" pitchFamily="34" charset="0"/>
                </a:rPr>
                <a:t>-	</a:t>
              </a:r>
              <a:r>
                <a:rPr lang="ar-BH" sz="2400" b="1" dirty="0">
                  <a:effectLst/>
                  <a:latin typeface="Calibri" panose="020F0502020204030204" pitchFamily="34" charset="0"/>
                  <a:ea typeface="Calibri" panose="020F0502020204030204" pitchFamily="34" charset="0"/>
                  <a:cs typeface="Sakkal Majalla" panose="02000000000000000000" pitchFamily="2" charset="-78"/>
                </a:rPr>
                <a:t>ضمان مستقبل اقتصادي للمجتمعات على مستوى المؤسسات والأفراد</a:t>
              </a:r>
              <a:r>
                <a:rPr lang="en-US" sz="2400" b="1" dirty="0">
                  <a:effectLst/>
                  <a:latin typeface="Sakkal Majalla" panose="02000000000000000000" pitchFamily="2" charset="-78"/>
                  <a:ea typeface="Calibri" panose="020F0502020204030204" pitchFamily="34" charset="0"/>
                  <a:cs typeface="Arial" panose="020B0604020202020204" pitchFamily="34" charset="0"/>
                </a:rPr>
                <a:t>.</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134620" indent="-135255" algn="r" rtl="1">
                <a:spcAft>
                  <a:spcPts val="800"/>
                </a:spcAft>
              </a:pPr>
              <a:r>
                <a:rPr lang="en-US" sz="2400" b="1" dirty="0">
                  <a:effectLst/>
                  <a:latin typeface="Sakkal Majalla" panose="02000000000000000000" pitchFamily="2" charset="-78"/>
                  <a:ea typeface="Calibri" panose="020F0502020204030204" pitchFamily="34" charset="0"/>
                  <a:cs typeface="Arial" panose="020B0604020202020204" pitchFamily="34" charset="0"/>
                </a:rPr>
                <a:t>-	</a:t>
              </a:r>
              <a:r>
                <a:rPr lang="ar-BH" sz="2400" b="1" dirty="0">
                  <a:effectLst/>
                  <a:latin typeface="Calibri" panose="020F0502020204030204" pitchFamily="34" charset="0"/>
                  <a:ea typeface="Calibri" panose="020F0502020204030204" pitchFamily="34" charset="0"/>
                  <a:cs typeface="Sakkal Majalla" panose="02000000000000000000" pitchFamily="2" charset="-78"/>
                </a:rPr>
                <a:t>توفير الطاقة</a:t>
              </a:r>
              <a:r>
                <a:rPr lang="en-US" sz="2400" b="1" dirty="0">
                  <a:effectLst/>
                  <a:latin typeface="Sakkal Majalla" panose="02000000000000000000" pitchFamily="2" charset="-78"/>
                  <a:ea typeface="Calibri" panose="020F0502020204030204" pitchFamily="34" charset="0"/>
                  <a:cs typeface="Arial" panose="020B0604020202020204" pitchFamily="34" charset="0"/>
                </a:rPr>
                <a:t>.</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134620" indent="-135255" algn="r" rtl="1">
                <a:spcAft>
                  <a:spcPts val="800"/>
                </a:spcAft>
              </a:pPr>
              <a:r>
                <a:rPr lang="ar-BH" sz="2400" b="1" dirty="0">
                  <a:effectLst/>
                  <a:latin typeface="Calibri" panose="020F0502020204030204" pitchFamily="34" charset="0"/>
                  <a:ea typeface="Calibri" panose="020F0502020204030204" pitchFamily="34" charset="0"/>
                  <a:cs typeface="Sakkal Majalla" panose="02000000000000000000" pitchFamily="2" charset="-78"/>
                </a:rPr>
                <a:t>- القدرة على مواجهة التحديات والأزمات</a:t>
              </a:r>
              <a:r>
                <a:rPr lang="en-US" sz="2400" b="1" dirty="0">
                  <a:effectLst/>
                  <a:latin typeface="Sakkal Majalla" panose="02000000000000000000" pitchFamily="2" charset="-78"/>
                  <a:ea typeface="Calibri" panose="020F0502020204030204" pitchFamily="34" charset="0"/>
                  <a:cs typeface="Arial" panose="020B0604020202020204" pitchFamily="34" charset="0"/>
                </a:rPr>
                <a:t>.</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134620" indent="-135255" algn="r" rtl="1">
                <a:spcAft>
                  <a:spcPts val="800"/>
                </a:spcAft>
              </a:pPr>
              <a:r>
                <a:rPr lang="ar-BH" sz="2400" b="1" dirty="0">
                  <a:effectLst/>
                  <a:latin typeface="Calibri" panose="020F0502020204030204" pitchFamily="34" charset="0"/>
                  <a:ea typeface="Calibri" panose="020F0502020204030204" pitchFamily="34" charset="0"/>
                  <a:cs typeface="Sakkal Majalla" panose="02000000000000000000" pitchFamily="2" charset="-78"/>
                </a:rPr>
                <a:t>- سلامة البيئة</a:t>
              </a:r>
              <a:r>
                <a:rPr lang="en-US" sz="2400" b="1" dirty="0">
                  <a:effectLst/>
                  <a:latin typeface="Sakkal Majalla" panose="02000000000000000000" pitchFamily="2" charset="-78"/>
                  <a:ea typeface="Calibri" panose="020F0502020204030204" pitchFamily="34" charset="0"/>
                  <a:cs typeface="Arial" panose="020B0604020202020204" pitchFamily="34" charset="0"/>
                </a:rPr>
                <a:t>.</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134620" indent="-135255" algn="r" rtl="1">
                <a:spcAft>
                  <a:spcPts val="800"/>
                </a:spcAft>
              </a:pPr>
              <a:r>
                <a:rPr lang="ar-BH" sz="2400" b="1" dirty="0">
                  <a:effectLst/>
                  <a:latin typeface="Calibri" panose="020F0502020204030204" pitchFamily="34" charset="0"/>
                  <a:ea typeface="Calibri" panose="020F0502020204030204" pitchFamily="34" charset="0"/>
                  <a:cs typeface="Sakkal Majalla" panose="02000000000000000000" pitchFamily="2" charset="-78"/>
                </a:rPr>
                <a:t>- تحقيق الاستقرار، وتحسن مستوى المعيشة. </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4" name="AutoShape 27">
              <a:extLst>
                <a:ext uri="{FF2B5EF4-FFF2-40B4-BE49-F238E27FC236}">
                  <a16:creationId xmlns:a16="http://schemas.microsoft.com/office/drawing/2014/main" id="{B654BB05-6886-9BFA-E68D-E0EDF508B6DA}"/>
                </a:ext>
              </a:extLst>
            </p:cNvPr>
            <p:cNvSpPr>
              <a:spLocks noChangeArrowheads="1"/>
            </p:cNvSpPr>
            <p:nvPr/>
          </p:nvSpPr>
          <p:spPr bwMode="auto">
            <a:xfrm>
              <a:off x="1468" y="11565"/>
              <a:ext cx="6739" cy="713"/>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rot="0" vert="horz" wrap="square" lIns="91440" tIns="45720" rIns="91440" bIns="45720" anchor="ctr" anchorCtr="0" upright="1">
              <a:noAutofit/>
            </a:bodyPr>
            <a:lstStyle/>
            <a:p>
              <a:pPr algn="ctr" rtl="1">
                <a:lnSpc>
                  <a:spcPct val="107000"/>
                </a:lnSpc>
                <a:spcAft>
                  <a:spcPts val="800"/>
                </a:spcAft>
              </a:pPr>
              <a:r>
                <a:rPr lang="ar-BH" sz="2800" b="1" dirty="0">
                  <a:solidFill>
                    <a:srgbClr val="002060"/>
                  </a:solidFill>
                  <a:effectLst/>
                  <a:latin typeface="Calibri" panose="020F0502020204030204" pitchFamily="34" charset="0"/>
                  <a:ea typeface="Calibri" panose="020F0502020204030204" pitchFamily="34" charset="0"/>
                  <a:cs typeface="Sakkal Majalla" panose="02000000000000000000" pitchFamily="2" charset="-78"/>
                </a:rPr>
                <a:t>من أهمية الترشيد</a:t>
              </a:r>
              <a:endParaRPr lang="en-US" sz="2800" dirty="0">
                <a:effectLst/>
                <a:latin typeface="Calibri" panose="020F0502020204030204" pitchFamily="34" charset="0"/>
                <a:ea typeface="Calibri" panose="020F0502020204030204" pitchFamily="34" charset="0"/>
                <a:cs typeface="Arial" panose="020B0604020202020204" pitchFamily="34" charset="0"/>
              </a:endParaRPr>
            </a:p>
          </p:txBody>
        </p:sp>
      </p:grpSp>
      <p:sp>
        <p:nvSpPr>
          <p:cNvPr id="6" name="Rectangle 5">
            <a:extLst>
              <a:ext uri="{FF2B5EF4-FFF2-40B4-BE49-F238E27FC236}">
                <a16:creationId xmlns:a16="http://schemas.microsoft.com/office/drawing/2014/main" id="{02F5AC58-6514-9632-C308-1D6D15C31787}"/>
              </a:ext>
            </a:extLst>
          </p:cNvPr>
          <p:cNvSpPr>
            <a:spLocks/>
          </p:cNvSpPr>
          <p:nvPr/>
        </p:nvSpPr>
        <p:spPr>
          <a:xfrm>
            <a:off x="8450645" y="6302253"/>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ar-BH"/>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6000"/>
              </a:lnSpc>
              <a:spcBef>
                <a:spcPts val="0"/>
              </a:spcBef>
              <a:spcAft>
                <a:spcPts val="800"/>
              </a:spcAft>
              <a:buClrTx/>
              <a:buSzTx/>
              <a:buFontTx/>
              <a:buNone/>
              <a:tabLst/>
              <a:defRPr/>
            </a:pP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a:t>
            </a:r>
            <a:r>
              <a:rPr kumimoji="0" lang="ar-SA"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a:t>
            </a: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راس</a:t>
            </a:r>
            <a:r>
              <a:rPr kumimoji="0" lang="ar-SA"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a:t>
            </a: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ي الأول 2024-2025</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097038378"/>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9" name="Group 10">
            <a:extLst>
              <a:ext uri="{FF2B5EF4-FFF2-40B4-BE49-F238E27FC236}">
                <a16:creationId xmlns:a16="http://schemas.microsoft.com/office/drawing/2014/main" id="{F723F7B6-2474-035B-F12A-7183C3F84436}"/>
              </a:ext>
            </a:extLst>
          </p:cNvPr>
          <p:cNvGrpSpPr/>
          <p:nvPr/>
        </p:nvGrpSpPr>
        <p:grpSpPr>
          <a:xfrm>
            <a:off x="10385697" y="148830"/>
            <a:ext cx="1562463" cy="1043830"/>
            <a:chOff x="10143165" y="36019"/>
            <a:chExt cx="1772039" cy="1349941"/>
          </a:xfrm>
        </p:grpSpPr>
        <p:pic>
          <p:nvPicPr>
            <p:cNvPr id="10" name="Picture 11">
              <a:extLst>
                <a:ext uri="{FF2B5EF4-FFF2-40B4-BE49-F238E27FC236}">
                  <a16:creationId xmlns:a16="http://schemas.microsoft.com/office/drawing/2014/main" id="{6F79F1BB-3021-EF8A-BF21-50D554ADC7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51139" b="24537"/>
            <a:stretch/>
          </p:blipFill>
          <p:spPr>
            <a:xfrm>
              <a:off x="10345468" y="734969"/>
              <a:ext cx="1366634" cy="295685"/>
            </a:xfrm>
            <a:prstGeom prst="rect">
              <a:avLst/>
            </a:prstGeom>
          </p:spPr>
        </p:pic>
        <p:pic>
          <p:nvPicPr>
            <p:cNvPr id="11" name="Picture 12">
              <a:extLst>
                <a:ext uri="{FF2B5EF4-FFF2-40B4-BE49-F238E27FC236}">
                  <a16:creationId xmlns:a16="http://schemas.microsoft.com/office/drawing/2014/main" id="{0CFA20C2-3F09-002D-FBE0-F43FBCB413E4}"/>
                </a:ext>
              </a:extLst>
            </p:cNvPr>
            <p:cNvPicPr>
              <a:picLocks noChangeAspect="1"/>
            </p:cNvPicPr>
            <p:nvPr/>
          </p:nvPicPr>
          <p:blipFill rotWithShape="1">
            <a:blip r:embed="rId3">
              <a:extLst>
                <a:ext uri="{28A0092B-C50C-407E-A947-70E740481C1C}">
                  <a14:useLocalDpi xmlns:a14="http://schemas.microsoft.com/office/drawing/2010/main" val="0"/>
                </a:ext>
              </a:extLst>
            </a:blip>
            <a:srcRect t="75391" b="6916"/>
            <a:stretch/>
          </p:blipFill>
          <p:spPr>
            <a:xfrm>
              <a:off x="10143165" y="1107079"/>
              <a:ext cx="1772039" cy="278881"/>
            </a:xfrm>
            <a:prstGeom prst="rect">
              <a:avLst/>
            </a:prstGeom>
          </p:spPr>
        </p:pic>
        <p:pic>
          <p:nvPicPr>
            <p:cNvPr id="15" name="Picture 13" descr="A picture containing text, clipart, vector graphics&#10;&#10;Description automatically generated">
              <a:extLst>
                <a:ext uri="{FF2B5EF4-FFF2-40B4-BE49-F238E27FC236}">
                  <a16:creationId xmlns:a16="http://schemas.microsoft.com/office/drawing/2014/main" id="{351074EE-1939-F3E8-8C79-D408EFBB00A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41397" y="36019"/>
              <a:ext cx="607323" cy="668055"/>
            </a:xfrm>
            <a:prstGeom prst="rect">
              <a:avLst/>
            </a:prstGeom>
          </p:spPr>
        </p:pic>
      </p:grpSp>
      <p:grpSp>
        <p:nvGrpSpPr>
          <p:cNvPr id="6" name="Group 58">
            <a:extLst>
              <a:ext uri="{FF2B5EF4-FFF2-40B4-BE49-F238E27FC236}">
                <a16:creationId xmlns:a16="http://schemas.microsoft.com/office/drawing/2014/main" id="{79E0A3ED-8D8E-BB39-FCCE-EF30B10EFC69}"/>
              </a:ext>
            </a:extLst>
          </p:cNvPr>
          <p:cNvGrpSpPr>
            <a:grpSpLocks/>
          </p:cNvGrpSpPr>
          <p:nvPr/>
        </p:nvGrpSpPr>
        <p:grpSpPr bwMode="auto">
          <a:xfrm>
            <a:off x="3018971" y="1973943"/>
            <a:ext cx="6574971" cy="2338301"/>
            <a:chOff x="0" y="0"/>
            <a:chExt cx="103324" cy="13180"/>
          </a:xfrm>
          <a:solidFill>
            <a:schemeClr val="tx2"/>
          </a:solidFill>
        </p:grpSpPr>
        <p:sp>
          <p:nvSpPr>
            <p:cNvPr id="7" name="Rectangle à coins arrondis 51">
              <a:extLst>
                <a:ext uri="{FF2B5EF4-FFF2-40B4-BE49-F238E27FC236}">
                  <a16:creationId xmlns:a16="http://schemas.microsoft.com/office/drawing/2014/main" id="{D96BB942-4FFE-1713-7FC0-7C281A852A5C}"/>
                </a:ext>
              </a:extLst>
            </p:cNvPr>
            <p:cNvSpPr>
              <a:spLocks noChangeArrowheads="1"/>
            </p:cNvSpPr>
            <p:nvPr/>
          </p:nvSpPr>
          <p:spPr bwMode="auto">
            <a:xfrm>
              <a:off x="0" y="0"/>
              <a:ext cx="103324" cy="13180"/>
            </a:xfrm>
            <a:prstGeom prst="roundRect">
              <a:avLst>
                <a:gd name="adj" fmla="val 50000"/>
              </a:avLst>
            </a:prstGeom>
            <a:solidFill>
              <a:srgbClr val="0070C0"/>
            </a:solidFill>
            <a:ln>
              <a:noFill/>
            </a:ln>
            <a:effectLst>
              <a:outerShdw dist="38100" dir="5400000" algn="t" rotWithShape="0">
                <a:srgbClr val="000000">
                  <a:alpha val="39999"/>
                </a:srgbClr>
              </a:outerShdw>
            </a:effectLst>
            <a:extLst>
              <a:ext uri="{91240B29-F687-4F45-9708-019B960494DF}">
                <a14:hiddenLine xmlns:a14="http://schemas.microsoft.com/office/drawing/2010/main" w="12700">
                  <a:solidFill>
                    <a:srgbClr val="000000"/>
                  </a:solidFill>
                  <a:miter lim="800000"/>
                  <a:headEnd/>
                  <a:tailEnd/>
                </a14:hiddenLine>
              </a:ext>
            </a:extLst>
          </p:spPr>
          <p:txBody>
            <a:bodyPr rot="0" vert="horz" wrap="square" lIns="91440" tIns="45720" rIns="91440" bIns="45720" anchor="ctr" anchorCtr="0" upright="1">
              <a:noAutofit/>
            </a:bodyPr>
            <a:lstStyle/>
            <a:p>
              <a:pPr algn="ctr" rtl="1">
                <a:lnSpc>
                  <a:spcPct val="107000"/>
                </a:lnSpc>
                <a:spcAft>
                  <a:spcPts val="800"/>
                </a:spcAft>
              </a:pPr>
              <a:r>
                <a:rPr lang="ar-BH" sz="40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استعمال الموارد بحكمة</a:t>
              </a:r>
              <a:endParaRPr lang="en-US" sz="40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8" name="Ellipse 10">
              <a:extLst>
                <a:ext uri="{FF2B5EF4-FFF2-40B4-BE49-F238E27FC236}">
                  <a16:creationId xmlns:a16="http://schemas.microsoft.com/office/drawing/2014/main" id="{3328BE80-CEC0-A659-14BD-96F8D13DE8B9}"/>
                </a:ext>
              </a:extLst>
            </p:cNvPr>
            <p:cNvSpPr>
              <a:spLocks noChangeArrowheads="1"/>
            </p:cNvSpPr>
            <p:nvPr/>
          </p:nvSpPr>
          <p:spPr bwMode="auto">
            <a:xfrm>
              <a:off x="74226" y="1212"/>
              <a:ext cx="27809" cy="10756"/>
            </a:xfrm>
            <a:prstGeom prst="ellipse">
              <a:avLst/>
            </a:prstGeom>
            <a:ln/>
          </p:spPr>
          <p:style>
            <a:lnRef idx="2">
              <a:schemeClr val="accent2"/>
            </a:lnRef>
            <a:fillRef idx="1">
              <a:schemeClr val="lt1"/>
            </a:fillRef>
            <a:effectRef idx="0">
              <a:schemeClr val="accent2"/>
            </a:effectRef>
            <a:fontRef idx="minor">
              <a:schemeClr val="dk1"/>
            </a:fontRef>
          </p:style>
          <p:txBody>
            <a:bodyPr rot="0" vert="horz" wrap="square" lIns="91440" tIns="45720" rIns="91440" bIns="45720" anchor="ctr" anchorCtr="0" upright="1">
              <a:noAutofit/>
            </a:bodyPr>
            <a:lstStyle/>
            <a:p>
              <a:pPr algn="ctr">
                <a:lnSpc>
                  <a:spcPct val="107000"/>
                </a:lnSpc>
                <a:spcAft>
                  <a:spcPts val="800"/>
                </a:spcAft>
              </a:pPr>
              <a:r>
                <a:rPr lang="ar-BH" sz="4000" b="1" dirty="0">
                  <a:solidFill>
                    <a:srgbClr val="EE534F"/>
                  </a:solidFill>
                  <a:effectLst/>
                  <a:latin typeface="Adobe Fan Heiti Std B"/>
                  <a:ea typeface="Adobe Fan Heiti Std B"/>
                  <a:cs typeface="Arial" panose="020B0604020202020204" pitchFamily="34" charset="0"/>
                </a:rPr>
                <a:t>ثالثا</a:t>
              </a:r>
              <a:endParaRPr lang="en-US" sz="4000" dirty="0">
                <a:effectLst/>
                <a:latin typeface="Calibri" panose="020F0502020204030204" pitchFamily="34" charset="0"/>
                <a:ea typeface="Calibri" panose="020F0502020204030204" pitchFamily="34" charset="0"/>
                <a:cs typeface="Arial" panose="020B0604020202020204" pitchFamily="34" charset="0"/>
              </a:endParaRPr>
            </a:p>
          </p:txBody>
        </p:sp>
      </p:grpSp>
      <p:sp>
        <p:nvSpPr>
          <p:cNvPr id="13" name="مستطيل: زوايا مستديرة 12">
            <a:extLst>
              <a:ext uri="{FF2B5EF4-FFF2-40B4-BE49-F238E27FC236}">
                <a16:creationId xmlns:a16="http://schemas.microsoft.com/office/drawing/2014/main" id="{1D8ECBA1-1CAD-1F58-7335-57822E475350}"/>
              </a:ext>
            </a:extLst>
          </p:cNvPr>
          <p:cNvSpPr/>
          <p:nvPr/>
        </p:nvSpPr>
        <p:spPr>
          <a:xfrm>
            <a:off x="26127" y="10380"/>
            <a:ext cx="3448594" cy="357545"/>
          </a:xfrm>
          <a:prstGeom prst="roundRect">
            <a:avLst/>
          </a:prstGeom>
          <a:blipFill>
            <a:blip r:embed="rId5"/>
            <a:tile tx="0" ty="0" sx="100000" sy="100000" flip="none" algn="tl"/>
          </a:blipFill>
        </p:spPr>
        <p:style>
          <a:lnRef idx="2">
            <a:schemeClr val="accent1"/>
          </a:lnRef>
          <a:fillRef idx="1">
            <a:schemeClr val="lt1"/>
          </a:fillRef>
          <a:effectRef idx="0">
            <a:schemeClr val="accent1"/>
          </a:effectRef>
          <a:fontRef idx="minor">
            <a:schemeClr val="dk1"/>
          </a:fontRef>
        </p:style>
        <p:txBody>
          <a:bodyPr wrap="square">
            <a:spAutoFit/>
          </a:bodyPr>
          <a:lstStyle/>
          <a:p>
            <a:pPr lvl="0" algn="ctr">
              <a:buClrTx/>
              <a:buSzTx/>
              <a:buFontTx/>
              <a:buNone/>
            </a:pPr>
            <a:r>
              <a:rPr kumimoji="0" lang="ar-BH" sz="1500" b="1" i="0" u="none" strike="noStrike" cap="none" spc="0" normalizeH="0" baseline="0" noProof="0" dirty="0">
                <a:ln>
                  <a:noFill/>
                </a:ln>
                <a:solidFill>
                  <a:srgbClr val="C00000"/>
                </a:solidFill>
                <a:effectLst/>
                <a:uLnTx/>
                <a:uFillTx/>
                <a:latin typeface="+mj-lt"/>
                <a:ea typeface="+mn-ea"/>
                <a:cs typeface="+mn-cs"/>
              </a:rPr>
              <a:t>مادة التربية للمواطنة / درس : </a:t>
            </a:r>
            <a:r>
              <a:rPr lang="ar-BH" sz="1500" b="1" dirty="0">
                <a:solidFill>
                  <a:srgbClr val="C00000"/>
                </a:solidFill>
                <a:latin typeface="+mj-lt"/>
              </a:rPr>
              <a:t>الترشيد</a:t>
            </a:r>
            <a:endParaRPr lang="en-US" sz="1500" dirty="0">
              <a:solidFill>
                <a:srgbClr val="C00000"/>
              </a:solidFill>
              <a:latin typeface="+mj-lt"/>
              <a:cs typeface="+mn-cs"/>
            </a:endParaRPr>
          </a:p>
        </p:txBody>
      </p:sp>
      <p:sp>
        <p:nvSpPr>
          <p:cNvPr id="2" name="Rectangle 5">
            <a:extLst>
              <a:ext uri="{FF2B5EF4-FFF2-40B4-BE49-F238E27FC236}">
                <a16:creationId xmlns:a16="http://schemas.microsoft.com/office/drawing/2014/main" id="{B6FB84C0-7815-3F99-06C1-B6E4AD60D7AD}"/>
              </a:ext>
            </a:extLst>
          </p:cNvPr>
          <p:cNvSpPr>
            <a:spLocks/>
          </p:cNvSpPr>
          <p:nvPr/>
        </p:nvSpPr>
        <p:spPr>
          <a:xfrm>
            <a:off x="8450645" y="6302253"/>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ar-BH"/>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6000"/>
              </a:lnSpc>
              <a:spcBef>
                <a:spcPts val="0"/>
              </a:spcBef>
              <a:spcAft>
                <a:spcPts val="800"/>
              </a:spcAft>
              <a:buClrTx/>
              <a:buSzTx/>
              <a:buFontTx/>
              <a:buNone/>
              <a:tabLst/>
              <a:defRPr/>
            </a:pP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a:t>
            </a:r>
            <a:r>
              <a:rPr kumimoji="0" lang="ar-SA"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a:t>
            </a: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راس</a:t>
            </a:r>
            <a:r>
              <a:rPr kumimoji="0" lang="ar-SA"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a:t>
            </a: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ي الأول 2024-2025</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658856936"/>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9" name="Group 10">
            <a:extLst>
              <a:ext uri="{FF2B5EF4-FFF2-40B4-BE49-F238E27FC236}">
                <a16:creationId xmlns:a16="http://schemas.microsoft.com/office/drawing/2014/main" id="{F723F7B6-2474-035B-F12A-7183C3F84436}"/>
              </a:ext>
            </a:extLst>
          </p:cNvPr>
          <p:cNvGrpSpPr/>
          <p:nvPr/>
        </p:nvGrpSpPr>
        <p:grpSpPr>
          <a:xfrm>
            <a:off x="10385697" y="148830"/>
            <a:ext cx="1562463" cy="1043830"/>
            <a:chOff x="10143165" y="36019"/>
            <a:chExt cx="1772039" cy="1349941"/>
          </a:xfrm>
        </p:grpSpPr>
        <p:pic>
          <p:nvPicPr>
            <p:cNvPr id="10" name="Picture 11">
              <a:extLst>
                <a:ext uri="{FF2B5EF4-FFF2-40B4-BE49-F238E27FC236}">
                  <a16:creationId xmlns:a16="http://schemas.microsoft.com/office/drawing/2014/main" id="{6F79F1BB-3021-EF8A-BF21-50D554ADC7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51139" b="24537"/>
            <a:stretch/>
          </p:blipFill>
          <p:spPr>
            <a:xfrm>
              <a:off x="10345468" y="734969"/>
              <a:ext cx="1366634" cy="295685"/>
            </a:xfrm>
            <a:prstGeom prst="rect">
              <a:avLst/>
            </a:prstGeom>
          </p:spPr>
        </p:pic>
        <p:pic>
          <p:nvPicPr>
            <p:cNvPr id="11" name="Picture 12">
              <a:extLst>
                <a:ext uri="{FF2B5EF4-FFF2-40B4-BE49-F238E27FC236}">
                  <a16:creationId xmlns:a16="http://schemas.microsoft.com/office/drawing/2014/main" id="{0CFA20C2-3F09-002D-FBE0-F43FBCB413E4}"/>
                </a:ext>
              </a:extLst>
            </p:cNvPr>
            <p:cNvPicPr>
              <a:picLocks noChangeAspect="1"/>
            </p:cNvPicPr>
            <p:nvPr/>
          </p:nvPicPr>
          <p:blipFill rotWithShape="1">
            <a:blip r:embed="rId3">
              <a:extLst>
                <a:ext uri="{28A0092B-C50C-407E-A947-70E740481C1C}">
                  <a14:useLocalDpi xmlns:a14="http://schemas.microsoft.com/office/drawing/2010/main" val="0"/>
                </a:ext>
              </a:extLst>
            </a:blip>
            <a:srcRect t="75391" b="6916"/>
            <a:stretch/>
          </p:blipFill>
          <p:spPr>
            <a:xfrm>
              <a:off x="10143165" y="1107079"/>
              <a:ext cx="1772039" cy="278881"/>
            </a:xfrm>
            <a:prstGeom prst="rect">
              <a:avLst/>
            </a:prstGeom>
          </p:spPr>
        </p:pic>
        <p:pic>
          <p:nvPicPr>
            <p:cNvPr id="15" name="Picture 13" descr="A picture containing text, clipart, vector graphics&#10;&#10;Description automatically generated">
              <a:extLst>
                <a:ext uri="{FF2B5EF4-FFF2-40B4-BE49-F238E27FC236}">
                  <a16:creationId xmlns:a16="http://schemas.microsoft.com/office/drawing/2014/main" id="{351074EE-1939-F3E8-8C79-D408EFBB00A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41397" y="36019"/>
              <a:ext cx="607323" cy="668055"/>
            </a:xfrm>
            <a:prstGeom prst="rect">
              <a:avLst/>
            </a:prstGeom>
          </p:spPr>
        </p:pic>
      </p:grpSp>
      <p:sp>
        <p:nvSpPr>
          <p:cNvPr id="13" name="مستطيل: زوايا مستديرة 12">
            <a:extLst>
              <a:ext uri="{FF2B5EF4-FFF2-40B4-BE49-F238E27FC236}">
                <a16:creationId xmlns:a16="http://schemas.microsoft.com/office/drawing/2014/main" id="{1D8ECBA1-1CAD-1F58-7335-57822E475350}"/>
              </a:ext>
            </a:extLst>
          </p:cNvPr>
          <p:cNvSpPr/>
          <p:nvPr/>
        </p:nvSpPr>
        <p:spPr>
          <a:xfrm>
            <a:off x="26127" y="10380"/>
            <a:ext cx="3448594" cy="357545"/>
          </a:xfrm>
          <a:prstGeom prst="roundRect">
            <a:avLst/>
          </a:prstGeom>
          <a:blipFill>
            <a:blip r:embed="rId5"/>
            <a:tile tx="0" ty="0" sx="100000" sy="100000" flip="none" algn="tl"/>
          </a:blipFill>
        </p:spPr>
        <p:style>
          <a:lnRef idx="2">
            <a:schemeClr val="accent1"/>
          </a:lnRef>
          <a:fillRef idx="1">
            <a:schemeClr val="lt1"/>
          </a:fillRef>
          <a:effectRef idx="0">
            <a:schemeClr val="accent1"/>
          </a:effectRef>
          <a:fontRef idx="minor">
            <a:schemeClr val="dk1"/>
          </a:fontRef>
        </p:style>
        <p:txBody>
          <a:bodyPr wrap="square">
            <a:spAutoFit/>
          </a:bodyPr>
          <a:lstStyle/>
          <a:p>
            <a:pPr lvl="0" algn="ctr">
              <a:buClrTx/>
              <a:buSzTx/>
              <a:buFontTx/>
              <a:buNone/>
            </a:pPr>
            <a:r>
              <a:rPr kumimoji="0" lang="ar-BH" sz="1500" b="1" i="0" u="none" strike="noStrike" cap="none" spc="0" normalizeH="0" baseline="0" noProof="0" dirty="0">
                <a:ln>
                  <a:noFill/>
                </a:ln>
                <a:solidFill>
                  <a:srgbClr val="C00000"/>
                </a:solidFill>
                <a:effectLst/>
                <a:uLnTx/>
                <a:uFillTx/>
                <a:latin typeface="+mj-lt"/>
                <a:ea typeface="+mn-ea"/>
                <a:cs typeface="+mn-cs"/>
              </a:rPr>
              <a:t>مادة التربية للمواطنة / درس : </a:t>
            </a:r>
            <a:r>
              <a:rPr lang="ar-BH" sz="1500" b="1" dirty="0">
                <a:solidFill>
                  <a:srgbClr val="C00000"/>
                </a:solidFill>
                <a:latin typeface="+mj-lt"/>
              </a:rPr>
              <a:t>الترشيد</a:t>
            </a:r>
            <a:endParaRPr lang="en-US" sz="1500" dirty="0">
              <a:solidFill>
                <a:srgbClr val="C00000"/>
              </a:solidFill>
              <a:latin typeface="+mj-lt"/>
              <a:cs typeface="+mn-cs"/>
            </a:endParaRPr>
          </a:p>
        </p:txBody>
      </p:sp>
      <p:pic>
        <p:nvPicPr>
          <p:cNvPr id="5" name="صورة 4" descr="صورة تحتوي على نص, لقطة شاشة, برامج الوسائط المتعددة, برمجيات&#10;&#10;تم إنشاء الوصف تلقائياً">
            <a:extLst>
              <a:ext uri="{FF2B5EF4-FFF2-40B4-BE49-F238E27FC236}">
                <a16:creationId xmlns:a16="http://schemas.microsoft.com/office/drawing/2014/main" id="{D42A5307-C714-9D6C-9196-A0113F2F3B70}"/>
              </a:ext>
            </a:extLst>
          </p:cNvPr>
          <p:cNvPicPr>
            <a:picLocks noChangeAspect="1"/>
          </p:cNvPicPr>
          <p:nvPr/>
        </p:nvPicPr>
        <p:blipFill rotWithShape="1">
          <a:blip r:embed="rId6">
            <a:extLst>
              <a:ext uri="{28A0092B-C50C-407E-A947-70E740481C1C}">
                <a14:useLocalDpi xmlns:a14="http://schemas.microsoft.com/office/drawing/2010/main" val="0"/>
              </a:ext>
            </a:extLst>
          </a:blip>
          <a:srcRect l="36667" t="24641" r="14762" b="14268"/>
          <a:stretch/>
        </p:blipFill>
        <p:spPr>
          <a:xfrm>
            <a:off x="743857" y="1152680"/>
            <a:ext cx="10551884" cy="5052461"/>
          </a:xfrm>
          <a:prstGeom prst="rect">
            <a:avLst/>
          </a:prstGeom>
        </p:spPr>
      </p:pic>
      <p:sp>
        <p:nvSpPr>
          <p:cNvPr id="24" name="مربع نص 23">
            <a:extLst>
              <a:ext uri="{FF2B5EF4-FFF2-40B4-BE49-F238E27FC236}">
                <a16:creationId xmlns:a16="http://schemas.microsoft.com/office/drawing/2014/main" id="{87137F46-1E82-251D-68A3-5D43D7817788}"/>
              </a:ext>
            </a:extLst>
          </p:cNvPr>
          <p:cNvSpPr txBox="1"/>
          <p:nvPr/>
        </p:nvSpPr>
        <p:spPr>
          <a:xfrm>
            <a:off x="243840" y="570437"/>
            <a:ext cx="9829365" cy="523220"/>
          </a:xfrm>
          <a:prstGeom prst="rect">
            <a:avLst/>
          </a:prstGeom>
          <a:noFill/>
        </p:spPr>
        <p:txBody>
          <a:bodyPr wrap="square">
            <a:spAutoFit/>
          </a:bodyPr>
          <a:lstStyle/>
          <a:p>
            <a:pPr algn="r"/>
            <a:r>
              <a:rPr lang="ar-BH" sz="2800" b="1" dirty="0">
                <a:solidFill>
                  <a:srgbClr val="000000"/>
                </a:solidFill>
                <a:effectLst/>
                <a:highlight>
                  <a:srgbClr val="FFFFFF"/>
                </a:highlight>
                <a:latin typeface="Times New Roman" panose="02020603050405020304" pitchFamily="18" charset="0"/>
                <a:ea typeface="Times New Roman" panose="02020603050405020304" pitchFamily="18" charset="0"/>
                <a:cs typeface="Sakkal Majalla" panose="02000000000000000000" pitchFamily="2" charset="-78"/>
              </a:rPr>
              <a:t>أساعد أحمد في توصيل الموارد إلى أماكنها الصحيحة في المخطط، ثُم أُجيب عن الأسئلة التي تليه:</a:t>
            </a:r>
            <a:endParaRPr lang="en-US" dirty="0">
              <a:effectLst/>
              <a:highlight>
                <a:srgbClr val="FFFFFF"/>
              </a:highlight>
              <a:latin typeface="Times New Roman" panose="02020603050405020304" pitchFamily="18" charset="0"/>
              <a:ea typeface="Times New Roman" panose="02020603050405020304" pitchFamily="18" charset="0"/>
            </a:endParaRPr>
          </a:p>
        </p:txBody>
      </p:sp>
      <p:sp>
        <p:nvSpPr>
          <p:cNvPr id="2" name="Rectangle 5">
            <a:extLst>
              <a:ext uri="{FF2B5EF4-FFF2-40B4-BE49-F238E27FC236}">
                <a16:creationId xmlns:a16="http://schemas.microsoft.com/office/drawing/2014/main" id="{B3EC0D3B-F753-7CBD-3280-D732C7DE9CDA}"/>
              </a:ext>
            </a:extLst>
          </p:cNvPr>
          <p:cNvSpPr>
            <a:spLocks/>
          </p:cNvSpPr>
          <p:nvPr/>
        </p:nvSpPr>
        <p:spPr>
          <a:xfrm>
            <a:off x="8450645" y="6302253"/>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ar-BH"/>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6000"/>
              </a:lnSpc>
              <a:spcBef>
                <a:spcPts val="0"/>
              </a:spcBef>
              <a:spcAft>
                <a:spcPts val="800"/>
              </a:spcAft>
              <a:buClrTx/>
              <a:buSzTx/>
              <a:buFontTx/>
              <a:buNone/>
              <a:tabLst/>
              <a:defRPr/>
            </a:pP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a:t>
            </a:r>
            <a:r>
              <a:rPr kumimoji="0" lang="ar-SA"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a:t>
            </a: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راس</a:t>
            </a:r>
            <a:r>
              <a:rPr kumimoji="0" lang="ar-SA"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a:t>
            </a: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ي الأول 2024-2025</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35909768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9" name="Group 10">
            <a:extLst>
              <a:ext uri="{FF2B5EF4-FFF2-40B4-BE49-F238E27FC236}">
                <a16:creationId xmlns:a16="http://schemas.microsoft.com/office/drawing/2014/main" id="{F723F7B6-2474-035B-F12A-7183C3F84436}"/>
              </a:ext>
            </a:extLst>
          </p:cNvPr>
          <p:cNvGrpSpPr/>
          <p:nvPr/>
        </p:nvGrpSpPr>
        <p:grpSpPr>
          <a:xfrm>
            <a:off x="10385697" y="148830"/>
            <a:ext cx="1562463" cy="1043830"/>
            <a:chOff x="10143165" y="36019"/>
            <a:chExt cx="1772039" cy="1349941"/>
          </a:xfrm>
        </p:grpSpPr>
        <p:pic>
          <p:nvPicPr>
            <p:cNvPr id="10" name="Picture 11">
              <a:extLst>
                <a:ext uri="{FF2B5EF4-FFF2-40B4-BE49-F238E27FC236}">
                  <a16:creationId xmlns:a16="http://schemas.microsoft.com/office/drawing/2014/main" id="{6F79F1BB-3021-EF8A-BF21-50D554ADC7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51139" b="24537"/>
            <a:stretch/>
          </p:blipFill>
          <p:spPr>
            <a:xfrm>
              <a:off x="10345468" y="734969"/>
              <a:ext cx="1366634" cy="295685"/>
            </a:xfrm>
            <a:prstGeom prst="rect">
              <a:avLst/>
            </a:prstGeom>
          </p:spPr>
        </p:pic>
        <p:pic>
          <p:nvPicPr>
            <p:cNvPr id="11" name="Picture 12">
              <a:extLst>
                <a:ext uri="{FF2B5EF4-FFF2-40B4-BE49-F238E27FC236}">
                  <a16:creationId xmlns:a16="http://schemas.microsoft.com/office/drawing/2014/main" id="{0CFA20C2-3F09-002D-FBE0-F43FBCB413E4}"/>
                </a:ext>
              </a:extLst>
            </p:cNvPr>
            <p:cNvPicPr>
              <a:picLocks noChangeAspect="1"/>
            </p:cNvPicPr>
            <p:nvPr/>
          </p:nvPicPr>
          <p:blipFill rotWithShape="1">
            <a:blip r:embed="rId3">
              <a:extLst>
                <a:ext uri="{28A0092B-C50C-407E-A947-70E740481C1C}">
                  <a14:useLocalDpi xmlns:a14="http://schemas.microsoft.com/office/drawing/2010/main" val="0"/>
                </a:ext>
              </a:extLst>
            </a:blip>
            <a:srcRect t="75391" b="6916"/>
            <a:stretch/>
          </p:blipFill>
          <p:spPr>
            <a:xfrm>
              <a:off x="10143165" y="1107079"/>
              <a:ext cx="1772039" cy="278881"/>
            </a:xfrm>
            <a:prstGeom prst="rect">
              <a:avLst/>
            </a:prstGeom>
          </p:spPr>
        </p:pic>
        <p:pic>
          <p:nvPicPr>
            <p:cNvPr id="15" name="Picture 13" descr="A picture containing text, clipart, vector graphics&#10;&#10;Description automatically generated">
              <a:extLst>
                <a:ext uri="{FF2B5EF4-FFF2-40B4-BE49-F238E27FC236}">
                  <a16:creationId xmlns:a16="http://schemas.microsoft.com/office/drawing/2014/main" id="{351074EE-1939-F3E8-8C79-D408EFBB00A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41397" y="36019"/>
              <a:ext cx="607323" cy="668055"/>
            </a:xfrm>
            <a:prstGeom prst="rect">
              <a:avLst/>
            </a:prstGeom>
          </p:spPr>
        </p:pic>
      </p:grpSp>
      <p:sp>
        <p:nvSpPr>
          <p:cNvPr id="13" name="مستطيل: زوايا مستديرة 12">
            <a:extLst>
              <a:ext uri="{FF2B5EF4-FFF2-40B4-BE49-F238E27FC236}">
                <a16:creationId xmlns:a16="http://schemas.microsoft.com/office/drawing/2014/main" id="{1D8ECBA1-1CAD-1F58-7335-57822E475350}"/>
              </a:ext>
            </a:extLst>
          </p:cNvPr>
          <p:cNvSpPr/>
          <p:nvPr/>
        </p:nvSpPr>
        <p:spPr>
          <a:xfrm>
            <a:off x="26127" y="10380"/>
            <a:ext cx="3448594" cy="357545"/>
          </a:xfrm>
          <a:prstGeom prst="roundRect">
            <a:avLst/>
          </a:prstGeom>
          <a:blipFill>
            <a:blip r:embed="rId5"/>
            <a:tile tx="0" ty="0" sx="100000" sy="100000" flip="none" algn="tl"/>
          </a:blipFill>
        </p:spPr>
        <p:style>
          <a:lnRef idx="2">
            <a:schemeClr val="accent1"/>
          </a:lnRef>
          <a:fillRef idx="1">
            <a:schemeClr val="lt1"/>
          </a:fillRef>
          <a:effectRef idx="0">
            <a:schemeClr val="accent1"/>
          </a:effectRef>
          <a:fontRef idx="minor">
            <a:schemeClr val="dk1"/>
          </a:fontRef>
        </p:style>
        <p:txBody>
          <a:bodyPr wrap="square">
            <a:spAutoFit/>
          </a:bodyPr>
          <a:lstStyle/>
          <a:p>
            <a:pPr lvl="0" algn="ctr">
              <a:buClrTx/>
              <a:buSzTx/>
              <a:buFontTx/>
              <a:buNone/>
            </a:pPr>
            <a:r>
              <a:rPr kumimoji="0" lang="ar-BH" sz="1500" b="1" i="0" u="none" strike="noStrike" cap="none" spc="0" normalizeH="0" baseline="0" noProof="0" dirty="0">
                <a:ln>
                  <a:noFill/>
                </a:ln>
                <a:solidFill>
                  <a:srgbClr val="C00000"/>
                </a:solidFill>
                <a:effectLst/>
                <a:uLnTx/>
                <a:uFillTx/>
                <a:latin typeface="+mj-lt"/>
                <a:ea typeface="+mn-ea"/>
                <a:cs typeface="+mn-cs"/>
              </a:rPr>
              <a:t>مادة التربية للمواطنة / درس : </a:t>
            </a:r>
            <a:r>
              <a:rPr lang="ar-BH" sz="1500" b="1" dirty="0">
                <a:solidFill>
                  <a:srgbClr val="C00000"/>
                </a:solidFill>
                <a:latin typeface="+mj-lt"/>
              </a:rPr>
              <a:t>الترشيد</a:t>
            </a:r>
            <a:endParaRPr lang="en-US" sz="1500" dirty="0">
              <a:solidFill>
                <a:srgbClr val="C00000"/>
              </a:solidFill>
              <a:latin typeface="+mj-lt"/>
              <a:cs typeface="+mn-cs"/>
            </a:endParaRPr>
          </a:p>
        </p:txBody>
      </p:sp>
      <p:sp>
        <p:nvSpPr>
          <p:cNvPr id="19" name="Rectangle 10">
            <a:extLst>
              <a:ext uri="{FF2B5EF4-FFF2-40B4-BE49-F238E27FC236}">
                <a16:creationId xmlns:a16="http://schemas.microsoft.com/office/drawing/2014/main" id="{8F395B25-B44A-AA7A-5A57-FF46D24C014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BH"/>
          </a:p>
        </p:txBody>
      </p:sp>
      <p:sp>
        <p:nvSpPr>
          <p:cNvPr id="20" name="Rectangle 13">
            <a:extLst>
              <a:ext uri="{FF2B5EF4-FFF2-40B4-BE49-F238E27FC236}">
                <a16:creationId xmlns:a16="http://schemas.microsoft.com/office/drawing/2014/main" id="{FC3F782E-FDD6-E9C6-4E0C-51B1A1D7C296}"/>
              </a:ext>
            </a:extLst>
          </p:cNvPr>
          <p:cNvSpPr>
            <a:spLocks noChangeArrowheads="1"/>
          </p:cNvSpPr>
          <p:nvPr/>
        </p:nvSpPr>
        <p:spPr bwMode="auto">
          <a:xfrm>
            <a:off x="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BH"/>
          </a:p>
        </p:txBody>
      </p:sp>
      <p:sp>
        <p:nvSpPr>
          <p:cNvPr id="21" name="Rectangle 16">
            <a:extLst>
              <a:ext uri="{FF2B5EF4-FFF2-40B4-BE49-F238E27FC236}">
                <a16:creationId xmlns:a16="http://schemas.microsoft.com/office/drawing/2014/main" id="{ED81CF48-A1A5-97B6-06E5-3A7699D6C75D}"/>
              </a:ext>
            </a:extLst>
          </p:cNvPr>
          <p:cNvSpPr>
            <a:spLocks noChangeArrowheads="1"/>
          </p:cNvSpPr>
          <p:nvPr/>
        </p:nvSpPr>
        <p:spPr bwMode="auto">
          <a:xfrm>
            <a:off x="0" y="8858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BH"/>
          </a:p>
        </p:txBody>
      </p:sp>
      <p:grpSp>
        <p:nvGrpSpPr>
          <p:cNvPr id="2" name="مجموعة 1">
            <a:extLst>
              <a:ext uri="{FF2B5EF4-FFF2-40B4-BE49-F238E27FC236}">
                <a16:creationId xmlns:a16="http://schemas.microsoft.com/office/drawing/2014/main" id="{C9E63929-E88C-E56D-FCC3-94B015413D8F}"/>
              </a:ext>
            </a:extLst>
          </p:cNvPr>
          <p:cNvGrpSpPr/>
          <p:nvPr/>
        </p:nvGrpSpPr>
        <p:grpSpPr>
          <a:xfrm>
            <a:off x="1631984" y="2721285"/>
            <a:ext cx="10018534" cy="3406000"/>
            <a:chOff x="1750424" y="917341"/>
            <a:chExt cx="10018534" cy="4508720"/>
          </a:xfrm>
        </p:grpSpPr>
        <p:sp>
          <p:nvSpPr>
            <p:cNvPr id="17" name="AutoShape 224">
              <a:extLst>
                <a:ext uri="{FF2B5EF4-FFF2-40B4-BE49-F238E27FC236}">
                  <a16:creationId xmlns:a16="http://schemas.microsoft.com/office/drawing/2014/main" id="{07638310-2984-61C8-6EEE-BB5BFE31D815}"/>
                </a:ext>
              </a:extLst>
            </p:cNvPr>
            <p:cNvSpPr>
              <a:spLocks noChangeArrowheads="1"/>
            </p:cNvSpPr>
            <p:nvPr/>
          </p:nvSpPr>
          <p:spPr bwMode="auto">
            <a:xfrm>
              <a:off x="1750424" y="917341"/>
              <a:ext cx="5649388" cy="4508720"/>
            </a:xfrm>
            <a:prstGeom prst="foldedCorner">
              <a:avLst>
                <a:gd name="adj" fmla="val 16667"/>
              </a:avLst>
            </a:prstGeom>
            <a:solidFill>
              <a:srgbClr val="E7F3DD"/>
            </a:solidFill>
            <a:ln w="19050">
              <a:solidFill>
                <a:srgbClr val="7F7F7F"/>
              </a:solidFill>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1" eaLnBrk="0" fontAlgn="base" latinLnBrk="0" hangingPunct="0">
                <a:lnSpc>
                  <a:spcPct val="150000"/>
                </a:lnSpc>
                <a:spcBef>
                  <a:spcPct val="0"/>
                </a:spcBef>
                <a:spcAft>
                  <a:spcPct val="0"/>
                </a:spcAft>
                <a:buClrTx/>
                <a:buSzTx/>
                <a:buFontTx/>
                <a:buNone/>
                <a:tabLst/>
              </a:pPr>
              <a:r>
                <a:rPr kumimoji="0" lang="en-US" altLang="ar-BH" sz="2800" b="1" i="0" u="none" strike="noStrike" cap="none" normalizeH="0" baseline="0" dirty="0">
                  <a:ln>
                    <a:noFill/>
                  </a:ln>
                  <a:solidFill>
                    <a:srgbClr val="000000"/>
                  </a:solidFill>
                  <a:effectLst/>
                  <a:latin typeface="Sakkal Majalla" panose="02000000000000000000" pitchFamily="2" charset="-78"/>
                  <a:ea typeface="Calibri" panose="020F0502020204030204" pitchFamily="34" charset="0"/>
                  <a:cs typeface="Sakkal Majalla" panose="02000000000000000000" pitchFamily="2" charset="-78"/>
                </a:rPr>
                <a:t>-	</a:t>
              </a:r>
              <a:r>
                <a:rPr kumimoji="0" lang="ar-SA" altLang="ar-BH" sz="2800" b="1" i="0" u="none" strike="noStrike" cap="none" normalizeH="0" baseline="0" dirty="0">
                  <a:ln>
                    <a:noFill/>
                  </a:ln>
                  <a:solidFill>
                    <a:srgbClr val="000000"/>
                  </a:solidFill>
                  <a:effectLst/>
                  <a:latin typeface="Sakkal Majalla" panose="02000000000000000000" pitchFamily="2" charset="-78"/>
                  <a:ea typeface="Calibri" panose="020F0502020204030204" pitchFamily="34" charset="0"/>
                  <a:cs typeface="Sakkal Majalla" panose="02000000000000000000" pitchFamily="2" charset="-78"/>
                </a:rPr>
                <a:t>تقليل هدر</a:t>
              </a:r>
              <a:r>
                <a:rPr kumimoji="0" lang="ar-BH" altLang="ar-BH" sz="2800" b="1" i="0" u="none" strike="noStrike" cap="none" normalizeH="0" baseline="0" dirty="0">
                  <a:ln>
                    <a:noFill/>
                  </a:ln>
                  <a:solidFill>
                    <a:srgbClr val="000000"/>
                  </a:solidFill>
                  <a:effectLst/>
                  <a:latin typeface="Sakkal Majalla" panose="02000000000000000000" pitchFamily="2" charset="-78"/>
                  <a:ea typeface="Calibri" panose="020F0502020204030204" pitchFamily="34" charset="0"/>
                  <a:cs typeface="Sakkal Majalla" panose="02000000000000000000" pitchFamily="2" charset="-78"/>
                </a:rPr>
                <a:t>ها</a:t>
              </a:r>
              <a:r>
                <a:rPr kumimoji="0" lang="ar-SA" altLang="ar-BH" sz="2800" b="1" i="0" u="none" strike="noStrike" cap="none" normalizeH="0" baseline="0" dirty="0">
                  <a:ln>
                    <a:noFill/>
                  </a:ln>
                  <a:solidFill>
                    <a:srgbClr val="000000"/>
                  </a:solidFill>
                  <a:effectLst/>
                  <a:latin typeface="Sakkal Majalla" panose="02000000000000000000" pitchFamily="2" charset="-78"/>
                  <a:ea typeface="Calibri" panose="020F0502020204030204" pitchFamily="34" charset="0"/>
                  <a:cs typeface="Sakkal Majalla" panose="02000000000000000000" pitchFamily="2" charset="-78"/>
                </a:rPr>
                <a:t>.</a:t>
              </a:r>
              <a:endParaRPr kumimoji="0" lang="en-US" altLang="ar-BH" sz="2800" b="1" i="0" u="none" strike="noStrike" cap="none" normalizeH="0" baseline="0" dirty="0">
                <a:ln>
                  <a:noFill/>
                </a:ln>
                <a:solidFill>
                  <a:schemeClr val="tx1"/>
                </a:solidFill>
                <a:effectLst/>
                <a:latin typeface="Sakkal Majalla" panose="02000000000000000000" pitchFamily="2" charset="-78"/>
                <a:cs typeface="Sakkal Majalla" panose="02000000000000000000" pitchFamily="2" charset="-78"/>
              </a:endParaRPr>
            </a:p>
            <a:p>
              <a:pPr marL="0" marR="0" lvl="0" indent="0" algn="r" defTabSz="914400" rtl="1" eaLnBrk="0" fontAlgn="base" latinLnBrk="0" hangingPunct="0">
                <a:lnSpc>
                  <a:spcPct val="150000"/>
                </a:lnSpc>
                <a:spcBef>
                  <a:spcPct val="0"/>
                </a:spcBef>
                <a:spcAft>
                  <a:spcPct val="0"/>
                </a:spcAft>
                <a:buClrTx/>
                <a:buSzTx/>
                <a:buFontTx/>
                <a:buNone/>
                <a:tabLst/>
              </a:pPr>
              <a:r>
                <a:rPr kumimoji="0" lang="en-US" altLang="ar-BH" sz="2800" b="1" i="0" u="none" strike="noStrike" cap="none" normalizeH="0" baseline="0" dirty="0">
                  <a:ln>
                    <a:noFill/>
                  </a:ln>
                  <a:solidFill>
                    <a:srgbClr val="000000"/>
                  </a:solidFill>
                  <a:effectLst/>
                  <a:latin typeface="Sakkal Majalla" panose="02000000000000000000" pitchFamily="2" charset="-78"/>
                  <a:ea typeface="Calibri" panose="020F0502020204030204" pitchFamily="34" charset="0"/>
                  <a:cs typeface="Sakkal Majalla" panose="02000000000000000000" pitchFamily="2" charset="-78"/>
                </a:rPr>
                <a:t>-	</a:t>
              </a:r>
              <a:r>
                <a:rPr kumimoji="0" lang="ar-SA" altLang="ar-BH" sz="2800" b="1" i="0" u="none" strike="noStrike" cap="none" normalizeH="0" baseline="0" dirty="0">
                  <a:ln>
                    <a:noFill/>
                  </a:ln>
                  <a:solidFill>
                    <a:srgbClr val="000000"/>
                  </a:solidFill>
                  <a:effectLst/>
                  <a:latin typeface="Sakkal Majalla" panose="02000000000000000000" pitchFamily="2" charset="-78"/>
                  <a:ea typeface="Calibri" panose="020F0502020204030204" pitchFamily="34" charset="0"/>
                  <a:cs typeface="Sakkal Majalla" panose="02000000000000000000" pitchFamily="2" charset="-78"/>
                </a:rPr>
                <a:t>إعادة تدوير</a:t>
              </a:r>
              <a:r>
                <a:rPr kumimoji="0" lang="ar-BH" altLang="ar-BH" sz="2800" b="1" i="0" u="none" strike="noStrike" cap="none" normalizeH="0" baseline="0" dirty="0">
                  <a:ln>
                    <a:noFill/>
                  </a:ln>
                  <a:solidFill>
                    <a:srgbClr val="000000"/>
                  </a:solidFill>
                  <a:effectLst/>
                  <a:latin typeface="Sakkal Majalla" panose="02000000000000000000" pitchFamily="2" charset="-78"/>
                  <a:ea typeface="Calibri" panose="020F0502020204030204" pitchFamily="34" charset="0"/>
                  <a:cs typeface="Sakkal Majalla" panose="02000000000000000000" pitchFamily="2" charset="-78"/>
                </a:rPr>
                <a:t>ها.</a:t>
              </a:r>
              <a:endParaRPr kumimoji="0" lang="en-US" altLang="ar-BH" sz="2800" b="1" i="0" u="none" strike="noStrike" cap="none" normalizeH="0" baseline="0" dirty="0">
                <a:ln>
                  <a:noFill/>
                </a:ln>
                <a:solidFill>
                  <a:schemeClr val="tx1"/>
                </a:solidFill>
                <a:effectLst/>
                <a:latin typeface="Sakkal Majalla" panose="02000000000000000000" pitchFamily="2" charset="-78"/>
                <a:cs typeface="Sakkal Majalla" panose="02000000000000000000" pitchFamily="2" charset="-78"/>
              </a:endParaRPr>
            </a:p>
            <a:p>
              <a:pPr marL="0" marR="0" lvl="0" indent="0" algn="r" defTabSz="914400" rtl="1" eaLnBrk="0" fontAlgn="base" latinLnBrk="0" hangingPunct="0">
                <a:lnSpc>
                  <a:spcPct val="150000"/>
                </a:lnSpc>
                <a:spcBef>
                  <a:spcPct val="0"/>
                </a:spcBef>
                <a:spcAft>
                  <a:spcPct val="0"/>
                </a:spcAft>
                <a:buClrTx/>
                <a:buSzTx/>
                <a:buFontTx/>
                <a:buNone/>
                <a:tabLst/>
              </a:pPr>
              <a:r>
                <a:rPr kumimoji="0" lang="en-US" altLang="ar-BH" sz="2800" b="1" i="0" u="none" strike="noStrike" cap="none" normalizeH="0" baseline="0" dirty="0">
                  <a:ln>
                    <a:noFill/>
                  </a:ln>
                  <a:solidFill>
                    <a:srgbClr val="000000"/>
                  </a:solidFill>
                  <a:effectLst/>
                  <a:latin typeface="Sakkal Majalla" panose="02000000000000000000" pitchFamily="2" charset="-78"/>
                  <a:ea typeface="Calibri" panose="020F0502020204030204" pitchFamily="34" charset="0"/>
                  <a:cs typeface="Sakkal Majalla" panose="02000000000000000000" pitchFamily="2" charset="-78"/>
                </a:rPr>
                <a:t>-	</a:t>
              </a:r>
              <a:r>
                <a:rPr kumimoji="0" lang="ar-SA" altLang="ar-BH" sz="2800" b="1" i="0" u="none" strike="noStrike" cap="none" normalizeH="0" baseline="0" dirty="0">
                  <a:ln>
                    <a:noFill/>
                  </a:ln>
                  <a:solidFill>
                    <a:srgbClr val="000000"/>
                  </a:solidFill>
                  <a:effectLst/>
                  <a:latin typeface="Sakkal Majalla" panose="02000000000000000000" pitchFamily="2" charset="-78"/>
                  <a:ea typeface="Calibri" panose="020F0502020204030204" pitchFamily="34" charset="0"/>
                  <a:cs typeface="Sakkal Majalla" panose="02000000000000000000" pitchFamily="2" charset="-78"/>
                </a:rPr>
                <a:t>الاستعمال المتعدّد </a:t>
              </a:r>
              <a:r>
                <a:rPr kumimoji="0" lang="ar-BH" altLang="ar-BH" sz="2800" b="1" i="0" u="none" strike="noStrike" cap="none" normalizeH="0" baseline="0" dirty="0">
                  <a:ln>
                    <a:noFill/>
                  </a:ln>
                  <a:solidFill>
                    <a:srgbClr val="000000"/>
                  </a:solidFill>
                  <a:effectLst/>
                  <a:latin typeface="Sakkal Majalla" panose="02000000000000000000" pitchFamily="2" charset="-78"/>
                  <a:ea typeface="Calibri" panose="020F0502020204030204" pitchFamily="34" charset="0"/>
                  <a:cs typeface="Sakkal Majalla" panose="02000000000000000000" pitchFamily="2" charset="-78"/>
                </a:rPr>
                <a:t>لها</a:t>
              </a:r>
              <a:r>
                <a:rPr kumimoji="0" lang="ar-SA" altLang="ar-BH" sz="2800" b="1" i="0" u="none" strike="noStrike" cap="none" normalizeH="0" baseline="0" dirty="0">
                  <a:ln>
                    <a:noFill/>
                  </a:ln>
                  <a:solidFill>
                    <a:srgbClr val="000000"/>
                  </a:solidFill>
                  <a:effectLst/>
                  <a:latin typeface="Sakkal Majalla" panose="02000000000000000000" pitchFamily="2" charset="-78"/>
                  <a:ea typeface="Calibri" panose="020F0502020204030204" pitchFamily="34" charset="0"/>
                  <a:cs typeface="Sakkal Majalla" panose="02000000000000000000" pitchFamily="2" charset="-78"/>
                </a:rPr>
                <a:t>.</a:t>
              </a:r>
              <a:endParaRPr kumimoji="0" lang="en-US" altLang="ar-BH" sz="2800" b="1" i="0" u="none" strike="noStrike" cap="none" normalizeH="0" baseline="0" dirty="0">
                <a:ln>
                  <a:noFill/>
                </a:ln>
                <a:solidFill>
                  <a:schemeClr val="tx1"/>
                </a:solidFill>
                <a:effectLst/>
                <a:latin typeface="Sakkal Majalla" panose="02000000000000000000" pitchFamily="2" charset="-78"/>
                <a:cs typeface="Sakkal Majalla" panose="02000000000000000000" pitchFamily="2" charset="-78"/>
              </a:endParaRPr>
            </a:p>
            <a:p>
              <a:pPr marL="0" marR="0" lvl="0" indent="0" algn="r" defTabSz="914400" rtl="1" eaLnBrk="0" fontAlgn="base" latinLnBrk="0" hangingPunct="0">
                <a:lnSpc>
                  <a:spcPct val="150000"/>
                </a:lnSpc>
                <a:spcBef>
                  <a:spcPct val="0"/>
                </a:spcBef>
                <a:spcAft>
                  <a:spcPct val="0"/>
                </a:spcAft>
                <a:buClrTx/>
                <a:buSzTx/>
                <a:buFontTx/>
                <a:buNone/>
                <a:tabLst/>
              </a:pPr>
              <a:r>
                <a:rPr kumimoji="0" lang="ar-SA" altLang="ar-BH" sz="2800" b="1" i="0" u="none" strike="noStrike" cap="none" normalizeH="0" baseline="0" dirty="0">
                  <a:ln>
                    <a:noFill/>
                  </a:ln>
                  <a:solidFill>
                    <a:srgbClr val="000000"/>
                  </a:solidFill>
                  <a:effectLst/>
                  <a:latin typeface="Sakkal Majalla" panose="02000000000000000000" pitchFamily="2" charset="-78"/>
                  <a:ea typeface="Calibri" panose="020F0502020204030204" pitchFamily="34" charset="0"/>
                  <a:cs typeface="Sakkal Majalla" panose="02000000000000000000" pitchFamily="2" charset="-78"/>
                </a:rPr>
                <a:t>-           استعمال الطاقة المتجددة كطاقة الرياح.</a:t>
              </a:r>
              <a:endParaRPr kumimoji="0" lang="en-US" altLang="ar-BH" sz="2800" b="1" i="0" u="none" strike="noStrike" cap="none" normalizeH="0" baseline="0" dirty="0">
                <a:ln>
                  <a:noFill/>
                </a:ln>
                <a:solidFill>
                  <a:schemeClr val="tx1"/>
                </a:solidFill>
                <a:effectLst/>
                <a:latin typeface="Sakkal Majalla" panose="02000000000000000000" pitchFamily="2" charset="-78"/>
                <a:cs typeface="Sakkal Majalla" panose="02000000000000000000" pitchFamily="2" charset="-78"/>
              </a:endParaRPr>
            </a:p>
            <a:p>
              <a:pPr marL="0" marR="0" lvl="0" indent="0" algn="r" defTabSz="914400" rtl="1" eaLnBrk="0" fontAlgn="base" latinLnBrk="0" hangingPunct="0">
                <a:lnSpc>
                  <a:spcPct val="150000"/>
                </a:lnSpc>
                <a:spcBef>
                  <a:spcPct val="0"/>
                </a:spcBef>
                <a:spcAft>
                  <a:spcPct val="0"/>
                </a:spcAft>
                <a:buClrTx/>
                <a:buSzTx/>
                <a:buFontTx/>
                <a:buNone/>
                <a:tabLst/>
              </a:pPr>
              <a:r>
                <a:rPr kumimoji="0" lang="ar-SA" altLang="ar-BH" sz="2800" b="1" i="0" u="none" strike="noStrike" cap="none" normalizeH="0" baseline="0" dirty="0">
                  <a:ln>
                    <a:noFill/>
                  </a:ln>
                  <a:solidFill>
                    <a:srgbClr val="000000"/>
                  </a:solidFill>
                  <a:effectLst/>
                  <a:latin typeface="Sakkal Majalla" panose="02000000000000000000" pitchFamily="2" charset="-78"/>
                  <a:ea typeface="Calibri" panose="020F0502020204030204" pitchFamily="34" charset="0"/>
                  <a:cs typeface="Sakkal Majalla" panose="02000000000000000000" pitchFamily="2" charset="-78"/>
                </a:rPr>
                <a:t>-	المشاركة المجتمعية.</a:t>
              </a:r>
              <a:endParaRPr kumimoji="0" lang="ar-SA" altLang="ar-BH" sz="2800" b="1" i="0" u="none" strike="noStrike" cap="none" normalizeH="0" baseline="0" dirty="0">
                <a:ln>
                  <a:noFill/>
                </a:ln>
                <a:solidFill>
                  <a:schemeClr val="tx1"/>
                </a:solidFill>
                <a:effectLst/>
                <a:latin typeface="Sakkal Majalla" panose="02000000000000000000" pitchFamily="2" charset="-78"/>
                <a:cs typeface="Sakkal Majalla" panose="02000000000000000000" pitchFamily="2" charset="-78"/>
              </a:endParaRPr>
            </a:p>
          </p:txBody>
        </p:sp>
        <p:sp>
          <p:nvSpPr>
            <p:cNvPr id="22" name="مستطيل: زوايا مستديرة 21">
              <a:extLst>
                <a:ext uri="{FF2B5EF4-FFF2-40B4-BE49-F238E27FC236}">
                  <a16:creationId xmlns:a16="http://schemas.microsoft.com/office/drawing/2014/main" id="{0CFA268B-8C0A-9205-ACDB-5C9CD6430A3A}"/>
                </a:ext>
              </a:extLst>
            </p:cNvPr>
            <p:cNvSpPr>
              <a:spLocks/>
            </p:cNvSpPr>
            <p:nvPr/>
          </p:nvSpPr>
          <p:spPr>
            <a:xfrm>
              <a:off x="7586509" y="2201657"/>
              <a:ext cx="4182449" cy="1862342"/>
            </a:xfrm>
            <a:prstGeom prst="roundRect">
              <a:avLst/>
            </a:prstGeom>
            <a:ln w="28575">
              <a:solidFill>
                <a:srgbClr val="00B0F0"/>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0" fontAlgn="base" latinLnBrk="0" hangingPunct="0">
                <a:lnSpc>
                  <a:spcPct val="150000"/>
                </a:lnSpc>
                <a:spcBef>
                  <a:spcPct val="0"/>
                </a:spcBef>
                <a:spcAft>
                  <a:spcPct val="0"/>
                </a:spcAft>
                <a:buClrTx/>
                <a:buSzTx/>
                <a:buFontTx/>
                <a:buNone/>
                <a:tabLst/>
              </a:pPr>
              <a:r>
                <a:rPr kumimoji="0" lang="ar-SA" altLang="ar-BH" sz="2800" b="1" i="0" u="none" strike="noStrike" cap="none" normalizeH="0" baseline="0" dirty="0">
                  <a:ln>
                    <a:noFill/>
                  </a:ln>
                  <a:solidFill>
                    <a:srgbClr val="000000"/>
                  </a:solidFill>
                  <a:effectLst/>
                  <a:latin typeface="Sakkal Majalla" panose="02000000000000000000" pitchFamily="2" charset="-78"/>
                  <a:ea typeface="Calibri" panose="020F0502020204030204" pitchFamily="34" charset="0"/>
                  <a:cs typeface="Sakkal Majalla" panose="02000000000000000000" pitchFamily="2" charset="-78"/>
                </a:rPr>
                <a:t>لنجعل الموارد مستدامة يجب علينا: </a:t>
              </a:r>
              <a:endParaRPr kumimoji="0" lang="en-US" altLang="ar-BH" sz="2800" b="1" i="0" u="none" strike="noStrike" cap="none" normalizeH="0" baseline="0" dirty="0">
                <a:ln>
                  <a:noFill/>
                </a:ln>
                <a:solidFill>
                  <a:schemeClr val="tx1"/>
                </a:solidFill>
                <a:effectLst/>
                <a:latin typeface="Sakkal Majalla" panose="02000000000000000000" pitchFamily="2" charset="-78"/>
                <a:cs typeface="Sakkal Majalla" panose="02000000000000000000" pitchFamily="2" charset="-78"/>
              </a:endParaRPr>
            </a:p>
          </p:txBody>
        </p:sp>
      </p:grpSp>
      <p:sp>
        <p:nvSpPr>
          <p:cNvPr id="6" name="Rectangle 5">
            <a:extLst>
              <a:ext uri="{FF2B5EF4-FFF2-40B4-BE49-F238E27FC236}">
                <a16:creationId xmlns:a16="http://schemas.microsoft.com/office/drawing/2014/main" id="{8E6CE6E2-C83A-25DD-20CF-80D3479D3B18}"/>
              </a:ext>
            </a:extLst>
          </p:cNvPr>
          <p:cNvSpPr>
            <a:spLocks/>
          </p:cNvSpPr>
          <p:nvPr/>
        </p:nvSpPr>
        <p:spPr>
          <a:xfrm>
            <a:off x="8450645" y="6302253"/>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ar-BH"/>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6000"/>
              </a:lnSpc>
              <a:spcBef>
                <a:spcPts val="0"/>
              </a:spcBef>
              <a:spcAft>
                <a:spcPts val="800"/>
              </a:spcAft>
              <a:buClrTx/>
              <a:buSzTx/>
              <a:buFontTx/>
              <a:buNone/>
              <a:tabLst/>
              <a:defRPr/>
            </a:pP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a:t>
            </a:r>
            <a:r>
              <a:rPr kumimoji="0" lang="ar-SA"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a:t>
            </a: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راس</a:t>
            </a:r>
            <a:r>
              <a:rPr kumimoji="0" lang="ar-SA"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a:t>
            </a: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ي الأول 2024-2025</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25" name="مستطيل: زوايا مستديرة 24">
            <a:extLst>
              <a:ext uri="{FF2B5EF4-FFF2-40B4-BE49-F238E27FC236}">
                <a16:creationId xmlns:a16="http://schemas.microsoft.com/office/drawing/2014/main" id="{B48AECA9-7E10-AC30-F9B6-ADC3494980A8}"/>
              </a:ext>
            </a:extLst>
          </p:cNvPr>
          <p:cNvSpPr>
            <a:spLocks/>
          </p:cNvSpPr>
          <p:nvPr/>
        </p:nvSpPr>
        <p:spPr>
          <a:xfrm>
            <a:off x="4441371" y="445545"/>
            <a:ext cx="4394920" cy="2031998"/>
          </a:xfrm>
          <a:prstGeom prst="roundRect">
            <a:avLst/>
          </a:prstGeom>
          <a:ln w="28575">
            <a:solidFill>
              <a:srgbClr val="00B0F0"/>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342900" lvl="0" indent="-342900" algn="r" rtl="1">
              <a:lnSpc>
                <a:spcPct val="150000"/>
              </a:lnSpc>
              <a:buFont typeface="Wingdings" panose="05000000000000000000" pitchFamily="2" charset="2"/>
              <a:buChar char=""/>
            </a:pPr>
            <a:r>
              <a:rPr lang="ar-BH" sz="2800" b="1" dirty="0">
                <a:effectLst/>
                <a:latin typeface="Sakkal Majalla" panose="02000000000000000000" pitchFamily="2" charset="-78"/>
                <a:ea typeface="Calibri" panose="020F0502020204030204" pitchFamily="34" charset="0"/>
                <a:cs typeface="Sakkal Majalla" panose="02000000000000000000" pitchFamily="2" charset="-78"/>
              </a:rPr>
              <a:t>أُوضّح كيف:</a:t>
            </a:r>
            <a:endParaRPr lang="en-US" sz="2800" b="1" dirty="0">
              <a:effectLst/>
              <a:latin typeface="Sakkal Majalla" panose="02000000000000000000" pitchFamily="2" charset="-78"/>
              <a:ea typeface="Calibri" panose="020F0502020204030204" pitchFamily="34" charset="0"/>
              <a:cs typeface="Sakkal Majalla" panose="02000000000000000000" pitchFamily="2" charset="-78"/>
            </a:endParaRPr>
          </a:p>
          <a:p>
            <a:pPr marL="174625" indent="-174625" algn="r" rtl="1"/>
            <a:r>
              <a:rPr lang="ar-BH" sz="2800" b="1" dirty="0">
                <a:effectLst/>
                <a:latin typeface="Sakkal Majalla" panose="02000000000000000000" pitchFamily="2" charset="-78"/>
                <a:ea typeface="Calibri" panose="020F0502020204030204" pitchFamily="34" charset="0"/>
                <a:cs typeface="Sakkal Majalla" panose="02000000000000000000" pitchFamily="2" charset="-78"/>
              </a:rPr>
              <a:t>- </a:t>
            </a:r>
            <a:r>
              <a:rPr lang="en-US" sz="2800" b="1" dirty="0">
                <a:effectLst/>
                <a:latin typeface="Sakkal Majalla" panose="02000000000000000000" pitchFamily="2" charset="-78"/>
                <a:ea typeface="Calibri" panose="020F0502020204030204" pitchFamily="34" charset="0"/>
                <a:cs typeface="Sakkal Majalla" panose="02000000000000000000" pitchFamily="2" charset="-78"/>
              </a:rPr>
              <a:t> </a:t>
            </a:r>
            <a:r>
              <a:rPr lang="ar-BH" sz="2800" b="1" dirty="0">
                <a:effectLst/>
                <a:latin typeface="Sakkal Majalla" panose="02000000000000000000" pitchFamily="2" charset="-78"/>
                <a:ea typeface="Calibri" panose="020F0502020204030204" pitchFamily="34" charset="0"/>
                <a:cs typeface="Sakkal Majalla" panose="02000000000000000000" pitchFamily="2" charset="-78"/>
              </a:rPr>
              <a:t>أحافظ على الموارد. </a:t>
            </a:r>
            <a:endParaRPr lang="en-US" sz="2800" b="1" dirty="0">
              <a:effectLst/>
              <a:latin typeface="Sakkal Majalla" panose="02000000000000000000" pitchFamily="2" charset="-78"/>
              <a:ea typeface="Calibri" panose="020F0502020204030204" pitchFamily="34" charset="0"/>
              <a:cs typeface="Sakkal Majalla" panose="02000000000000000000" pitchFamily="2" charset="-78"/>
            </a:endParaRPr>
          </a:p>
          <a:p>
            <a:pPr marL="174625" indent="-174625" algn="r" rtl="1"/>
            <a:r>
              <a:rPr lang="en-US" sz="2800" b="1" dirty="0">
                <a:effectLst/>
                <a:latin typeface="Sakkal Majalla" panose="02000000000000000000" pitchFamily="2" charset="-78"/>
                <a:ea typeface="Calibri" panose="020F0502020204030204" pitchFamily="34" charset="0"/>
                <a:cs typeface="Sakkal Majalla" panose="02000000000000000000" pitchFamily="2" charset="-78"/>
              </a:rPr>
              <a:t> </a:t>
            </a:r>
            <a:r>
              <a:rPr lang="ar-BH" sz="2800" b="1" dirty="0">
                <a:effectLst/>
                <a:latin typeface="Sakkal Majalla" panose="02000000000000000000" pitchFamily="2" charset="-78"/>
                <a:ea typeface="Calibri" panose="020F0502020204030204" pitchFamily="34" charset="0"/>
                <a:cs typeface="Sakkal Majalla" panose="02000000000000000000" pitchFamily="2" charset="-78"/>
              </a:rPr>
              <a:t>- </a:t>
            </a:r>
            <a:r>
              <a:rPr lang="ar-SA" sz="2800" b="1" dirty="0">
                <a:effectLst/>
                <a:latin typeface="Sakkal Majalla" panose="02000000000000000000" pitchFamily="2" charset="-78"/>
                <a:ea typeface="Calibri" panose="020F0502020204030204" pitchFamily="34" charset="0"/>
                <a:cs typeface="Sakkal Majalla" panose="02000000000000000000" pitchFamily="2" charset="-78"/>
              </a:rPr>
              <a:t>أُعيد تدوير المخلفات في مدرستي.</a:t>
            </a:r>
            <a:endParaRPr lang="en-US" sz="2800" b="1" dirty="0">
              <a:effectLst/>
              <a:latin typeface="Sakkal Majalla" panose="02000000000000000000" pitchFamily="2" charset="-78"/>
              <a:ea typeface="Calibri" panose="020F0502020204030204" pitchFamily="34" charset="0"/>
              <a:cs typeface="Sakkal Majalla" panose="02000000000000000000" pitchFamily="2" charset="-78"/>
            </a:endParaRPr>
          </a:p>
          <a:p>
            <a:pPr marL="174625" indent="-174625" algn="r" rtl="1">
              <a:spcAft>
                <a:spcPts val="800"/>
              </a:spcAft>
            </a:pPr>
            <a:r>
              <a:rPr lang="ar-BH" sz="2800" b="1" dirty="0">
                <a:effectLst/>
                <a:latin typeface="Sakkal Majalla" panose="02000000000000000000" pitchFamily="2" charset="-78"/>
                <a:ea typeface="Calibri" panose="020F0502020204030204" pitchFamily="34" charset="0"/>
                <a:cs typeface="Sakkal Majalla" panose="02000000000000000000" pitchFamily="2" charset="-78"/>
              </a:rPr>
              <a:t>- </a:t>
            </a:r>
            <a:r>
              <a:rPr lang="ar-SA" sz="2800" b="1" dirty="0">
                <a:effectLst/>
                <a:latin typeface="Sakkal Majalla" panose="02000000000000000000" pitchFamily="2" charset="-78"/>
                <a:ea typeface="Calibri" panose="020F0502020204030204" pitchFamily="34" charset="0"/>
                <a:cs typeface="Sakkal Majalla" panose="02000000000000000000" pitchFamily="2" charset="-78"/>
              </a:rPr>
              <a:t>أُعيد استعمال الموارد.</a:t>
            </a:r>
            <a:endParaRPr lang="en-US" sz="2800" b="1" dirty="0">
              <a:effectLst/>
              <a:latin typeface="Sakkal Majalla" panose="02000000000000000000" pitchFamily="2" charset="-78"/>
              <a:ea typeface="Calibri" panose="020F0502020204030204" pitchFamily="34" charset="0"/>
              <a:cs typeface="Sakkal Majalla" panose="02000000000000000000" pitchFamily="2" charset="-78"/>
            </a:endParaRPr>
          </a:p>
        </p:txBody>
      </p:sp>
    </p:spTree>
    <p:extLst>
      <p:ext uri="{BB962C8B-B14F-4D97-AF65-F5344CB8AC3E}">
        <p14:creationId xmlns:p14="http://schemas.microsoft.com/office/powerpoint/2010/main" val="1098833448"/>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9" name="Group 10">
            <a:extLst>
              <a:ext uri="{FF2B5EF4-FFF2-40B4-BE49-F238E27FC236}">
                <a16:creationId xmlns:a16="http://schemas.microsoft.com/office/drawing/2014/main" id="{F723F7B6-2474-035B-F12A-7183C3F84436}"/>
              </a:ext>
            </a:extLst>
          </p:cNvPr>
          <p:cNvGrpSpPr/>
          <p:nvPr/>
        </p:nvGrpSpPr>
        <p:grpSpPr>
          <a:xfrm>
            <a:off x="10385697" y="148830"/>
            <a:ext cx="1562463" cy="1043830"/>
            <a:chOff x="10143165" y="36019"/>
            <a:chExt cx="1772039" cy="1349941"/>
          </a:xfrm>
        </p:grpSpPr>
        <p:pic>
          <p:nvPicPr>
            <p:cNvPr id="10" name="Picture 11">
              <a:extLst>
                <a:ext uri="{FF2B5EF4-FFF2-40B4-BE49-F238E27FC236}">
                  <a16:creationId xmlns:a16="http://schemas.microsoft.com/office/drawing/2014/main" id="{6F79F1BB-3021-EF8A-BF21-50D554ADC7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51139" b="24537"/>
            <a:stretch/>
          </p:blipFill>
          <p:spPr>
            <a:xfrm>
              <a:off x="10345468" y="734969"/>
              <a:ext cx="1366634" cy="295685"/>
            </a:xfrm>
            <a:prstGeom prst="rect">
              <a:avLst/>
            </a:prstGeom>
          </p:spPr>
        </p:pic>
        <p:pic>
          <p:nvPicPr>
            <p:cNvPr id="11" name="Picture 12">
              <a:extLst>
                <a:ext uri="{FF2B5EF4-FFF2-40B4-BE49-F238E27FC236}">
                  <a16:creationId xmlns:a16="http://schemas.microsoft.com/office/drawing/2014/main" id="{0CFA20C2-3F09-002D-FBE0-F43FBCB413E4}"/>
                </a:ext>
              </a:extLst>
            </p:cNvPr>
            <p:cNvPicPr>
              <a:picLocks noChangeAspect="1"/>
            </p:cNvPicPr>
            <p:nvPr/>
          </p:nvPicPr>
          <p:blipFill rotWithShape="1">
            <a:blip r:embed="rId3">
              <a:extLst>
                <a:ext uri="{28A0092B-C50C-407E-A947-70E740481C1C}">
                  <a14:useLocalDpi xmlns:a14="http://schemas.microsoft.com/office/drawing/2010/main" val="0"/>
                </a:ext>
              </a:extLst>
            </a:blip>
            <a:srcRect t="75391" b="6916"/>
            <a:stretch/>
          </p:blipFill>
          <p:spPr>
            <a:xfrm>
              <a:off x="10143165" y="1107079"/>
              <a:ext cx="1772039" cy="278881"/>
            </a:xfrm>
            <a:prstGeom prst="rect">
              <a:avLst/>
            </a:prstGeom>
          </p:spPr>
        </p:pic>
        <p:pic>
          <p:nvPicPr>
            <p:cNvPr id="15" name="Picture 13" descr="A picture containing text, clipart, vector graphics&#10;&#10;Description automatically generated">
              <a:extLst>
                <a:ext uri="{FF2B5EF4-FFF2-40B4-BE49-F238E27FC236}">
                  <a16:creationId xmlns:a16="http://schemas.microsoft.com/office/drawing/2014/main" id="{351074EE-1939-F3E8-8C79-D408EFBB00A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41397" y="36019"/>
              <a:ext cx="607323" cy="668055"/>
            </a:xfrm>
            <a:prstGeom prst="rect">
              <a:avLst/>
            </a:prstGeom>
          </p:spPr>
        </p:pic>
      </p:grpSp>
      <p:sp>
        <p:nvSpPr>
          <p:cNvPr id="2" name="مستطيل: زوايا مستديرة 1">
            <a:extLst>
              <a:ext uri="{FF2B5EF4-FFF2-40B4-BE49-F238E27FC236}">
                <a16:creationId xmlns:a16="http://schemas.microsoft.com/office/drawing/2014/main" id="{17FA3132-67A1-1277-C40D-F7AA14B2C837}"/>
              </a:ext>
            </a:extLst>
          </p:cNvPr>
          <p:cNvSpPr/>
          <p:nvPr/>
        </p:nvSpPr>
        <p:spPr>
          <a:xfrm>
            <a:off x="401594" y="1205968"/>
            <a:ext cx="10683748" cy="703293"/>
          </a:xfrm>
          <a:prstGeom prst="roundRect">
            <a:avLst/>
          </a:prstGeom>
          <a:ln w="28575">
            <a:solidFill>
              <a:srgbClr val="00B0F0"/>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457200" algn="r" rtl="1">
              <a:lnSpc>
                <a:spcPct val="107000"/>
              </a:lnSpc>
              <a:spcAft>
                <a:spcPts val="800"/>
              </a:spcAft>
            </a:pPr>
            <a:r>
              <a:rPr lang="ar-SA" sz="2800" b="1" dirty="0">
                <a:effectLst/>
                <a:latin typeface="Calibri" panose="020F0502020204030204" pitchFamily="34" charset="0"/>
                <a:ea typeface="Calibri" panose="020F0502020204030204" pitchFamily="34" charset="0"/>
                <a:cs typeface="Sakkal Majalla" panose="02000000000000000000" pitchFamily="2" charset="-78"/>
              </a:rPr>
              <a:t>أضع علامة (</a:t>
            </a:r>
            <a:r>
              <a:rPr lang="ar-SA" sz="2800" b="1" dirty="0">
                <a:effectLst/>
                <a:latin typeface="Calibri" panose="020F0502020204030204" pitchFamily="34" charset="0"/>
                <a:ea typeface="Calibri" panose="020F0502020204030204" pitchFamily="34" charset="0"/>
                <a:cs typeface="Arial" panose="020B0604020202020204" pitchFamily="34" charset="0"/>
              </a:rPr>
              <a:t>√</a:t>
            </a:r>
            <a:r>
              <a:rPr lang="ar-SA" sz="2800" b="1" dirty="0">
                <a:effectLst/>
                <a:latin typeface="Calibri" panose="020F0502020204030204" pitchFamily="34" charset="0"/>
                <a:ea typeface="Calibri" panose="020F0502020204030204" pitchFamily="34" charset="0"/>
                <a:cs typeface="Sakkal Majalla" panose="02000000000000000000" pitchFamily="2" charset="-78"/>
              </a:rPr>
              <a:t>) </a:t>
            </a:r>
            <a:r>
              <a:rPr lang="ar-BH" sz="2800" b="1" dirty="0">
                <a:effectLst/>
                <a:latin typeface="Calibri" panose="020F0502020204030204" pitchFamily="34" charset="0"/>
                <a:ea typeface="Calibri" panose="020F0502020204030204" pitchFamily="34" charset="0"/>
                <a:cs typeface="Sakkal Majalla" panose="02000000000000000000" pitchFamily="2" charset="-78"/>
              </a:rPr>
              <a:t>أمام</a:t>
            </a:r>
            <a:r>
              <a:rPr lang="ar-SA" sz="2800" b="1" dirty="0">
                <a:effectLst/>
                <a:latin typeface="Calibri" panose="020F0502020204030204" pitchFamily="34" charset="0"/>
                <a:ea typeface="Calibri" panose="020F0502020204030204" pitchFamily="34" charset="0"/>
                <a:cs typeface="Sakkal Majalla" panose="02000000000000000000" pitchFamily="2" charset="-78"/>
              </a:rPr>
              <a:t> العبارة الصحيحة وعلامة (</a:t>
            </a:r>
            <a:r>
              <a:rPr lang="en-US" sz="2800" b="1" dirty="0">
                <a:effectLst/>
                <a:latin typeface="Sakkal Majalla" panose="02000000000000000000" pitchFamily="2" charset="-78"/>
                <a:ea typeface="Calibri" panose="020F0502020204030204" pitchFamily="34" charset="0"/>
                <a:cs typeface="Arial" panose="020B0604020202020204" pitchFamily="34" charset="0"/>
              </a:rPr>
              <a:t>X</a:t>
            </a:r>
            <a:r>
              <a:rPr lang="ar-SA" sz="2800" b="1" dirty="0">
                <a:effectLst/>
                <a:latin typeface="Calibri" panose="020F0502020204030204" pitchFamily="34" charset="0"/>
                <a:ea typeface="Calibri" panose="020F0502020204030204" pitchFamily="34" charset="0"/>
                <a:cs typeface="Sakkal Majalla" panose="02000000000000000000" pitchFamily="2" charset="-78"/>
              </a:rPr>
              <a:t>) </a:t>
            </a:r>
            <a:r>
              <a:rPr lang="ar-BH" sz="2800" b="1">
                <a:effectLst/>
                <a:latin typeface="Calibri" panose="020F0502020204030204" pitchFamily="34" charset="0"/>
                <a:ea typeface="Calibri" panose="020F0502020204030204" pitchFamily="34" charset="0"/>
                <a:cs typeface="Sakkal Majalla" panose="02000000000000000000" pitchFamily="2" charset="-78"/>
              </a:rPr>
              <a:t>أمام</a:t>
            </a:r>
            <a:r>
              <a:rPr lang="ar-SA" sz="2800" b="1">
                <a:effectLst/>
                <a:latin typeface="Calibri" panose="020F0502020204030204" pitchFamily="34" charset="0"/>
                <a:ea typeface="Calibri" panose="020F0502020204030204" pitchFamily="34" charset="0"/>
                <a:cs typeface="Sakkal Majalla" panose="02000000000000000000" pitchFamily="2" charset="-78"/>
              </a:rPr>
              <a:t> </a:t>
            </a:r>
            <a:r>
              <a:rPr lang="ar-SA" sz="2800" b="1" dirty="0">
                <a:effectLst/>
                <a:latin typeface="Calibri" panose="020F0502020204030204" pitchFamily="34" charset="0"/>
                <a:ea typeface="Calibri" panose="020F0502020204030204" pitchFamily="34" charset="0"/>
                <a:cs typeface="Sakkal Majalla" panose="02000000000000000000" pitchFamily="2" charset="-78"/>
              </a:rPr>
              <a:t>العبارة غير الصحيحة</a:t>
            </a:r>
            <a:r>
              <a:rPr lang="ar-BH" sz="2800" b="1" dirty="0">
                <a:effectLst/>
                <a:latin typeface="Calibri" panose="020F0502020204030204" pitchFamily="34" charset="0"/>
                <a:ea typeface="Calibri" panose="020F0502020204030204" pitchFamily="34" charset="0"/>
                <a:cs typeface="Sakkal Majalla" panose="02000000000000000000" pitchFamily="2" charset="-78"/>
              </a:rPr>
              <a:t>:</a:t>
            </a:r>
            <a:endParaRPr lang="en-US" sz="2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4" name="مستطيل: زوايا مستديرة 4">
            <a:extLst>
              <a:ext uri="{FF2B5EF4-FFF2-40B4-BE49-F238E27FC236}">
                <a16:creationId xmlns:a16="http://schemas.microsoft.com/office/drawing/2014/main" id="{315A9581-5CD4-E31A-9775-26E0C48E3501}"/>
              </a:ext>
            </a:extLst>
          </p:cNvPr>
          <p:cNvSpPr txBox="1"/>
          <p:nvPr/>
        </p:nvSpPr>
        <p:spPr>
          <a:xfrm>
            <a:off x="3844109" y="296339"/>
            <a:ext cx="3228843" cy="597012"/>
          </a:xfrm>
          <a:prstGeom prst="flowChartAlternateProcess">
            <a:avLst/>
          </a:prstGeo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spcFirstLastPara="0" vert="horz" wrap="square" lIns="186690" tIns="186690" rIns="186690" bIns="186690" numCol="1" spcCol="1270" anchor="ctr" anchorCtr="0">
            <a:noAutofit/>
          </a:bodyPr>
          <a:lstStyle/>
          <a:p>
            <a:pPr marL="0" marR="0" lvl="0" indent="0" algn="ctr" defTabSz="2178050" rtl="0" eaLnBrk="1" fontAlgn="auto" latinLnBrk="0" hangingPunct="1">
              <a:lnSpc>
                <a:spcPct val="90000"/>
              </a:lnSpc>
              <a:spcBef>
                <a:spcPct val="0"/>
              </a:spcBef>
              <a:spcAft>
                <a:spcPct val="35000"/>
              </a:spcAft>
              <a:buClrTx/>
              <a:buSzTx/>
              <a:buFontTx/>
              <a:buNone/>
              <a:tabLst/>
              <a:defRPr/>
            </a:pPr>
            <a:r>
              <a:rPr kumimoji="0" lang="ar-BH" sz="40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نشاط تقويمي (1)</a:t>
            </a:r>
            <a:endParaRPr kumimoji="0" lang="en-US" sz="4000" b="0" i="0" u="none" strike="noStrike" kern="1200" cap="none" spc="0" normalizeH="0" baseline="0" noProof="0" dirty="0">
              <a:ln>
                <a:noFill/>
              </a:ln>
              <a:solidFill>
                <a:prstClr val="white"/>
              </a:solidFill>
              <a:effectLst/>
              <a:uLnTx/>
              <a:uFillTx/>
              <a:latin typeface="Calibri"/>
              <a:ea typeface="+mn-ea"/>
              <a:cs typeface="+mn-cs"/>
            </a:endParaRPr>
          </a:p>
        </p:txBody>
      </p:sp>
      <p:graphicFrame>
        <p:nvGraphicFramePr>
          <p:cNvPr id="19" name="رسم تخطيطي 18">
            <a:extLst>
              <a:ext uri="{FF2B5EF4-FFF2-40B4-BE49-F238E27FC236}">
                <a16:creationId xmlns:a16="http://schemas.microsoft.com/office/drawing/2014/main" id="{1F5C02A3-F4C2-7DCD-915E-4807E4226AC2}"/>
              </a:ext>
            </a:extLst>
          </p:cNvPr>
          <p:cNvGraphicFramePr/>
          <p:nvPr>
            <p:extLst>
              <p:ext uri="{D42A27DB-BD31-4B8C-83A1-F6EECF244321}">
                <p14:modId xmlns:p14="http://schemas.microsoft.com/office/powerpoint/2010/main" val="1014702383"/>
              </p:ext>
            </p:extLst>
          </p:nvPr>
        </p:nvGraphicFramePr>
        <p:xfrm>
          <a:off x="881340" y="2062687"/>
          <a:ext cx="10683748" cy="410518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6" name="مستطيل: زوايا مستديرة 5">
            <a:extLst>
              <a:ext uri="{FF2B5EF4-FFF2-40B4-BE49-F238E27FC236}">
                <a16:creationId xmlns:a16="http://schemas.microsoft.com/office/drawing/2014/main" id="{D99DF4BE-BF9B-D559-4510-46EF2F5C6130}"/>
              </a:ext>
            </a:extLst>
          </p:cNvPr>
          <p:cNvSpPr/>
          <p:nvPr/>
        </p:nvSpPr>
        <p:spPr>
          <a:xfrm>
            <a:off x="26127" y="10380"/>
            <a:ext cx="3448594" cy="357545"/>
          </a:xfrm>
          <a:prstGeom prst="roundRect">
            <a:avLst/>
          </a:prstGeom>
          <a:blipFill>
            <a:blip r:embed="rId10"/>
            <a:tile tx="0" ty="0" sx="100000" sy="100000" flip="none" algn="tl"/>
          </a:blipFill>
        </p:spPr>
        <p:style>
          <a:lnRef idx="2">
            <a:schemeClr val="accent1"/>
          </a:lnRef>
          <a:fillRef idx="1">
            <a:schemeClr val="lt1"/>
          </a:fillRef>
          <a:effectRef idx="0">
            <a:schemeClr val="accent1"/>
          </a:effectRef>
          <a:fontRef idx="minor">
            <a:schemeClr val="dk1"/>
          </a:fontRef>
        </p:style>
        <p:txBody>
          <a:bodyPr wrap="square">
            <a:spAutoFit/>
          </a:bodyPr>
          <a:lstStyle/>
          <a:p>
            <a:pPr lvl="0" algn="ctr">
              <a:buClrTx/>
              <a:buSzTx/>
              <a:buFontTx/>
              <a:buNone/>
            </a:pPr>
            <a:r>
              <a:rPr kumimoji="0" lang="ar-BH" sz="1500" b="1" i="0" u="none" strike="noStrike" cap="none" spc="0" normalizeH="0" baseline="0" noProof="0" dirty="0">
                <a:ln>
                  <a:noFill/>
                </a:ln>
                <a:solidFill>
                  <a:srgbClr val="C00000"/>
                </a:solidFill>
                <a:effectLst/>
                <a:uLnTx/>
                <a:uFillTx/>
                <a:latin typeface="+mj-lt"/>
                <a:ea typeface="+mn-ea"/>
                <a:cs typeface="+mn-cs"/>
              </a:rPr>
              <a:t>مادة التربية للمواطنة / درس : </a:t>
            </a:r>
            <a:r>
              <a:rPr lang="ar-BH" sz="1500" b="1" dirty="0">
                <a:solidFill>
                  <a:srgbClr val="C00000"/>
                </a:solidFill>
                <a:latin typeface="+mj-lt"/>
              </a:rPr>
              <a:t>الترشيد</a:t>
            </a:r>
            <a:endParaRPr lang="en-US" sz="1500" dirty="0">
              <a:solidFill>
                <a:srgbClr val="C00000"/>
              </a:solidFill>
              <a:latin typeface="+mj-lt"/>
              <a:cs typeface="+mn-cs"/>
            </a:endParaRPr>
          </a:p>
        </p:txBody>
      </p:sp>
      <p:grpSp>
        <p:nvGrpSpPr>
          <p:cNvPr id="7" name="مجموعة 6">
            <a:extLst>
              <a:ext uri="{FF2B5EF4-FFF2-40B4-BE49-F238E27FC236}">
                <a16:creationId xmlns:a16="http://schemas.microsoft.com/office/drawing/2014/main" id="{32C12391-21DA-B089-8E00-94A02CBFA6D9}"/>
              </a:ext>
            </a:extLst>
          </p:cNvPr>
          <p:cNvGrpSpPr>
            <a:grpSpLocks/>
          </p:cNvGrpSpPr>
          <p:nvPr/>
        </p:nvGrpSpPr>
        <p:grpSpPr>
          <a:xfrm>
            <a:off x="7211274" y="220569"/>
            <a:ext cx="3352800" cy="773743"/>
            <a:chOff x="0" y="0"/>
            <a:chExt cx="2533650" cy="571500"/>
          </a:xfrm>
        </p:grpSpPr>
        <p:sp>
          <p:nvSpPr>
            <p:cNvPr id="8" name="Rectangle: Rounded Corners 9">
              <a:extLst>
                <a:ext uri="{FF2B5EF4-FFF2-40B4-BE49-F238E27FC236}">
                  <a16:creationId xmlns:a16="http://schemas.microsoft.com/office/drawing/2014/main" id="{BDA48D53-E066-1D93-FA5B-70EEB3706C72}"/>
                </a:ext>
              </a:extLst>
            </p:cNvPr>
            <p:cNvSpPr/>
            <p:nvPr/>
          </p:nvSpPr>
          <p:spPr>
            <a:xfrm>
              <a:off x="0" y="19050"/>
              <a:ext cx="2263775" cy="523875"/>
            </a:xfrm>
            <a:prstGeom prst="flowChartOnlineStorage">
              <a:avLst/>
            </a:prstGeom>
            <a:solidFill>
              <a:srgbClr val="D4CAE4"/>
            </a:solidFill>
            <a:ln w="19050" cap="flat" cmpd="sng" algn="ctr">
              <a:solidFill>
                <a:sysClr val="window" lastClr="FFFFFF">
                  <a:lumMod val="50000"/>
                </a:sys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ar-BH" sz="32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أقوم مكتسباتي </a:t>
              </a:r>
              <a:endParaRPr lang="en-US" sz="1600" dirty="0">
                <a:effectLst/>
                <a:latin typeface="Calibri" panose="020F0502020204030204" pitchFamily="34" charset="0"/>
                <a:ea typeface="Calibri" panose="020F0502020204030204" pitchFamily="34" charset="0"/>
                <a:cs typeface="Arial" panose="020B0604020202020204" pitchFamily="34" charset="0"/>
              </a:endParaRPr>
            </a:p>
          </p:txBody>
        </p:sp>
        <p:grpSp>
          <p:nvGrpSpPr>
            <p:cNvPr id="12" name="Group 30">
              <a:extLst>
                <a:ext uri="{FF2B5EF4-FFF2-40B4-BE49-F238E27FC236}">
                  <a16:creationId xmlns:a16="http://schemas.microsoft.com/office/drawing/2014/main" id="{2318EE4D-BCC4-BF2C-7F59-5D0F214F7F0C}"/>
                </a:ext>
              </a:extLst>
            </p:cNvPr>
            <p:cNvGrpSpPr/>
            <p:nvPr/>
          </p:nvGrpSpPr>
          <p:grpSpPr>
            <a:xfrm>
              <a:off x="1876425" y="0"/>
              <a:ext cx="657225" cy="571500"/>
              <a:chOff x="0" y="0"/>
              <a:chExt cx="657225" cy="571500"/>
            </a:xfrm>
          </p:grpSpPr>
          <p:sp>
            <p:nvSpPr>
              <p:cNvPr id="13" name="Oval 206">
                <a:extLst>
                  <a:ext uri="{FF2B5EF4-FFF2-40B4-BE49-F238E27FC236}">
                    <a16:creationId xmlns:a16="http://schemas.microsoft.com/office/drawing/2014/main" id="{F5422E84-BF97-A793-3428-8A8181350384}"/>
                  </a:ext>
                </a:extLst>
              </p:cNvPr>
              <p:cNvSpPr>
                <a:spLocks noChangeArrowheads="1"/>
              </p:cNvSpPr>
              <p:nvPr/>
            </p:nvSpPr>
            <p:spPr bwMode="auto">
              <a:xfrm>
                <a:off x="0" y="0"/>
                <a:ext cx="657225" cy="571500"/>
              </a:xfrm>
              <a:prstGeom prst="ellipse">
                <a:avLst/>
              </a:prstGeom>
              <a:solidFill>
                <a:schemeClr val="bg1"/>
              </a:solidFill>
              <a:ln w="19050">
                <a:solidFill>
                  <a:schemeClr val="bg1">
                    <a:lumMod val="50000"/>
                  </a:schemeClr>
                </a:solidFill>
                <a:miter lim="800000"/>
                <a:headEnd/>
                <a:tailEnd/>
              </a:ln>
            </p:spPr>
            <p:txBody>
              <a:bodyPr rot="0" vert="horz" wrap="square" lIns="91440" tIns="45720" rIns="91440" bIns="45720" anchor="ctr" anchorCtr="0" upright="1">
                <a:noAutofit/>
              </a:bodyPr>
              <a:lstStyle/>
              <a:p>
                <a:endParaRPr lang="ar-SA" sz="2800"/>
              </a:p>
            </p:txBody>
          </p:sp>
          <p:pic>
            <p:nvPicPr>
              <p:cNvPr id="16" name="Picture 234">
                <a:extLst>
                  <a:ext uri="{FF2B5EF4-FFF2-40B4-BE49-F238E27FC236}">
                    <a16:creationId xmlns:a16="http://schemas.microsoft.com/office/drawing/2014/main" id="{04379AC2-8A0C-C7D3-F5F5-8CB9630A5B02}"/>
                  </a:ext>
                </a:extLst>
              </p:cNvPr>
              <p:cNvPicPr>
                <a:picLocks noChangeAspect="1"/>
              </p:cNvPicPr>
              <p:nvPr/>
            </p:nvPicPr>
            <p:blipFill>
              <a:blip r:embed="rId11" cstate="print"/>
              <a:srcRect/>
              <a:stretch>
                <a:fillRect/>
              </a:stretch>
            </p:blipFill>
            <p:spPr bwMode="auto">
              <a:xfrm>
                <a:off x="85725" y="95250"/>
                <a:ext cx="457200" cy="376555"/>
              </a:xfrm>
              <a:prstGeom prst="rect">
                <a:avLst/>
              </a:prstGeom>
              <a:noFill/>
            </p:spPr>
          </p:pic>
        </p:grpSp>
      </p:grpSp>
      <p:sp>
        <p:nvSpPr>
          <p:cNvPr id="4" name="Rectangle 5">
            <a:extLst>
              <a:ext uri="{FF2B5EF4-FFF2-40B4-BE49-F238E27FC236}">
                <a16:creationId xmlns:a16="http://schemas.microsoft.com/office/drawing/2014/main" id="{4F392C79-FA5C-30F3-8886-40F5430A6187}"/>
              </a:ext>
            </a:extLst>
          </p:cNvPr>
          <p:cNvSpPr>
            <a:spLocks/>
          </p:cNvSpPr>
          <p:nvPr/>
        </p:nvSpPr>
        <p:spPr>
          <a:xfrm>
            <a:off x="8450645" y="6302253"/>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ar-BH"/>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6000"/>
              </a:lnSpc>
              <a:spcBef>
                <a:spcPts val="0"/>
              </a:spcBef>
              <a:spcAft>
                <a:spcPts val="800"/>
              </a:spcAft>
              <a:buClrTx/>
              <a:buSzTx/>
              <a:buFontTx/>
              <a:buNone/>
              <a:tabLst/>
              <a:defRPr/>
            </a:pP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a:t>
            </a:r>
            <a:r>
              <a:rPr kumimoji="0" lang="ar-SA"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a:t>
            </a: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راس</a:t>
            </a:r>
            <a:r>
              <a:rPr kumimoji="0" lang="ar-SA"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a:t>
            </a: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ي الأول 2024-2025</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50692032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10">
            <a:extLst>
              <a:ext uri="{FF2B5EF4-FFF2-40B4-BE49-F238E27FC236}">
                <a16:creationId xmlns:a16="http://schemas.microsoft.com/office/drawing/2014/main" id="{F723F7B6-2474-035B-F12A-7183C3F84436}"/>
              </a:ext>
            </a:extLst>
          </p:cNvPr>
          <p:cNvGrpSpPr/>
          <p:nvPr/>
        </p:nvGrpSpPr>
        <p:grpSpPr>
          <a:xfrm>
            <a:off x="10385697" y="148830"/>
            <a:ext cx="1562463" cy="1043830"/>
            <a:chOff x="10143165" y="36019"/>
            <a:chExt cx="1772039" cy="1349941"/>
          </a:xfrm>
        </p:grpSpPr>
        <p:pic>
          <p:nvPicPr>
            <p:cNvPr id="10" name="Picture 11">
              <a:extLst>
                <a:ext uri="{FF2B5EF4-FFF2-40B4-BE49-F238E27FC236}">
                  <a16:creationId xmlns:a16="http://schemas.microsoft.com/office/drawing/2014/main" id="{6F79F1BB-3021-EF8A-BF21-50D554ADC7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51139" b="24537"/>
            <a:stretch/>
          </p:blipFill>
          <p:spPr>
            <a:xfrm>
              <a:off x="10345468" y="734969"/>
              <a:ext cx="1366634" cy="295685"/>
            </a:xfrm>
            <a:prstGeom prst="rect">
              <a:avLst/>
            </a:prstGeom>
          </p:spPr>
        </p:pic>
        <p:pic>
          <p:nvPicPr>
            <p:cNvPr id="11" name="Picture 12">
              <a:extLst>
                <a:ext uri="{FF2B5EF4-FFF2-40B4-BE49-F238E27FC236}">
                  <a16:creationId xmlns:a16="http://schemas.microsoft.com/office/drawing/2014/main" id="{0CFA20C2-3F09-002D-FBE0-F43FBCB413E4}"/>
                </a:ext>
              </a:extLst>
            </p:cNvPr>
            <p:cNvPicPr>
              <a:picLocks noChangeAspect="1"/>
            </p:cNvPicPr>
            <p:nvPr/>
          </p:nvPicPr>
          <p:blipFill rotWithShape="1">
            <a:blip r:embed="rId3">
              <a:extLst>
                <a:ext uri="{28A0092B-C50C-407E-A947-70E740481C1C}">
                  <a14:useLocalDpi xmlns:a14="http://schemas.microsoft.com/office/drawing/2010/main" val="0"/>
                </a:ext>
              </a:extLst>
            </a:blip>
            <a:srcRect t="75391" b="6916"/>
            <a:stretch/>
          </p:blipFill>
          <p:spPr>
            <a:xfrm>
              <a:off x="10143165" y="1107079"/>
              <a:ext cx="1772039" cy="278881"/>
            </a:xfrm>
            <a:prstGeom prst="rect">
              <a:avLst/>
            </a:prstGeom>
          </p:spPr>
        </p:pic>
        <p:pic>
          <p:nvPicPr>
            <p:cNvPr id="15" name="Picture 13" descr="A picture containing text, clipart, vector graphics&#10;&#10;Description automatically generated">
              <a:extLst>
                <a:ext uri="{FF2B5EF4-FFF2-40B4-BE49-F238E27FC236}">
                  <a16:creationId xmlns:a16="http://schemas.microsoft.com/office/drawing/2014/main" id="{351074EE-1939-F3E8-8C79-D408EFBB00A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41397" y="36019"/>
              <a:ext cx="607323" cy="668055"/>
            </a:xfrm>
            <a:prstGeom prst="rect">
              <a:avLst/>
            </a:prstGeom>
          </p:spPr>
        </p:pic>
      </p:grpSp>
      <p:sp>
        <p:nvSpPr>
          <p:cNvPr id="2" name="مستطيل: زوايا مستديرة 1">
            <a:extLst>
              <a:ext uri="{FF2B5EF4-FFF2-40B4-BE49-F238E27FC236}">
                <a16:creationId xmlns:a16="http://schemas.microsoft.com/office/drawing/2014/main" id="{17FA3132-67A1-1277-C40D-F7AA14B2C837}"/>
              </a:ext>
            </a:extLst>
          </p:cNvPr>
          <p:cNvSpPr/>
          <p:nvPr/>
        </p:nvSpPr>
        <p:spPr>
          <a:xfrm>
            <a:off x="401594" y="1205968"/>
            <a:ext cx="10683748" cy="703293"/>
          </a:xfrm>
          <a:prstGeom prst="roundRect">
            <a:avLst/>
          </a:prstGeom>
          <a:ln w="28575">
            <a:solidFill>
              <a:srgbClr val="00B0F0"/>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457200" algn="r" rtl="1">
              <a:lnSpc>
                <a:spcPct val="107000"/>
              </a:lnSpc>
              <a:spcAft>
                <a:spcPts val="800"/>
              </a:spcAft>
            </a:pPr>
            <a:r>
              <a:rPr lang="ar-SA" sz="2800" b="1" dirty="0">
                <a:effectLst/>
                <a:latin typeface="Calibri" panose="020F0502020204030204" pitchFamily="34" charset="0"/>
                <a:ea typeface="Calibri" panose="020F0502020204030204" pitchFamily="34" charset="0"/>
                <a:cs typeface="Sakkal Majalla" panose="02000000000000000000" pitchFamily="2" charset="-78"/>
              </a:rPr>
              <a:t>أضع علامة (</a:t>
            </a:r>
            <a:r>
              <a:rPr lang="ar-SA" sz="2800" b="1" dirty="0">
                <a:effectLst/>
                <a:latin typeface="Calibri" panose="020F0502020204030204" pitchFamily="34" charset="0"/>
                <a:ea typeface="Calibri" panose="020F0502020204030204" pitchFamily="34" charset="0"/>
                <a:cs typeface="Arial" panose="020B0604020202020204" pitchFamily="34" charset="0"/>
              </a:rPr>
              <a:t>√</a:t>
            </a:r>
            <a:r>
              <a:rPr lang="ar-SA" sz="2800" b="1" dirty="0">
                <a:effectLst/>
                <a:latin typeface="Calibri" panose="020F0502020204030204" pitchFamily="34" charset="0"/>
                <a:ea typeface="Calibri" panose="020F0502020204030204" pitchFamily="34" charset="0"/>
                <a:cs typeface="Sakkal Majalla" panose="02000000000000000000" pitchFamily="2" charset="-78"/>
              </a:rPr>
              <a:t>) </a:t>
            </a:r>
            <a:r>
              <a:rPr lang="ar-BH" sz="2800" b="1" dirty="0">
                <a:effectLst/>
                <a:latin typeface="Calibri" panose="020F0502020204030204" pitchFamily="34" charset="0"/>
                <a:ea typeface="Calibri" panose="020F0502020204030204" pitchFamily="34" charset="0"/>
                <a:cs typeface="Sakkal Majalla" panose="02000000000000000000" pitchFamily="2" charset="-78"/>
              </a:rPr>
              <a:t>بجانب</a:t>
            </a:r>
            <a:r>
              <a:rPr lang="ar-SA" sz="2800" b="1" dirty="0">
                <a:effectLst/>
                <a:latin typeface="Calibri" panose="020F0502020204030204" pitchFamily="34" charset="0"/>
                <a:ea typeface="Calibri" panose="020F0502020204030204" pitchFamily="34" charset="0"/>
                <a:cs typeface="Sakkal Majalla" panose="02000000000000000000" pitchFamily="2" charset="-78"/>
              </a:rPr>
              <a:t> العبارة الصحيحة وعلامة (</a:t>
            </a:r>
            <a:r>
              <a:rPr lang="en-US" sz="2800" b="1" dirty="0">
                <a:effectLst/>
                <a:latin typeface="Sakkal Majalla" panose="02000000000000000000" pitchFamily="2" charset="-78"/>
                <a:ea typeface="Calibri" panose="020F0502020204030204" pitchFamily="34" charset="0"/>
                <a:cs typeface="Arial" panose="020B0604020202020204" pitchFamily="34" charset="0"/>
              </a:rPr>
              <a:t>X</a:t>
            </a:r>
            <a:r>
              <a:rPr lang="ar-SA" sz="2800" b="1" dirty="0">
                <a:effectLst/>
                <a:latin typeface="Calibri" panose="020F0502020204030204" pitchFamily="34" charset="0"/>
                <a:ea typeface="Calibri" panose="020F0502020204030204" pitchFamily="34" charset="0"/>
                <a:cs typeface="Sakkal Majalla" panose="02000000000000000000" pitchFamily="2" charset="-78"/>
              </a:rPr>
              <a:t>) </a:t>
            </a:r>
            <a:r>
              <a:rPr lang="ar-BH" sz="2800" b="1" dirty="0">
                <a:effectLst/>
                <a:latin typeface="Calibri" panose="020F0502020204030204" pitchFamily="34" charset="0"/>
                <a:ea typeface="Calibri" panose="020F0502020204030204" pitchFamily="34" charset="0"/>
                <a:cs typeface="Sakkal Majalla" panose="02000000000000000000" pitchFamily="2" charset="-78"/>
              </a:rPr>
              <a:t>بجانب</a:t>
            </a:r>
            <a:r>
              <a:rPr lang="ar-SA" sz="2800" b="1" dirty="0">
                <a:effectLst/>
                <a:latin typeface="Calibri" panose="020F0502020204030204" pitchFamily="34" charset="0"/>
                <a:ea typeface="Calibri" panose="020F0502020204030204" pitchFamily="34" charset="0"/>
                <a:cs typeface="Sakkal Majalla" panose="02000000000000000000" pitchFamily="2" charset="-78"/>
              </a:rPr>
              <a:t> العبارة غير الصحيحة</a:t>
            </a:r>
            <a:r>
              <a:rPr lang="ar-BH" sz="2800" b="1" dirty="0">
                <a:effectLst/>
                <a:latin typeface="Calibri" panose="020F0502020204030204" pitchFamily="34" charset="0"/>
                <a:ea typeface="Calibri" panose="020F0502020204030204" pitchFamily="34" charset="0"/>
                <a:cs typeface="Sakkal Majalla" panose="02000000000000000000" pitchFamily="2" charset="-78"/>
              </a:rPr>
              <a:t>:</a:t>
            </a:r>
            <a:endParaRPr lang="en-US" sz="2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6" name="مستطيل: زوايا مستديرة 5">
            <a:extLst>
              <a:ext uri="{FF2B5EF4-FFF2-40B4-BE49-F238E27FC236}">
                <a16:creationId xmlns:a16="http://schemas.microsoft.com/office/drawing/2014/main" id="{D99DF4BE-BF9B-D559-4510-46EF2F5C6130}"/>
              </a:ext>
            </a:extLst>
          </p:cNvPr>
          <p:cNvSpPr/>
          <p:nvPr/>
        </p:nvSpPr>
        <p:spPr>
          <a:xfrm>
            <a:off x="26127" y="10380"/>
            <a:ext cx="3448594" cy="357545"/>
          </a:xfrm>
          <a:prstGeom prst="roundRect">
            <a:avLst/>
          </a:prstGeom>
          <a:blipFill>
            <a:blip r:embed="rId5"/>
            <a:tile tx="0" ty="0" sx="100000" sy="100000" flip="none" algn="tl"/>
          </a:blipFill>
        </p:spPr>
        <p:style>
          <a:lnRef idx="2">
            <a:schemeClr val="accent1"/>
          </a:lnRef>
          <a:fillRef idx="1">
            <a:schemeClr val="lt1"/>
          </a:fillRef>
          <a:effectRef idx="0">
            <a:schemeClr val="accent1"/>
          </a:effectRef>
          <a:fontRef idx="minor">
            <a:schemeClr val="dk1"/>
          </a:fontRef>
        </p:style>
        <p:txBody>
          <a:bodyPr wrap="square">
            <a:spAutoFit/>
          </a:bodyPr>
          <a:lstStyle/>
          <a:p>
            <a:pPr lvl="0" algn="ctr">
              <a:buClrTx/>
              <a:buSzTx/>
              <a:buFontTx/>
              <a:buNone/>
            </a:pPr>
            <a:r>
              <a:rPr kumimoji="0" lang="ar-BH" sz="1500" b="1" i="0" u="none" strike="noStrike" cap="none" spc="0" normalizeH="0" baseline="0" noProof="0" dirty="0">
                <a:ln>
                  <a:noFill/>
                </a:ln>
                <a:solidFill>
                  <a:srgbClr val="C00000"/>
                </a:solidFill>
                <a:effectLst/>
                <a:uLnTx/>
                <a:uFillTx/>
                <a:latin typeface="+mj-lt"/>
                <a:ea typeface="+mn-ea"/>
                <a:cs typeface="+mn-cs"/>
              </a:rPr>
              <a:t>مادة التربية للمواطنة / درس : </a:t>
            </a:r>
            <a:r>
              <a:rPr lang="ar-BH" sz="1500" b="1" dirty="0">
                <a:solidFill>
                  <a:srgbClr val="C00000"/>
                </a:solidFill>
                <a:latin typeface="+mj-lt"/>
              </a:rPr>
              <a:t>الترشيد</a:t>
            </a:r>
            <a:endParaRPr lang="en-US" sz="1500" dirty="0">
              <a:solidFill>
                <a:srgbClr val="C00000"/>
              </a:solidFill>
              <a:latin typeface="+mj-lt"/>
              <a:cs typeface="+mn-cs"/>
            </a:endParaRPr>
          </a:p>
        </p:txBody>
      </p:sp>
      <p:grpSp>
        <p:nvGrpSpPr>
          <p:cNvPr id="7" name="مجموعة 6">
            <a:extLst>
              <a:ext uri="{FF2B5EF4-FFF2-40B4-BE49-F238E27FC236}">
                <a16:creationId xmlns:a16="http://schemas.microsoft.com/office/drawing/2014/main" id="{32C12391-21DA-B089-8E00-94A02CBFA6D9}"/>
              </a:ext>
            </a:extLst>
          </p:cNvPr>
          <p:cNvGrpSpPr>
            <a:grpSpLocks/>
          </p:cNvGrpSpPr>
          <p:nvPr/>
        </p:nvGrpSpPr>
        <p:grpSpPr>
          <a:xfrm>
            <a:off x="7211274" y="220569"/>
            <a:ext cx="3352800" cy="773743"/>
            <a:chOff x="0" y="0"/>
            <a:chExt cx="2533650" cy="571500"/>
          </a:xfrm>
        </p:grpSpPr>
        <p:sp>
          <p:nvSpPr>
            <p:cNvPr id="8" name="Rectangle: Rounded Corners 9">
              <a:extLst>
                <a:ext uri="{FF2B5EF4-FFF2-40B4-BE49-F238E27FC236}">
                  <a16:creationId xmlns:a16="http://schemas.microsoft.com/office/drawing/2014/main" id="{BDA48D53-E066-1D93-FA5B-70EEB3706C72}"/>
                </a:ext>
              </a:extLst>
            </p:cNvPr>
            <p:cNvSpPr/>
            <p:nvPr/>
          </p:nvSpPr>
          <p:spPr>
            <a:xfrm>
              <a:off x="0" y="19050"/>
              <a:ext cx="2263775" cy="523875"/>
            </a:xfrm>
            <a:prstGeom prst="flowChartOnlineStorage">
              <a:avLst/>
            </a:prstGeom>
            <a:solidFill>
              <a:srgbClr val="D4CAE4"/>
            </a:solidFill>
            <a:ln w="19050" cap="flat" cmpd="sng" algn="ctr">
              <a:solidFill>
                <a:sysClr val="window" lastClr="FFFFFF">
                  <a:lumMod val="50000"/>
                </a:sys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ar-BH" sz="32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أقوم مكتسباتي </a:t>
              </a:r>
              <a:endParaRPr lang="en-US" sz="1600" dirty="0">
                <a:effectLst/>
                <a:latin typeface="Calibri" panose="020F0502020204030204" pitchFamily="34" charset="0"/>
                <a:ea typeface="Calibri" panose="020F0502020204030204" pitchFamily="34" charset="0"/>
                <a:cs typeface="Arial" panose="020B0604020202020204" pitchFamily="34" charset="0"/>
              </a:endParaRPr>
            </a:p>
          </p:txBody>
        </p:sp>
        <p:grpSp>
          <p:nvGrpSpPr>
            <p:cNvPr id="12" name="Group 30">
              <a:extLst>
                <a:ext uri="{FF2B5EF4-FFF2-40B4-BE49-F238E27FC236}">
                  <a16:creationId xmlns:a16="http://schemas.microsoft.com/office/drawing/2014/main" id="{2318EE4D-BCC4-BF2C-7F59-5D0F214F7F0C}"/>
                </a:ext>
              </a:extLst>
            </p:cNvPr>
            <p:cNvGrpSpPr/>
            <p:nvPr/>
          </p:nvGrpSpPr>
          <p:grpSpPr>
            <a:xfrm>
              <a:off x="1876425" y="0"/>
              <a:ext cx="657225" cy="571500"/>
              <a:chOff x="0" y="0"/>
              <a:chExt cx="657225" cy="571500"/>
            </a:xfrm>
          </p:grpSpPr>
          <p:sp>
            <p:nvSpPr>
              <p:cNvPr id="13" name="Oval 206">
                <a:extLst>
                  <a:ext uri="{FF2B5EF4-FFF2-40B4-BE49-F238E27FC236}">
                    <a16:creationId xmlns:a16="http://schemas.microsoft.com/office/drawing/2014/main" id="{F5422E84-BF97-A793-3428-8A8181350384}"/>
                  </a:ext>
                </a:extLst>
              </p:cNvPr>
              <p:cNvSpPr>
                <a:spLocks noChangeArrowheads="1"/>
              </p:cNvSpPr>
              <p:nvPr/>
            </p:nvSpPr>
            <p:spPr bwMode="auto">
              <a:xfrm>
                <a:off x="0" y="0"/>
                <a:ext cx="657225" cy="571500"/>
              </a:xfrm>
              <a:prstGeom prst="ellipse">
                <a:avLst/>
              </a:prstGeom>
              <a:solidFill>
                <a:schemeClr val="bg1"/>
              </a:solidFill>
              <a:ln w="19050">
                <a:solidFill>
                  <a:schemeClr val="bg1">
                    <a:lumMod val="50000"/>
                  </a:schemeClr>
                </a:solidFill>
                <a:miter lim="800000"/>
                <a:headEnd/>
                <a:tailEnd/>
              </a:ln>
            </p:spPr>
            <p:txBody>
              <a:bodyPr rot="0" vert="horz" wrap="square" lIns="91440" tIns="45720" rIns="91440" bIns="45720" anchor="ctr" anchorCtr="0" upright="1">
                <a:noAutofit/>
              </a:bodyPr>
              <a:lstStyle/>
              <a:p>
                <a:endParaRPr lang="ar-SA" sz="2800"/>
              </a:p>
            </p:txBody>
          </p:sp>
          <p:pic>
            <p:nvPicPr>
              <p:cNvPr id="16" name="Picture 234">
                <a:extLst>
                  <a:ext uri="{FF2B5EF4-FFF2-40B4-BE49-F238E27FC236}">
                    <a16:creationId xmlns:a16="http://schemas.microsoft.com/office/drawing/2014/main" id="{04379AC2-8A0C-C7D3-F5F5-8CB9630A5B02}"/>
                  </a:ext>
                </a:extLst>
              </p:cNvPr>
              <p:cNvPicPr>
                <a:picLocks noChangeAspect="1"/>
              </p:cNvPicPr>
              <p:nvPr/>
            </p:nvPicPr>
            <p:blipFill>
              <a:blip r:embed="rId6" cstate="print"/>
              <a:srcRect/>
              <a:stretch>
                <a:fillRect/>
              </a:stretch>
            </p:blipFill>
            <p:spPr bwMode="auto">
              <a:xfrm>
                <a:off x="85725" y="95250"/>
                <a:ext cx="457200" cy="376555"/>
              </a:xfrm>
              <a:prstGeom prst="rect">
                <a:avLst/>
              </a:prstGeom>
              <a:noFill/>
            </p:spPr>
          </p:pic>
        </p:grpSp>
      </p:grpSp>
      <p:sp>
        <p:nvSpPr>
          <p:cNvPr id="4" name="مستطيل: زوايا مستديرة 4">
            <a:extLst>
              <a:ext uri="{FF2B5EF4-FFF2-40B4-BE49-F238E27FC236}">
                <a16:creationId xmlns:a16="http://schemas.microsoft.com/office/drawing/2014/main" id="{FF6CF1A0-32ED-7C67-71CD-A521B81E6075}"/>
              </a:ext>
            </a:extLst>
          </p:cNvPr>
          <p:cNvSpPr txBox="1"/>
          <p:nvPr/>
        </p:nvSpPr>
        <p:spPr>
          <a:xfrm>
            <a:off x="2874725" y="468569"/>
            <a:ext cx="4130675" cy="597012"/>
          </a:xfrm>
          <a:prstGeom prst="flowChartAlternateProcess">
            <a:avLst/>
          </a:prstGeo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spcFirstLastPara="0" vert="horz" wrap="square" lIns="186690" tIns="186690" rIns="186690" bIns="186690" numCol="1" spcCol="1270" anchor="ctr" anchorCtr="0">
            <a:noAutofit/>
          </a:bodyPr>
          <a:lstStyle/>
          <a:p>
            <a:pPr marL="0" marR="0" lvl="0" indent="0" algn="ctr" defTabSz="2178050" rtl="0" eaLnBrk="1" fontAlgn="auto" latinLnBrk="0" hangingPunct="1">
              <a:lnSpc>
                <a:spcPct val="90000"/>
              </a:lnSpc>
              <a:spcBef>
                <a:spcPct val="0"/>
              </a:spcBef>
              <a:spcAft>
                <a:spcPct val="35000"/>
              </a:spcAft>
              <a:buClrTx/>
              <a:buSzTx/>
              <a:buFontTx/>
              <a:buNone/>
              <a:tabLst/>
              <a:defRPr/>
            </a:pPr>
            <a:r>
              <a:rPr kumimoji="0" lang="ar-BH" sz="36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إجابة النشاط التقويمي (1)</a:t>
            </a:r>
            <a:endParaRPr kumimoji="0" lang="en-US" sz="36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24" name="مجموعة 23">
            <a:extLst>
              <a:ext uri="{FF2B5EF4-FFF2-40B4-BE49-F238E27FC236}">
                <a16:creationId xmlns:a16="http://schemas.microsoft.com/office/drawing/2014/main" id="{695C8A91-7513-83F6-0E9E-668B20B2595B}"/>
              </a:ext>
            </a:extLst>
          </p:cNvPr>
          <p:cNvGrpSpPr/>
          <p:nvPr/>
        </p:nvGrpSpPr>
        <p:grpSpPr>
          <a:xfrm>
            <a:off x="26127" y="2060672"/>
            <a:ext cx="11498317" cy="4243520"/>
            <a:chOff x="270641" y="2062687"/>
            <a:chExt cx="11498317" cy="4243520"/>
          </a:xfrm>
        </p:grpSpPr>
        <p:cxnSp>
          <p:nvCxnSpPr>
            <p:cNvPr id="3" name="Straight Connector 2"/>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aphicFrame>
          <p:nvGraphicFramePr>
            <p:cNvPr id="19" name="رسم تخطيطي 18">
              <a:extLst>
                <a:ext uri="{FF2B5EF4-FFF2-40B4-BE49-F238E27FC236}">
                  <a16:creationId xmlns:a16="http://schemas.microsoft.com/office/drawing/2014/main" id="{1F5C02A3-F4C2-7DCD-915E-4807E4226AC2}"/>
                </a:ext>
              </a:extLst>
            </p:cNvPr>
            <p:cNvGraphicFramePr/>
            <p:nvPr>
              <p:extLst>
                <p:ext uri="{D42A27DB-BD31-4B8C-83A1-F6EECF244321}">
                  <p14:modId xmlns:p14="http://schemas.microsoft.com/office/powerpoint/2010/main" val="1476059339"/>
                </p:ext>
              </p:extLst>
            </p:nvPr>
          </p:nvGraphicFramePr>
          <p:xfrm>
            <a:off x="881340" y="2062687"/>
            <a:ext cx="10683748" cy="410518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8" name="مربع نص 17">
              <a:extLst>
                <a:ext uri="{FF2B5EF4-FFF2-40B4-BE49-F238E27FC236}">
                  <a16:creationId xmlns:a16="http://schemas.microsoft.com/office/drawing/2014/main" id="{FD8432FD-FCC2-28A9-B4AD-85E4C8A81117}"/>
                </a:ext>
              </a:extLst>
            </p:cNvPr>
            <p:cNvSpPr txBox="1"/>
            <p:nvPr/>
          </p:nvSpPr>
          <p:spPr>
            <a:xfrm>
              <a:off x="9628285" y="2159605"/>
              <a:ext cx="359037" cy="646331"/>
            </a:xfrm>
            <a:prstGeom prst="rect">
              <a:avLst/>
            </a:prstGeom>
            <a:noFill/>
          </p:spPr>
          <p:txBody>
            <a:bodyPr wrap="square">
              <a:spAutoFit/>
            </a:bodyPr>
            <a:lstStyle/>
            <a:p>
              <a:r>
                <a:rPr lang="ar-SA" sz="3600" b="1" dirty="0">
                  <a:effectLst/>
                  <a:latin typeface="Calibri" panose="020F0502020204030204" pitchFamily="34" charset="0"/>
                  <a:ea typeface="Calibri" panose="020F0502020204030204" pitchFamily="34" charset="0"/>
                  <a:cs typeface="Arial" panose="020B0604020202020204" pitchFamily="34" charset="0"/>
                </a:rPr>
                <a:t>√</a:t>
              </a:r>
              <a:endParaRPr lang="ar-BH" sz="3600" dirty="0"/>
            </a:p>
          </p:txBody>
        </p:sp>
        <p:sp>
          <p:nvSpPr>
            <p:cNvPr id="20" name="مربع نص 19">
              <a:extLst>
                <a:ext uri="{FF2B5EF4-FFF2-40B4-BE49-F238E27FC236}">
                  <a16:creationId xmlns:a16="http://schemas.microsoft.com/office/drawing/2014/main" id="{089B59A0-A54E-C458-ABCB-E24380728422}"/>
                </a:ext>
              </a:extLst>
            </p:cNvPr>
            <p:cNvSpPr txBox="1"/>
            <p:nvPr/>
          </p:nvSpPr>
          <p:spPr>
            <a:xfrm>
              <a:off x="9628285" y="3267064"/>
              <a:ext cx="359037" cy="646331"/>
            </a:xfrm>
            <a:prstGeom prst="rect">
              <a:avLst/>
            </a:prstGeom>
            <a:noFill/>
          </p:spPr>
          <p:txBody>
            <a:bodyPr wrap="square">
              <a:spAutoFit/>
            </a:bodyPr>
            <a:lstStyle/>
            <a:p>
              <a:r>
                <a:rPr lang="ar-SA" sz="3600" b="1" dirty="0">
                  <a:effectLst/>
                  <a:latin typeface="Calibri" panose="020F0502020204030204" pitchFamily="34" charset="0"/>
                  <a:ea typeface="Calibri" panose="020F0502020204030204" pitchFamily="34" charset="0"/>
                  <a:cs typeface="Arial" panose="020B0604020202020204" pitchFamily="34" charset="0"/>
                </a:rPr>
                <a:t>√</a:t>
              </a:r>
              <a:endParaRPr lang="ar-BH" sz="3600" dirty="0"/>
            </a:p>
          </p:txBody>
        </p:sp>
        <p:sp>
          <p:nvSpPr>
            <p:cNvPr id="21" name="مربع نص 20">
              <a:extLst>
                <a:ext uri="{FF2B5EF4-FFF2-40B4-BE49-F238E27FC236}">
                  <a16:creationId xmlns:a16="http://schemas.microsoft.com/office/drawing/2014/main" id="{740CAC75-F888-6AB3-AE10-BB2D4306B628}"/>
                </a:ext>
              </a:extLst>
            </p:cNvPr>
            <p:cNvSpPr txBox="1"/>
            <p:nvPr/>
          </p:nvSpPr>
          <p:spPr>
            <a:xfrm>
              <a:off x="9625195" y="5428942"/>
              <a:ext cx="359037" cy="646331"/>
            </a:xfrm>
            <a:prstGeom prst="rect">
              <a:avLst/>
            </a:prstGeom>
            <a:noFill/>
          </p:spPr>
          <p:txBody>
            <a:bodyPr wrap="square">
              <a:spAutoFit/>
            </a:bodyPr>
            <a:lstStyle/>
            <a:p>
              <a:r>
                <a:rPr lang="ar-SA" sz="3600" b="1" dirty="0">
                  <a:effectLst/>
                  <a:latin typeface="Calibri" panose="020F0502020204030204" pitchFamily="34" charset="0"/>
                  <a:ea typeface="Calibri" panose="020F0502020204030204" pitchFamily="34" charset="0"/>
                  <a:cs typeface="Arial" panose="020B0604020202020204" pitchFamily="34" charset="0"/>
                </a:rPr>
                <a:t>√</a:t>
              </a:r>
              <a:endParaRPr lang="ar-BH" sz="3600" dirty="0"/>
            </a:p>
          </p:txBody>
        </p:sp>
        <p:sp>
          <p:nvSpPr>
            <p:cNvPr id="23" name="مربع نص 22">
              <a:extLst>
                <a:ext uri="{FF2B5EF4-FFF2-40B4-BE49-F238E27FC236}">
                  <a16:creationId xmlns:a16="http://schemas.microsoft.com/office/drawing/2014/main" id="{E0E2A503-0F05-11A8-2E5F-59546BAE62E5}"/>
                </a:ext>
              </a:extLst>
            </p:cNvPr>
            <p:cNvSpPr txBox="1"/>
            <p:nvPr/>
          </p:nvSpPr>
          <p:spPr>
            <a:xfrm>
              <a:off x="9625195" y="4349681"/>
              <a:ext cx="359038" cy="646331"/>
            </a:xfrm>
            <a:prstGeom prst="rect">
              <a:avLst/>
            </a:prstGeom>
            <a:noFill/>
          </p:spPr>
          <p:txBody>
            <a:bodyPr wrap="square">
              <a:spAutoFit/>
            </a:bodyPr>
            <a:lstStyle/>
            <a:p>
              <a:r>
                <a:rPr lang="en-US" sz="3600" b="1" dirty="0">
                  <a:effectLst/>
                  <a:latin typeface="Sakkal Majalla" panose="02000000000000000000" pitchFamily="2" charset="-78"/>
                  <a:ea typeface="Calibri" panose="020F0502020204030204" pitchFamily="34" charset="0"/>
                  <a:cs typeface="Arial" panose="020B0604020202020204" pitchFamily="34" charset="0"/>
                </a:rPr>
                <a:t>X</a:t>
              </a:r>
              <a:endParaRPr lang="ar-BH" sz="3600" dirty="0"/>
            </a:p>
          </p:txBody>
        </p:sp>
      </p:grpSp>
      <p:sp>
        <p:nvSpPr>
          <p:cNvPr id="5" name="Rectangle 5">
            <a:extLst>
              <a:ext uri="{FF2B5EF4-FFF2-40B4-BE49-F238E27FC236}">
                <a16:creationId xmlns:a16="http://schemas.microsoft.com/office/drawing/2014/main" id="{73D47A96-C0A5-1D30-D9AA-C14E1E1927BF}"/>
              </a:ext>
            </a:extLst>
          </p:cNvPr>
          <p:cNvSpPr>
            <a:spLocks/>
          </p:cNvSpPr>
          <p:nvPr/>
        </p:nvSpPr>
        <p:spPr>
          <a:xfrm>
            <a:off x="8450645" y="6302253"/>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ar-BH"/>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6000"/>
              </a:lnSpc>
              <a:spcBef>
                <a:spcPts val="0"/>
              </a:spcBef>
              <a:spcAft>
                <a:spcPts val="800"/>
              </a:spcAft>
              <a:buClrTx/>
              <a:buSzTx/>
              <a:buFontTx/>
              <a:buNone/>
              <a:tabLst/>
              <a:defRPr/>
            </a:pP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a:t>
            </a:r>
            <a:r>
              <a:rPr kumimoji="0" lang="ar-SA"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a:t>
            </a: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راس</a:t>
            </a:r>
            <a:r>
              <a:rPr kumimoji="0" lang="ar-SA"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a:t>
            </a: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ي الأول 2024-2025</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84325430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9" name="Group 10">
            <a:extLst>
              <a:ext uri="{FF2B5EF4-FFF2-40B4-BE49-F238E27FC236}">
                <a16:creationId xmlns:a16="http://schemas.microsoft.com/office/drawing/2014/main" id="{F723F7B6-2474-035B-F12A-7183C3F84436}"/>
              </a:ext>
            </a:extLst>
          </p:cNvPr>
          <p:cNvGrpSpPr/>
          <p:nvPr/>
        </p:nvGrpSpPr>
        <p:grpSpPr>
          <a:xfrm>
            <a:off x="10385697" y="148830"/>
            <a:ext cx="1562463" cy="1043830"/>
            <a:chOff x="10143165" y="36019"/>
            <a:chExt cx="1772039" cy="1349941"/>
          </a:xfrm>
        </p:grpSpPr>
        <p:pic>
          <p:nvPicPr>
            <p:cNvPr id="10" name="Picture 11">
              <a:extLst>
                <a:ext uri="{FF2B5EF4-FFF2-40B4-BE49-F238E27FC236}">
                  <a16:creationId xmlns:a16="http://schemas.microsoft.com/office/drawing/2014/main" id="{6F79F1BB-3021-EF8A-BF21-50D554ADC7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51139" b="24537"/>
            <a:stretch/>
          </p:blipFill>
          <p:spPr>
            <a:xfrm>
              <a:off x="10345468" y="734969"/>
              <a:ext cx="1366634" cy="295685"/>
            </a:xfrm>
            <a:prstGeom prst="rect">
              <a:avLst/>
            </a:prstGeom>
          </p:spPr>
        </p:pic>
        <p:pic>
          <p:nvPicPr>
            <p:cNvPr id="11" name="Picture 12">
              <a:extLst>
                <a:ext uri="{FF2B5EF4-FFF2-40B4-BE49-F238E27FC236}">
                  <a16:creationId xmlns:a16="http://schemas.microsoft.com/office/drawing/2014/main" id="{0CFA20C2-3F09-002D-FBE0-F43FBCB413E4}"/>
                </a:ext>
              </a:extLst>
            </p:cNvPr>
            <p:cNvPicPr>
              <a:picLocks noChangeAspect="1"/>
            </p:cNvPicPr>
            <p:nvPr/>
          </p:nvPicPr>
          <p:blipFill rotWithShape="1">
            <a:blip r:embed="rId3">
              <a:extLst>
                <a:ext uri="{28A0092B-C50C-407E-A947-70E740481C1C}">
                  <a14:useLocalDpi xmlns:a14="http://schemas.microsoft.com/office/drawing/2010/main" val="0"/>
                </a:ext>
              </a:extLst>
            </a:blip>
            <a:srcRect t="75391" b="6916"/>
            <a:stretch/>
          </p:blipFill>
          <p:spPr>
            <a:xfrm>
              <a:off x="10143165" y="1107079"/>
              <a:ext cx="1772039" cy="278881"/>
            </a:xfrm>
            <a:prstGeom prst="rect">
              <a:avLst/>
            </a:prstGeom>
          </p:spPr>
        </p:pic>
        <p:pic>
          <p:nvPicPr>
            <p:cNvPr id="15" name="Picture 13" descr="A picture containing text, clipart, vector graphics&#10;&#10;Description automatically generated">
              <a:extLst>
                <a:ext uri="{FF2B5EF4-FFF2-40B4-BE49-F238E27FC236}">
                  <a16:creationId xmlns:a16="http://schemas.microsoft.com/office/drawing/2014/main" id="{351074EE-1939-F3E8-8C79-D408EFBB00A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41397" y="36019"/>
              <a:ext cx="607323" cy="668055"/>
            </a:xfrm>
            <a:prstGeom prst="rect">
              <a:avLst/>
            </a:prstGeom>
          </p:spPr>
        </p:pic>
      </p:grpSp>
      <p:sp>
        <p:nvSpPr>
          <p:cNvPr id="2" name="مستطيل: زوايا مستديرة 1">
            <a:extLst>
              <a:ext uri="{FF2B5EF4-FFF2-40B4-BE49-F238E27FC236}">
                <a16:creationId xmlns:a16="http://schemas.microsoft.com/office/drawing/2014/main" id="{17FA3132-67A1-1277-C40D-F7AA14B2C837}"/>
              </a:ext>
            </a:extLst>
          </p:cNvPr>
          <p:cNvSpPr/>
          <p:nvPr/>
        </p:nvSpPr>
        <p:spPr>
          <a:xfrm>
            <a:off x="507838" y="1220597"/>
            <a:ext cx="10683748" cy="703293"/>
          </a:xfrm>
          <a:prstGeom prst="roundRect">
            <a:avLst/>
          </a:prstGeom>
          <a:ln w="28575">
            <a:solidFill>
              <a:srgbClr val="00B0F0"/>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457200" algn="r" rtl="1">
              <a:lnSpc>
                <a:spcPct val="107000"/>
              </a:lnSpc>
              <a:spcAft>
                <a:spcPts val="800"/>
              </a:spcAft>
            </a:pPr>
            <a:r>
              <a:rPr lang="ar-SA" sz="2800" b="1" dirty="0">
                <a:effectLst/>
                <a:latin typeface="Sakkal Majalla" panose="02000000000000000000" pitchFamily="2" charset="-78"/>
                <a:ea typeface="Calibri" panose="020F0502020204030204" pitchFamily="34" charset="0"/>
                <a:cs typeface="Sakkal Majalla" panose="02000000000000000000" pitchFamily="2" charset="-78"/>
              </a:rPr>
              <a:t>أضع علامة (√) أمام السلوكات الدالة على الترشيد وعلامة (</a:t>
            </a:r>
            <a:r>
              <a:rPr lang="en-US" sz="2800" b="1" dirty="0">
                <a:effectLst/>
                <a:latin typeface="Sakkal Majalla" panose="02000000000000000000" pitchFamily="2" charset="-78"/>
                <a:ea typeface="Calibri" panose="020F0502020204030204" pitchFamily="34" charset="0"/>
                <a:cs typeface="Sakkal Majalla" panose="02000000000000000000" pitchFamily="2" charset="-78"/>
              </a:rPr>
              <a:t>X</a:t>
            </a:r>
            <a:r>
              <a:rPr lang="ar-SA" sz="2800" b="1" dirty="0">
                <a:effectLst/>
                <a:latin typeface="Sakkal Majalla" panose="02000000000000000000" pitchFamily="2" charset="-78"/>
                <a:ea typeface="Calibri" panose="020F0502020204030204" pitchFamily="34" charset="0"/>
                <a:cs typeface="Sakkal Majalla" panose="02000000000000000000" pitchFamily="2" charset="-78"/>
              </a:rPr>
              <a:t>) أمام السلوكات غير الدالة على ذلك:</a:t>
            </a:r>
            <a:endParaRPr lang="en-US" sz="4000" b="1" dirty="0">
              <a:effectLst/>
              <a:latin typeface="Sakkal Majalla" panose="02000000000000000000" pitchFamily="2" charset="-78"/>
              <a:ea typeface="Calibri" panose="020F0502020204030204" pitchFamily="34" charset="0"/>
              <a:cs typeface="Sakkal Majalla" panose="02000000000000000000" pitchFamily="2" charset="-78"/>
            </a:endParaRPr>
          </a:p>
        </p:txBody>
      </p:sp>
      <p:sp>
        <p:nvSpPr>
          <p:cNvPr id="14" name="مستطيل: زوايا مستديرة 4">
            <a:extLst>
              <a:ext uri="{FF2B5EF4-FFF2-40B4-BE49-F238E27FC236}">
                <a16:creationId xmlns:a16="http://schemas.microsoft.com/office/drawing/2014/main" id="{315A9581-5CD4-E31A-9775-26E0C48E3501}"/>
              </a:ext>
            </a:extLst>
          </p:cNvPr>
          <p:cNvSpPr txBox="1"/>
          <p:nvPr/>
        </p:nvSpPr>
        <p:spPr>
          <a:xfrm>
            <a:off x="3844109" y="296339"/>
            <a:ext cx="3228843" cy="597012"/>
          </a:xfrm>
          <a:prstGeom prst="flowChartAlternateProcess">
            <a:avLst/>
          </a:prstGeo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spcFirstLastPara="0" vert="horz" wrap="square" lIns="186690" tIns="186690" rIns="186690" bIns="186690" numCol="1" spcCol="1270" anchor="ctr" anchorCtr="0">
            <a:noAutofit/>
          </a:bodyPr>
          <a:lstStyle/>
          <a:p>
            <a:pPr marL="0" marR="0" lvl="0" indent="0" algn="ctr" defTabSz="2178050" rtl="0" eaLnBrk="1" fontAlgn="auto" latinLnBrk="0" hangingPunct="1">
              <a:lnSpc>
                <a:spcPct val="90000"/>
              </a:lnSpc>
              <a:spcBef>
                <a:spcPct val="0"/>
              </a:spcBef>
              <a:spcAft>
                <a:spcPct val="35000"/>
              </a:spcAft>
              <a:buClrTx/>
              <a:buSzTx/>
              <a:buFontTx/>
              <a:buNone/>
              <a:tabLst/>
              <a:defRPr/>
            </a:pPr>
            <a:r>
              <a:rPr kumimoji="0" lang="ar-BH" sz="40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نشاط تقويمي (2)</a:t>
            </a:r>
            <a:endParaRPr kumimoji="0" lang="en-US" sz="40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مستطيل: زوايا مستديرة 5">
            <a:extLst>
              <a:ext uri="{FF2B5EF4-FFF2-40B4-BE49-F238E27FC236}">
                <a16:creationId xmlns:a16="http://schemas.microsoft.com/office/drawing/2014/main" id="{D99DF4BE-BF9B-D559-4510-46EF2F5C6130}"/>
              </a:ext>
            </a:extLst>
          </p:cNvPr>
          <p:cNvSpPr/>
          <p:nvPr/>
        </p:nvSpPr>
        <p:spPr>
          <a:xfrm>
            <a:off x="26127" y="10380"/>
            <a:ext cx="3448594" cy="357545"/>
          </a:xfrm>
          <a:prstGeom prst="roundRect">
            <a:avLst/>
          </a:prstGeom>
          <a:blipFill>
            <a:blip r:embed="rId5"/>
            <a:tile tx="0" ty="0" sx="100000" sy="100000" flip="none" algn="tl"/>
          </a:blipFill>
        </p:spPr>
        <p:style>
          <a:lnRef idx="2">
            <a:schemeClr val="accent1"/>
          </a:lnRef>
          <a:fillRef idx="1">
            <a:schemeClr val="lt1"/>
          </a:fillRef>
          <a:effectRef idx="0">
            <a:schemeClr val="accent1"/>
          </a:effectRef>
          <a:fontRef idx="minor">
            <a:schemeClr val="dk1"/>
          </a:fontRef>
        </p:style>
        <p:txBody>
          <a:bodyPr wrap="square">
            <a:spAutoFit/>
          </a:bodyPr>
          <a:lstStyle/>
          <a:p>
            <a:pPr lvl="0" algn="ctr">
              <a:buClrTx/>
              <a:buSzTx/>
              <a:buFontTx/>
              <a:buNone/>
            </a:pPr>
            <a:r>
              <a:rPr kumimoji="0" lang="ar-BH" sz="1500" b="1" i="0" u="none" strike="noStrike" cap="none" spc="0" normalizeH="0" baseline="0" noProof="0" dirty="0">
                <a:ln>
                  <a:noFill/>
                </a:ln>
                <a:solidFill>
                  <a:srgbClr val="C00000"/>
                </a:solidFill>
                <a:effectLst/>
                <a:uLnTx/>
                <a:uFillTx/>
                <a:latin typeface="+mj-lt"/>
                <a:ea typeface="+mn-ea"/>
                <a:cs typeface="+mn-cs"/>
              </a:rPr>
              <a:t>مادة التربية للمواطنة / درس : </a:t>
            </a:r>
            <a:r>
              <a:rPr lang="ar-BH" sz="1500" b="1" dirty="0">
                <a:solidFill>
                  <a:srgbClr val="C00000"/>
                </a:solidFill>
                <a:latin typeface="+mj-lt"/>
              </a:rPr>
              <a:t>الترشيد</a:t>
            </a:r>
            <a:endParaRPr lang="en-US" sz="1500" dirty="0">
              <a:solidFill>
                <a:srgbClr val="C00000"/>
              </a:solidFill>
              <a:latin typeface="+mj-lt"/>
              <a:cs typeface="+mn-cs"/>
            </a:endParaRPr>
          </a:p>
        </p:txBody>
      </p:sp>
      <p:grpSp>
        <p:nvGrpSpPr>
          <p:cNvPr id="7" name="مجموعة 6">
            <a:extLst>
              <a:ext uri="{FF2B5EF4-FFF2-40B4-BE49-F238E27FC236}">
                <a16:creationId xmlns:a16="http://schemas.microsoft.com/office/drawing/2014/main" id="{32C12391-21DA-B089-8E00-94A02CBFA6D9}"/>
              </a:ext>
            </a:extLst>
          </p:cNvPr>
          <p:cNvGrpSpPr>
            <a:grpSpLocks/>
          </p:cNvGrpSpPr>
          <p:nvPr/>
        </p:nvGrpSpPr>
        <p:grpSpPr>
          <a:xfrm>
            <a:off x="7211274" y="220569"/>
            <a:ext cx="3352800" cy="773743"/>
            <a:chOff x="0" y="0"/>
            <a:chExt cx="2533650" cy="571500"/>
          </a:xfrm>
        </p:grpSpPr>
        <p:sp>
          <p:nvSpPr>
            <p:cNvPr id="8" name="Rectangle: Rounded Corners 9">
              <a:extLst>
                <a:ext uri="{FF2B5EF4-FFF2-40B4-BE49-F238E27FC236}">
                  <a16:creationId xmlns:a16="http://schemas.microsoft.com/office/drawing/2014/main" id="{BDA48D53-E066-1D93-FA5B-70EEB3706C72}"/>
                </a:ext>
              </a:extLst>
            </p:cNvPr>
            <p:cNvSpPr/>
            <p:nvPr/>
          </p:nvSpPr>
          <p:spPr>
            <a:xfrm>
              <a:off x="0" y="19050"/>
              <a:ext cx="2263775" cy="523875"/>
            </a:xfrm>
            <a:prstGeom prst="flowChartOnlineStorage">
              <a:avLst/>
            </a:prstGeom>
            <a:solidFill>
              <a:srgbClr val="D4CAE4"/>
            </a:solidFill>
            <a:ln w="19050" cap="flat" cmpd="sng" algn="ctr">
              <a:solidFill>
                <a:sysClr val="window" lastClr="FFFFFF">
                  <a:lumMod val="50000"/>
                </a:sys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ar-BH" sz="32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أقوم مكتسباتي </a:t>
              </a:r>
              <a:endParaRPr lang="en-US" sz="1600" dirty="0">
                <a:effectLst/>
                <a:latin typeface="Calibri" panose="020F0502020204030204" pitchFamily="34" charset="0"/>
                <a:ea typeface="Calibri" panose="020F0502020204030204" pitchFamily="34" charset="0"/>
                <a:cs typeface="Arial" panose="020B0604020202020204" pitchFamily="34" charset="0"/>
              </a:endParaRPr>
            </a:p>
          </p:txBody>
        </p:sp>
        <p:grpSp>
          <p:nvGrpSpPr>
            <p:cNvPr id="12" name="Group 30">
              <a:extLst>
                <a:ext uri="{FF2B5EF4-FFF2-40B4-BE49-F238E27FC236}">
                  <a16:creationId xmlns:a16="http://schemas.microsoft.com/office/drawing/2014/main" id="{2318EE4D-BCC4-BF2C-7F59-5D0F214F7F0C}"/>
                </a:ext>
              </a:extLst>
            </p:cNvPr>
            <p:cNvGrpSpPr/>
            <p:nvPr/>
          </p:nvGrpSpPr>
          <p:grpSpPr>
            <a:xfrm>
              <a:off x="1876425" y="0"/>
              <a:ext cx="657225" cy="571500"/>
              <a:chOff x="0" y="0"/>
              <a:chExt cx="657225" cy="571500"/>
            </a:xfrm>
          </p:grpSpPr>
          <p:sp>
            <p:nvSpPr>
              <p:cNvPr id="13" name="Oval 206">
                <a:extLst>
                  <a:ext uri="{FF2B5EF4-FFF2-40B4-BE49-F238E27FC236}">
                    <a16:creationId xmlns:a16="http://schemas.microsoft.com/office/drawing/2014/main" id="{F5422E84-BF97-A793-3428-8A8181350384}"/>
                  </a:ext>
                </a:extLst>
              </p:cNvPr>
              <p:cNvSpPr>
                <a:spLocks noChangeArrowheads="1"/>
              </p:cNvSpPr>
              <p:nvPr/>
            </p:nvSpPr>
            <p:spPr bwMode="auto">
              <a:xfrm>
                <a:off x="0" y="0"/>
                <a:ext cx="657225" cy="571500"/>
              </a:xfrm>
              <a:prstGeom prst="ellipse">
                <a:avLst/>
              </a:prstGeom>
              <a:solidFill>
                <a:schemeClr val="bg1"/>
              </a:solidFill>
              <a:ln w="19050">
                <a:solidFill>
                  <a:schemeClr val="bg1">
                    <a:lumMod val="50000"/>
                  </a:schemeClr>
                </a:solidFill>
                <a:miter lim="800000"/>
                <a:headEnd/>
                <a:tailEnd/>
              </a:ln>
            </p:spPr>
            <p:txBody>
              <a:bodyPr rot="0" vert="horz" wrap="square" lIns="91440" tIns="45720" rIns="91440" bIns="45720" anchor="ctr" anchorCtr="0" upright="1">
                <a:noAutofit/>
              </a:bodyPr>
              <a:lstStyle/>
              <a:p>
                <a:endParaRPr lang="ar-SA" sz="2800"/>
              </a:p>
            </p:txBody>
          </p:sp>
          <p:pic>
            <p:nvPicPr>
              <p:cNvPr id="16" name="Picture 234">
                <a:extLst>
                  <a:ext uri="{FF2B5EF4-FFF2-40B4-BE49-F238E27FC236}">
                    <a16:creationId xmlns:a16="http://schemas.microsoft.com/office/drawing/2014/main" id="{04379AC2-8A0C-C7D3-F5F5-8CB9630A5B02}"/>
                  </a:ext>
                </a:extLst>
              </p:cNvPr>
              <p:cNvPicPr>
                <a:picLocks noChangeAspect="1"/>
              </p:cNvPicPr>
              <p:nvPr/>
            </p:nvPicPr>
            <p:blipFill>
              <a:blip r:embed="rId6" cstate="print"/>
              <a:srcRect/>
              <a:stretch>
                <a:fillRect/>
              </a:stretch>
            </p:blipFill>
            <p:spPr bwMode="auto">
              <a:xfrm>
                <a:off x="85725" y="95250"/>
                <a:ext cx="457200" cy="376555"/>
              </a:xfrm>
              <a:prstGeom prst="rect">
                <a:avLst/>
              </a:prstGeom>
              <a:noFill/>
            </p:spPr>
          </p:pic>
        </p:grpSp>
      </p:grpSp>
      <p:graphicFrame>
        <p:nvGraphicFramePr>
          <p:cNvPr id="5" name="جدول 4">
            <a:extLst>
              <a:ext uri="{FF2B5EF4-FFF2-40B4-BE49-F238E27FC236}">
                <a16:creationId xmlns:a16="http://schemas.microsoft.com/office/drawing/2014/main" id="{5E98B083-C0C4-8626-EDE1-652BDB8EC684}"/>
              </a:ext>
            </a:extLst>
          </p:cNvPr>
          <p:cNvGraphicFramePr>
            <a:graphicFrameLocks noGrp="1"/>
          </p:cNvGraphicFramePr>
          <p:nvPr>
            <p:extLst>
              <p:ext uri="{D42A27DB-BD31-4B8C-83A1-F6EECF244321}">
                <p14:modId xmlns:p14="http://schemas.microsoft.com/office/powerpoint/2010/main" val="2389264966"/>
              </p:ext>
            </p:extLst>
          </p:nvPr>
        </p:nvGraphicFramePr>
        <p:xfrm>
          <a:off x="740229" y="2150176"/>
          <a:ext cx="10426347" cy="3515188"/>
        </p:xfrm>
        <a:graphic>
          <a:graphicData uri="http://schemas.openxmlformats.org/drawingml/2006/table">
            <a:tbl>
              <a:tblPr rtl="1" firstRow="1" firstCol="1" bandRow="1"/>
              <a:tblGrid>
                <a:gridCol w="797173">
                  <a:extLst>
                    <a:ext uri="{9D8B030D-6E8A-4147-A177-3AD203B41FA5}">
                      <a16:colId xmlns:a16="http://schemas.microsoft.com/office/drawing/2014/main" val="2994072788"/>
                    </a:ext>
                  </a:extLst>
                </a:gridCol>
                <a:gridCol w="5234705">
                  <a:extLst>
                    <a:ext uri="{9D8B030D-6E8A-4147-A177-3AD203B41FA5}">
                      <a16:colId xmlns:a16="http://schemas.microsoft.com/office/drawing/2014/main" val="1914844875"/>
                    </a:ext>
                  </a:extLst>
                </a:gridCol>
                <a:gridCol w="1987927">
                  <a:extLst>
                    <a:ext uri="{9D8B030D-6E8A-4147-A177-3AD203B41FA5}">
                      <a16:colId xmlns:a16="http://schemas.microsoft.com/office/drawing/2014/main" val="495462463"/>
                    </a:ext>
                  </a:extLst>
                </a:gridCol>
                <a:gridCol w="2406542">
                  <a:extLst>
                    <a:ext uri="{9D8B030D-6E8A-4147-A177-3AD203B41FA5}">
                      <a16:colId xmlns:a16="http://schemas.microsoft.com/office/drawing/2014/main" val="2806458602"/>
                    </a:ext>
                  </a:extLst>
                </a:gridCol>
              </a:tblGrid>
              <a:tr h="622053">
                <a:tc>
                  <a:txBody>
                    <a:bodyPr/>
                    <a:lstStyle/>
                    <a:p>
                      <a:pPr algn="ctr" rtl="1">
                        <a:lnSpc>
                          <a:spcPct val="107000"/>
                        </a:lnSpc>
                        <a:spcAft>
                          <a:spcPts val="800"/>
                        </a:spcAft>
                      </a:pPr>
                      <a:r>
                        <a:rPr lang="ar-BH" sz="2800" b="1" dirty="0">
                          <a:solidFill>
                            <a:srgbClr val="000000"/>
                          </a:solidFill>
                          <a:effectLst/>
                          <a:highlight>
                            <a:srgbClr val="C5E0B3"/>
                          </a:highlight>
                          <a:latin typeface="Calibri" panose="020F0502020204030204" pitchFamily="34" charset="0"/>
                          <a:ea typeface="Calibri" panose="020F0502020204030204" pitchFamily="34" charset="0"/>
                          <a:cs typeface="Sakkal Majalla" panose="02000000000000000000" pitchFamily="2" charset="-78"/>
                        </a:rPr>
                        <a:t>الرقم</a:t>
                      </a:r>
                      <a:endParaRPr lang="en-US" sz="1600" b="1" dirty="0">
                        <a:effectLst/>
                        <a:highlight>
                          <a:srgbClr val="C5E0B3"/>
                        </a:highligh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algn="ctr" rtl="1">
                        <a:lnSpc>
                          <a:spcPct val="107000"/>
                        </a:lnSpc>
                        <a:spcAft>
                          <a:spcPts val="800"/>
                        </a:spcAft>
                      </a:pPr>
                      <a:r>
                        <a:rPr lang="ar-SA" sz="2800" b="1" dirty="0">
                          <a:solidFill>
                            <a:srgbClr val="000000"/>
                          </a:solidFill>
                          <a:effectLst/>
                          <a:highlight>
                            <a:srgbClr val="C5E0B3"/>
                          </a:highlight>
                          <a:latin typeface="Calibri" panose="020F0502020204030204" pitchFamily="34" charset="0"/>
                          <a:ea typeface="Calibri" panose="020F0502020204030204" pitchFamily="34" charset="0"/>
                          <a:cs typeface="Sakkal Majalla" panose="02000000000000000000" pitchFamily="2" charset="-78"/>
                        </a:rPr>
                        <a:t>السلوكات</a:t>
                      </a:r>
                      <a:endParaRPr lang="en-US" sz="1600" b="1" dirty="0">
                        <a:effectLst/>
                        <a:highlight>
                          <a:srgbClr val="C5E0B3"/>
                        </a:highligh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algn="ctr" rtl="1">
                        <a:lnSpc>
                          <a:spcPct val="107000"/>
                        </a:lnSpc>
                        <a:spcAft>
                          <a:spcPts val="800"/>
                        </a:spcAft>
                      </a:pPr>
                      <a:r>
                        <a:rPr lang="ar-SA" sz="2800" b="1" dirty="0">
                          <a:solidFill>
                            <a:srgbClr val="000000"/>
                          </a:solidFill>
                          <a:effectLst/>
                          <a:highlight>
                            <a:srgbClr val="C5E0B3"/>
                          </a:highlight>
                          <a:latin typeface="Calibri" panose="020F0502020204030204" pitchFamily="34" charset="0"/>
                          <a:ea typeface="Calibri" panose="020F0502020204030204" pitchFamily="34" charset="0"/>
                          <a:cs typeface="Sakkal Majalla" panose="02000000000000000000" pitchFamily="2" charset="-78"/>
                        </a:rPr>
                        <a:t>دالة على الترشيد</a:t>
                      </a:r>
                      <a:endParaRPr lang="en-US" sz="1600" b="1" dirty="0">
                        <a:effectLst/>
                        <a:highlight>
                          <a:srgbClr val="C5E0B3"/>
                        </a:highligh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algn="ctr" rtl="1">
                        <a:lnSpc>
                          <a:spcPct val="107000"/>
                        </a:lnSpc>
                        <a:spcAft>
                          <a:spcPts val="800"/>
                        </a:spcAft>
                      </a:pPr>
                      <a:r>
                        <a:rPr lang="ar-SA" sz="2800" b="1" dirty="0">
                          <a:solidFill>
                            <a:srgbClr val="000000"/>
                          </a:solidFill>
                          <a:effectLst/>
                          <a:highlight>
                            <a:srgbClr val="C5E0B3"/>
                          </a:highlight>
                          <a:latin typeface="Calibri" panose="020F0502020204030204" pitchFamily="34" charset="0"/>
                          <a:ea typeface="Calibri" panose="020F0502020204030204" pitchFamily="34" charset="0"/>
                          <a:cs typeface="Sakkal Majalla" panose="02000000000000000000" pitchFamily="2" charset="-78"/>
                        </a:rPr>
                        <a:t>غير دالة على الترشيد</a:t>
                      </a:r>
                      <a:endParaRPr lang="en-US" sz="1600" b="1" dirty="0">
                        <a:effectLst/>
                        <a:highlight>
                          <a:srgbClr val="C5E0B3"/>
                        </a:highligh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extLst>
                  <a:ext uri="{0D108BD9-81ED-4DB2-BD59-A6C34878D82A}">
                    <a16:rowId xmlns:a16="http://schemas.microsoft.com/office/drawing/2014/main" val="3514687649"/>
                  </a:ext>
                </a:extLst>
              </a:tr>
              <a:tr h="476541">
                <a:tc>
                  <a:txBody>
                    <a:bodyPr/>
                    <a:lstStyle/>
                    <a:p>
                      <a:pPr marL="0" lvl="0" indent="0" algn="ctr" rtl="1">
                        <a:lnSpc>
                          <a:spcPct val="107000"/>
                        </a:lnSpc>
                        <a:spcAft>
                          <a:spcPts val="800"/>
                        </a:spcAft>
                        <a:buFontTx/>
                        <a:buNone/>
                      </a:pPr>
                      <a:r>
                        <a:rPr lang="ar-BH" sz="2800" b="0" dirty="0">
                          <a:effectLst/>
                          <a:latin typeface="Calibri" panose="020F0502020204030204" pitchFamily="34" charset="0"/>
                          <a:ea typeface="Calibri" panose="020F0502020204030204" pitchFamily="34" charset="0"/>
                          <a:cs typeface="Arial" panose="020B0604020202020204" pitchFamily="34" charset="0"/>
                        </a:rPr>
                        <a:t>1</a:t>
                      </a:r>
                      <a:endParaRPr lang="en-US" sz="2800" b="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1">
                        <a:lnSpc>
                          <a:spcPct val="107000"/>
                        </a:lnSpc>
                        <a:spcAft>
                          <a:spcPts val="800"/>
                        </a:spcAft>
                      </a:pPr>
                      <a:r>
                        <a:rPr lang="ar-SA" sz="2800" b="0">
                          <a:effectLst/>
                          <a:latin typeface="Calibri" panose="020F0502020204030204" pitchFamily="34" charset="0"/>
                          <a:ea typeface="Calibri" panose="020F0502020204030204" pitchFamily="34" charset="0"/>
                          <a:cs typeface="Sakkal Majalla" panose="02000000000000000000" pitchFamily="2" charset="-78"/>
                        </a:rPr>
                        <a:t>أقوم بادخار جزء من مصروفي لوقت الحاجة.</a:t>
                      </a:r>
                      <a:endParaRPr lang="en-US" sz="1600" b="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1">
                        <a:lnSpc>
                          <a:spcPct val="107000"/>
                        </a:lnSpc>
                        <a:spcAft>
                          <a:spcPts val="800"/>
                        </a:spcAft>
                      </a:pPr>
                      <a:r>
                        <a:rPr lang="ar-SA" sz="2800" b="0" dirty="0">
                          <a:effectLst/>
                          <a:latin typeface="Calibri" panose="020F0502020204030204" pitchFamily="34" charset="0"/>
                          <a:ea typeface="Calibri" panose="020F0502020204030204" pitchFamily="34" charset="0"/>
                          <a:cs typeface="Sakkal Majalla" panose="02000000000000000000" pitchFamily="2" charset="-78"/>
                        </a:rPr>
                        <a:t> </a:t>
                      </a:r>
                      <a:endParaRPr lang="en-US" sz="1600" b="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1">
                        <a:lnSpc>
                          <a:spcPct val="107000"/>
                        </a:lnSpc>
                        <a:spcAft>
                          <a:spcPts val="800"/>
                        </a:spcAft>
                      </a:pPr>
                      <a:r>
                        <a:rPr lang="ar-SA" sz="2800" b="0">
                          <a:effectLst/>
                          <a:latin typeface="Calibri" panose="020F0502020204030204" pitchFamily="34" charset="0"/>
                          <a:ea typeface="Calibri" panose="020F0502020204030204" pitchFamily="34" charset="0"/>
                          <a:cs typeface="Sakkal Majalla" panose="02000000000000000000" pitchFamily="2" charset="-78"/>
                        </a:rPr>
                        <a:t> </a:t>
                      </a:r>
                      <a:endParaRPr lang="en-US" sz="1600" b="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36820167"/>
                  </a:ext>
                </a:extLst>
              </a:tr>
              <a:tr h="510430">
                <a:tc>
                  <a:txBody>
                    <a:bodyPr/>
                    <a:lstStyle/>
                    <a:p>
                      <a:pPr marL="0" lvl="0" indent="0" algn="ctr" rtl="1">
                        <a:lnSpc>
                          <a:spcPct val="107000"/>
                        </a:lnSpc>
                        <a:spcAft>
                          <a:spcPts val="800"/>
                        </a:spcAft>
                        <a:buFontTx/>
                        <a:buNone/>
                      </a:pPr>
                      <a:r>
                        <a:rPr lang="ar-BH" sz="2800" b="0" dirty="0">
                          <a:effectLst/>
                          <a:latin typeface="Calibri" panose="020F0502020204030204" pitchFamily="34" charset="0"/>
                          <a:ea typeface="Calibri" panose="020F0502020204030204" pitchFamily="34" charset="0"/>
                          <a:cs typeface="Arial" panose="020B0604020202020204" pitchFamily="34" charset="0"/>
                        </a:rPr>
                        <a:t>2</a:t>
                      </a:r>
                      <a:endParaRPr lang="en-US" sz="2800" b="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1">
                        <a:lnSpc>
                          <a:spcPct val="107000"/>
                        </a:lnSpc>
                        <a:spcAft>
                          <a:spcPts val="800"/>
                        </a:spcAft>
                      </a:pPr>
                      <a:r>
                        <a:rPr lang="ar-SA" sz="2800" b="0">
                          <a:effectLst/>
                          <a:latin typeface="Calibri" panose="020F0502020204030204" pitchFamily="34" charset="0"/>
                          <a:ea typeface="Calibri" panose="020F0502020204030204" pitchFamily="34" charset="0"/>
                          <a:cs typeface="Sakkal Majalla" panose="02000000000000000000" pitchFamily="2" charset="-78"/>
                        </a:rPr>
                        <a:t>أُحافظ على أدواتي المدرسية طوال العام الدراسي.</a:t>
                      </a:r>
                      <a:endParaRPr lang="en-US" sz="1600" b="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1">
                        <a:lnSpc>
                          <a:spcPct val="107000"/>
                        </a:lnSpc>
                        <a:spcAft>
                          <a:spcPts val="800"/>
                        </a:spcAft>
                      </a:pPr>
                      <a:r>
                        <a:rPr lang="ar-SA" sz="2800" b="0">
                          <a:effectLst/>
                          <a:latin typeface="Calibri" panose="020F0502020204030204" pitchFamily="34" charset="0"/>
                          <a:ea typeface="Calibri" panose="020F0502020204030204" pitchFamily="34" charset="0"/>
                          <a:cs typeface="Sakkal Majalla" panose="02000000000000000000" pitchFamily="2" charset="-78"/>
                        </a:rPr>
                        <a:t> </a:t>
                      </a:r>
                      <a:endParaRPr lang="en-US" sz="1600" b="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1">
                        <a:lnSpc>
                          <a:spcPct val="107000"/>
                        </a:lnSpc>
                        <a:spcAft>
                          <a:spcPts val="800"/>
                        </a:spcAft>
                      </a:pPr>
                      <a:r>
                        <a:rPr lang="ar-SA" sz="2800" b="0">
                          <a:effectLst/>
                          <a:latin typeface="Calibri" panose="020F0502020204030204" pitchFamily="34" charset="0"/>
                          <a:ea typeface="Calibri" panose="020F0502020204030204" pitchFamily="34" charset="0"/>
                          <a:cs typeface="Sakkal Majalla" panose="02000000000000000000" pitchFamily="2" charset="-78"/>
                        </a:rPr>
                        <a:t> </a:t>
                      </a:r>
                      <a:endParaRPr lang="en-US" sz="1600" b="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74591195"/>
                  </a:ext>
                </a:extLst>
              </a:tr>
              <a:tr h="476541">
                <a:tc>
                  <a:txBody>
                    <a:bodyPr/>
                    <a:lstStyle/>
                    <a:p>
                      <a:pPr marL="0" lvl="0" indent="0" algn="ctr" rtl="1">
                        <a:lnSpc>
                          <a:spcPct val="107000"/>
                        </a:lnSpc>
                        <a:spcAft>
                          <a:spcPts val="800"/>
                        </a:spcAft>
                        <a:buFontTx/>
                        <a:buNone/>
                      </a:pPr>
                      <a:r>
                        <a:rPr lang="ar-BH" sz="2800" b="0" dirty="0">
                          <a:effectLst/>
                          <a:latin typeface="Calibri" panose="020F0502020204030204" pitchFamily="34" charset="0"/>
                          <a:ea typeface="Calibri" panose="020F0502020204030204" pitchFamily="34" charset="0"/>
                          <a:cs typeface="Arial" panose="020B0604020202020204" pitchFamily="34" charset="0"/>
                        </a:rPr>
                        <a:t>3</a:t>
                      </a:r>
                      <a:endParaRPr lang="en-US" sz="2800" b="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1">
                        <a:lnSpc>
                          <a:spcPct val="107000"/>
                        </a:lnSpc>
                        <a:spcAft>
                          <a:spcPts val="800"/>
                        </a:spcAft>
                      </a:pPr>
                      <a:r>
                        <a:rPr lang="ar-SA" sz="2800" b="0" dirty="0">
                          <a:effectLst/>
                          <a:latin typeface="Calibri" panose="020F0502020204030204" pitchFamily="34" charset="0"/>
                          <a:ea typeface="Calibri" panose="020F0502020204030204" pitchFamily="34" charset="0"/>
                          <a:cs typeface="Sakkal Majalla" panose="02000000000000000000" pitchFamily="2" charset="-78"/>
                        </a:rPr>
                        <a:t>أُغلق النوافذ والأبواب في أثناء تشغيل المكيف.</a:t>
                      </a:r>
                      <a:endParaRPr lang="en-US" sz="1600" b="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1">
                        <a:lnSpc>
                          <a:spcPct val="107000"/>
                        </a:lnSpc>
                        <a:spcAft>
                          <a:spcPts val="800"/>
                        </a:spcAft>
                      </a:pPr>
                      <a:r>
                        <a:rPr lang="ar-SA" sz="2800" b="0">
                          <a:effectLst/>
                          <a:latin typeface="Calibri" panose="020F0502020204030204" pitchFamily="34" charset="0"/>
                          <a:ea typeface="Calibri" panose="020F0502020204030204" pitchFamily="34" charset="0"/>
                          <a:cs typeface="Sakkal Majalla" panose="02000000000000000000" pitchFamily="2" charset="-78"/>
                        </a:rPr>
                        <a:t> </a:t>
                      </a:r>
                      <a:endParaRPr lang="en-US" sz="1600" b="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1">
                        <a:lnSpc>
                          <a:spcPct val="107000"/>
                        </a:lnSpc>
                        <a:spcAft>
                          <a:spcPts val="800"/>
                        </a:spcAft>
                      </a:pPr>
                      <a:r>
                        <a:rPr lang="ar-SA" sz="2800" b="0">
                          <a:effectLst/>
                          <a:latin typeface="Calibri" panose="020F0502020204030204" pitchFamily="34" charset="0"/>
                          <a:ea typeface="Calibri" panose="020F0502020204030204" pitchFamily="34" charset="0"/>
                          <a:cs typeface="Sakkal Majalla" panose="02000000000000000000" pitchFamily="2" charset="-78"/>
                        </a:rPr>
                        <a:t> </a:t>
                      </a:r>
                      <a:endParaRPr lang="en-US" sz="1600" b="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66703664"/>
                  </a:ext>
                </a:extLst>
              </a:tr>
              <a:tr h="476541">
                <a:tc>
                  <a:txBody>
                    <a:bodyPr/>
                    <a:lstStyle/>
                    <a:p>
                      <a:pPr marL="0" lvl="0" indent="0" algn="ctr" rtl="1">
                        <a:lnSpc>
                          <a:spcPct val="107000"/>
                        </a:lnSpc>
                        <a:spcAft>
                          <a:spcPts val="800"/>
                        </a:spcAft>
                        <a:buFontTx/>
                        <a:buNone/>
                      </a:pPr>
                      <a:r>
                        <a:rPr lang="ar-BH" sz="2800" b="0" dirty="0">
                          <a:effectLst/>
                          <a:latin typeface="Calibri" panose="020F0502020204030204" pitchFamily="34" charset="0"/>
                          <a:ea typeface="Calibri" panose="020F0502020204030204" pitchFamily="34" charset="0"/>
                          <a:cs typeface="Arial" panose="020B0604020202020204" pitchFamily="34" charset="0"/>
                        </a:rPr>
                        <a:t>4</a:t>
                      </a:r>
                      <a:endParaRPr lang="en-US" sz="2800" b="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1">
                        <a:lnSpc>
                          <a:spcPct val="107000"/>
                        </a:lnSpc>
                        <a:spcAft>
                          <a:spcPts val="800"/>
                        </a:spcAft>
                      </a:pPr>
                      <a:r>
                        <a:rPr lang="ar-SA" sz="2800" b="0" dirty="0">
                          <a:effectLst/>
                          <a:latin typeface="Calibri" panose="020F0502020204030204" pitchFamily="34" charset="0"/>
                          <a:ea typeface="Calibri" panose="020F0502020204030204" pitchFamily="34" charset="0"/>
                          <a:cs typeface="Sakkal Majalla" panose="02000000000000000000" pitchFamily="2" charset="-78"/>
                        </a:rPr>
                        <a:t>أُنفق مصروفي الأسبوعي في يوم واحد.</a:t>
                      </a:r>
                      <a:endParaRPr lang="en-US" sz="1600" b="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1">
                        <a:lnSpc>
                          <a:spcPct val="107000"/>
                        </a:lnSpc>
                        <a:spcAft>
                          <a:spcPts val="800"/>
                        </a:spcAft>
                      </a:pPr>
                      <a:r>
                        <a:rPr lang="ar-SA" sz="2800" b="0">
                          <a:effectLst/>
                          <a:latin typeface="Calibri" panose="020F0502020204030204" pitchFamily="34" charset="0"/>
                          <a:ea typeface="Calibri" panose="020F0502020204030204" pitchFamily="34" charset="0"/>
                          <a:cs typeface="Sakkal Majalla" panose="02000000000000000000" pitchFamily="2" charset="-78"/>
                        </a:rPr>
                        <a:t> </a:t>
                      </a:r>
                      <a:endParaRPr lang="en-US" sz="1600" b="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1">
                        <a:lnSpc>
                          <a:spcPct val="107000"/>
                        </a:lnSpc>
                        <a:spcAft>
                          <a:spcPts val="800"/>
                        </a:spcAft>
                      </a:pPr>
                      <a:r>
                        <a:rPr lang="ar-SA" sz="2800" b="0">
                          <a:effectLst/>
                          <a:latin typeface="Calibri" panose="020F0502020204030204" pitchFamily="34" charset="0"/>
                          <a:ea typeface="Calibri" panose="020F0502020204030204" pitchFamily="34" charset="0"/>
                          <a:cs typeface="Sakkal Majalla" panose="02000000000000000000" pitchFamily="2" charset="-78"/>
                        </a:rPr>
                        <a:t> </a:t>
                      </a:r>
                      <a:endParaRPr lang="en-US" sz="1600" b="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44201752"/>
                  </a:ext>
                </a:extLst>
              </a:tr>
              <a:tr h="476541">
                <a:tc>
                  <a:txBody>
                    <a:bodyPr/>
                    <a:lstStyle/>
                    <a:p>
                      <a:pPr marL="0" lvl="0" indent="0" algn="ctr" rtl="1">
                        <a:lnSpc>
                          <a:spcPct val="107000"/>
                        </a:lnSpc>
                        <a:spcAft>
                          <a:spcPts val="800"/>
                        </a:spcAft>
                        <a:buFontTx/>
                        <a:buNone/>
                      </a:pPr>
                      <a:r>
                        <a:rPr lang="ar-BH" sz="2800" b="0" dirty="0">
                          <a:effectLst/>
                          <a:latin typeface="Calibri" panose="020F0502020204030204" pitchFamily="34" charset="0"/>
                          <a:ea typeface="Calibri" panose="020F0502020204030204" pitchFamily="34" charset="0"/>
                          <a:cs typeface="Arial" panose="020B0604020202020204" pitchFamily="34" charset="0"/>
                        </a:rPr>
                        <a:t>5</a:t>
                      </a:r>
                      <a:endParaRPr lang="en-US" sz="2800" b="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1">
                        <a:lnSpc>
                          <a:spcPct val="107000"/>
                        </a:lnSpc>
                        <a:spcAft>
                          <a:spcPts val="800"/>
                        </a:spcAft>
                      </a:pPr>
                      <a:r>
                        <a:rPr lang="ar-SA" sz="2800" b="0" dirty="0">
                          <a:effectLst/>
                          <a:latin typeface="Calibri" panose="020F0502020204030204" pitchFamily="34" charset="0"/>
                          <a:ea typeface="Calibri" panose="020F0502020204030204" pitchFamily="34" charset="0"/>
                          <a:cs typeface="Sakkal Majalla" panose="02000000000000000000" pitchFamily="2" charset="-78"/>
                        </a:rPr>
                        <a:t>أضع الأوراق المستهلكة في صندوق إعادة التدوير.</a:t>
                      </a:r>
                      <a:endParaRPr lang="en-US" sz="1600" b="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1">
                        <a:lnSpc>
                          <a:spcPct val="107000"/>
                        </a:lnSpc>
                        <a:spcAft>
                          <a:spcPts val="800"/>
                        </a:spcAft>
                      </a:pPr>
                      <a:r>
                        <a:rPr lang="ar-SA" sz="2800" b="0">
                          <a:effectLst/>
                          <a:latin typeface="Calibri" panose="020F0502020204030204" pitchFamily="34" charset="0"/>
                          <a:ea typeface="Calibri" panose="020F0502020204030204" pitchFamily="34" charset="0"/>
                          <a:cs typeface="Sakkal Majalla" panose="02000000000000000000" pitchFamily="2" charset="-78"/>
                        </a:rPr>
                        <a:t> </a:t>
                      </a:r>
                      <a:endParaRPr lang="en-US" sz="1600" b="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1">
                        <a:lnSpc>
                          <a:spcPct val="107000"/>
                        </a:lnSpc>
                        <a:spcAft>
                          <a:spcPts val="800"/>
                        </a:spcAft>
                      </a:pPr>
                      <a:r>
                        <a:rPr lang="ar-SA" sz="2800" b="0">
                          <a:effectLst/>
                          <a:latin typeface="Calibri" panose="020F0502020204030204" pitchFamily="34" charset="0"/>
                          <a:ea typeface="Calibri" panose="020F0502020204030204" pitchFamily="34" charset="0"/>
                          <a:cs typeface="Sakkal Majalla" panose="02000000000000000000" pitchFamily="2" charset="-78"/>
                        </a:rPr>
                        <a:t> </a:t>
                      </a:r>
                      <a:endParaRPr lang="en-US" sz="1600" b="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48530469"/>
                  </a:ext>
                </a:extLst>
              </a:tr>
              <a:tr h="476541">
                <a:tc>
                  <a:txBody>
                    <a:bodyPr/>
                    <a:lstStyle/>
                    <a:p>
                      <a:pPr marL="0" lvl="0" indent="0" algn="ctr" rtl="1">
                        <a:lnSpc>
                          <a:spcPct val="107000"/>
                        </a:lnSpc>
                        <a:spcAft>
                          <a:spcPts val="800"/>
                        </a:spcAft>
                        <a:buFontTx/>
                        <a:buNone/>
                      </a:pPr>
                      <a:r>
                        <a:rPr lang="ar-BH" sz="2800" b="0" dirty="0">
                          <a:effectLst/>
                          <a:latin typeface="Calibri" panose="020F0502020204030204" pitchFamily="34" charset="0"/>
                          <a:ea typeface="Calibri" panose="020F0502020204030204" pitchFamily="34" charset="0"/>
                          <a:cs typeface="Arial" panose="020B0604020202020204" pitchFamily="34" charset="0"/>
                        </a:rPr>
                        <a:t>6</a:t>
                      </a:r>
                      <a:endParaRPr lang="en-US" sz="2800" b="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1">
                        <a:lnSpc>
                          <a:spcPct val="107000"/>
                        </a:lnSpc>
                        <a:spcAft>
                          <a:spcPts val="800"/>
                        </a:spcAft>
                      </a:pPr>
                      <a:r>
                        <a:rPr lang="ar-SA" sz="2800" b="0" dirty="0">
                          <a:effectLst/>
                          <a:latin typeface="Calibri" panose="020F0502020204030204" pitchFamily="34" charset="0"/>
                          <a:ea typeface="Calibri" panose="020F0502020204030204" pitchFamily="34" charset="0"/>
                          <a:cs typeface="Sakkal Majalla" panose="02000000000000000000" pitchFamily="2" charset="-78"/>
                        </a:rPr>
                        <a:t>أُغلق </a:t>
                      </a:r>
                      <a:r>
                        <a:rPr lang="ar-BH" sz="2800" b="0" dirty="0">
                          <a:effectLst/>
                          <a:latin typeface="Calibri" panose="020F0502020204030204" pitchFamily="34" charset="0"/>
                          <a:ea typeface="Calibri" panose="020F0502020204030204" pitchFamily="34" charset="0"/>
                          <a:cs typeface="Sakkal Majalla" panose="02000000000000000000" pitchFamily="2" charset="-78"/>
                        </a:rPr>
                        <a:t>صنبور الماء</a:t>
                      </a:r>
                      <a:r>
                        <a:rPr lang="ar-SA" sz="2800" b="0" dirty="0">
                          <a:effectLst/>
                          <a:latin typeface="Calibri" panose="020F0502020204030204" pitchFamily="34" charset="0"/>
                          <a:ea typeface="Calibri" panose="020F0502020204030204" pitchFamily="34" charset="0"/>
                          <a:cs typeface="Sakkal Majalla" panose="02000000000000000000" pitchFamily="2" charset="-78"/>
                        </a:rPr>
                        <a:t> جيدًا بعد الاستعمال.</a:t>
                      </a:r>
                      <a:endParaRPr lang="en-US" sz="1600" b="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1">
                        <a:lnSpc>
                          <a:spcPct val="107000"/>
                        </a:lnSpc>
                        <a:spcAft>
                          <a:spcPts val="800"/>
                        </a:spcAft>
                      </a:pPr>
                      <a:r>
                        <a:rPr lang="ar-SA" sz="2800" b="0">
                          <a:effectLst/>
                          <a:latin typeface="Calibri" panose="020F0502020204030204" pitchFamily="34" charset="0"/>
                          <a:ea typeface="Calibri" panose="020F0502020204030204" pitchFamily="34" charset="0"/>
                          <a:cs typeface="Sakkal Majalla" panose="02000000000000000000" pitchFamily="2" charset="-78"/>
                        </a:rPr>
                        <a:t> </a:t>
                      </a:r>
                      <a:endParaRPr lang="en-US" sz="1600" b="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1">
                        <a:lnSpc>
                          <a:spcPct val="107000"/>
                        </a:lnSpc>
                        <a:spcAft>
                          <a:spcPts val="800"/>
                        </a:spcAft>
                      </a:pPr>
                      <a:r>
                        <a:rPr lang="ar-SA" sz="2800" b="0" dirty="0">
                          <a:effectLst/>
                          <a:latin typeface="Calibri" panose="020F0502020204030204" pitchFamily="34" charset="0"/>
                          <a:ea typeface="Calibri" panose="020F0502020204030204" pitchFamily="34" charset="0"/>
                          <a:cs typeface="Sakkal Majalla" panose="02000000000000000000" pitchFamily="2" charset="-78"/>
                        </a:rPr>
                        <a:t> </a:t>
                      </a:r>
                      <a:endParaRPr lang="en-US" sz="1600" b="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2397811"/>
                  </a:ext>
                </a:extLst>
              </a:tr>
            </a:tbl>
          </a:graphicData>
        </a:graphic>
      </p:graphicFrame>
      <p:sp>
        <p:nvSpPr>
          <p:cNvPr id="4" name="Rectangle 5">
            <a:extLst>
              <a:ext uri="{FF2B5EF4-FFF2-40B4-BE49-F238E27FC236}">
                <a16:creationId xmlns:a16="http://schemas.microsoft.com/office/drawing/2014/main" id="{AB1D7866-C02D-BE4A-6757-B2179258E6BF}"/>
              </a:ext>
            </a:extLst>
          </p:cNvPr>
          <p:cNvSpPr>
            <a:spLocks/>
          </p:cNvSpPr>
          <p:nvPr/>
        </p:nvSpPr>
        <p:spPr>
          <a:xfrm>
            <a:off x="8450645" y="6302253"/>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ar-BH"/>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6000"/>
              </a:lnSpc>
              <a:spcBef>
                <a:spcPts val="0"/>
              </a:spcBef>
              <a:spcAft>
                <a:spcPts val="800"/>
              </a:spcAft>
              <a:buClrTx/>
              <a:buSzTx/>
              <a:buFontTx/>
              <a:buNone/>
              <a:tabLst/>
              <a:defRPr/>
            </a:pP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a:t>
            </a:r>
            <a:r>
              <a:rPr kumimoji="0" lang="ar-SA"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a:t>
            </a: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راس</a:t>
            </a:r>
            <a:r>
              <a:rPr kumimoji="0" lang="ar-SA"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a:t>
            </a: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ي الأول 2024-2025</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61138001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9" name="Group 10">
            <a:extLst>
              <a:ext uri="{FF2B5EF4-FFF2-40B4-BE49-F238E27FC236}">
                <a16:creationId xmlns:a16="http://schemas.microsoft.com/office/drawing/2014/main" id="{F723F7B6-2474-035B-F12A-7183C3F84436}"/>
              </a:ext>
            </a:extLst>
          </p:cNvPr>
          <p:cNvGrpSpPr/>
          <p:nvPr/>
        </p:nvGrpSpPr>
        <p:grpSpPr>
          <a:xfrm>
            <a:off x="10385697" y="148830"/>
            <a:ext cx="1562463" cy="1043830"/>
            <a:chOff x="10143165" y="36019"/>
            <a:chExt cx="1772039" cy="1349941"/>
          </a:xfrm>
        </p:grpSpPr>
        <p:pic>
          <p:nvPicPr>
            <p:cNvPr id="10" name="Picture 11">
              <a:extLst>
                <a:ext uri="{FF2B5EF4-FFF2-40B4-BE49-F238E27FC236}">
                  <a16:creationId xmlns:a16="http://schemas.microsoft.com/office/drawing/2014/main" id="{6F79F1BB-3021-EF8A-BF21-50D554ADC7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51139" b="24537"/>
            <a:stretch/>
          </p:blipFill>
          <p:spPr>
            <a:xfrm>
              <a:off x="10345468" y="734969"/>
              <a:ext cx="1366634" cy="295685"/>
            </a:xfrm>
            <a:prstGeom prst="rect">
              <a:avLst/>
            </a:prstGeom>
          </p:spPr>
        </p:pic>
        <p:pic>
          <p:nvPicPr>
            <p:cNvPr id="11" name="Picture 12">
              <a:extLst>
                <a:ext uri="{FF2B5EF4-FFF2-40B4-BE49-F238E27FC236}">
                  <a16:creationId xmlns:a16="http://schemas.microsoft.com/office/drawing/2014/main" id="{0CFA20C2-3F09-002D-FBE0-F43FBCB413E4}"/>
                </a:ext>
              </a:extLst>
            </p:cNvPr>
            <p:cNvPicPr>
              <a:picLocks noChangeAspect="1"/>
            </p:cNvPicPr>
            <p:nvPr/>
          </p:nvPicPr>
          <p:blipFill rotWithShape="1">
            <a:blip r:embed="rId3">
              <a:extLst>
                <a:ext uri="{28A0092B-C50C-407E-A947-70E740481C1C}">
                  <a14:useLocalDpi xmlns:a14="http://schemas.microsoft.com/office/drawing/2010/main" val="0"/>
                </a:ext>
              </a:extLst>
            </a:blip>
            <a:srcRect t="75391" b="6916"/>
            <a:stretch/>
          </p:blipFill>
          <p:spPr>
            <a:xfrm>
              <a:off x="10143165" y="1107079"/>
              <a:ext cx="1772039" cy="278881"/>
            </a:xfrm>
            <a:prstGeom prst="rect">
              <a:avLst/>
            </a:prstGeom>
          </p:spPr>
        </p:pic>
        <p:pic>
          <p:nvPicPr>
            <p:cNvPr id="15" name="Picture 13" descr="A picture containing text, clipart, vector graphics&#10;&#10;Description automatically generated">
              <a:extLst>
                <a:ext uri="{FF2B5EF4-FFF2-40B4-BE49-F238E27FC236}">
                  <a16:creationId xmlns:a16="http://schemas.microsoft.com/office/drawing/2014/main" id="{351074EE-1939-F3E8-8C79-D408EFBB00A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41397" y="36019"/>
              <a:ext cx="607323" cy="668055"/>
            </a:xfrm>
            <a:prstGeom prst="rect">
              <a:avLst/>
            </a:prstGeom>
          </p:spPr>
        </p:pic>
      </p:grpSp>
      <p:sp>
        <p:nvSpPr>
          <p:cNvPr id="2" name="مستطيل: زوايا مستديرة 1">
            <a:extLst>
              <a:ext uri="{FF2B5EF4-FFF2-40B4-BE49-F238E27FC236}">
                <a16:creationId xmlns:a16="http://schemas.microsoft.com/office/drawing/2014/main" id="{17FA3132-67A1-1277-C40D-F7AA14B2C837}"/>
              </a:ext>
            </a:extLst>
          </p:cNvPr>
          <p:cNvSpPr/>
          <p:nvPr/>
        </p:nvSpPr>
        <p:spPr>
          <a:xfrm>
            <a:off x="507838" y="1220597"/>
            <a:ext cx="10683748" cy="703293"/>
          </a:xfrm>
          <a:prstGeom prst="roundRect">
            <a:avLst/>
          </a:prstGeom>
          <a:ln w="28575">
            <a:solidFill>
              <a:srgbClr val="00B0F0"/>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457200" algn="r" rtl="1">
              <a:lnSpc>
                <a:spcPct val="107000"/>
              </a:lnSpc>
              <a:spcAft>
                <a:spcPts val="800"/>
              </a:spcAft>
            </a:pPr>
            <a:r>
              <a:rPr lang="ar-SA" sz="2800" b="1" dirty="0">
                <a:effectLst/>
                <a:latin typeface="Sakkal Majalla" panose="02000000000000000000" pitchFamily="2" charset="-78"/>
                <a:ea typeface="Calibri" panose="020F0502020204030204" pitchFamily="34" charset="0"/>
                <a:cs typeface="Sakkal Majalla" panose="02000000000000000000" pitchFamily="2" charset="-78"/>
              </a:rPr>
              <a:t>أضع علامة (√) أمام السلوكات الدالة على الترشيد وعلامة (</a:t>
            </a:r>
            <a:r>
              <a:rPr lang="en-US" sz="2800" b="1" dirty="0">
                <a:effectLst/>
                <a:latin typeface="Sakkal Majalla" panose="02000000000000000000" pitchFamily="2" charset="-78"/>
                <a:ea typeface="Calibri" panose="020F0502020204030204" pitchFamily="34" charset="0"/>
                <a:cs typeface="Sakkal Majalla" panose="02000000000000000000" pitchFamily="2" charset="-78"/>
              </a:rPr>
              <a:t>X</a:t>
            </a:r>
            <a:r>
              <a:rPr lang="ar-SA" sz="2800" b="1" dirty="0">
                <a:effectLst/>
                <a:latin typeface="Sakkal Majalla" panose="02000000000000000000" pitchFamily="2" charset="-78"/>
                <a:ea typeface="Calibri" panose="020F0502020204030204" pitchFamily="34" charset="0"/>
                <a:cs typeface="Sakkal Majalla" panose="02000000000000000000" pitchFamily="2" charset="-78"/>
              </a:rPr>
              <a:t>) أمام السلوكات غير الدالة على ذلك:</a:t>
            </a:r>
            <a:endParaRPr lang="en-US" sz="4000" b="1" dirty="0">
              <a:effectLst/>
              <a:latin typeface="Sakkal Majalla" panose="02000000000000000000" pitchFamily="2" charset="-78"/>
              <a:ea typeface="Calibri" panose="020F0502020204030204" pitchFamily="34" charset="0"/>
              <a:cs typeface="Sakkal Majalla" panose="02000000000000000000" pitchFamily="2" charset="-78"/>
            </a:endParaRPr>
          </a:p>
        </p:txBody>
      </p:sp>
      <p:sp>
        <p:nvSpPr>
          <p:cNvPr id="6" name="مستطيل: زوايا مستديرة 5">
            <a:extLst>
              <a:ext uri="{FF2B5EF4-FFF2-40B4-BE49-F238E27FC236}">
                <a16:creationId xmlns:a16="http://schemas.microsoft.com/office/drawing/2014/main" id="{D99DF4BE-BF9B-D559-4510-46EF2F5C6130}"/>
              </a:ext>
            </a:extLst>
          </p:cNvPr>
          <p:cNvSpPr/>
          <p:nvPr/>
        </p:nvSpPr>
        <p:spPr>
          <a:xfrm>
            <a:off x="26127" y="10380"/>
            <a:ext cx="3448594" cy="357545"/>
          </a:xfrm>
          <a:prstGeom prst="roundRect">
            <a:avLst/>
          </a:prstGeom>
          <a:blipFill>
            <a:blip r:embed="rId5"/>
            <a:tile tx="0" ty="0" sx="100000" sy="100000" flip="none" algn="tl"/>
          </a:blipFill>
        </p:spPr>
        <p:style>
          <a:lnRef idx="2">
            <a:schemeClr val="accent1"/>
          </a:lnRef>
          <a:fillRef idx="1">
            <a:schemeClr val="lt1"/>
          </a:fillRef>
          <a:effectRef idx="0">
            <a:schemeClr val="accent1"/>
          </a:effectRef>
          <a:fontRef idx="minor">
            <a:schemeClr val="dk1"/>
          </a:fontRef>
        </p:style>
        <p:txBody>
          <a:bodyPr wrap="square">
            <a:spAutoFit/>
          </a:bodyPr>
          <a:lstStyle/>
          <a:p>
            <a:pPr lvl="0" algn="ctr">
              <a:buClrTx/>
              <a:buSzTx/>
              <a:buFontTx/>
              <a:buNone/>
            </a:pPr>
            <a:r>
              <a:rPr kumimoji="0" lang="ar-BH" sz="1500" b="1" i="0" u="none" strike="noStrike" cap="none" spc="0" normalizeH="0" baseline="0" noProof="0" dirty="0">
                <a:ln>
                  <a:noFill/>
                </a:ln>
                <a:solidFill>
                  <a:srgbClr val="C00000"/>
                </a:solidFill>
                <a:effectLst/>
                <a:uLnTx/>
                <a:uFillTx/>
                <a:latin typeface="+mj-lt"/>
                <a:ea typeface="+mn-ea"/>
                <a:cs typeface="+mn-cs"/>
              </a:rPr>
              <a:t>مادة التربية للمواطنة / درس : </a:t>
            </a:r>
            <a:r>
              <a:rPr lang="ar-BH" sz="1500" b="1" dirty="0">
                <a:solidFill>
                  <a:srgbClr val="C00000"/>
                </a:solidFill>
                <a:latin typeface="+mj-lt"/>
              </a:rPr>
              <a:t>الترشيد</a:t>
            </a:r>
            <a:endParaRPr lang="en-US" sz="1500" dirty="0">
              <a:solidFill>
                <a:srgbClr val="C00000"/>
              </a:solidFill>
              <a:latin typeface="+mj-lt"/>
              <a:cs typeface="+mn-cs"/>
            </a:endParaRPr>
          </a:p>
        </p:txBody>
      </p:sp>
      <p:grpSp>
        <p:nvGrpSpPr>
          <p:cNvPr id="7" name="مجموعة 6">
            <a:extLst>
              <a:ext uri="{FF2B5EF4-FFF2-40B4-BE49-F238E27FC236}">
                <a16:creationId xmlns:a16="http://schemas.microsoft.com/office/drawing/2014/main" id="{32C12391-21DA-B089-8E00-94A02CBFA6D9}"/>
              </a:ext>
            </a:extLst>
          </p:cNvPr>
          <p:cNvGrpSpPr>
            <a:grpSpLocks/>
          </p:cNvGrpSpPr>
          <p:nvPr/>
        </p:nvGrpSpPr>
        <p:grpSpPr>
          <a:xfrm>
            <a:off x="7211274" y="220569"/>
            <a:ext cx="3352800" cy="773743"/>
            <a:chOff x="0" y="0"/>
            <a:chExt cx="2533650" cy="571500"/>
          </a:xfrm>
        </p:grpSpPr>
        <p:sp>
          <p:nvSpPr>
            <p:cNvPr id="8" name="Rectangle: Rounded Corners 9">
              <a:extLst>
                <a:ext uri="{FF2B5EF4-FFF2-40B4-BE49-F238E27FC236}">
                  <a16:creationId xmlns:a16="http://schemas.microsoft.com/office/drawing/2014/main" id="{BDA48D53-E066-1D93-FA5B-70EEB3706C72}"/>
                </a:ext>
              </a:extLst>
            </p:cNvPr>
            <p:cNvSpPr/>
            <p:nvPr/>
          </p:nvSpPr>
          <p:spPr>
            <a:xfrm>
              <a:off x="0" y="19050"/>
              <a:ext cx="2263775" cy="523875"/>
            </a:xfrm>
            <a:prstGeom prst="flowChartOnlineStorage">
              <a:avLst/>
            </a:prstGeom>
            <a:solidFill>
              <a:srgbClr val="D4CAE4"/>
            </a:solidFill>
            <a:ln w="19050" cap="flat" cmpd="sng" algn="ctr">
              <a:solidFill>
                <a:sysClr val="window" lastClr="FFFFFF">
                  <a:lumMod val="50000"/>
                </a:sys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ar-BH" sz="32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أقوم مكتسباتي </a:t>
              </a:r>
              <a:endParaRPr lang="en-US" sz="1600" dirty="0">
                <a:effectLst/>
                <a:latin typeface="Calibri" panose="020F0502020204030204" pitchFamily="34" charset="0"/>
                <a:ea typeface="Calibri" panose="020F0502020204030204" pitchFamily="34" charset="0"/>
                <a:cs typeface="Arial" panose="020B0604020202020204" pitchFamily="34" charset="0"/>
              </a:endParaRPr>
            </a:p>
          </p:txBody>
        </p:sp>
        <p:grpSp>
          <p:nvGrpSpPr>
            <p:cNvPr id="12" name="Group 30">
              <a:extLst>
                <a:ext uri="{FF2B5EF4-FFF2-40B4-BE49-F238E27FC236}">
                  <a16:creationId xmlns:a16="http://schemas.microsoft.com/office/drawing/2014/main" id="{2318EE4D-BCC4-BF2C-7F59-5D0F214F7F0C}"/>
                </a:ext>
              </a:extLst>
            </p:cNvPr>
            <p:cNvGrpSpPr/>
            <p:nvPr/>
          </p:nvGrpSpPr>
          <p:grpSpPr>
            <a:xfrm>
              <a:off x="1876425" y="0"/>
              <a:ext cx="657225" cy="571500"/>
              <a:chOff x="0" y="0"/>
              <a:chExt cx="657225" cy="571500"/>
            </a:xfrm>
          </p:grpSpPr>
          <p:sp>
            <p:nvSpPr>
              <p:cNvPr id="13" name="Oval 206">
                <a:extLst>
                  <a:ext uri="{FF2B5EF4-FFF2-40B4-BE49-F238E27FC236}">
                    <a16:creationId xmlns:a16="http://schemas.microsoft.com/office/drawing/2014/main" id="{F5422E84-BF97-A793-3428-8A8181350384}"/>
                  </a:ext>
                </a:extLst>
              </p:cNvPr>
              <p:cNvSpPr>
                <a:spLocks noChangeArrowheads="1"/>
              </p:cNvSpPr>
              <p:nvPr/>
            </p:nvSpPr>
            <p:spPr bwMode="auto">
              <a:xfrm>
                <a:off x="0" y="0"/>
                <a:ext cx="657225" cy="571500"/>
              </a:xfrm>
              <a:prstGeom prst="ellipse">
                <a:avLst/>
              </a:prstGeom>
              <a:solidFill>
                <a:schemeClr val="bg1"/>
              </a:solidFill>
              <a:ln w="19050">
                <a:solidFill>
                  <a:schemeClr val="bg1">
                    <a:lumMod val="50000"/>
                  </a:schemeClr>
                </a:solidFill>
                <a:miter lim="800000"/>
                <a:headEnd/>
                <a:tailEnd/>
              </a:ln>
            </p:spPr>
            <p:txBody>
              <a:bodyPr rot="0" vert="horz" wrap="square" lIns="91440" tIns="45720" rIns="91440" bIns="45720" anchor="ctr" anchorCtr="0" upright="1">
                <a:noAutofit/>
              </a:bodyPr>
              <a:lstStyle/>
              <a:p>
                <a:endParaRPr lang="ar-SA" sz="2800"/>
              </a:p>
            </p:txBody>
          </p:sp>
          <p:pic>
            <p:nvPicPr>
              <p:cNvPr id="16" name="Picture 234">
                <a:extLst>
                  <a:ext uri="{FF2B5EF4-FFF2-40B4-BE49-F238E27FC236}">
                    <a16:creationId xmlns:a16="http://schemas.microsoft.com/office/drawing/2014/main" id="{04379AC2-8A0C-C7D3-F5F5-8CB9630A5B02}"/>
                  </a:ext>
                </a:extLst>
              </p:cNvPr>
              <p:cNvPicPr>
                <a:picLocks noChangeAspect="1"/>
              </p:cNvPicPr>
              <p:nvPr/>
            </p:nvPicPr>
            <p:blipFill>
              <a:blip r:embed="rId6" cstate="print"/>
              <a:srcRect/>
              <a:stretch>
                <a:fillRect/>
              </a:stretch>
            </p:blipFill>
            <p:spPr bwMode="auto">
              <a:xfrm>
                <a:off x="85725" y="95250"/>
                <a:ext cx="457200" cy="376555"/>
              </a:xfrm>
              <a:prstGeom prst="rect">
                <a:avLst/>
              </a:prstGeom>
              <a:noFill/>
            </p:spPr>
          </p:pic>
        </p:grpSp>
      </p:grpSp>
      <p:graphicFrame>
        <p:nvGraphicFramePr>
          <p:cNvPr id="5" name="جدول 4">
            <a:extLst>
              <a:ext uri="{FF2B5EF4-FFF2-40B4-BE49-F238E27FC236}">
                <a16:creationId xmlns:a16="http://schemas.microsoft.com/office/drawing/2014/main" id="{5E98B083-C0C4-8626-EDE1-652BDB8EC684}"/>
              </a:ext>
            </a:extLst>
          </p:cNvPr>
          <p:cNvGraphicFramePr>
            <a:graphicFrameLocks noGrp="1"/>
          </p:cNvGraphicFramePr>
          <p:nvPr>
            <p:extLst>
              <p:ext uri="{D42A27DB-BD31-4B8C-83A1-F6EECF244321}">
                <p14:modId xmlns:p14="http://schemas.microsoft.com/office/powerpoint/2010/main" val="3160346952"/>
              </p:ext>
            </p:extLst>
          </p:nvPr>
        </p:nvGraphicFramePr>
        <p:xfrm>
          <a:off x="740229" y="2150176"/>
          <a:ext cx="10426347" cy="3560490"/>
        </p:xfrm>
        <a:graphic>
          <a:graphicData uri="http://schemas.openxmlformats.org/drawingml/2006/table">
            <a:tbl>
              <a:tblPr rtl="1" firstRow="1" firstCol="1" bandRow="1"/>
              <a:tblGrid>
                <a:gridCol w="797173">
                  <a:extLst>
                    <a:ext uri="{9D8B030D-6E8A-4147-A177-3AD203B41FA5}">
                      <a16:colId xmlns:a16="http://schemas.microsoft.com/office/drawing/2014/main" val="2994072788"/>
                    </a:ext>
                  </a:extLst>
                </a:gridCol>
                <a:gridCol w="5234705">
                  <a:extLst>
                    <a:ext uri="{9D8B030D-6E8A-4147-A177-3AD203B41FA5}">
                      <a16:colId xmlns:a16="http://schemas.microsoft.com/office/drawing/2014/main" val="1914844875"/>
                    </a:ext>
                  </a:extLst>
                </a:gridCol>
                <a:gridCol w="1987927">
                  <a:extLst>
                    <a:ext uri="{9D8B030D-6E8A-4147-A177-3AD203B41FA5}">
                      <a16:colId xmlns:a16="http://schemas.microsoft.com/office/drawing/2014/main" val="495462463"/>
                    </a:ext>
                  </a:extLst>
                </a:gridCol>
                <a:gridCol w="2406542">
                  <a:extLst>
                    <a:ext uri="{9D8B030D-6E8A-4147-A177-3AD203B41FA5}">
                      <a16:colId xmlns:a16="http://schemas.microsoft.com/office/drawing/2014/main" val="2806458602"/>
                    </a:ext>
                  </a:extLst>
                </a:gridCol>
              </a:tblGrid>
              <a:tr h="622053">
                <a:tc>
                  <a:txBody>
                    <a:bodyPr/>
                    <a:lstStyle/>
                    <a:p>
                      <a:pPr algn="ctr" rtl="1">
                        <a:lnSpc>
                          <a:spcPct val="107000"/>
                        </a:lnSpc>
                        <a:spcAft>
                          <a:spcPts val="800"/>
                        </a:spcAft>
                      </a:pPr>
                      <a:r>
                        <a:rPr lang="ar-BH" sz="2800" b="1" dirty="0">
                          <a:solidFill>
                            <a:srgbClr val="000000"/>
                          </a:solidFill>
                          <a:effectLst/>
                          <a:highlight>
                            <a:srgbClr val="C5E0B3"/>
                          </a:highlight>
                          <a:latin typeface="Calibri" panose="020F0502020204030204" pitchFamily="34" charset="0"/>
                          <a:ea typeface="Calibri" panose="020F0502020204030204" pitchFamily="34" charset="0"/>
                          <a:cs typeface="Sakkal Majalla" panose="02000000000000000000" pitchFamily="2" charset="-78"/>
                        </a:rPr>
                        <a:t>الرقم</a:t>
                      </a:r>
                      <a:endParaRPr lang="en-US" sz="1600" b="1" dirty="0">
                        <a:effectLst/>
                        <a:highlight>
                          <a:srgbClr val="C5E0B3"/>
                        </a:highligh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algn="ctr" rtl="1">
                        <a:lnSpc>
                          <a:spcPct val="107000"/>
                        </a:lnSpc>
                        <a:spcAft>
                          <a:spcPts val="800"/>
                        </a:spcAft>
                      </a:pPr>
                      <a:r>
                        <a:rPr lang="ar-SA" sz="2800" b="1" dirty="0">
                          <a:solidFill>
                            <a:srgbClr val="000000"/>
                          </a:solidFill>
                          <a:effectLst/>
                          <a:highlight>
                            <a:srgbClr val="C5E0B3"/>
                          </a:highlight>
                          <a:latin typeface="Calibri" panose="020F0502020204030204" pitchFamily="34" charset="0"/>
                          <a:ea typeface="Calibri" panose="020F0502020204030204" pitchFamily="34" charset="0"/>
                          <a:cs typeface="Sakkal Majalla" panose="02000000000000000000" pitchFamily="2" charset="-78"/>
                        </a:rPr>
                        <a:t>السلوكات</a:t>
                      </a:r>
                      <a:endParaRPr lang="en-US" sz="1600" b="1" dirty="0">
                        <a:effectLst/>
                        <a:highlight>
                          <a:srgbClr val="C5E0B3"/>
                        </a:highligh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algn="ctr" rtl="1">
                        <a:lnSpc>
                          <a:spcPct val="107000"/>
                        </a:lnSpc>
                        <a:spcAft>
                          <a:spcPts val="800"/>
                        </a:spcAft>
                      </a:pPr>
                      <a:r>
                        <a:rPr lang="ar-SA" sz="2800" b="1" dirty="0">
                          <a:solidFill>
                            <a:srgbClr val="000000"/>
                          </a:solidFill>
                          <a:effectLst/>
                          <a:highlight>
                            <a:srgbClr val="C5E0B3"/>
                          </a:highlight>
                          <a:latin typeface="Calibri" panose="020F0502020204030204" pitchFamily="34" charset="0"/>
                          <a:ea typeface="Calibri" panose="020F0502020204030204" pitchFamily="34" charset="0"/>
                          <a:cs typeface="Sakkal Majalla" panose="02000000000000000000" pitchFamily="2" charset="-78"/>
                        </a:rPr>
                        <a:t>دالة على الترشيد</a:t>
                      </a:r>
                      <a:endParaRPr lang="en-US" sz="1600" b="1" dirty="0">
                        <a:effectLst/>
                        <a:highlight>
                          <a:srgbClr val="C5E0B3"/>
                        </a:highligh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algn="ctr" rtl="1">
                        <a:lnSpc>
                          <a:spcPct val="107000"/>
                        </a:lnSpc>
                        <a:spcAft>
                          <a:spcPts val="800"/>
                        </a:spcAft>
                      </a:pPr>
                      <a:r>
                        <a:rPr lang="ar-SA" sz="2800" b="1" dirty="0">
                          <a:solidFill>
                            <a:srgbClr val="000000"/>
                          </a:solidFill>
                          <a:effectLst/>
                          <a:highlight>
                            <a:srgbClr val="C5E0B3"/>
                          </a:highlight>
                          <a:latin typeface="Calibri" panose="020F0502020204030204" pitchFamily="34" charset="0"/>
                          <a:ea typeface="Calibri" panose="020F0502020204030204" pitchFamily="34" charset="0"/>
                          <a:cs typeface="Sakkal Majalla" panose="02000000000000000000" pitchFamily="2" charset="-78"/>
                        </a:rPr>
                        <a:t>غير دالة على الترشيد</a:t>
                      </a:r>
                      <a:endParaRPr lang="en-US" sz="1600" b="1" dirty="0">
                        <a:effectLst/>
                        <a:highlight>
                          <a:srgbClr val="C5E0B3"/>
                        </a:highligh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extLst>
                  <a:ext uri="{0D108BD9-81ED-4DB2-BD59-A6C34878D82A}">
                    <a16:rowId xmlns:a16="http://schemas.microsoft.com/office/drawing/2014/main" val="3514687649"/>
                  </a:ext>
                </a:extLst>
              </a:tr>
              <a:tr h="476541">
                <a:tc>
                  <a:txBody>
                    <a:bodyPr/>
                    <a:lstStyle/>
                    <a:p>
                      <a:pPr marL="0" lvl="0" indent="0" algn="ctr" rtl="1">
                        <a:lnSpc>
                          <a:spcPct val="107000"/>
                        </a:lnSpc>
                        <a:spcAft>
                          <a:spcPts val="800"/>
                        </a:spcAft>
                        <a:buFontTx/>
                        <a:buNone/>
                      </a:pPr>
                      <a:r>
                        <a:rPr lang="ar-BH" sz="2800" b="0" dirty="0">
                          <a:effectLst/>
                          <a:latin typeface="Calibri" panose="020F0502020204030204" pitchFamily="34" charset="0"/>
                          <a:ea typeface="Calibri" panose="020F0502020204030204" pitchFamily="34" charset="0"/>
                          <a:cs typeface="Arial" panose="020B0604020202020204" pitchFamily="34" charset="0"/>
                        </a:rPr>
                        <a:t>1</a:t>
                      </a:r>
                      <a:endParaRPr lang="en-US" sz="2800" b="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1">
                        <a:lnSpc>
                          <a:spcPct val="107000"/>
                        </a:lnSpc>
                        <a:spcAft>
                          <a:spcPts val="800"/>
                        </a:spcAft>
                      </a:pPr>
                      <a:r>
                        <a:rPr lang="ar-SA" sz="2800" b="0">
                          <a:effectLst/>
                          <a:latin typeface="Calibri" panose="020F0502020204030204" pitchFamily="34" charset="0"/>
                          <a:ea typeface="Calibri" panose="020F0502020204030204" pitchFamily="34" charset="0"/>
                          <a:cs typeface="Sakkal Majalla" panose="02000000000000000000" pitchFamily="2" charset="-78"/>
                        </a:rPr>
                        <a:t>أقوم بادخار جزء من مصروفي لوقت الحاجة.</a:t>
                      </a:r>
                      <a:endParaRPr lang="en-US" sz="1600" b="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07000"/>
                        </a:lnSpc>
                        <a:spcAft>
                          <a:spcPts val="800"/>
                        </a:spcAft>
                      </a:pPr>
                      <a:r>
                        <a:rPr lang="ar-SA" sz="2400" b="0" dirty="0">
                          <a:effectLst/>
                          <a:latin typeface="Calibri" panose="020F0502020204030204" pitchFamily="34" charset="0"/>
                          <a:ea typeface="Calibri" panose="020F0502020204030204" pitchFamily="34" charset="0"/>
                          <a:cs typeface="Sakkal Majalla" panose="02000000000000000000" pitchFamily="2" charset="-78"/>
                        </a:rPr>
                        <a:t> </a:t>
                      </a:r>
                      <a:r>
                        <a:rPr lang="ar-SA" sz="2400" b="1" dirty="0">
                          <a:effectLst/>
                          <a:latin typeface="Sakkal Majalla" panose="02000000000000000000" pitchFamily="2" charset="-78"/>
                          <a:ea typeface="Calibri" panose="020F0502020204030204" pitchFamily="34" charset="0"/>
                          <a:cs typeface="Sakkal Majalla" panose="02000000000000000000" pitchFamily="2" charset="-78"/>
                        </a:rPr>
                        <a:t>√</a:t>
                      </a:r>
                      <a:endParaRPr lang="en-US" sz="2400" b="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07000"/>
                        </a:lnSpc>
                        <a:spcAft>
                          <a:spcPts val="800"/>
                        </a:spcAft>
                      </a:pPr>
                      <a:r>
                        <a:rPr lang="ar-SA" sz="2400" b="0">
                          <a:effectLst/>
                          <a:latin typeface="Calibri" panose="020F0502020204030204" pitchFamily="34" charset="0"/>
                          <a:ea typeface="Calibri" panose="020F0502020204030204" pitchFamily="34" charset="0"/>
                          <a:cs typeface="Sakkal Majalla" panose="02000000000000000000" pitchFamily="2" charset="-78"/>
                        </a:rPr>
                        <a:t> </a:t>
                      </a:r>
                      <a:endParaRPr lang="en-US" sz="2400" b="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36820167"/>
                  </a:ext>
                </a:extLst>
              </a:tr>
              <a:tr h="510430">
                <a:tc>
                  <a:txBody>
                    <a:bodyPr/>
                    <a:lstStyle/>
                    <a:p>
                      <a:pPr marL="0" lvl="0" indent="0" algn="ctr" rtl="1">
                        <a:lnSpc>
                          <a:spcPct val="107000"/>
                        </a:lnSpc>
                        <a:spcAft>
                          <a:spcPts val="800"/>
                        </a:spcAft>
                        <a:buFontTx/>
                        <a:buNone/>
                      </a:pPr>
                      <a:r>
                        <a:rPr lang="ar-BH" sz="2800" b="0" dirty="0">
                          <a:effectLst/>
                          <a:latin typeface="Calibri" panose="020F0502020204030204" pitchFamily="34" charset="0"/>
                          <a:ea typeface="Calibri" panose="020F0502020204030204" pitchFamily="34" charset="0"/>
                          <a:cs typeface="Arial" panose="020B0604020202020204" pitchFamily="34" charset="0"/>
                        </a:rPr>
                        <a:t>2</a:t>
                      </a:r>
                      <a:endParaRPr lang="en-US" sz="2800" b="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1">
                        <a:lnSpc>
                          <a:spcPct val="107000"/>
                        </a:lnSpc>
                        <a:spcAft>
                          <a:spcPts val="800"/>
                        </a:spcAft>
                      </a:pPr>
                      <a:r>
                        <a:rPr lang="ar-SA" sz="2800" b="0">
                          <a:effectLst/>
                          <a:latin typeface="Calibri" panose="020F0502020204030204" pitchFamily="34" charset="0"/>
                          <a:ea typeface="Calibri" panose="020F0502020204030204" pitchFamily="34" charset="0"/>
                          <a:cs typeface="Sakkal Majalla" panose="02000000000000000000" pitchFamily="2" charset="-78"/>
                        </a:rPr>
                        <a:t>أُحافظ على أدواتي المدرسية طوال العام الدراسي.</a:t>
                      </a:r>
                      <a:endParaRPr lang="en-US" sz="1600" b="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07000"/>
                        </a:lnSpc>
                        <a:spcAft>
                          <a:spcPts val="800"/>
                        </a:spcAft>
                      </a:pPr>
                      <a:r>
                        <a:rPr lang="ar-SA" sz="2400" b="0" dirty="0">
                          <a:effectLst/>
                          <a:latin typeface="Calibri" panose="020F0502020204030204" pitchFamily="34" charset="0"/>
                          <a:ea typeface="Calibri" panose="020F0502020204030204" pitchFamily="34" charset="0"/>
                          <a:cs typeface="Sakkal Majalla" panose="02000000000000000000" pitchFamily="2" charset="-78"/>
                        </a:rPr>
                        <a:t> </a:t>
                      </a:r>
                      <a:r>
                        <a:rPr lang="ar-SA" sz="2400" b="1" dirty="0">
                          <a:effectLst/>
                          <a:latin typeface="Sakkal Majalla" panose="02000000000000000000" pitchFamily="2" charset="-78"/>
                          <a:ea typeface="Calibri" panose="020F0502020204030204" pitchFamily="34" charset="0"/>
                          <a:cs typeface="Sakkal Majalla" panose="02000000000000000000" pitchFamily="2" charset="-78"/>
                        </a:rPr>
                        <a:t>√</a:t>
                      </a:r>
                      <a:endParaRPr lang="en-US" sz="2400" b="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07000"/>
                        </a:lnSpc>
                        <a:spcAft>
                          <a:spcPts val="800"/>
                        </a:spcAft>
                      </a:pPr>
                      <a:r>
                        <a:rPr lang="ar-SA" sz="2400" b="0">
                          <a:effectLst/>
                          <a:latin typeface="Calibri" panose="020F0502020204030204" pitchFamily="34" charset="0"/>
                          <a:ea typeface="Calibri" panose="020F0502020204030204" pitchFamily="34" charset="0"/>
                          <a:cs typeface="Sakkal Majalla" panose="02000000000000000000" pitchFamily="2" charset="-78"/>
                        </a:rPr>
                        <a:t> </a:t>
                      </a:r>
                      <a:endParaRPr lang="en-US" sz="2400" b="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74591195"/>
                  </a:ext>
                </a:extLst>
              </a:tr>
              <a:tr h="476541">
                <a:tc>
                  <a:txBody>
                    <a:bodyPr/>
                    <a:lstStyle/>
                    <a:p>
                      <a:pPr marL="0" lvl="0" indent="0" algn="ctr" rtl="1">
                        <a:lnSpc>
                          <a:spcPct val="107000"/>
                        </a:lnSpc>
                        <a:spcAft>
                          <a:spcPts val="800"/>
                        </a:spcAft>
                        <a:buFontTx/>
                        <a:buNone/>
                      </a:pPr>
                      <a:r>
                        <a:rPr lang="ar-BH" sz="2800" b="0" dirty="0">
                          <a:effectLst/>
                          <a:latin typeface="Calibri" panose="020F0502020204030204" pitchFamily="34" charset="0"/>
                          <a:ea typeface="Calibri" panose="020F0502020204030204" pitchFamily="34" charset="0"/>
                          <a:cs typeface="Arial" panose="020B0604020202020204" pitchFamily="34" charset="0"/>
                        </a:rPr>
                        <a:t>3</a:t>
                      </a:r>
                      <a:endParaRPr lang="en-US" sz="2800" b="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1">
                        <a:lnSpc>
                          <a:spcPct val="107000"/>
                        </a:lnSpc>
                        <a:spcAft>
                          <a:spcPts val="800"/>
                        </a:spcAft>
                      </a:pPr>
                      <a:r>
                        <a:rPr lang="ar-SA" sz="2800" b="0" dirty="0">
                          <a:effectLst/>
                          <a:latin typeface="Calibri" panose="020F0502020204030204" pitchFamily="34" charset="0"/>
                          <a:ea typeface="Calibri" panose="020F0502020204030204" pitchFamily="34" charset="0"/>
                          <a:cs typeface="Sakkal Majalla" panose="02000000000000000000" pitchFamily="2" charset="-78"/>
                        </a:rPr>
                        <a:t>أُغلق النوافذ والأبواب في أثناء تشغيل المكيف.</a:t>
                      </a:r>
                      <a:endParaRPr lang="en-US" sz="1600" b="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07000"/>
                        </a:lnSpc>
                        <a:spcAft>
                          <a:spcPts val="800"/>
                        </a:spcAft>
                      </a:pPr>
                      <a:r>
                        <a:rPr lang="ar-SA" sz="2400" b="0" dirty="0">
                          <a:effectLst/>
                          <a:latin typeface="Calibri" panose="020F0502020204030204" pitchFamily="34" charset="0"/>
                          <a:ea typeface="Calibri" panose="020F0502020204030204" pitchFamily="34" charset="0"/>
                          <a:cs typeface="Sakkal Majalla" panose="02000000000000000000" pitchFamily="2" charset="-78"/>
                        </a:rPr>
                        <a:t> </a:t>
                      </a:r>
                      <a:r>
                        <a:rPr lang="ar-SA" sz="2400" b="1" dirty="0">
                          <a:effectLst/>
                          <a:latin typeface="Sakkal Majalla" panose="02000000000000000000" pitchFamily="2" charset="-78"/>
                          <a:ea typeface="Calibri" panose="020F0502020204030204" pitchFamily="34" charset="0"/>
                          <a:cs typeface="Sakkal Majalla" panose="02000000000000000000" pitchFamily="2" charset="-78"/>
                        </a:rPr>
                        <a:t>√</a:t>
                      </a:r>
                      <a:endParaRPr lang="en-US" sz="2400" b="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07000"/>
                        </a:lnSpc>
                        <a:spcAft>
                          <a:spcPts val="800"/>
                        </a:spcAft>
                      </a:pPr>
                      <a:r>
                        <a:rPr lang="ar-SA" sz="2400" b="0">
                          <a:effectLst/>
                          <a:latin typeface="Calibri" panose="020F0502020204030204" pitchFamily="34" charset="0"/>
                          <a:ea typeface="Calibri" panose="020F0502020204030204" pitchFamily="34" charset="0"/>
                          <a:cs typeface="Sakkal Majalla" panose="02000000000000000000" pitchFamily="2" charset="-78"/>
                        </a:rPr>
                        <a:t> </a:t>
                      </a:r>
                      <a:endParaRPr lang="en-US" sz="2400" b="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66703664"/>
                  </a:ext>
                </a:extLst>
              </a:tr>
              <a:tr h="476541">
                <a:tc>
                  <a:txBody>
                    <a:bodyPr/>
                    <a:lstStyle/>
                    <a:p>
                      <a:pPr marL="0" lvl="0" indent="0" algn="ctr" rtl="1">
                        <a:lnSpc>
                          <a:spcPct val="107000"/>
                        </a:lnSpc>
                        <a:spcAft>
                          <a:spcPts val="800"/>
                        </a:spcAft>
                        <a:buFontTx/>
                        <a:buNone/>
                      </a:pPr>
                      <a:r>
                        <a:rPr lang="ar-BH" sz="2800" b="0" dirty="0">
                          <a:effectLst/>
                          <a:latin typeface="Calibri" panose="020F0502020204030204" pitchFamily="34" charset="0"/>
                          <a:ea typeface="Calibri" panose="020F0502020204030204" pitchFamily="34" charset="0"/>
                          <a:cs typeface="Arial" panose="020B0604020202020204" pitchFamily="34" charset="0"/>
                        </a:rPr>
                        <a:t>4</a:t>
                      </a:r>
                      <a:endParaRPr lang="en-US" sz="2800" b="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1">
                        <a:lnSpc>
                          <a:spcPct val="107000"/>
                        </a:lnSpc>
                        <a:spcAft>
                          <a:spcPts val="800"/>
                        </a:spcAft>
                      </a:pPr>
                      <a:r>
                        <a:rPr lang="ar-SA" sz="2800" b="0" dirty="0">
                          <a:effectLst/>
                          <a:latin typeface="Calibri" panose="020F0502020204030204" pitchFamily="34" charset="0"/>
                          <a:ea typeface="Calibri" panose="020F0502020204030204" pitchFamily="34" charset="0"/>
                          <a:cs typeface="Sakkal Majalla" panose="02000000000000000000" pitchFamily="2" charset="-78"/>
                        </a:rPr>
                        <a:t>أُنفق مصروفي الأسبوعي في يوم واحد.</a:t>
                      </a:r>
                      <a:endParaRPr lang="en-US" sz="1600" b="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07000"/>
                        </a:lnSpc>
                        <a:spcAft>
                          <a:spcPts val="800"/>
                        </a:spcAft>
                      </a:pPr>
                      <a:r>
                        <a:rPr lang="ar-SA" sz="2400" b="0">
                          <a:effectLst/>
                          <a:latin typeface="Calibri" panose="020F0502020204030204" pitchFamily="34" charset="0"/>
                          <a:ea typeface="Calibri" panose="020F0502020204030204" pitchFamily="34" charset="0"/>
                          <a:cs typeface="Sakkal Majalla" panose="02000000000000000000" pitchFamily="2" charset="-78"/>
                        </a:rPr>
                        <a:t> </a:t>
                      </a:r>
                      <a:endParaRPr lang="en-US" sz="2400" b="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07000"/>
                        </a:lnSpc>
                        <a:spcAft>
                          <a:spcPts val="800"/>
                        </a:spcAft>
                      </a:pPr>
                      <a:r>
                        <a:rPr lang="ar-SA" sz="2400" b="0" dirty="0">
                          <a:effectLst/>
                          <a:latin typeface="Calibri" panose="020F0502020204030204" pitchFamily="34" charset="0"/>
                          <a:ea typeface="Calibri" panose="020F0502020204030204" pitchFamily="34" charset="0"/>
                          <a:cs typeface="Sakkal Majalla" panose="02000000000000000000" pitchFamily="2" charset="-78"/>
                        </a:rPr>
                        <a:t> </a:t>
                      </a:r>
                      <a:r>
                        <a:rPr lang="en-US" sz="3200" b="1" dirty="0">
                          <a:effectLst/>
                          <a:latin typeface="Sakkal Majalla" panose="02000000000000000000" pitchFamily="2" charset="-78"/>
                          <a:ea typeface="Calibri" panose="020F0502020204030204" pitchFamily="34" charset="0"/>
                          <a:cs typeface="Sakkal Majalla" panose="02000000000000000000" pitchFamily="2" charset="-78"/>
                        </a:rPr>
                        <a:t>X</a:t>
                      </a:r>
                      <a:endParaRPr lang="en-US" sz="2400" b="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44201752"/>
                  </a:ext>
                </a:extLst>
              </a:tr>
              <a:tr h="476541">
                <a:tc>
                  <a:txBody>
                    <a:bodyPr/>
                    <a:lstStyle/>
                    <a:p>
                      <a:pPr marL="0" lvl="0" indent="0" algn="ctr" rtl="1">
                        <a:lnSpc>
                          <a:spcPct val="107000"/>
                        </a:lnSpc>
                        <a:spcAft>
                          <a:spcPts val="800"/>
                        </a:spcAft>
                        <a:buFontTx/>
                        <a:buNone/>
                      </a:pPr>
                      <a:r>
                        <a:rPr lang="ar-BH" sz="2800" b="0" dirty="0">
                          <a:effectLst/>
                          <a:latin typeface="Calibri" panose="020F0502020204030204" pitchFamily="34" charset="0"/>
                          <a:ea typeface="Calibri" panose="020F0502020204030204" pitchFamily="34" charset="0"/>
                          <a:cs typeface="Arial" panose="020B0604020202020204" pitchFamily="34" charset="0"/>
                        </a:rPr>
                        <a:t>5</a:t>
                      </a:r>
                      <a:endParaRPr lang="en-US" sz="2800" b="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1">
                        <a:lnSpc>
                          <a:spcPct val="107000"/>
                        </a:lnSpc>
                        <a:spcAft>
                          <a:spcPts val="800"/>
                        </a:spcAft>
                      </a:pPr>
                      <a:r>
                        <a:rPr lang="ar-SA" sz="2800" b="0" dirty="0">
                          <a:effectLst/>
                          <a:latin typeface="Calibri" panose="020F0502020204030204" pitchFamily="34" charset="0"/>
                          <a:ea typeface="Calibri" panose="020F0502020204030204" pitchFamily="34" charset="0"/>
                          <a:cs typeface="Sakkal Majalla" panose="02000000000000000000" pitchFamily="2" charset="-78"/>
                        </a:rPr>
                        <a:t>أضع الأوراق المستهلكة في صندوق إعادة التدوير.</a:t>
                      </a:r>
                      <a:endParaRPr lang="en-US" sz="1600" b="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07000"/>
                        </a:lnSpc>
                        <a:spcAft>
                          <a:spcPts val="800"/>
                        </a:spcAft>
                      </a:pPr>
                      <a:r>
                        <a:rPr lang="ar-SA" sz="2400" b="0" dirty="0">
                          <a:effectLst/>
                          <a:latin typeface="Calibri" panose="020F0502020204030204" pitchFamily="34" charset="0"/>
                          <a:ea typeface="Calibri" panose="020F0502020204030204" pitchFamily="34" charset="0"/>
                          <a:cs typeface="Sakkal Majalla" panose="02000000000000000000" pitchFamily="2" charset="-78"/>
                        </a:rPr>
                        <a:t> </a:t>
                      </a:r>
                      <a:r>
                        <a:rPr lang="ar-SA" sz="2400" b="1" dirty="0">
                          <a:effectLst/>
                          <a:latin typeface="Sakkal Majalla" panose="02000000000000000000" pitchFamily="2" charset="-78"/>
                          <a:ea typeface="Calibri" panose="020F0502020204030204" pitchFamily="34" charset="0"/>
                          <a:cs typeface="Sakkal Majalla" panose="02000000000000000000" pitchFamily="2" charset="-78"/>
                        </a:rPr>
                        <a:t>√</a:t>
                      </a:r>
                      <a:endParaRPr lang="en-US" sz="2400" b="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07000"/>
                        </a:lnSpc>
                        <a:spcAft>
                          <a:spcPts val="800"/>
                        </a:spcAft>
                      </a:pPr>
                      <a:r>
                        <a:rPr lang="ar-SA" sz="2400" b="0">
                          <a:effectLst/>
                          <a:latin typeface="Calibri" panose="020F0502020204030204" pitchFamily="34" charset="0"/>
                          <a:ea typeface="Calibri" panose="020F0502020204030204" pitchFamily="34" charset="0"/>
                          <a:cs typeface="Sakkal Majalla" panose="02000000000000000000" pitchFamily="2" charset="-78"/>
                        </a:rPr>
                        <a:t> </a:t>
                      </a:r>
                      <a:endParaRPr lang="en-US" sz="2400" b="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48530469"/>
                  </a:ext>
                </a:extLst>
              </a:tr>
              <a:tr h="476541">
                <a:tc>
                  <a:txBody>
                    <a:bodyPr/>
                    <a:lstStyle/>
                    <a:p>
                      <a:pPr marL="0" lvl="0" indent="0" algn="ctr" rtl="1">
                        <a:lnSpc>
                          <a:spcPct val="107000"/>
                        </a:lnSpc>
                        <a:spcAft>
                          <a:spcPts val="800"/>
                        </a:spcAft>
                        <a:buFontTx/>
                        <a:buNone/>
                      </a:pPr>
                      <a:r>
                        <a:rPr lang="ar-BH" sz="2800" b="0" dirty="0">
                          <a:effectLst/>
                          <a:latin typeface="Calibri" panose="020F0502020204030204" pitchFamily="34" charset="0"/>
                          <a:ea typeface="Calibri" panose="020F0502020204030204" pitchFamily="34" charset="0"/>
                          <a:cs typeface="Arial" panose="020B0604020202020204" pitchFamily="34" charset="0"/>
                        </a:rPr>
                        <a:t>6</a:t>
                      </a:r>
                      <a:endParaRPr lang="en-US" sz="2800" b="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1">
                        <a:lnSpc>
                          <a:spcPct val="107000"/>
                        </a:lnSpc>
                        <a:spcAft>
                          <a:spcPts val="800"/>
                        </a:spcAft>
                      </a:pPr>
                      <a:r>
                        <a:rPr lang="ar-SA" sz="2800" b="0" dirty="0">
                          <a:effectLst/>
                          <a:latin typeface="Calibri" panose="020F0502020204030204" pitchFamily="34" charset="0"/>
                          <a:ea typeface="Calibri" panose="020F0502020204030204" pitchFamily="34" charset="0"/>
                          <a:cs typeface="Sakkal Majalla" panose="02000000000000000000" pitchFamily="2" charset="-78"/>
                        </a:rPr>
                        <a:t>أُغلق </a:t>
                      </a:r>
                      <a:r>
                        <a:rPr lang="ar-BH" sz="2800" b="0" dirty="0">
                          <a:effectLst/>
                          <a:latin typeface="Calibri" panose="020F0502020204030204" pitchFamily="34" charset="0"/>
                          <a:ea typeface="Calibri" panose="020F0502020204030204" pitchFamily="34" charset="0"/>
                          <a:cs typeface="Sakkal Majalla" panose="02000000000000000000" pitchFamily="2" charset="-78"/>
                        </a:rPr>
                        <a:t>صنبور الماء</a:t>
                      </a:r>
                      <a:r>
                        <a:rPr lang="ar-SA" sz="2800" b="0" dirty="0">
                          <a:effectLst/>
                          <a:latin typeface="Calibri" panose="020F0502020204030204" pitchFamily="34" charset="0"/>
                          <a:ea typeface="Calibri" panose="020F0502020204030204" pitchFamily="34" charset="0"/>
                          <a:cs typeface="Sakkal Majalla" panose="02000000000000000000" pitchFamily="2" charset="-78"/>
                        </a:rPr>
                        <a:t> جيدًا بعد الاستعمال.</a:t>
                      </a:r>
                      <a:endParaRPr lang="en-US" sz="1600" b="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07000"/>
                        </a:lnSpc>
                        <a:spcAft>
                          <a:spcPts val="800"/>
                        </a:spcAft>
                      </a:pPr>
                      <a:r>
                        <a:rPr lang="ar-SA" sz="2400" b="0" dirty="0">
                          <a:effectLst/>
                          <a:latin typeface="Calibri" panose="020F0502020204030204" pitchFamily="34" charset="0"/>
                          <a:ea typeface="Calibri" panose="020F0502020204030204" pitchFamily="34" charset="0"/>
                          <a:cs typeface="Sakkal Majalla" panose="02000000000000000000" pitchFamily="2" charset="-78"/>
                        </a:rPr>
                        <a:t> </a:t>
                      </a:r>
                      <a:r>
                        <a:rPr lang="ar-SA" sz="2400" b="1" dirty="0">
                          <a:effectLst/>
                          <a:latin typeface="Sakkal Majalla" panose="02000000000000000000" pitchFamily="2" charset="-78"/>
                          <a:ea typeface="Calibri" panose="020F0502020204030204" pitchFamily="34" charset="0"/>
                          <a:cs typeface="Sakkal Majalla" panose="02000000000000000000" pitchFamily="2" charset="-78"/>
                        </a:rPr>
                        <a:t>√</a:t>
                      </a:r>
                      <a:endParaRPr lang="en-US" sz="2400" b="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07000"/>
                        </a:lnSpc>
                        <a:spcAft>
                          <a:spcPts val="800"/>
                        </a:spcAft>
                      </a:pPr>
                      <a:r>
                        <a:rPr lang="ar-SA" sz="2400" b="0" dirty="0">
                          <a:effectLst/>
                          <a:latin typeface="Calibri" panose="020F0502020204030204" pitchFamily="34" charset="0"/>
                          <a:ea typeface="Calibri" panose="020F0502020204030204" pitchFamily="34" charset="0"/>
                          <a:cs typeface="Sakkal Majalla" panose="02000000000000000000" pitchFamily="2" charset="-78"/>
                        </a:rPr>
                        <a:t> </a:t>
                      </a:r>
                      <a:endParaRPr lang="en-US" sz="2400" b="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2397811"/>
                  </a:ext>
                </a:extLst>
              </a:tr>
            </a:tbl>
          </a:graphicData>
        </a:graphic>
      </p:graphicFrame>
      <p:sp>
        <p:nvSpPr>
          <p:cNvPr id="4" name="مستطيل: زوايا مستديرة 4">
            <a:extLst>
              <a:ext uri="{FF2B5EF4-FFF2-40B4-BE49-F238E27FC236}">
                <a16:creationId xmlns:a16="http://schemas.microsoft.com/office/drawing/2014/main" id="{E764A49D-D297-20BA-F628-5571E3D755D5}"/>
              </a:ext>
            </a:extLst>
          </p:cNvPr>
          <p:cNvSpPr txBox="1"/>
          <p:nvPr/>
        </p:nvSpPr>
        <p:spPr>
          <a:xfrm>
            <a:off x="2874725" y="468569"/>
            <a:ext cx="4130675" cy="597012"/>
          </a:xfrm>
          <a:prstGeom prst="flowChartAlternateProcess">
            <a:avLst/>
          </a:prstGeo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spcFirstLastPara="0" vert="horz" wrap="square" lIns="186690" tIns="186690" rIns="186690" bIns="186690" numCol="1" spcCol="1270" anchor="ctr" anchorCtr="0">
            <a:noAutofit/>
          </a:bodyPr>
          <a:lstStyle/>
          <a:p>
            <a:pPr marL="0" marR="0" lvl="0" indent="0" algn="ctr" defTabSz="2178050" rtl="0" eaLnBrk="1" fontAlgn="auto" latinLnBrk="0" hangingPunct="1">
              <a:lnSpc>
                <a:spcPct val="90000"/>
              </a:lnSpc>
              <a:spcBef>
                <a:spcPct val="0"/>
              </a:spcBef>
              <a:spcAft>
                <a:spcPct val="35000"/>
              </a:spcAft>
              <a:buClrTx/>
              <a:buSzTx/>
              <a:buFontTx/>
              <a:buNone/>
              <a:tabLst/>
              <a:defRPr/>
            </a:pPr>
            <a:r>
              <a:rPr kumimoji="0" lang="ar-BH" sz="36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إجابة النشاط التقويمي (2)</a:t>
            </a:r>
            <a:endParaRPr kumimoji="0" lang="en-US" sz="3600" b="0"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Rectangle 5">
            <a:extLst>
              <a:ext uri="{FF2B5EF4-FFF2-40B4-BE49-F238E27FC236}">
                <a16:creationId xmlns:a16="http://schemas.microsoft.com/office/drawing/2014/main" id="{9700836B-75BB-56F7-9DA2-2CCBFE9C2CF9}"/>
              </a:ext>
            </a:extLst>
          </p:cNvPr>
          <p:cNvSpPr>
            <a:spLocks/>
          </p:cNvSpPr>
          <p:nvPr/>
        </p:nvSpPr>
        <p:spPr>
          <a:xfrm>
            <a:off x="8450645" y="6302253"/>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ar-BH"/>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6000"/>
              </a:lnSpc>
              <a:spcBef>
                <a:spcPts val="0"/>
              </a:spcBef>
              <a:spcAft>
                <a:spcPts val="800"/>
              </a:spcAft>
              <a:buClrTx/>
              <a:buSzTx/>
              <a:buFontTx/>
              <a:buNone/>
              <a:tabLst/>
              <a:defRPr/>
            </a:pP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a:t>
            </a:r>
            <a:r>
              <a:rPr kumimoji="0" lang="ar-SA"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a:t>
            </a: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راس</a:t>
            </a:r>
            <a:r>
              <a:rPr kumimoji="0" lang="ar-SA"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a:t>
            </a: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ي الأول 2024-2025</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518992579"/>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9" name="Group 10">
            <a:extLst>
              <a:ext uri="{FF2B5EF4-FFF2-40B4-BE49-F238E27FC236}">
                <a16:creationId xmlns:a16="http://schemas.microsoft.com/office/drawing/2014/main" id="{F723F7B6-2474-035B-F12A-7183C3F84436}"/>
              </a:ext>
            </a:extLst>
          </p:cNvPr>
          <p:cNvGrpSpPr/>
          <p:nvPr/>
        </p:nvGrpSpPr>
        <p:grpSpPr>
          <a:xfrm>
            <a:off x="10385697" y="148830"/>
            <a:ext cx="1562463" cy="1043830"/>
            <a:chOff x="10143165" y="36019"/>
            <a:chExt cx="1772039" cy="1349941"/>
          </a:xfrm>
        </p:grpSpPr>
        <p:pic>
          <p:nvPicPr>
            <p:cNvPr id="10" name="Picture 11">
              <a:extLst>
                <a:ext uri="{FF2B5EF4-FFF2-40B4-BE49-F238E27FC236}">
                  <a16:creationId xmlns:a16="http://schemas.microsoft.com/office/drawing/2014/main" id="{6F79F1BB-3021-EF8A-BF21-50D554ADC7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51139" b="24537"/>
            <a:stretch/>
          </p:blipFill>
          <p:spPr>
            <a:xfrm>
              <a:off x="10345468" y="734969"/>
              <a:ext cx="1366634" cy="295685"/>
            </a:xfrm>
            <a:prstGeom prst="rect">
              <a:avLst/>
            </a:prstGeom>
          </p:spPr>
        </p:pic>
        <p:pic>
          <p:nvPicPr>
            <p:cNvPr id="11" name="Picture 12">
              <a:extLst>
                <a:ext uri="{FF2B5EF4-FFF2-40B4-BE49-F238E27FC236}">
                  <a16:creationId xmlns:a16="http://schemas.microsoft.com/office/drawing/2014/main" id="{0CFA20C2-3F09-002D-FBE0-F43FBCB413E4}"/>
                </a:ext>
              </a:extLst>
            </p:cNvPr>
            <p:cNvPicPr>
              <a:picLocks noChangeAspect="1"/>
            </p:cNvPicPr>
            <p:nvPr/>
          </p:nvPicPr>
          <p:blipFill rotWithShape="1">
            <a:blip r:embed="rId3">
              <a:extLst>
                <a:ext uri="{28A0092B-C50C-407E-A947-70E740481C1C}">
                  <a14:useLocalDpi xmlns:a14="http://schemas.microsoft.com/office/drawing/2010/main" val="0"/>
                </a:ext>
              </a:extLst>
            </a:blip>
            <a:srcRect t="75391" b="6916"/>
            <a:stretch/>
          </p:blipFill>
          <p:spPr>
            <a:xfrm>
              <a:off x="10143165" y="1107079"/>
              <a:ext cx="1772039" cy="278881"/>
            </a:xfrm>
            <a:prstGeom prst="rect">
              <a:avLst/>
            </a:prstGeom>
          </p:spPr>
        </p:pic>
        <p:pic>
          <p:nvPicPr>
            <p:cNvPr id="15" name="Picture 13" descr="A picture containing text, clipart, vector graphics&#10;&#10;Description automatically generated">
              <a:extLst>
                <a:ext uri="{FF2B5EF4-FFF2-40B4-BE49-F238E27FC236}">
                  <a16:creationId xmlns:a16="http://schemas.microsoft.com/office/drawing/2014/main" id="{351074EE-1939-F3E8-8C79-D408EFBB00A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41397" y="36019"/>
              <a:ext cx="607323" cy="668055"/>
            </a:xfrm>
            <a:prstGeom prst="rect">
              <a:avLst/>
            </a:prstGeom>
          </p:spPr>
        </p:pic>
      </p:grpSp>
      <p:pic>
        <p:nvPicPr>
          <p:cNvPr id="4" name="Picture 5" descr="A picture containing drawing&#10;&#10;Description automatically generated">
            <a:extLst>
              <a:ext uri="{FF2B5EF4-FFF2-40B4-BE49-F238E27FC236}">
                <a16:creationId xmlns:a16="http://schemas.microsoft.com/office/drawing/2014/main" id="{06E9390B-9507-3185-B925-846E72473D8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5656" y="777277"/>
            <a:ext cx="9654225" cy="5303445"/>
          </a:xfrm>
          <a:prstGeom prst="rect">
            <a:avLst/>
          </a:prstGeom>
        </p:spPr>
      </p:pic>
      <p:sp>
        <p:nvSpPr>
          <p:cNvPr id="5" name="Oval 6">
            <a:extLst>
              <a:ext uri="{FF2B5EF4-FFF2-40B4-BE49-F238E27FC236}">
                <a16:creationId xmlns:a16="http://schemas.microsoft.com/office/drawing/2014/main" id="{03A9D953-395A-453C-9D2B-454E37F8637A}"/>
              </a:ext>
            </a:extLst>
          </p:cNvPr>
          <p:cNvSpPr/>
          <p:nvPr/>
        </p:nvSpPr>
        <p:spPr>
          <a:xfrm>
            <a:off x="4742832" y="316665"/>
            <a:ext cx="1546554" cy="1290844"/>
          </a:xfrm>
          <a:prstGeom prst="ellipse">
            <a:avLst/>
          </a:prstGeom>
          <a:solidFill>
            <a:srgbClr val="FF0000"/>
          </a:solidFill>
          <a:ln w="38100">
            <a:noFill/>
            <a:prstDash val="solid"/>
          </a:ln>
          <a:effectLst>
            <a:outerShdw blurRad="50800" dist="38100" dir="13500000" algn="br" rotWithShape="0">
              <a:prstClr val="black">
                <a:alpha val="40000"/>
              </a:prstClr>
            </a:outerShdw>
          </a:effectLst>
          <a:scene3d>
            <a:camera prst="orthographicFront"/>
            <a:lightRig rig="threePt" dir="t"/>
          </a:scene3d>
          <a:sp3d>
            <a:bevelT prst="angle"/>
          </a:sp3d>
        </p:spPr>
        <p:style>
          <a:lnRef idx="0">
            <a:scrgbClr r="0" g="0" b="0"/>
          </a:lnRef>
          <a:fillRef idx="0">
            <a:scrgbClr r="0" g="0" b="0"/>
          </a:fillRef>
          <a:effectRef idx="0">
            <a:scrgbClr r="0" g="0" b="0"/>
          </a:effectRef>
          <a:fontRef idx="minor">
            <a:schemeClr val="lt1"/>
          </a:fontRef>
        </p:style>
        <p:txBody>
          <a:bodyPr rtlCol="0" anchor="ctr"/>
          <a:lstStyle/>
          <a:p>
            <a:pPr algn="ctr" rtl="1"/>
            <a:r>
              <a:rPr lang="ar-BH" sz="2800" b="1" dirty="0">
                <a:latin typeface="Sakkal Majalla" panose="02000000000000000000" pitchFamily="2" charset="-78"/>
                <a:cs typeface="Sakkal Majalla" panose="02000000000000000000" pitchFamily="2" charset="-78"/>
              </a:rPr>
              <a:t>أَنَا </a:t>
            </a:r>
          </a:p>
          <a:p>
            <a:pPr algn="ctr" rtl="1"/>
            <a:r>
              <a:rPr lang="ar-BH" sz="2800" b="1" dirty="0">
                <a:latin typeface="Sakkal Majalla" panose="02000000000000000000" pitchFamily="2" charset="-78"/>
                <a:cs typeface="Sakkal Majalla" panose="02000000000000000000" pitchFamily="2" charset="-78"/>
              </a:rPr>
              <a:t>بَحْرَيْنِيٌّ</a:t>
            </a:r>
            <a:endParaRPr lang="en-US" sz="2800" dirty="0">
              <a:latin typeface="Sakkal Majalla" panose="02000000000000000000" pitchFamily="2" charset="-78"/>
              <a:cs typeface="Sakkal Majalla" panose="02000000000000000000" pitchFamily="2" charset="-78"/>
            </a:endParaRPr>
          </a:p>
        </p:txBody>
      </p:sp>
      <p:sp>
        <p:nvSpPr>
          <p:cNvPr id="8" name="Oval 8">
            <a:extLst>
              <a:ext uri="{FF2B5EF4-FFF2-40B4-BE49-F238E27FC236}">
                <a16:creationId xmlns:a16="http://schemas.microsoft.com/office/drawing/2014/main" id="{5E8E43D5-4622-0F56-5696-BC86A5CFE0BF}"/>
              </a:ext>
            </a:extLst>
          </p:cNvPr>
          <p:cNvSpPr/>
          <p:nvPr/>
        </p:nvSpPr>
        <p:spPr>
          <a:xfrm>
            <a:off x="4481599" y="1988509"/>
            <a:ext cx="1656757" cy="1290844"/>
          </a:xfrm>
          <a:prstGeom prst="ellipse">
            <a:avLst/>
          </a:prstGeom>
          <a:solidFill>
            <a:srgbClr val="FF0000"/>
          </a:solidFill>
          <a:ln w="38100">
            <a:noFill/>
            <a:prstDash val="solid"/>
          </a:ln>
          <a:scene3d>
            <a:camera prst="orthographicFront"/>
            <a:lightRig rig="threePt" dir="t"/>
          </a:scene3d>
          <a:sp3d>
            <a:bevelT prst="angle"/>
          </a:sp3d>
        </p:spPr>
        <p:style>
          <a:lnRef idx="0">
            <a:scrgbClr r="0" g="0" b="0"/>
          </a:lnRef>
          <a:fillRef idx="0">
            <a:scrgbClr r="0" g="0" b="0"/>
          </a:fillRef>
          <a:effectRef idx="0">
            <a:scrgbClr r="0" g="0" b="0"/>
          </a:effectRef>
          <a:fontRef idx="minor">
            <a:schemeClr val="lt1"/>
          </a:fontRef>
        </p:style>
        <p:txBody>
          <a:bodyPr rtlCol="0" anchor="ctr"/>
          <a:lstStyle/>
          <a:p>
            <a:pPr algn="ctr" rtl="1"/>
            <a:r>
              <a:rPr lang="ar-BH" sz="2800" b="1" dirty="0">
                <a:latin typeface="Sakkal Majalla" panose="02000000000000000000" pitchFamily="2" charset="-78"/>
                <a:cs typeface="Sakkal Majalla" panose="02000000000000000000" pitchFamily="2" charset="-78"/>
              </a:rPr>
              <a:t>أَنَا </a:t>
            </a:r>
          </a:p>
          <a:p>
            <a:pPr algn="ctr" rtl="1"/>
            <a:r>
              <a:rPr lang="ar-BH" sz="2800" b="1" dirty="0">
                <a:latin typeface="Sakkal Majalla" panose="02000000000000000000" pitchFamily="2" charset="-78"/>
                <a:cs typeface="Sakkal Majalla" panose="02000000000000000000" pitchFamily="2" charset="-78"/>
              </a:rPr>
              <a:t>بَحْرَيْنِيَّةٌ</a:t>
            </a:r>
            <a:endParaRPr lang="en-US" sz="2800" dirty="0">
              <a:latin typeface="Sakkal Majalla" panose="02000000000000000000" pitchFamily="2" charset="-78"/>
              <a:cs typeface="Sakkal Majalla" panose="02000000000000000000" pitchFamily="2" charset="-78"/>
            </a:endParaRPr>
          </a:p>
        </p:txBody>
      </p:sp>
      <p:sp>
        <p:nvSpPr>
          <p:cNvPr id="12" name="Oval 14">
            <a:extLst>
              <a:ext uri="{FF2B5EF4-FFF2-40B4-BE49-F238E27FC236}">
                <a16:creationId xmlns:a16="http://schemas.microsoft.com/office/drawing/2014/main" id="{9E8A753D-586E-A1D9-8267-8DBD8E4D2A5B}"/>
              </a:ext>
            </a:extLst>
          </p:cNvPr>
          <p:cNvSpPr/>
          <p:nvPr/>
        </p:nvSpPr>
        <p:spPr>
          <a:xfrm>
            <a:off x="4742832" y="4233211"/>
            <a:ext cx="1992943" cy="1847511"/>
          </a:xfrm>
          <a:prstGeom prst="ellipse">
            <a:avLst/>
          </a:prstGeom>
          <a:solidFill>
            <a:srgbClr val="FF0000"/>
          </a:solidFill>
          <a:ln w="38100">
            <a:noFill/>
            <a:prstDash val="solid"/>
          </a:ln>
          <a:scene3d>
            <a:camera prst="orthographicFront"/>
            <a:lightRig rig="threePt" dir="t"/>
          </a:scene3d>
          <a:sp3d>
            <a:bevelT prst="angle"/>
          </a:sp3d>
        </p:spPr>
        <p:style>
          <a:lnRef idx="0">
            <a:scrgbClr r="0" g="0" b="0"/>
          </a:lnRef>
          <a:fillRef idx="0">
            <a:scrgbClr r="0" g="0" b="0"/>
          </a:fillRef>
          <a:effectRef idx="0">
            <a:scrgbClr r="0" g="0" b="0"/>
          </a:effectRef>
          <a:fontRef idx="minor">
            <a:schemeClr val="lt1"/>
          </a:fontRef>
        </p:style>
        <p:txBody>
          <a:bodyPr rtlCol="0" anchor="ctr"/>
          <a:lstStyle/>
          <a:p>
            <a:pPr algn="ctr" rtl="1"/>
            <a:r>
              <a:rPr lang="ar-BH" sz="3600" b="1" dirty="0">
                <a:latin typeface="Sakkal Majalla" panose="02000000000000000000" pitchFamily="2" charset="-78"/>
                <a:cs typeface="Sakkal Majalla" panose="02000000000000000000" pitchFamily="2" charset="-78"/>
              </a:rPr>
              <a:t>نُحِبُّ وَطَنَنَا، الْبَحْرَيْنَ</a:t>
            </a:r>
            <a:endParaRPr lang="en-US" sz="3600" dirty="0">
              <a:latin typeface="Sakkal Majalla" panose="02000000000000000000" pitchFamily="2" charset="-78"/>
              <a:cs typeface="Sakkal Majalla" panose="02000000000000000000" pitchFamily="2" charset="-78"/>
            </a:endParaRPr>
          </a:p>
        </p:txBody>
      </p:sp>
      <p:sp>
        <p:nvSpPr>
          <p:cNvPr id="6" name="مستطيل: زوايا مستديرة 5">
            <a:extLst>
              <a:ext uri="{FF2B5EF4-FFF2-40B4-BE49-F238E27FC236}">
                <a16:creationId xmlns:a16="http://schemas.microsoft.com/office/drawing/2014/main" id="{8D904F7D-D3E0-F4CB-2E39-B2CD994B117E}"/>
              </a:ext>
            </a:extLst>
          </p:cNvPr>
          <p:cNvSpPr/>
          <p:nvPr/>
        </p:nvSpPr>
        <p:spPr>
          <a:xfrm>
            <a:off x="26127" y="10380"/>
            <a:ext cx="3448594" cy="357545"/>
          </a:xfrm>
          <a:prstGeom prst="roundRect">
            <a:avLst/>
          </a:prstGeom>
          <a:blipFill>
            <a:blip r:embed="rId6"/>
            <a:tile tx="0" ty="0" sx="100000" sy="100000" flip="none" algn="tl"/>
          </a:blipFill>
        </p:spPr>
        <p:style>
          <a:lnRef idx="2">
            <a:schemeClr val="accent1"/>
          </a:lnRef>
          <a:fillRef idx="1">
            <a:schemeClr val="lt1"/>
          </a:fillRef>
          <a:effectRef idx="0">
            <a:schemeClr val="accent1"/>
          </a:effectRef>
          <a:fontRef idx="minor">
            <a:schemeClr val="dk1"/>
          </a:fontRef>
        </p:style>
        <p:txBody>
          <a:bodyPr wrap="square">
            <a:spAutoFit/>
          </a:bodyPr>
          <a:lstStyle/>
          <a:p>
            <a:pPr lvl="0" algn="ctr">
              <a:buClrTx/>
              <a:buSzTx/>
              <a:buFontTx/>
              <a:buNone/>
            </a:pPr>
            <a:r>
              <a:rPr kumimoji="0" lang="ar-BH" sz="1500" b="1" i="0" u="none" strike="noStrike" cap="none" spc="0" normalizeH="0" baseline="0" noProof="0" dirty="0">
                <a:ln>
                  <a:noFill/>
                </a:ln>
                <a:solidFill>
                  <a:srgbClr val="C00000"/>
                </a:solidFill>
                <a:effectLst/>
                <a:uLnTx/>
                <a:uFillTx/>
                <a:latin typeface="+mj-lt"/>
                <a:ea typeface="+mn-ea"/>
                <a:cs typeface="+mn-cs"/>
              </a:rPr>
              <a:t>مادة التربية للمواطنة / درس : </a:t>
            </a:r>
            <a:r>
              <a:rPr lang="ar-BH" sz="1500" b="1" dirty="0">
                <a:solidFill>
                  <a:srgbClr val="C00000"/>
                </a:solidFill>
                <a:latin typeface="+mj-lt"/>
              </a:rPr>
              <a:t>الترشيد</a:t>
            </a:r>
            <a:endParaRPr lang="en-US" sz="1500" dirty="0">
              <a:solidFill>
                <a:srgbClr val="C00000"/>
              </a:solidFill>
              <a:latin typeface="+mj-lt"/>
              <a:cs typeface="+mn-cs"/>
            </a:endParaRPr>
          </a:p>
        </p:txBody>
      </p:sp>
      <p:sp>
        <p:nvSpPr>
          <p:cNvPr id="2" name="Rectangle 5">
            <a:extLst>
              <a:ext uri="{FF2B5EF4-FFF2-40B4-BE49-F238E27FC236}">
                <a16:creationId xmlns:a16="http://schemas.microsoft.com/office/drawing/2014/main" id="{AF7952E0-6196-E68E-0EB3-8EB7F4B13D19}"/>
              </a:ext>
            </a:extLst>
          </p:cNvPr>
          <p:cNvSpPr>
            <a:spLocks/>
          </p:cNvSpPr>
          <p:nvPr/>
        </p:nvSpPr>
        <p:spPr>
          <a:xfrm>
            <a:off x="8450645" y="6302253"/>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ar-BH"/>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6000"/>
              </a:lnSpc>
              <a:spcBef>
                <a:spcPts val="0"/>
              </a:spcBef>
              <a:spcAft>
                <a:spcPts val="800"/>
              </a:spcAft>
              <a:buClrTx/>
              <a:buSzTx/>
              <a:buFontTx/>
              <a:buNone/>
              <a:tabLst/>
              <a:defRPr/>
            </a:pP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a:t>
            </a:r>
            <a:r>
              <a:rPr kumimoji="0" lang="ar-SA"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a:t>
            </a: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راس</a:t>
            </a:r>
            <a:r>
              <a:rPr kumimoji="0" lang="ar-SA"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a:t>
            </a: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ي الأول 2024-2025</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27410798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1000" fill="hold"/>
                                        <p:tgtEl>
                                          <p:spTgt spid="8"/>
                                        </p:tgtEl>
                                        <p:attrNameLst>
                                          <p:attrName>ppt_w</p:attrName>
                                        </p:attrNameLst>
                                      </p:cBhvr>
                                      <p:tavLst>
                                        <p:tav tm="0">
                                          <p:val>
                                            <p:fltVal val="0"/>
                                          </p:val>
                                        </p:tav>
                                        <p:tav tm="100000">
                                          <p:val>
                                            <p:strVal val="#ppt_w"/>
                                          </p:val>
                                        </p:tav>
                                      </p:tavLst>
                                    </p:anim>
                                    <p:anim calcmode="lin" valueType="num">
                                      <p:cBhvr>
                                        <p:cTn id="16" dur="1000" fill="hold"/>
                                        <p:tgtEl>
                                          <p:spTgt spid="8"/>
                                        </p:tgtEl>
                                        <p:attrNameLst>
                                          <p:attrName>ppt_h</p:attrName>
                                        </p:attrNameLst>
                                      </p:cBhvr>
                                      <p:tavLst>
                                        <p:tav tm="0">
                                          <p:val>
                                            <p:fltVal val="0"/>
                                          </p:val>
                                        </p:tav>
                                        <p:tav tm="100000">
                                          <p:val>
                                            <p:strVal val="#ppt_h"/>
                                          </p:val>
                                        </p:tav>
                                      </p:tavLst>
                                    </p:anim>
                                    <p:anim calcmode="lin" valueType="num">
                                      <p:cBhvr>
                                        <p:cTn id="17" dur="1000" fill="hold"/>
                                        <p:tgtEl>
                                          <p:spTgt spid="8"/>
                                        </p:tgtEl>
                                        <p:attrNameLst>
                                          <p:attrName>style.rotation</p:attrName>
                                        </p:attrNameLst>
                                      </p:cBhvr>
                                      <p:tavLst>
                                        <p:tav tm="0">
                                          <p:val>
                                            <p:fltVal val="90"/>
                                          </p:val>
                                        </p:tav>
                                        <p:tav tm="100000">
                                          <p:val>
                                            <p:fltVal val="0"/>
                                          </p:val>
                                        </p:tav>
                                      </p:tavLst>
                                    </p:anim>
                                    <p:animEffect transition="in" filter="fade">
                                      <p:cBhvr>
                                        <p:cTn id="18" dur="10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1000" fill="hold"/>
                                        <p:tgtEl>
                                          <p:spTgt spid="12"/>
                                        </p:tgtEl>
                                        <p:attrNameLst>
                                          <p:attrName>ppt_w</p:attrName>
                                        </p:attrNameLst>
                                      </p:cBhvr>
                                      <p:tavLst>
                                        <p:tav tm="0">
                                          <p:val>
                                            <p:fltVal val="0"/>
                                          </p:val>
                                        </p:tav>
                                        <p:tav tm="100000">
                                          <p:val>
                                            <p:strVal val="#ppt_w"/>
                                          </p:val>
                                        </p:tav>
                                      </p:tavLst>
                                    </p:anim>
                                    <p:anim calcmode="lin" valueType="num">
                                      <p:cBhvr>
                                        <p:cTn id="24" dur="1000" fill="hold"/>
                                        <p:tgtEl>
                                          <p:spTgt spid="12"/>
                                        </p:tgtEl>
                                        <p:attrNameLst>
                                          <p:attrName>ppt_h</p:attrName>
                                        </p:attrNameLst>
                                      </p:cBhvr>
                                      <p:tavLst>
                                        <p:tav tm="0">
                                          <p:val>
                                            <p:fltVal val="0"/>
                                          </p:val>
                                        </p:tav>
                                        <p:tav tm="100000">
                                          <p:val>
                                            <p:strVal val="#ppt_h"/>
                                          </p:val>
                                        </p:tav>
                                      </p:tavLst>
                                    </p:anim>
                                    <p:anim calcmode="lin" valueType="num">
                                      <p:cBhvr>
                                        <p:cTn id="25" dur="1000" fill="hold"/>
                                        <p:tgtEl>
                                          <p:spTgt spid="12"/>
                                        </p:tgtEl>
                                        <p:attrNameLst>
                                          <p:attrName>style.rotation</p:attrName>
                                        </p:attrNameLst>
                                      </p:cBhvr>
                                      <p:tavLst>
                                        <p:tav tm="0">
                                          <p:val>
                                            <p:fltVal val="90"/>
                                          </p:val>
                                        </p:tav>
                                        <p:tav tm="100000">
                                          <p:val>
                                            <p:fltVal val="0"/>
                                          </p:val>
                                        </p:tav>
                                      </p:tavLst>
                                    </p:anim>
                                    <p:animEffect transition="in" filter="fade">
                                      <p:cBhvr>
                                        <p:cTn id="26"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1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9" name="Group 10">
            <a:extLst>
              <a:ext uri="{FF2B5EF4-FFF2-40B4-BE49-F238E27FC236}">
                <a16:creationId xmlns:a16="http://schemas.microsoft.com/office/drawing/2014/main" id="{F723F7B6-2474-035B-F12A-7183C3F84436}"/>
              </a:ext>
            </a:extLst>
          </p:cNvPr>
          <p:cNvGrpSpPr/>
          <p:nvPr/>
        </p:nvGrpSpPr>
        <p:grpSpPr>
          <a:xfrm>
            <a:off x="10385697" y="148830"/>
            <a:ext cx="1562463" cy="1043830"/>
            <a:chOff x="10143165" y="36019"/>
            <a:chExt cx="1772039" cy="1349941"/>
          </a:xfrm>
        </p:grpSpPr>
        <p:pic>
          <p:nvPicPr>
            <p:cNvPr id="10" name="Picture 11">
              <a:extLst>
                <a:ext uri="{FF2B5EF4-FFF2-40B4-BE49-F238E27FC236}">
                  <a16:creationId xmlns:a16="http://schemas.microsoft.com/office/drawing/2014/main" id="{6F79F1BB-3021-EF8A-BF21-50D554ADC7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51139" b="24537"/>
            <a:stretch/>
          </p:blipFill>
          <p:spPr>
            <a:xfrm>
              <a:off x="10345468" y="734969"/>
              <a:ext cx="1366634" cy="295685"/>
            </a:xfrm>
            <a:prstGeom prst="rect">
              <a:avLst/>
            </a:prstGeom>
          </p:spPr>
        </p:pic>
        <p:pic>
          <p:nvPicPr>
            <p:cNvPr id="11" name="Picture 12">
              <a:extLst>
                <a:ext uri="{FF2B5EF4-FFF2-40B4-BE49-F238E27FC236}">
                  <a16:creationId xmlns:a16="http://schemas.microsoft.com/office/drawing/2014/main" id="{0CFA20C2-3F09-002D-FBE0-F43FBCB413E4}"/>
                </a:ext>
              </a:extLst>
            </p:cNvPr>
            <p:cNvPicPr>
              <a:picLocks noChangeAspect="1"/>
            </p:cNvPicPr>
            <p:nvPr/>
          </p:nvPicPr>
          <p:blipFill rotWithShape="1">
            <a:blip r:embed="rId3">
              <a:extLst>
                <a:ext uri="{28A0092B-C50C-407E-A947-70E740481C1C}">
                  <a14:useLocalDpi xmlns:a14="http://schemas.microsoft.com/office/drawing/2010/main" val="0"/>
                </a:ext>
              </a:extLst>
            </a:blip>
            <a:srcRect t="75391" b="6916"/>
            <a:stretch/>
          </p:blipFill>
          <p:spPr>
            <a:xfrm>
              <a:off x="10143165" y="1107079"/>
              <a:ext cx="1772039" cy="278881"/>
            </a:xfrm>
            <a:prstGeom prst="rect">
              <a:avLst/>
            </a:prstGeom>
          </p:spPr>
        </p:pic>
        <p:pic>
          <p:nvPicPr>
            <p:cNvPr id="15" name="Picture 13" descr="A picture containing text, clipart, vector graphics&#10;&#10;Description automatically generated">
              <a:extLst>
                <a:ext uri="{FF2B5EF4-FFF2-40B4-BE49-F238E27FC236}">
                  <a16:creationId xmlns:a16="http://schemas.microsoft.com/office/drawing/2014/main" id="{351074EE-1939-F3E8-8C79-D408EFBB00A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41397" y="36019"/>
              <a:ext cx="607323" cy="668055"/>
            </a:xfrm>
            <a:prstGeom prst="rect">
              <a:avLst/>
            </a:prstGeom>
          </p:spPr>
        </p:pic>
      </p:grpSp>
      <p:sp>
        <p:nvSpPr>
          <p:cNvPr id="2" name="TextBox 9">
            <a:extLst>
              <a:ext uri="{FF2B5EF4-FFF2-40B4-BE49-F238E27FC236}">
                <a16:creationId xmlns:a16="http://schemas.microsoft.com/office/drawing/2014/main" id="{7EDEBC45-E5EB-7F3B-2C34-9965A6B9381E}"/>
              </a:ext>
            </a:extLst>
          </p:cNvPr>
          <p:cNvSpPr txBox="1">
            <a:spLocks noChangeArrowheads="1"/>
          </p:cNvSpPr>
          <p:nvPr/>
        </p:nvSpPr>
        <p:spPr bwMode="auto">
          <a:xfrm>
            <a:off x="1080654" y="1961354"/>
            <a:ext cx="10501746" cy="3026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ar-BH" altLang="ar-BH" sz="8800" b="1" i="0" u="none" strike="noStrike" cap="none" normalizeH="0" baseline="0" dirty="0">
                <a:ln>
                  <a:noFill/>
                </a:ln>
                <a:solidFill>
                  <a:srgbClr val="002060"/>
                </a:solidFill>
                <a:effectLst/>
                <a:latin typeface="Sakkal Majalla" panose="02000000000000000000" pitchFamily="2" charset="-78"/>
                <a:ea typeface="Calibri" panose="020F0502020204030204" pitchFamily="34" charset="0"/>
                <a:cs typeface="Sakkal Majalla" panose="02000000000000000000" pitchFamily="2" charset="-78"/>
              </a:rPr>
              <a:t>تمنياتنا لكم بالتوفيق والنجاح</a:t>
            </a:r>
            <a:endParaRPr kumimoji="0" lang="ar-SA" altLang="ar-BH" sz="8800" b="0" i="0" u="none" strike="noStrike" cap="none" normalizeH="0" baseline="0" dirty="0">
              <a:ln>
                <a:noFill/>
              </a:ln>
              <a:solidFill>
                <a:srgbClr val="002060"/>
              </a:solidFill>
              <a:effectLst/>
              <a:latin typeface="Arial" panose="020B0604020202020204" pitchFamily="34" charset="0"/>
              <a:cs typeface="Arial" panose="020B0604020202020204" pitchFamily="34" charset="0"/>
            </a:endParaRPr>
          </a:p>
        </p:txBody>
      </p:sp>
      <p:sp>
        <p:nvSpPr>
          <p:cNvPr id="5" name="مستطيل: زوايا مستديرة 4">
            <a:extLst>
              <a:ext uri="{FF2B5EF4-FFF2-40B4-BE49-F238E27FC236}">
                <a16:creationId xmlns:a16="http://schemas.microsoft.com/office/drawing/2014/main" id="{D4B49E3F-CE12-0F3E-7B4E-99361EF6F91C}"/>
              </a:ext>
            </a:extLst>
          </p:cNvPr>
          <p:cNvSpPr/>
          <p:nvPr/>
        </p:nvSpPr>
        <p:spPr>
          <a:xfrm>
            <a:off x="26127" y="10380"/>
            <a:ext cx="3448594" cy="357545"/>
          </a:xfrm>
          <a:prstGeom prst="roundRect">
            <a:avLst/>
          </a:prstGeom>
          <a:blipFill>
            <a:blip r:embed="rId5"/>
            <a:tile tx="0" ty="0" sx="100000" sy="100000" flip="none" algn="tl"/>
          </a:blipFill>
        </p:spPr>
        <p:style>
          <a:lnRef idx="2">
            <a:schemeClr val="accent1"/>
          </a:lnRef>
          <a:fillRef idx="1">
            <a:schemeClr val="lt1"/>
          </a:fillRef>
          <a:effectRef idx="0">
            <a:schemeClr val="accent1"/>
          </a:effectRef>
          <a:fontRef idx="minor">
            <a:schemeClr val="dk1"/>
          </a:fontRef>
        </p:style>
        <p:txBody>
          <a:bodyPr wrap="square">
            <a:spAutoFit/>
          </a:bodyPr>
          <a:lstStyle/>
          <a:p>
            <a:pPr lvl="0" algn="ctr">
              <a:buClrTx/>
              <a:buSzTx/>
              <a:buFontTx/>
              <a:buNone/>
            </a:pPr>
            <a:r>
              <a:rPr kumimoji="0" lang="ar-BH" sz="1500" b="1" i="0" u="none" strike="noStrike" cap="none" spc="0" normalizeH="0" baseline="0" noProof="0" dirty="0">
                <a:ln>
                  <a:noFill/>
                </a:ln>
                <a:solidFill>
                  <a:srgbClr val="C00000"/>
                </a:solidFill>
                <a:effectLst/>
                <a:uLnTx/>
                <a:uFillTx/>
                <a:latin typeface="+mj-lt"/>
                <a:ea typeface="+mn-ea"/>
                <a:cs typeface="+mn-cs"/>
              </a:rPr>
              <a:t>مادة التربية للمواطنة / درس : </a:t>
            </a:r>
            <a:r>
              <a:rPr lang="ar-BH" sz="1500" b="1" dirty="0">
                <a:solidFill>
                  <a:srgbClr val="C00000"/>
                </a:solidFill>
                <a:latin typeface="+mj-lt"/>
              </a:rPr>
              <a:t>الترشيد</a:t>
            </a:r>
            <a:endParaRPr lang="en-US" sz="1500" dirty="0">
              <a:solidFill>
                <a:srgbClr val="C00000"/>
              </a:solidFill>
              <a:latin typeface="+mj-lt"/>
              <a:cs typeface="+mn-cs"/>
            </a:endParaRPr>
          </a:p>
        </p:txBody>
      </p:sp>
      <p:sp>
        <p:nvSpPr>
          <p:cNvPr id="4" name="Rectangle 5">
            <a:extLst>
              <a:ext uri="{FF2B5EF4-FFF2-40B4-BE49-F238E27FC236}">
                <a16:creationId xmlns:a16="http://schemas.microsoft.com/office/drawing/2014/main" id="{01E97B7C-92B4-4D90-B7CB-8FE48B446236}"/>
              </a:ext>
            </a:extLst>
          </p:cNvPr>
          <p:cNvSpPr>
            <a:spLocks/>
          </p:cNvSpPr>
          <p:nvPr/>
        </p:nvSpPr>
        <p:spPr>
          <a:xfrm>
            <a:off x="8450645" y="6302253"/>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ar-BH"/>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6000"/>
              </a:lnSpc>
              <a:spcBef>
                <a:spcPts val="0"/>
              </a:spcBef>
              <a:spcAft>
                <a:spcPts val="800"/>
              </a:spcAft>
              <a:buClrTx/>
              <a:buSzTx/>
              <a:buFontTx/>
              <a:buNone/>
              <a:tabLst/>
              <a:defRPr/>
            </a:pP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a:t>
            </a:r>
            <a:r>
              <a:rPr kumimoji="0" lang="ar-SA"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a:t>
            </a: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راس</a:t>
            </a:r>
            <a:r>
              <a:rPr kumimoji="0" lang="ar-SA"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a:t>
            </a: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ي الأول 2024-2025</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85046546"/>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824</TotalTime>
  <Words>1188</Words>
  <Application>Microsoft Office PowerPoint</Application>
  <PresentationFormat>Widescreen</PresentationFormat>
  <Paragraphs>193</Paragraphs>
  <Slides>19</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19</vt:i4>
      </vt:variant>
    </vt:vector>
  </HeadingPairs>
  <TitlesOfParts>
    <vt:vector size="28" baseType="lpstr">
      <vt:lpstr>Adobe Fan Heiti Std B</vt:lpstr>
      <vt:lpstr>Akhbar MT</vt:lpstr>
      <vt:lpstr>Arial</vt:lpstr>
      <vt:lpstr>Calibri</vt:lpstr>
      <vt:lpstr>Calibri Light</vt:lpstr>
      <vt:lpstr>Sakkal Majalla</vt:lpstr>
      <vt:lpstr>Times New Roman</vt:lpstr>
      <vt:lpstr>Wingdings</vt:lpstr>
      <vt:lpstr>نسق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Aziz  Ourabeh</dc:creator>
  <cp:lastModifiedBy>user</cp:lastModifiedBy>
  <cp:revision>29</cp:revision>
  <dcterms:created xsi:type="dcterms:W3CDTF">2023-09-18T10:17:13Z</dcterms:created>
  <dcterms:modified xsi:type="dcterms:W3CDTF">2024-08-29T08:55:48Z</dcterms:modified>
</cp:coreProperties>
</file>