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drawingml.diagramData+xml" PartName="/ppt/diagrams/data3.xml"/>
  <Override ContentType="application/vnd.openxmlformats-officedocument.drawingml.diagramData+xml" PartName="/ppt/diagrams/data2.xml"/>
  <Override ContentType="application/vnd.openxmlformats-officedocument.drawingml.diagramData+xml" PartName="/ppt/diagrams/data1.xml"/>
  <Override ContentType="application/vnd.openxmlformats-officedocument.drawingml.diagramData+xml" PartName="/ppt/diagrams/data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ms-office.drawingml.diagramDrawing+xml" PartName="/ppt/diagrams/drawing2.xml"/>
  <Override ContentType="application/vnd.ms-office.drawingml.diagramDrawing+xml" PartName="/ppt/diagrams/drawing1.xml"/>
  <Override ContentType="application/vnd.ms-office.drawingml.diagramDrawing+xml" PartName="/ppt/diagrams/drawing3.xml"/>
  <Override ContentType="application/vnd.ms-office.drawingml.diagramDrawing+xml" PartName="/ppt/diagrams/drawing4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drawingml.diagramLayout+xml" PartName="/ppt/diagrams/layout4.xml"/>
  <Override ContentType="application/vnd.openxmlformats-officedocument.drawingml.diagramLayout+xml" PartName="/ppt/diagrams/layout3.xml"/>
  <Override ContentType="application/vnd.openxmlformats-officedocument.drawingml.diagramLayout+xml" PartName="/ppt/diagrams/layout2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4.xml"/>
  <Override ContentType="application/vnd.openxmlformats-officedocument.drawingml.diagramStyle+xml" PartName="/ppt/diagrams/quickStyle2.xml"/>
  <Override ContentType="application/vnd.openxmlformats-officedocument.drawingml.diagramStyle+xml" PartName="/ppt/diagrams/quickStyle1.xml"/>
  <Override ContentType="application/vnd.openxmlformats-officedocument.drawingml.diagramStyle+xml" PartName="/ppt/diagrams/quickStyle3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1.xml"/>
  <Override ContentType="application/vnd.openxmlformats-officedocument.drawingml.diagramColors+xml" PartName="/ppt/diagrams/colors3.xml"/>
  <Override ContentType="application/vnd.openxmlformats-officedocument.drawingml.diagramColors+xml" PartName="/ppt/diagrams/colors2.xml"/>
  <Override ContentType="application/vnd.openxmlformats-officedocument.drawingml.diagramColors+xml" PartName="/ppt/diagrams/colors4.xml"/>
  <Override ContentType="application/vnd.openxmlformats-officedocument.drawingml.diagramColors+xml" PartName="/ppt/diagrams/colors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image" Target="../media/image6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858E1B-3994-4CDD-90CB-AA693A192A26}" type="doc">
      <dgm:prSet loTypeId="urn:microsoft.com/office/officeart/2005/8/layout/hierarchy4" loCatId="hierarchy" qsTypeId="urn:microsoft.com/office/officeart/2005/8/quickstyle/simple2" qsCatId="simple" csTypeId="urn:microsoft.com/office/officeart/2005/8/colors/colorful1#8" csCatId="colorful" phldr="1"/>
      <dgm:spPr/>
      <dgm:t>
        <a:bodyPr/>
        <a:lstStyle/>
        <a:p>
          <a:endParaRPr lang="en-US"/>
        </a:p>
      </dgm:t>
    </dgm:pt>
    <dgm:pt modelId="{56D482EB-D453-434F-8A2A-B3D277FE7BC7}">
      <dgm:prSet phldrT="[Text]" custT="1"/>
      <dgm:spPr>
        <a:ln w="28575">
          <a:solidFill>
            <a:srgbClr val="C00000"/>
          </a:solidFill>
        </a:ln>
      </dgm:spPr>
      <dgm:t>
        <a:bodyPr/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altLang="en-US" sz="3600" b="1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النمو السكاني</a:t>
          </a:r>
          <a:endParaRPr lang="en-US" sz="3600" b="1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C0CE239D-50EB-42BE-956A-0F8A3CD8A05C}" type="parTrans" cxnId="{06500DE5-FD10-437B-B4E5-584D25CCF2DC}">
      <dgm:prSet custT="1"/>
      <dgm:spPr>
        <a:ln w="28575">
          <a:solidFill>
            <a:srgbClr val="C00000"/>
          </a:solidFill>
        </a:ln>
      </dgm:spPr>
      <dgm:t>
        <a:bodyPr/>
        <a:lstStyle/>
        <a:p>
          <a:endParaRPr lang="en-US" sz="160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7092B8F-A7F6-42D1-8B9C-93CFCEFB9741}" type="sibTrans" cxnId="{06500DE5-FD10-437B-B4E5-584D25CCF2DC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AFF7572-3A3B-4476-B8A7-75EF60B8D646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E9E9E9"/>
        </a:solidFill>
        <a:ln w="28575">
          <a:solidFill>
            <a:srgbClr val="C00000"/>
          </a:solidFill>
        </a:ln>
      </dgm:spPr>
      <dgm:t>
        <a:bodyPr/>
        <a:lstStyle/>
        <a:p>
          <a:pPr algn="ctr" rtl="1"/>
          <a:r>
            <a:rPr lang="ar-BH" sz="3200" b="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ازدياد عدد السكان.</a:t>
          </a:r>
          <a:endParaRPr lang="en-US" sz="3200" b="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81014EE6-8311-479B-978F-06A877F87D4C}" type="parTrans" cxnId="{70BAFC73-8AB2-4FCC-B679-BC70559BE127}">
      <dgm:prSet/>
      <dgm:spPr>
        <a:ln w="28575">
          <a:solidFill>
            <a:srgbClr val="C00000"/>
          </a:solidFill>
        </a:ln>
      </dgm:spPr>
      <dgm:t>
        <a:bodyPr/>
        <a:lstStyle/>
        <a:p>
          <a:endParaRPr lang="fr-FR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39F8E63-082F-4FFD-A4AD-E2116371C629}" type="sibTrans" cxnId="{70BAFC73-8AB2-4FCC-B679-BC70559BE127}">
      <dgm:prSet/>
      <dgm:spPr/>
      <dgm:t>
        <a:bodyPr/>
        <a:lstStyle/>
        <a:p>
          <a:endParaRPr lang="fr-FR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205E27C-0979-48AD-A113-17C9476F83B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E9E9E9"/>
        </a:solidFill>
        <a:ln w="28575">
          <a:solidFill>
            <a:srgbClr val="C00000"/>
          </a:solidFill>
        </a:ln>
      </dgm:spPr>
      <dgm:t>
        <a:bodyPr/>
        <a:lstStyle/>
        <a:p>
          <a:pPr algn="ctr"/>
          <a:r>
            <a:rPr lang="ar-BH" sz="3200" b="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مجتمع فتي.</a:t>
          </a:r>
          <a:endParaRPr lang="en-US" sz="3200" b="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E76A1205-7423-4DE2-9DEF-BC918C5140C6}" type="parTrans" cxnId="{0FC73979-1E69-45BE-B228-432F110DD5D6}">
      <dgm:prSet/>
      <dgm:spPr>
        <a:ln w="28575">
          <a:solidFill>
            <a:srgbClr val="C00000"/>
          </a:solidFill>
        </a:ln>
      </dgm:spPr>
      <dgm:t>
        <a:bodyPr/>
        <a:lstStyle/>
        <a:p>
          <a:endParaRPr lang="fr-FR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7FCD671-266E-464D-A439-27B341BE70AB}" type="sibTrans" cxnId="{0FC73979-1E69-45BE-B228-432F110DD5D6}">
      <dgm:prSet/>
      <dgm:spPr/>
      <dgm:t>
        <a:bodyPr/>
        <a:lstStyle/>
        <a:p>
          <a:endParaRPr lang="fr-FR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59C0FCFE-1FEC-4440-894B-4FD92001C7BA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E9E9E9"/>
        </a:solidFill>
        <a:ln w="28575">
          <a:solidFill>
            <a:srgbClr val="C00000"/>
          </a:solidFill>
        </a:ln>
      </dgm:spPr>
      <dgm:t>
        <a:bodyPr/>
        <a:lstStyle/>
        <a:p>
          <a:pPr algn="ctr"/>
          <a:r>
            <a:rPr lang="ar-BH" sz="3200" b="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توافر إمكانات بشرية مستقبلية.</a:t>
          </a:r>
          <a:endParaRPr lang="en-US" sz="3200" b="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D7CD2449-D087-4874-8BD9-88CC4DB7218B}" type="parTrans" cxnId="{AA15A717-8CE9-4D1A-BCF6-406F51248F81}">
      <dgm:prSet/>
      <dgm:spPr/>
      <dgm:t>
        <a:bodyPr/>
        <a:lstStyle/>
        <a:p>
          <a:endParaRPr lang="en-US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167779F-EB8F-48C1-B789-81C0AEBF1B56}" type="sibTrans" cxnId="{AA15A717-8CE9-4D1A-BCF6-406F51248F81}">
      <dgm:prSet/>
      <dgm:spPr/>
      <dgm:t>
        <a:bodyPr/>
        <a:lstStyle/>
        <a:p>
          <a:endParaRPr lang="en-US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1F5E0BF-A20B-4235-AFF2-ED38F2024CCD}" type="pres">
      <dgm:prSet presAssocID="{67858E1B-3994-4CDD-90CB-AA693A192A26}" presName="Name0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BH"/>
        </a:p>
      </dgm:t>
    </dgm:pt>
    <dgm:pt modelId="{75D792AE-032C-49AE-AF70-571890E394EC}" type="pres">
      <dgm:prSet presAssocID="{56D482EB-D453-434F-8A2A-B3D277FE7BC7}" presName="vertOne" presStyleCnt="0"/>
      <dgm:spPr/>
    </dgm:pt>
    <dgm:pt modelId="{F867CE65-F847-4487-BF95-D0AC9EBFFAB8}" type="pres">
      <dgm:prSet presAssocID="{56D482EB-D453-434F-8A2A-B3D277FE7BC7}" presName="txOne" presStyleLbl="node0" presStyleIdx="0" presStyleCnt="1" custScaleX="71554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9FCBAD53-F8FA-4105-91A3-B9929089060D}" type="pres">
      <dgm:prSet presAssocID="{56D482EB-D453-434F-8A2A-B3D277FE7BC7}" presName="parTransOne" presStyleCnt="0"/>
      <dgm:spPr/>
    </dgm:pt>
    <dgm:pt modelId="{11BD6D4F-73F5-45C4-90A9-A3C661C49B2E}" type="pres">
      <dgm:prSet presAssocID="{56D482EB-D453-434F-8A2A-B3D277FE7BC7}" presName="horzOne" presStyleCnt="0"/>
      <dgm:spPr/>
    </dgm:pt>
    <dgm:pt modelId="{13C33CAA-A066-40FC-9ACE-6064B8937BCA}" type="pres">
      <dgm:prSet presAssocID="{2AFF7572-3A3B-4476-B8A7-75EF60B8D646}" presName="vertTwo" presStyleCnt="0"/>
      <dgm:spPr/>
    </dgm:pt>
    <dgm:pt modelId="{FE1E2729-428E-4C97-80BA-F406641EEB04}" type="pres">
      <dgm:prSet presAssocID="{2AFF7572-3A3B-4476-B8A7-75EF60B8D646}" presName="txTwo" presStyleLbl="node2" presStyleIdx="0" presStyleCnt="1" custScaleX="49504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C0AD3A9-B1C1-40CD-8730-A450B588015D}" type="pres">
      <dgm:prSet presAssocID="{2AFF7572-3A3B-4476-B8A7-75EF60B8D646}" presName="parTransTwo" presStyleCnt="0"/>
      <dgm:spPr/>
    </dgm:pt>
    <dgm:pt modelId="{45127182-01E2-4067-AF02-668EF7EF7BC5}" type="pres">
      <dgm:prSet presAssocID="{2AFF7572-3A3B-4476-B8A7-75EF60B8D646}" presName="horzTwo" presStyleCnt="0"/>
      <dgm:spPr/>
    </dgm:pt>
    <dgm:pt modelId="{8148194A-F0C5-41DD-A848-A794F7CEAA27}" type="pres">
      <dgm:prSet presAssocID="{3205E27C-0979-48AD-A113-17C9476F83B0}" presName="vertThree" presStyleCnt="0"/>
      <dgm:spPr/>
    </dgm:pt>
    <dgm:pt modelId="{D3605C97-41FD-4935-BEA5-8CC5F0A5C69E}" type="pres">
      <dgm:prSet presAssocID="{3205E27C-0979-48AD-A113-17C9476F83B0}" presName="txThree" presStyleLbl="node3" presStyleIdx="0" presStyleCnt="1" custScaleX="49504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41D9B6E-9530-42B7-8701-601E745BB2CD}" type="pres">
      <dgm:prSet presAssocID="{3205E27C-0979-48AD-A113-17C9476F83B0}" presName="parTransThree" presStyleCnt="0"/>
      <dgm:spPr/>
    </dgm:pt>
    <dgm:pt modelId="{DA00E34B-2669-48E8-B21C-40F73720BE0E}" type="pres">
      <dgm:prSet presAssocID="{3205E27C-0979-48AD-A113-17C9476F83B0}" presName="horzThree" presStyleCnt="0"/>
      <dgm:spPr/>
    </dgm:pt>
    <dgm:pt modelId="{49F587B4-A21D-404B-889E-B317925B4925}" type="pres">
      <dgm:prSet presAssocID="{59C0FCFE-1FEC-4440-894B-4FD92001C7BA}" presName="vertFour" presStyleCnt="0">
        <dgm:presLayoutVars>
          <dgm:chPref val="3"/>
        </dgm:presLayoutVars>
      </dgm:prSet>
      <dgm:spPr/>
    </dgm:pt>
    <dgm:pt modelId="{ACB6EB9C-D6E5-444D-B558-18EF3434EC72}" type="pres">
      <dgm:prSet presAssocID="{59C0FCFE-1FEC-4440-894B-4FD92001C7BA}" presName="txFour" presStyleLbl="node4" presStyleIdx="0" presStyleCnt="1" custScaleX="49981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B60D045-4DF4-4A20-A5AF-37E4391E1D93}" type="pres">
      <dgm:prSet presAssocID="{59C0FCFE-1FEC-4440-894B-4FD92001C7BA}" presName="horzFour" presStyleCnt="0"/>
      <dgm:spPr/>
    </dgm:pt>
  </dgm:ptLst>
  <dgm:cxnLst>
    <dgm:cxn modelId="{06500DE5-FD10-437B-B4E5-584D25CCF2DC}" srcId="{67858E1B-3994-4CDD-90CB-AA693A192A26}" destId="{56D482EB-D453-434F-8A2A-B3D277FE7BC7}" srcOrd="0" destOrd="0" parTransId="{C0CE239D-50EB-42BE-956A-0F8A3CD8A05C}" sibTransId="{B7092B8F-A7F6-42D1-8B9C-93CFCEFB9741}"/>
    <dgm:cxn modelId="{188645E2-B376-409B-AB24-A9CBAEDAF564}" type="presOf" srcId="{3205E27C-0979-48AD-A113-17C9476F83B0}" destId="{D3605C97-41FD-4935-BEA5-8CC5F0A5C69E}" srcOrd="0" destOrd="0" presId="urn:microsoft.com/office/officeart/2005/8/layout/hierarchy4"/>
    <dgm:cxn modelId="{AA15A717-8CE9-4D1A-BCF6-406F51248F81}" srcId="{3205E27C-0979-48AD-A113-17C9476F83B0}" destId="{59C0FCFE-1FEC-4440-894B-4FD92001C7BA}" srcOrd="0" destOrd="0" parTransId="{D7CD2449-D087-4874-8BD9-88CC4DB7218B}" sibTransId="{1167779F-EB8F-48C1-B789-81C0AEBF1B56}"/>
    <dgm:cxn modelId="{F5CA1528-58F5-4B90-81BA-97D5EFF3018C}" type="presOf" srcId="{56D482EB-D453-434F-8A2A-B3D277FE7BC7}" destId="{F867CE65-F847-4487-BF95-D0AC9EBFFAB8}" srcOrd="0" destOrd="0" presId="urn:microsoft.com/office/officeart/2005/8/layout/hierarchy4"/>
    <dgm:cxn modelId="{7AF4F67A-6325-4FF6-B65B-76455B65556C}" type="presOf" srcId="{59C0FCFE-1FEC-4440-894B-4FD92001C7BA}" destId="{ACB6EB9C-D6E5-444D-B558-18EF3434EC72}" srcOrd="0" destOrd="0" presId="urn:microsoft.com/office/officeart/2005/8/layout/hierarchy4"/>
    <dgm:cxn modelId="{70BAFC73-8AB2-4FCC-B679-BC70559BE127}" srcId="{56D482EB-D453-434F-8A2A-B3D277FE7BC7}" destId="{2AFF7572-3A3B-4476-B8A7-75EF60B8D646}" srcOrd="0" destOrd="0" parTransId="{81014EE6-8311-479B-978F-06A877F87D4C}" sibTransId="{939F8E63-082F-4FFD-A4AD-E2116371C629}"/>
    <dgm:cxn modelId="{FE310E54-58CC-4AB1-8DE8-92E98E0773B6}" type="presOf" srcId="{67858E1B-3994-4CDD-90CB-AA693A192A26}" destId="{71F5E0BF-A20B-4235-AFF2-ED38F2024CCD}" srcOrd="0" destOrd="0" presId="urn:microsoft.com/office/officeart/2005/8/layout/hierarchy4"/>
    <dgm:cxn modelId="{F84D7203-7619-4772-9A13-5E69E89AFA20}" type="presOf" srcId="{2AFF7572-3A3B-4476-B8A7-75EF60B8D646}" destId="{FE1E2729-428E-4C97-80BA-F406641EEB04}" srcOrd="0" destOrd="0" presId="urn:microsoft.com/office/officeart/2005/8/layout/hierarchy4"/>
    <dgm:cxn modelId="{0FC73979-1E69-45BE-B228-432F110DD5D6}" srcId="{2AFF7572-3A3B-4476-B8A7-75EF60B8D646}" destId="{3205E27C-0979-48AD-A113-17C9476F83B0}" srcOrd="0" destOrd="0" parTransId="{E76A1205-7423-4DE2-9DEF-BC918C5140C6}" sibTransId="{87FCD671-266E-464D-A439-27B341BE70AB}"/>
    <dgm:cxn modelId="{3CC33FF8-BA1C-4F87-92AC-7A9775BE7A01}" type="presParOf" srcId="{71F5E0BF-A20B-4235-AFF2-ED38F2024CCD}" destId="{75D792AE-032C-49AE-AF70-571890E394EC}" srcOrd="0" destOrd="0" presId="urn:microsoft.com/office/officeart/2005/8/layout/hierarchy4"/>
    <dgm:cxn modelId="{5B245BB3-8089-4900-81B2-1EB4D440C8B7}" type="presParOf" srcId="{75D792AE-032C-49AE-AF70-571890E394EC}" destId="{F867CE65-F847-4487-BF95-D0AC9EBFFAB8}" srcOrd="0" destOrd="0" presId="urn:microsoft.com/office/officeart/2005/8/layout/hierarchy4"/>
    <dgm:cxn modelId="{4791006C-6C46-4D80-8345-B9463A225234}" type="presParOf" srcId="{75D792AE-032C-49AE-AF70-571890E394EC}" destId="{9FCBAD53-F8FA-4105-91A3-B9929089060D}" srcOrd="1" destOrd="0" presId="urn:microsoft.com/office/officeart/2005/8/layout/hierarchy4"/>
    <dgm:cxn modelId="{91ECE2A2-9102-490E-86B2-6BAC9E8BA33A}" type="presParOf" srcId="{75D792AE-032C-49AE-AF70-571890E394EC}" destId="{11BD6D4F-73F5-45C4-90A9-A3C661C49B2E}" srcOrd="2" destOrd="0" presId="urn:microsoft.com/office/officeart/2005/8/layout/hierarchy4"/>
    <dgm:cxn modelId="{1BB3ED6B-E5E0-4674-9AF6-36DAB64868A8}" type="presParOf" srcId="{11BD6D4F-73F5-45C4-90A9-A3C661C49B2E}" destId="{13C33CAA-A066-40FC-9ACE-6064B8937BCA}" srcOrd="0" destOrd="0" presId="urn:microsoft.com/office/officeart/2005/8/layout/hierarchy4"/>
    <dgm:cxn modelId="{39128E84-1227-4FF7-86CF-827A9AD74B0E}" type="presParOf" srcId="{13C33CAA-A066-40FC-9ACE-6064B8937BCA}" destId="{FE1E2729-428E-4C97-80BA-F406641EEB04}" srcOrd="0" destOrd="0" presId="urn:microsoft.com/office/officeart/2005/8/layout/hierarchy4"/>
    <dgm:cxn modelId="{F637353F-8D0D-409D-B304-A3D1B5DE7ABB}" type="presParOf" srcId="{13C33CAA-A066-40FC-9ACE-6064B8937BCA}" destId="{8C0AD3A9-B1C1-40CD-8730-A450B588015D}" srcOrd="1" destOrd="0" presId="urn:microsoft.com/office/officeart/2005/8/layout/hierarchy4"/>
    <dgm:cxn modelId="{036F838D-F59A-48FB-B403-E782C795028B}" type="presParOf" srcId="{13C33CAA-A066-40FC-9ACE-6064B8937BCA}" destId="{45127182-01E2-4067-AF02-668EF7EF7BC5}" srcOrd="2" destOrd="0" presId="urn:microsoft.com/office/officeart/2005/8/layout/hierarchy4"/>
    <dgm:cxn modelId="{E72D8075-F790-4A69-A8A8-58ACEF15536D}" type="presParOf" srcId="{45127182-01E2-4067-AF02-668EF7EF7BC5}" destId="{8148194A-F0C5-41DD-A848-A794F7CEAA27}" srcOrd="0" destOrd="0" presId="urn:microsoft.com/office/officeart/2005/8/layout/hierarchy4"/>
    <dgm:cxn modelId="{2EE37B73-A082-4529-B2CE-70DB650A1C74}" type="presParOf" srcId="{8148194A-F0C5-41DD-A848-A794F7CEAA27}" destId="{D3605C97-41FD-4935-BEA5-8CC5F0A5C69E}" srcOrd="0" destOrd="0" presId="urn:microsoft.com/office/officeart/2005/8/layout/hierarchy4"/>
    <dgm:cxn modelId="{7A3280EE-D495-42A7-80E5-26FBCA453989}" type="presParOf" srcId="{8148194A-F0C5-41DD-A848-A794F7CEAA27}" destId="{841D9B6E-9530-42B7-8701-601E745BB2CD}" srcOrd="1" destOrd="0" presId="urn:microsoft.com/office/officeart/2005/8/layout/hierarchy4"/>
    <dgm:cxn modelId="{2076E4AF-EDCA-47B1-9F17-9F7AA5F9D4FC}" type="presParOf" srcId="{8148194A-F0C5-41DD-A848-A794F7CEAA27}" destId="{DA00E34B-2669-48E8-B21C-40F73720BE0E}" srcOrd="2" destOrd="0" presId="urn:microsoft.com/office/officeart/2005/8/layout/hierarchy4"/>
    <dgm:cxn modelId="{DF013341-2A90-4FB0-8349-92B9AE1D9A6F}" type="presParOf" srcId="{DA00E34B-2669-48E8-B21C-40F73720BE0E}" destId="{49F587B4-A21D-404B-889E-B317925B4925}" srcOrd="0" destOrd="0" presId="urn:microsoft.com/office/officeart/2005/8/layout/hierarchy4"/>
    <dgm:cxn modelId="{0E5C8352-2273-40DF-AE65-18D956FFF027}" type="presParOf" srcId="{49F587B4-A21D-404B-889E-B317925B4925}" destId="{ACB6EB9C-D6E5-444D-B558-18EF3434EC72}" srcOrd="0" destOrd="0" presId="urn:microsoft.com/office/officeart/2005/8/layout/hierarchy4"/>
    <dgm:cxn modelId="{D1535B75-823D-409D-B5C3-54104E82012E}" type="presParOf" srcId="{49F587B4-A21D-404B-889E-B317925B4925}" destId="{8B60D045-4DF4-4A20-A5AF-37E4391E1D93}" srcOrd="1" destOrd="0" presId="urn:microsoft.com/office/officeart/2005/8/layout/hierarchy4"/>
  </dgm:cxnLst>
  <dgm:bg/>
  <dgm:whole>
    <a:ln w="381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858E1B-3994-4CDD-90CB-AA693A192A26}" type="doc">
      <dgm:prSet loTypeId="urn:microsoft.com/office/officeart/2005/8/layout/hierarchy4" loCatId="hierarchy" qsTypeId="urn:microsoft.com/office/officeart/2005/8/quickstyle/simple2" qsCatId="simple" csTypeId="urn:microsoft.com/office/officeart/2005/8/colors/colorful1#8" csCatId="colorful" phldr="1"/>
      <dgm:spPr/>
      <dgm:t>
        <a:bodyPr/>
        <a:lstStyle/>
        <a:p>
          <a:endParaRPr lang="en-US"/>
        </a:p>
      </dgm:t>
    </dgm:pt>
    <dgm:pt modelId="{56D482EB-D453-434F-8A2A-B3D277FE7BC7}">
      <dgm:prSet phldrT="[Text]" custT="1"/>
      <dgm:spPr>
        <a:solidFill>
          <a:srgbClr val="FFC000"/>
        </a:solidFill>
        <a:ln w="28575">
          <a:solidFill>
            <a:srgbClr val="C00000"/>
          </a:solidFill>
        </a:ln>
      </dgm:spPr>
      <dgm:t>
        <a:bodyPr/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altLang="en-US" sz="3600" b="1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تعميم التعليم</a:t>
          </a:r>
          <a:endParaRPr lang="en-US" altLang="en-US" sz="3600" b="1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C0CE239D-50EB-42BE-956A-0F8A3CD8A05C}" type="parTrans" cxnId="{06500DE5-FD10-437B-B4E5-584D25CCF2DC}">
      <dgm:prSet custT="1"/>
      <dgm:spPr>
        <a:ln w="28575">
          <a:solidFill>
            <a:srgbClr val="C00000"/>
          </a:solidFill>
        </a:ln>
      </dgm:spPr>
      <dgm:t>
        <a:bodyPr/>
        <a:lstStyle/>
        <a:p>
          <a:endParaRPr lang="en-US" sz="160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7092B8F-A7F6-42D1-8B9C-93CFCEFB9741}" type="sibTrans" cxnId="{06500DE5-FD10-437B-B4E5-584D25CCF2DC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AFF7572-3A3B-4476-B8A7-75EF60B8D646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E9E9E9"/>
        </a:solidFill>
        <a:ln w="28575">
          <a:solidFill>
            <a:srgbClr val="C00000"/>
          </a:solidFill>
        </a:ln>
      </dgm:spPr>
      <dgm:t>
        <a:bodyPr/>
        <a:lstStyle/>
        <a:p>
          <a:pPr algn="ctr" rtl="1"/>
          <a:r>
            <a:rPr lang="ar-MA" sz="3200" b="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انتشار المؤسسات التعليمية في كل القرى والمدن.</a:t>
          </a:r>
          <a:endParaRPr lang="en-US" sz="3200" b="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81014EE6-8311-479B-978F-06A877F87D4C}" type="parTrans" cxnId="{70BAFC73-8AB2-4FCC-B679-BC70559BE127}">
      <dgm:prSet/>
      <dgm:spPr>
        <a:ln w="28575">
          <a:solidFill>
            <a:srgbClr val="C00000"/>
          </a:solidFill>
        </a:ln>
      </dgm:spPr>
      <dgm:t>
        <a:bodyPr/>
        <a:lstStyle/>
        <a:p>
          <a:endParaRPr lang="fr-FR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39F8E63-082F-4FFD-A4AD-E2116371C629}" type="sibTrans" cxnId="{70BAFC73-8AB2-4FCC-B679-BC70559BE127}">
      <dgm:prSet/>
      <dgm:spPr/>
      <dgm:t>
        <a:bodyPr/>
        <a:lstStyle/>
        <a:p>
          <a:endParaRPr lang="fr-FR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205E27C-0979-48AD-A113-17C9476F83B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E9E9E9"/>
        </a:solidFill>
        <a:ln w="28575">
          <a:solidFill>
            <a:srgbClr val="C00000"/>
          </a:solidFill>
        </a:ln>
      </dgm:spPr>
      <dgm:t>
        <a:bodyPr/>
        <a:lstStyle/>
        <a:p>
          <a:pPr algn="ctr"/>
          <a:r>
            <a:rPr lang="ar-MA" sz="3200" b="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انخفاض نسبة الأمية.</a:t>
          </a:r>
          <a:endParaRPr lang="en-US" sz="3200" b="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E76A1205-7423-4DE2-9DEF-BC918C5140C6}" type="parTrans" cxnId="{0FC73979-1E69-45BE-B228-432F110DD5D6}">
      <dgm:prSet/>
      <dgm:spPr>
        <a:ln w="28575">
          <a:solidFill>
            <a:srgbClr val="C00000"/>
          </a:solidFill>
        </a:ln>
      </dgm:spPr>
      <dgm:t>
        <a:bodyPr/>
        <a:lstStyle/>
        <a:p>
          <a:endParaRPr lang="fr-FR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7FCD671-266E-464D-A439-27B341BE70AB}" type="sibTrans" cxnId="{0FC73979-1E69-45BE-B228-432F110DD5D6}">
      <dgm:prSet/>
      <dgm:spPr/>
      <dgm:t>
        <a:bodyPr/>
        <a:lstStyle/>
        <a:p>
          <a:endParaRPr lang="fr-FR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59C0FCFE-1FEC-4440-894B-4FD92001C7BA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E9E9E9"/>
        </a:solidFill>
        <a:ln w="28575">
          <a:solidFill>
            <a:srgbClr val="C00000"/>
          </a:solidFill>
        </a:ln>
      </dgm:spPr>
      <dgm:t>
        <a:bodyPr/>
        <a:lstStyle/>
        <a:p>
          <a:pPr algn="ctr"/>
          <a:r>
            <a:rPr lang="ar-MA" sz="3200" b="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أداء متميز في مجال تحقيق أهداف التعليم للجميع.</a:t>
          </a:r>
          <a:endParaRPr lang="en-US" sz="3200" b="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D7CD2449-D087-4874-8BD9-88CC4DB7218B}" type="parTrans" cxnId="{AA15A717-8CE9-4D1A-BCF6-406F51248F81}">
      <dgm:prSet/>
      <dgm:spPr/>
      <dgm:t>
        <a:bodyPr/>
        <a:lstStyle/>
        <a:p>
          <a:endParaRPr lang="en-US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167779F-EB8F-48C1-B789-81C0AEBF1B56}" type="sibTrans" cxnId="{AA15A717-8CE9-4D1A-BCF6-406F51248F81}">
      <dgm:prSet/>
      <dgm:spPr/>
      <dgm:t>
        <a:bodyPr/>
        <a:lstStyle/>
        <a:p>
          <a:endParaRPr lang="en-US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1F5E0BF-A20B-4235-AFF2-ED38F2024CCD}" type="pres">
      <dgm:prSet presAssocID="{67858E1B-3994-4CDD-90CB-AA693A192A26}" presName="Name0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BH"/>
        </a:p>
      </dgm:t>
    </dgm:pt>
    <dgm:pt modelId="{75D792AE-032C-49AE-AF70-571890E394EC}" type="pres">
      <dgm:prSet presAssocID="{56D482EB-D453-434F-8A2A-B3D277FE7BC7}" presName="vertOne" presStyleCnt="0"/>
      <dgm:spPr/>
    </dgm:pt>
    <dgm:pt modelId="{F867CE65-F847-4487-BF95-D0AC9EBFFAB8}" type="pres">
      <dgm:prSet presAssocID="{56D482EB-D453-434F-8A2A-B3D277FE7BC7}" presName="txOne" presStyleLbl="node0" presStyleIdx="0" presStyleCnt="1" custScaleX="71554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9FCBAD53-F8FA-4105-91A3-B9929089060D}" type="pres">
      <dgm:prSet presAssocID="{56D482EB-D453-434F-8A2A-B3D277FE7BC7}" presName="parTransOne" presStyleCnt="0"/>
      <dgm:spPr/>
    </dgm:pt>
    <dgm:pt modelId="{11BD6D4F-73F5-45C4-90A9-A3C661C49B2E}" type="pres">
      <dgm:prSet presAssocID="{56D482EB-D453-434F-8A2A-B3D277FE7BC7}" presName="horzOne" presStyleCnt="0"/>
      <dgm:spPr/>
    </dgm:pt>
    <dgm:pt modelId="{13C33CAA-A066-40FC-9ACE-6064B8937BCA}" type="pres">
      <dgm:prSet presAssocID="{2AFF7572-3A3B-4476-B8A7-75EF60B8D646}" presName="vertTwo" presStyleCnt="0"/>
      <dgm:spPr/>
    </dgm:pt>
    <dgm:pt modelId="{FE1E2729-428E-4C97-80BA-F406641EEB04}" type="pres">
      <dgm:prSet presAssocID="{2AFF7572-3A3B-4476-B8A7-75EF60B8D646}" presName="txTwo" presStyleLbl="node2" presStyleIdx="0" presStyleCnt="1" custScaleX="49504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C0AD3A9-B1C1-40CD-8730-A450B588015D}" type="pres">
      <dgm:prSet presAssocID="{2AFF7572-3A3B-4476-B8A7-75EF60B8D646}" presName="parTransTwo" presStyleCnt="0"/>
      <dgm:spPr/>
    </dgm:pt>
    <dgm:pt modelId="{45127182-01E2-4067-AF02-668EF7EF7BC5}" type="pres">
      <dgm:prSet presAssocID="{2AFF7572-3A3B-4476-B8A7-75EF60B8D646}" presName="horzTwo" presStyleCnt="0"/>
      <dgm:spPr/>
    </dgm:pt>
    <dgm:pt modelId="{8148194A-F0C5-41DD-A848-A794F7CEAA27}" type="pres">
      <dgm:prSet presAssocID="{3205E27C-0979-48AD-A113-17C9476F83B0}" presName="vertThree" presStyleCnt="0"/>
      <dgm:spPr/>
    </dgm:pt>
    <dgm:pt modelId="{D3605C97-41FD-4935-BEA5-8CC5F0A5C69E}" type="pres">
      <dgm:prSet presAssocID="{3205E27C-0979-48AD-A113-17C9476F83B0}" presName="txThree" presStyleLbl="node3" presStyleIdx="0" presStyleCnt="1" custScaleX="49504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41D9B6E-9530-42B7-8701-601E745BB2CD}" type="pres">
      <dgm:prSet presAssocID="{3205E27C-0979-48AD-A113-17C9476F83B0}" presName="parTransThree" presStyleCnt="0"/>
      <dgm:spPr/>
    </dgm:pt>
    <dgm:pt modelId="{DA00E34B-2669-48E8-B21C-40F73720BE0E}" type="pres">
      <dgm:prSet presAssocID="{3205E27C-0979-48AD-A113-17C9476F83B0}" presName="horzThree" presStyleCnt="0"/>
      <dgm:spPr/>
    </dgm:pt>
    <dgm:pt modelId="{49F587B4-A21D-404B-889E-B317925B4925}" type="pres">
      <dgm:prSet presAssocID="{59C0FCFE-1FEC-4440-894B-4FD92001C7BA}" presName="vertFour" presStyleCnt="0">
        <dgm:presLayoutVars>
          <dgm:chPref val="3"/>
        </dgm:presLayoutVars>
      </dgm:prSet>
      <dgm:spPr/>
    </dgm:pt>
    <dgm:pt modelId="{ACB6EB9C-D6E5-444D-B558-18EF3434EC72}" type="pres">
      <dgm:prSet presAssocID="{59C0FCFE-1FEC-4440-894B-4FD92001C7BA}" presName="txFour" presStyleLbl="node4" presStyleIdx="0" presStyleCnt="1" custScaleX="49981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B60D045-4DF4-4A20-A5AF-37E4391E1D93}" type="pres">
      <dgm:prSet presAssocID="{59C0FCFE-1FEC-4440-894B-4FD92001C7BA}" presName="horzFour" presStyleCnt="0"/>
      <dgm:spPr/>
    </dgm:pt>
  </dgm:ptLst>
  <dgm:cxnLst>
    <dgm:cxn modelId="{06500DE5-FD10-437B-B4E5-584D25CCF2DC}" srcId="{67858E1B-3994-4CDD-90CB-AA693A192A26}" destId="{56D482EB-D453-434F-8A2A-B3D277FE7BC7}" srcOrd="0" destOrd="0" parTransId="{C0CE239D-50EB-42BE-956A-0F8A3CD8A05C}" sibTransId="{B7092B8F-A7F6-42D1-8B9C-93CFCEFB9741}"/>
    <dgm:cxn modelId="{188645E2-B376-409B-AB24-A9CBAEDAF564}" type="presOf" srcId="{3205E27C-0979-48AD-A113-17C9476F83B0}" destId="{D3605C97-41FD-4935-BEA5-8CC5F0A5C69E}" srcOrd="0" destOrd="0" presId="urn:microsoft.com/office/officeart/2005/8/layout/hierarchy4"/>
    <dgm:cxn modelId="{AA15A717-8CE9-4D1A-BCF6-406F51248F81}" srcId="{3205E27C-0979-48AD-A113-17C9476F83B0}" destId="{59C0FCFE-1FEC-4440-894B-4FD92001C7BA}" srcOrd="0" destOrd="0" parTransId="{D7CD2449-D087-4874-8BD9-88CC4DB7218B}" sibTransId="{1167779F-EB8F-48C1-B789-81C0AEBF1B56}"/>
    <dgm:cxn modelId="{F5CA1528-58F5-4B90-81BA-97D5EFF3018C}" type="presOf" srcId="{56D482EB-D453-434F-8A2A-B3D277FE7BC7}" destId="{F867CE65-F847-4487-BF95-D0AC9EBFFAB8}" srcOrd="0" destOrd="0" presId="urn:microsoft.com/office/officeart/2005/8/layout/hierarchy4"/>
    <dgm:cxn modelId="{7AF4F67A-6325-4FF6-B65B-76455B65556C}" type="presOf" srcId="{59C0FCFE-1FEC-4440-894B-4FD92001C7BA}" destId="{ACB6EB9C-D6E5-444D-B558-18EF3434EC72}" srcOrd="0" destOrd="0" presId="urn:microsoft.com/office/officeart/2005/8/layout/hierarchy4"/>
    <dgm:cxn modelId="{70BAFC73-8AB2-4FCC-B679-BC70559BE127}" srcId="{56D482EB-D453-434F-8A2A-B3D277FE7BC7}" destId="{2AFF7572-3A3B-4476-B8A7-75EF60B8D646}" srcOrd="0" destOrd="0" parTransId="{81014EE6-8311-479B-978F-06A877F87D4C}" sibTransId="{939F8E63-082F-4FFD-A4AD-E2116371C629}"/>
    <dgm:cxn modelId="{FE310E54-58CC-4AB1-8DE8-92E98E0773B6}" type="presOf" srcId="{67858E1B-3994-4CDD-90CB-AA693A192A26}" destId="{71F5E0BF-A20B-4235-AFF2-ED38F2024CCD}" srcOrd="0" destOrd="0" presId="urn:microsoft.com/office/officeart/2005/8/layout/hierarchy4"/>
    <dgm:cxn modelId="{F84D7203-7619-4772-9A13-5E69E89AFA20}" type="presOf" srcId="{2AFF7572-3A3B-4476-B8A7-75EF60B8D646}" destId="{FE1E2729-428E-4C97-80BA-F406641EEB04}" srcOrd="0" destOrd="0" presId="urn:microsoft.com/office/officeart/2005/8/layout/hierarchy4"/>
    <dgm:cxn modelId="{0FC73979-1E69-45BE-B228-432F110DD5D6}" srcId="{2AFF7572-3A3B-4476-B8A7-75EF60B8D646}" destId="{3205E27C-0979-48AD-A113-17C9476F83B0}" srcOrd="0" destOrd="0" parTransId="{E76A1205-7423-4DE2-9DEF-BC918C5140C6}" sibTransId="{87FCD671-266E-464D-A439-27B341BE70AB}"/>
    <dgm:cxn modelId="{3CC33FF8-BA1C-4F87-92AC-7A9775BE7A01}" type="presParOf" srcId="{71F5E0BF-A20B-4235-AFF2-ED38F2024CCD}" destId="{75D792AE-032C-49AE-AF70-571890E394EC}" srcOrd="0" destOrd="0" presId="urn:microsoft.com/office/officeart/2005/8/layout/hierarchy4"/>
    <dgm:cxn modelId="{5B245BB3-8089-4900-81B2-1EB4D440C8B7}" type="presParOf" srcId="{75D792AE-032C-49AE-AF70-571890E394EC}" destId="{F867CE65-F847-4487-BF95-D0AC9EBFFAB8}" srcOrd="0" destOrd="0" presId="urn:microsoft.com/office/officeart/2005/8/layout/hierarchy4"/>
    <dgm:cxn modelId="{4791006C-6C46-4D80-8345-B9463A225234}" type="presParOf" srcId="{75D792AE-032C-49AE-AF70-571890E394EC}" destId="{9FCBAD53-F8FA-4105-91A3-B9929089060D}" srcOrd="1" destOrd="0" presId="urn:microsoft.com/office/officeart/2005/8/layout/hierarchy4"/>
    <dgm:cxn modelId="{91ECE2A2-9102-490E-86B2-6BAC9E8BA33A}" type="presParOf" srcId="{75D792AE-032C-49AE-AF70-571890E394EC}" destId="{11BD6D4F-73F5-45C4-90A9-A3C661C49B2E}" srcOrd="2" destOrd="0" presId="urn:microsoft.com/office/officeart/2005/8/layout/hierarchy4"/>
    <dgm:cxn modelId="{1BB3ED6B-E5E0-4674-9AF6-36DAB64868A8}" type="presParOf" srcId="{11BD6D4F-73F5-45C4-90A9-A3C661C49B2E}" destId="{13C33CAA-A066-40FC-9ACE-6064B8937BCA}" srcOrd="0" destOrd="0" presId="urn:microsoft.com/office/officeart/2005/8/layout/hierarchy4"/>
    <dgm:cxn modelId="{39128E84-1227-4FF7-86CF-827A9AD74B0E}" type="presParOf" srcId="{13C33CAA-A066-40FC-9ACE-6064B8937BCA}" destId="{FE1E2729-428E-4C97-80BA-F406641EEB04}" srcOrd="0" destOrd="0" presId="urn:microsoft.com/office/officeart/2005/8/layout/hierarchy4"/>
    <dgm:cxn modelId="{F637353F-8D0D-409D-B304-A3D1B5DE7ABB}" type="presParOf" srcId="{13C33CAA-A066-40FC-9ACE-6064B8937BCA}" destId="{8C0AD3A9-B1C1-40CD-8730-A450B588015D}" srcOrd="1" destOrd="0" presId="urn:microsoft.com/office/officeart/2005/8/layout/hierarchy4"/>
    <dgm:cxn modelId="{036F838D-F59A-48FB-B403-E782C795028B}" type="presParOf" srcId="{13C33CAA-A066-40FC-9ACE-6064B8937BCA}" destId="{45127182-01E2-4067-AF02-668EF7EF7BC5}" srcOrd="2" destOrd="0" presId="urn:microsoft.com/office/officeart/2005/8/layout/hierarchy4"/>
    <dgm:cxn modelId="{E72D8075-F790-4A69-A8A8-58ACEF15536D}" type="presParOf" srcId="{45127182-01E2-4067-AF02-668EF7EF7BC5}" destId="{8148194A-F0C5-41DD-A848-A794F7CEAA27}" srcOrd="0" destOrd="0" presId="urn:microsoft.com/office/officeart/2005/8/layout/hierarchy4"/>
    <dgm:cxn modelId="{2EE37B73-A082-4529-B2CE-70DB650A1C74}" type="presParOf" srcId="{8148194A-F0C5-41DD-A848-A794F7CEAA27}" destId="{D3605C97-41FD-4935-BEA5-8CC5F0A5C69E}" srcOrd="0" destOrd="0" presId="urn:microsoft.com/office/officeart/2005/8/layout/hierarchy4"/>
    <dgm:cxn modelId="{7A3280EE-D495-42A7-80E5-26FBCA453989}" type="presParOf" srcId="{8148194A-F0C5-41DD-A848-A794F7CEAA27}" destId="{841D9B6E-9530-42B7-8701-601E745BB2CD}" srcOrd="1" destOrd="0" presId="urn:microsoft.com/office/officeart/2005/8/layout/hierarchy4"/>
    <dgm:cxn modelId="{2076E4AF-EDCA-47B1-9F17-9F7AA5F9D4FC}" type="presParOf" srcId="{8148194A-F0C5-41DD-A848-A794F7CEAA27}" destId="{DA00E34B-2669-48E8-B21C-40F73720BE0E}" srcOrd="2" destOrd="0" presId="urn:microsoft.com/office/officeart/2005/8/layout/hierarchy4"/>
    <dgm:cxn modelId="{DF013341-2A90-4FB0-8349-92B9AE1D9A6F}" type="presParOf" srcId="{DA00E34B-2669-48E8-B21C-40F73720BE0E}" destId="{49F587B4-A21D-404B-889E-B317925B4925}" srcOrd="0" destOrd="0" presId="urn:microsoft.com/office/officeart/2005/8/layout/hierarchy4"/>
    <dgm:cxn modelId="{0E5C8352-2273-40DF-AE65-18D956FFF027}" type="presParOf" srcId="{49F587B4-A21D-404B-889E-B317925B4925}" destId="{ACB6EB9C-D6E5-444D-B558-18EF3434EC72}" srcOrd="0" destOrd="0" presId="urn:microsoft.com/office/officeart/2005/8/layout/hierarchy4"/>
    <dgm:cxn modelId="{D1535B75-823D-409D-B5C3-54104E82012E}" type="presParOf" srcId="{49F587B4-A21D-404B-889E-B317925B4925}" destId="{8B60D045-4DF4-4A20-A5AF-37E4391E1D93}" srcOrd="1" destOrd="0" presId="urn:microsoft.com/office/officeart/2005/8/layout/hierarchy4"/>
  </dgm:cxnLst>
  <dgm:bg/>
  <dgm:whole>
    <a:ln w="381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858E1B-3994-4CDD-90CB-AA693A192A26}" type="doc">
      <dgm:prSet loTypeId="urn:microsoft.com/office/officeart/2005/8/layout/hierarchy4" loCatId="hierarchy" qsTypeId="urn:microsoft.com/office/officeart/2005/8/quickstyle/simple2" qsCatId="simple" csTypeId="urn:microsoft.com/office/officeart/2005/8/colors/colorful1#8" csCatId="colorful" phldr="1"/>
      <dgm:spPr/>
      <dgm:t>
        <a:bodyPr/>
        <a:lstStyle/>
        <a:p>
          <a:endParaRPr lang="en-US"/>
        </a:p>
      </dgm:t>
    </dgm:pt>
    <dgm:pt modelId="{56D482EB-D453-434F-8A2A-B3D277FE7BC7}">
      <dgm:prSet phldrT="[Text]" custT="1"/>
      <dgm:spPr>
        <a:solidFill>
          <a:srgbClr val="92D050"/>
        </a:solidFill>
        <a:ln w="28575">
          <a:solidFill>
            <a:srgbClr val="C00000"/>
          </a:solidFill>
        </a:ln>
      </dgm:spPr>
      <dgm:t>
        <a:bodyPr/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altLang="en-US" sz="3600" b="1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حيوية الاقتصاد البحريني</a:t>
          </a:r>
          <a:endParaRPr lang="en-US" altLang="en-US" sz="3600" b="1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C0CE239D-50EB-42BE-956A-0F8A3CD8A05C}" type="parTrans" cxnId="{06500DE5-FD10-437B-B4E5-584D25CCF2DC}">
      <dgm:prSet custT="1"/>
      <dgm:spPr>
        <a:ln w="28575">
          <a:solidFill>
            <a:srgbClr val="C00000"/>
          </a:solidFill>
        </a:ln>
      </dgm:spPr>
      <dgm:t>
        <a:bodyPr/>
        <a:lstStyle/>
        <a:p>
          <a:endParaRPr lang="en-US" sz="160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7092B8F-A7F6-42D1-8B9C-93CFCEFB9741}" type="sibTrans" cxnId="{06500DE5-FD10-437B-B4E5-584D25CCF2DC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AFF7572-3A3B-4476-B8A7-75EF60B8D646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E9E9E9"/>
        </a:solidFill>
        <a:ln w="28575">
          <a:solidFill>
            <a:srgbClr val="C00000"/>
          </a:solidFill>
        </a:ln>
      </dgm:spPr>
      <dgm:t>
        <a:bodyPr/>
        <a:lstStyle/>
        <a:p>
          <a:pPr algn="ctr" rtl="1"/>
          <a:r>
            <a:rPr lang="ar-MA" sz="3200" b="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الانتقال من اقتصاد تقليدي إلى اقتصاد عصري.</a:t>
          </a:r>
          <a:endParaRPr lang="en-US" sz="3200" b="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81014EE6-8311-479B-978F-06A877F87D4C}" type="parTrans" cxnId="{70BAFC73-8AB2-4FCC-B679-BC70559BE127}">
      <dgm:prSet/>
      <dgm:spPr>
        <a:ln w="28575">
          <a:solidFill>
            <a:srgbClr val="C00000"/>
          </a:solidFill>
        </a:ln>
      </dgm:spPr>
      <dgm:t>
        <a:bodyPr/>
        <a:lstStyle/>
        <a:p>
          <a:endParaRPr lang="fr-FR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39F8E63-082F-4FFD-A4AD-E2116371C629}" type="sibTrans" cxnId="{70BAFC73-8AB2-4FCC-B679-BC70559BE127}">
      <dgm:prSet/>
      <dgm:spPr/>
      <dgm:t>
        <a:bodyPr/>
        <a:lstStyle/>
        <a:p>
          <a:endParaRPr lang="fr-FR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205E27C-0979-48AD-A113-17C9476F83B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E9E9E9"/>
        </a:solidFill>
        <a:ln w="28575">
          <a:solidFill>
            <a:srgbClr val="C00000"/>
          </a:solidFill>
        </a:ln>
      </dgm:spPr>
      <dgm:t>
        <a:bodyPr/>
        <a:lstStyle/>
        <a:p>
          <a:pPr algn="ctr"/>
          <a:r>
            <a:rPr lang="ar-MA" sz="3200" b="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تنفيذ استراتيجية تطوير الصناعات التحويلية.</a:t>
          </a:r>
          <a:endParaRPr lang="en-US" sz="3200" b="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E76A1205-7423-4DE2-9DEF-BC918C5140C6}" type="parTrans" cxnId="{0FC73979-1E69-45BE-B228-432F110DD5D6}">
      <dgm:prSet/>
      <dgm:spPr>
        <a:ln w="28575">
          <a:solidFill>
            <a:srgbClr val="C00000"/>
          </a:solidFill>
        </a:ln>
      </dgm:spPr>
      <dgm:t>
        <a:bodyPr/>
        <a:lstStyle/>
        <a:p>
          <a:endParaRPr lang="fr-FR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7FCD671-266E-464D-A439-27B341BE70AB}" type="sibTrans" cxnId="{0FC73979-1E69-45BE-B228-432F110DD5D6}">
      <dgm:prSet/>
      <dgm:spPr/>
      <dgm:t>
        <a:bodyPr/>
        <a:lstStyle/>
        <a:p>
          <a:endParaRPr lang="fr-FR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59C0FCFE-1FEC-4440-894B-4FD92001C7BA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E9E9E9"/>
        </a:solidFill>
        <a:ln w="28575">
          <a:solidFill>
            <a:srgbClr val="C00000"/>
          </a:solidFill>
        </a:ln>
      </dgm:spPr>
      <dgm:t>
        <a:bodyPr/>
        <a:lstStyle/>
        <a:p>
          <a:pPr algn="ctr"/>
          <a:r>
            <a:rPr lang="ar-MA" sz="3200" b="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تنشيط قطاع الخدمات المختلفة والنهوض بها.</a:t>
          </a:r>
          <a:endParaRPr lang="en-US" sz="3200" b="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D7CD2449-D087-4874-8BD9-88CC4DB7218B}" type="parTrans" cxnId="{AA15A717-8CE9-4D1A-BCF6-406F51248F81}">
      <dgm:prSet/>
      <dgm:spPr/>
      <dgm:t>
        <a:bodyPr/>
        <a:lstStyle/>
        <a:p>
          <a:endParaRPr lang="en-US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167779F-EB8F-48C1-B789-81C0AEBF1B56}" type="sibTrans" cxnId="{AA15A717-8CE9-4D1A-BCF6-406F51248F81}">
      <dgm:prSet/>
      <dgm:spPr/>
      <dgm:t>
        <a:bodyPr/>
        <a:lstStyle/>
        <a:p>
          <a:endParaRPr lang="en-US" sz="20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1F5E0BF-A20B-4235-AFF2-ED38F2024CCD}" type="pres">
      <dgm:prSet presAssocID="{67858E1B-3994-4CDD-90CB-AA693A192A26}" presName="Name0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BH"/>
        </a:p>
      </dgm:t>
    </dgm:pt>
    <dgm:pt modelId="{75D792AE-032C-49AE-AF70-571890E394EC}" type="pres">
      <dgm:prSet presAssocID="{56D482EB-D453-434F-8A2A-B3D277FE7BC7}" presName="vertOne" presStyleCnt="0"/>
      <dgm:spPr/>
    </dgm:pt>
    <dgm:pt modelId="{F867CE65-F847-4487-BF95-D0AC9EBFFAB8}" type="pres">
      <dgm:prSet presAssocID="{56D482EB-D453-434F-8A2A-B3D277FE7BC7}" presName="txOne" presStyleLbl="node0" presStyleIdx="0" presStyleCnt="1" custScaleX="71554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9FCBAD53-F8FA-4105-91A3-B9929089060D}" type="pres">
      <dgm:prSet presAssocID="{56D482EB-D453-434F-8A2A-B3D277FE7BC7}" presName="parTransOne" presStyleCnt="0"/>
      <dgm:spPr/>
    </dgm:pt>
    <dgm:pt modelId="{11BD6D4F-73F5-45C4-90A9-A3C661C49B2E}" type="pres">
      <dgm:prSet presAssocID="{56D482EB-D453-434F-8A2A-B3D277FE7BC7}" presName="horzOne" presStyleCnt="0"/>
      <dgm:spPr/>
    </dgm:pt>
    <dgm:pt modelId="{13C33CAA-A066-40FC-9ACE-6064B8937BCA}" type="pres">
      <dgm:prSet presAssocID="{2AFF7572-3A3B-4476-B8A7-75EF60B8D646}" presName="vertTwo" presStyleCnt="0"/>
      <dgm:spPr/>
    </dgm:pt>
    <dgm:pt modelId="{FE1E2729-428E-4C97-80BA-F406641EEB04}" type="pres">
      <dgm:prSet presAssocID="{2AFF7572-3A3B-4476-B8A7-75EF60B8D646}" presName="txTwo" presStyleLbl="node2" presStyleIdx="0" presStyleCnt="1" custScaleX="49504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C0AD3A9-B1C1-40CD-8730-A450B588015D}" type="pres">
      <dgm:prSet presAssocID="{2AFF7572-3A3B-4476-B8A7-75EF60B8D646}" presName="parTransTwo" presStyleCnt="0"/>
      <dgm:spPr/>
    </dgm:pt>
    <dgm:pt modelId="{45127182-01E2-4067-AF02-668EF7EF7BC5}" type="pres">
      <dgm:prSet presAssocID="{2AFF7572-3A3B-4476-B8A7-75EF60B8D646}" presName="horzTwo" presStyleCnt="0"/>
      <dgm:spPr/>
    </dgm:pt>
    <dgm:pt modelId="{8148194A-F0C5-41DD-A848-A794F7CEAA27}" type="pres">
      <dgm:prSet presAssocID="{3205E27C-0979-48AD-A113-17C9476F83B0}" presName="vertThree" presStyleCnt="0"/>
      <dgm:spPr/>
    </dgm:pt>
    <dgm:pt modelId="{D3605C97-41FD-4935-BEA5-8CC5F0A5C69E}" type="pres">
      <dgm:prSet presAssocID="{3205E27C-0979-48AD-A113-17C9476F83B0}" presName="txThree" presStyleLbl="node3" presStyleIdx="0" presStyleCnt="1" custScaleX="49504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41D9B6E-9530-42B7-8701-601E745BB2CD}" type="pres">
      <dgm:prSet presAssocID="{3205E27C-0979-48AD-A113-17C9476F83B0}" presName="parTransThree" presStyleCnt="0"/>
      <dgm:spPr/>
    </dgm:pt>
    <dgm:pt modelId="{DA00E34B-2669-48E8-B21C-40F73720BE0E}" type="pres">
      <dgm:prSet presAssocID="{3205E27C-0979-48AD-A113-17C9476F83B0}" presName="horzThree" presStyleCnt="0"/>
      <dgm:spPr/>
    </dgm:pt>
    <dgm:pt modelId="{49F587B4-A21D-404B-889E-B317925B4925}" type="pres">
      <dgm:prSet presAssocID="{59C0FCFE-1FEC-4440-894B-4FD92001C7BA}" presName="vertFour" presStyleCnt="0">
        <dgm:presLayoutVars>
          <dgm:chPref val="3"/>
        </dgm:presLayoutVars>
      </dgm:prSet>
      <dgm:spPr/>
    </dgm:pt>
    <dgm:pt modelId="{ACB6EB9C-D6E5-444D-B558-18EF3434EC72}" type="pres">
      <dgm:prSet presAssocID="{59C0FCFE-1FEC-4440-894B-4FD92001C7BA}" presName="txFour" presStyleLbl="node4" presStyleIdx="0" presStyleCnt="1" custScaleX="49981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B60D045-4DF4-4A20-A5AF-37E4391E1D93}" type="pres">
      <dgm:prSet presAssocID="{59C0FCFE-1FEC-4440-894B-4FD92001C7BA}" presName="horzFour" presStyleCnt="0"/>
      <dgm:spPr/>
    </dgm:pt>
  </dgm:ptLst>
  <dgm:cxnLst>
    <dgm:cxn modelId="{06500DE5-FD10-437B-B4E5-584D25CCF2DC}" srcId="{67858E1B-3994-4CDD-90CB-AA693A192A26}" destId="{56D482EB-D453-434F-8A2A-B3D277FE7BC7}" srcOrd="0" destOrd="0" parTransId="{C0CE239D-50EB-42BE-956A-0F8A3CD8A05C}" sibTransId="{B7092B8F-A7F6-42D1-8B9C-93CFCEFB9741}"/>
    <dgm:cxn modelId="{188645E2-B376-409B-AB24-A9CBAEDAF564}" type="presOf" srcId="{3205E27C-0979-48AD-A113-17C9476F83B0}" destId="{D3605C97-41FD-4935-BEA5-8CC5F0A5C69E}" srcOrd="0" destOrd="0" presId="urn:microsoft.com/office/officeart/2005/8/layout/hierarchy4"/>
    <dgm:cxn modelId="{AA15A717-8CE9-4D1A-BCF6-406F51248F81}" srcId="{3205E27C-0979-48AD-A113-17C9476F83B0}" destId="{59C0FCFE-1FEC-4440-894B-4FD92001C7BA}" srcOrd="0" destOrd="0" parTransId="{D7CD2449-D087-4874-8BD9-88CC4DB7218B}" sibTransId="{1167779F-EB8F-48C1-B789-81C0AEBF1B56}"/>
    <dgm:cxn modelId="{F5CA1528-58F5-4B90-81BA-97D5EFF3018C}" type="presOf" srcId="{56D482EB-D453-434F-8A2A-B3D277FE7BC7}" destId="{F867CE65-F847-4487-BF95-D0AC9EBFFAB8}" srcOrd="0" destOrd="0" presId="urn:microsoft.com/office/officeart/2005/8/layout/hierarchy4"/>
    <dgm:cxn modelId="{7AF4F67A-6325-4FF6-B65B-76455B65556C}" type="presOf" srcId="{59C0FCFE-1FEC-4440-894B-4FD92001C7BA}" destId="{ACB6EB9C-D6E5-444D-B558-18EF3434EC72}" srcOrd="0" destOrd="0" presId="urn:microsoft.com/office/officeart/2005/8/layout/hierarchy4"/>
    <dgm:cxn modelId="{70BAFC73-8AB2-4FCC-B679-BC70559BE127}" srcId="{56D482EB-D453-434F-8A2A-B3D277FE7BC7}" destId="{2AFF7572-3A3B-4476-B8A7-75EF60B8D646}" srcOrd="0" destOrd="0" parTransId="{81014EE6-8311-479B-978F-06A877F87D4C}" sibTransId="{939F8E63-082F-4FFD-A4AD-E2116371C629}"/>
    <dgm:cxn modelId="{FE310E54-58CC-4AB1-8DE8-92E98E0773B6}" type="presOf" srcId="{67858E1B-3994-4CDD-90CB-AA693A192A26}" destId="{71F5E0BF-A20B-4235-AFF2-ED38F2024CCD}" srcOrd="0" destOrd="0" presId="urn:microsoft.com/office/officeart/2005/8/layout/hierarchy4"/>
    <dgm:cxn modelId="{F84D7203-7619-4772-9A13-5E69E89AFA20}" type="presOf" srcId="{2AFF7572-3A3B-4476-B8A7-75EF60B8D646}" destId="{FE1E2729-428E-4C97-80BA-F406641EEB04}" srcOrd="0" destOrd="0" presId="urn:microsoft.com/office/officeart/2005/8/layout/hierarchy4"/>
    <dgm:cxn modelId="{0FC73979-1E69-45BE-B228-432F110DD5D6}" srcId="{2AFF7572-3A3B-4476-B8A7-75EF60B8D646}" destId="{3205E27C-0979-48AD-A113-17C9476F83B0}" srcOrd="0" destOrd="0" parTransId="{E76A1205-7423-4DE2-9DEF-BC918C5140C6}" sibTransId="{87FCD671-266E-464D-A439-27B341BE70AB}"/>
    <dgm:cxn modelId="{3CC33FF8-BA1C-4F87-92AC-7A9775BE7A01}" type="presParOf" srcId="{71F5E0BF-A20B-4235-AFF2-ED38F2024CCD}" destId="{75D792AE-032C-49AE-AF70-571890E394EC}" srcOrd="0" destOrd="0" presId="urn:microsoft.com/office/officeart/2005/8/layout/hierarchy4"/>
    <dgm:cxn modelId="{5B245BB3-8089-4900-81B2-1EB4D440C8B7}" type="presParOf" srcId="{75D792AE-032C-49AE-AF70-571890E394EC}" destId="{F867CE65-F847-4487-BF95-D0AC9EBFFAB8}" srcOrd="0" destOrd="0" presId="urn:microsoft.com/office/officeart/2005/8/layout/hierarchy4"/>
    <dgm:cxn modelId="{4791006C-6C46-4D80-8345-B9463A225234}" type="presParOf" srcId="{75D792AE-032C-49AE-AF70-571890E394EC}" destId="{9FCBAD53-F8FA-4105-91A3-B9929089060D}" srcOrd="1" destOrd="0" presId="urn:microsoft.com/office/officeart/2005/8/layout/hierarchy4"/>
    <dgm:cxn modelId="{91ECE2A2-9102-490E-86B2-6BAC9E8BA33A}" type="presParOf" srcId="{75D792AE-032C-49AE-AF70-571890E394EC}" destId="{11BD6D4F-73F5-45C4-90A9-A3C661C49B2E}" srcOrd="2" destOrd="0" presId="urn:microsoft.com/office/officeart/2005/8/layout/hierarchy4"/>
    <dgm:cxn modelId="{1BB3ED6B-E5E0-4674-9AF6-36DAB64868A8}" type="presParOf" srcId="{11BD6D4F-73F5-45C4-90A9-A3C661C49B2E}" destId="{13C33CAA-A066-40FC-9ACE-6064B8937BCA}" srcOrd="0" destOrd="0" presId="urn:microsoft.com/office/officeart/2005/8/layout/hierarchy4"/>
    <dgm:cxn modelId="{39128E84-1227-4FF7-86CF-827A9AD74B0E}" type="presParOf" srcId="{13C33CAA-A066-40FC-9ACE-6064B8937BCA}" destId="{FE1E2729-428E-4C97-80BA-F406641EEB04}" srcOrd="0" destOrd="0" presId="urn:microsoft.com/office/officeart/2005/8/layout/hierarchy4"/>
    <dgm:cxn modelId="{F637353F-8D0D-409D-B304-A3D1B5DE7ABB}" type="presParOf" srcId="{13C33CAA-A066-40FC-9ACE-6064B8937BCA}" destId="{8C0AD3A9-B1C1-40CD-8730-A450B588015D}" srcOrd="1" destOrd="0" presId="urn:microsoft.com/office/officeart/2005/8/layout/hierarchy4"/>
    <dgm:cxn modelId="{036F838D-F59A-48FB-B403-E782C795028B}" type="presParOf" srcId="{13C33CAA-A066-40FC-9ACE-6064B8937BCA}" destId="{45127182-01E2-4067-AF02-668EF7EF7BC5}" srcOrd="2" destOrd="0" presId="urn:microsoft.com/office/officeart/2005/8/layout/hierarchy4"/>
    <dgm:cxn modelId="{E72D8075-F790-4A69-A8A8-58ACEF15536D}" type="presParOf" srcId="{45127182-01E2-4067-AF02-668EF7EF7BC5}" destId="{8148194A-F0C5-41DD-A848-A794F7CEAA27}" srcOrd="0" destOrd="0" presId="urn:microsoft.com/office/officeart/2005/8/layout/hierarchy4"/>
    <dgm:cxn modelId="{2EE37B73-A082-4529-B2CE-70DB650A1C74}" type="presParOf" srcId="{8148194A-F0C5-41DD-A848-A794F7CEAA27}" destId="{D3605C97-41FD-4935-BEA5-8CC5F0A5C69E}" srcOrd="0" destOrd="0" presId="urn:microsoft.com/office/officeart/2005/8/layout/hierarchy4"/>
    <dgm:cxn modelId="{7A3280EE-D495-42A7-80E5-26FBCA453989}" type="presParOf" srcId="{8148194A-F0C5-41DD-A848-A794F7CEAA27}" destId="{841D9B6E-9530-42B7-8701-601E745BB2CD}" srcOrd="1" destOrd="0" presId="urn:microsoft.com/office/officeart/2005/8/layout/hierarchy4"/>
    <dgm:cxn modelId="{2076E4AF-EDCA-47B1-9F17-9F7AA5F9D4FC}" type="presParOf" srcId="{8148194A-F0C5-41DD-A848-A794F7CEAA27}" destId="{DA00E34B-2669-48E8-B21C-40F73720BE0E}" srcOrd="2" destOrd="0" presId="urn:microsoft.com/office/officeart/2005/8/layout/hierarchy4"/>
    <dgm:cxn modelId="{DF013341-2A90-4FB0-8349-92B9AE1D9A6F}" type="presParOf" srcId="{DA00E34B-2669-48E8-B21C-40F73720BE0E}" destId="{49F587B4-A21D-404B-889E-B317925B4925}" srcOrd="0" destOrd="0" presId="urn:microsoft.com/office/officeart/2005/8/layout/hierarchy4"/>
    <dgm:cxn modelId="{0E5C8352-2273-40DF-AE65-18D956FFF027}" type="presParOf" srcId="{49F587B4-A21D-404B-889E-B317925B4925}" destId="{ACB6EB9C-D6E5-444D-B558-18EF3434EC72}" srcOrd="0" destOrd="0" presId="urn:microsoft.com/office/officeart/2005/8/layout/hierarchy4"/>
    <dgm:cxn modelId="{D1535B75-823D-409D-B5C3-54104E82012E}" type="presParOf" srcId="{49F587B4-A21D-404B-889E-B317925B4925}" destId="{8B60D045-4DF4-4A20-A5AF-37E4391E1D93}" srcOrd="1" destOrd="0" presId="urn:microsoft.com/office/officeart/2005/8/layout/hierarchy4"/>
  </dgm:cxnLst>
  <dgm:bg/>
  <dgm:whole>
    <a:ln w="381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3E74DF-39D8-4957-8B4F-7D44BAE9C8A6}" type="doc">
      <dgm:prSet loTypeId="urn:microsoft.com/office/officeart/2005/8/layout/hierarchy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DFC492B1-E8DF-4E38-9A37-CF7A70B32BAD}">
      <dgm:prSet phldrT="[نص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1"/>
          <a:r>
            <a:rPr lang="ar-BH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تغيّر بنية الأسرة</a:t>
          </a:r>
          <a:endParaRPr lang="en-US" sz="3200" b="1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4C06F67-40DB-42A6-AA38-BEE1E9F8DD52}" type="parTrans" cxnId="{ECF3196F-0683-4738-ADB7-AE214CAC104C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4B519D3-4D63-4224-8959-8FC94791AD9E}" type="sibTrans" cxnId="{ECF3196F-0683-4738-ADB7-AE214CAC104C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46360F2-7DE8-4EB5-858D-006A618F4E23}">
      <dgm:prSet phldrT="[نص]"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pPr algn="ctr" rtl="1"/>
          <a:r>
            <a:rPr lang="ar-BH" sz="2800" b="0" dirty="0">
              <a:latin typeface="Sakkal Majalla" panose="02000000000000000000" pitchFamily="2" charset="-78"/>
              <a:cs typeface="Sakkal Majalla" panose="02000000000000000000" pitchFamily="2" charset="-78"/>
            </a:rPr>
            <a:t>تراجع نسبة الخصوبة.</a:t>
          </a:r>
          <a:endParaRPr lang="en-US" sz="2800" b="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2D8D5D5-040F-4153-BF5D-AB6BF3498CC4}" type="parTrans" cxnId="{0E03B80A-83B5-4381-AB8C-B39E8BF7F810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6EF221F-22C2-40F9-914B-D81D71136524}" type="sibTrans" cxnId="{0E03B80A-83B5-4381-AB8C-B39E8BF7F810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1A34888-23AC-498E-BADA-9A590DDA858C}">
      <dgm:prSet phldrT="[نص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r" rtl="1"/>
          <a:r>
            <a:rPr lang="ar-BH" sz="31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انتشار المؤسسات الاجتماعية</a:t>
          </a:r>
          <a:endParaRPr lang="en-US" sz="3100" b="1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65528D5-C91E-4D87-83AB-F4DB4EC48C05}" type="parTrans" cxnId="{8AA7218F-FC9B-4801-B08A-61E337F62E90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ED81984-3A68-45BB-863F-23329ED71C78}" type="sibTrans" cxnId="{8AA7218F-FC9B-4801-B08A-61E337F62E90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73DEA7B-64D6-49C3-9B64-4BAB241BCABB}">
      <dgm:prSet phldrT="[نص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 anchor="ctr"/>
        <a:lstStyle/>
        <a:p>
          <a:pPr algn="ctr" rtl="1"/>
          <a:r>
            <a:rPr lang="ar-BH" sz="2600" b="0" dirty="0">
              <a:latin typeface="Sakkal Majalla" panose="02000000000000000000" pitchFamily="2" charset="-78"/>
              <a:cs typeface="Sakkal Majalla" panose="02000000000000000000" pitchFamily="2" charset="-78"/>
            </a:rPr>
            <a:t>تعاضد الجمعيات الأهلية والمؤسسات الحكومية في مختلف مناحي الحياة.</a:t>
          </a:r>
          <a:endParaRPr lang="en-US" sz="2600" b="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E24E94F-40FC-476F-9BEE-02874FBD2B15}" type="parTrans" cxnId="{F1116698-BAE2-41F0-940A-2AF2E3D59AB1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53E7534D-1F9D-45A9-BC15-6CFC2BB02224}" type="sibTrans" cxnId="{F1116698-BAE2-41F0-940A-2AF2E3D59AB1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88D9295-E7D1-41BD-995F-21E270BD417B}">
      <dgm:prSet phldrT="[نص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 algn="ctr" rtl="1"/>
          <a:r>
            <a:rPr lang="ar-BH" sz="2800" b="0" dirty="0">
              <a:latin typeface="Sakkal Majalla" panose="02000000000000000000" pitchFamily="2" charset="-78"/>
              <a:cs typeface="Sakkal Majalla" panose="02000000000000000000" pitchFamily="2" charset="-78"/>
            </a:rPr>
            <a:t>نمو نسيج الجمعيات والمؤسسات.</a:t>
          </a:r>
          <a:endParaRPr lang="en-US" sz="2800" b="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3DD3E3-9267-459A-9F5F-BED31DF162F7}" type="parTrans" cxnId="{38F13DA2-796A-48B8-9FBA-1246344BFBCD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68A4E88-8438-407B-A335-6BEC8735C14D}" type="sibTrans" cxnId="{38F13DA2-796A-48B8-9FBA-1246344BFBCD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80C8146-02B7-4D41-8C1E-55A88711EB4C}">
      <dgm:prSet phldrT="[نص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1"/>
          <a:r>
            <a:rPr lang="ar-BH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العناية الصحية</a:t>
          </a:r>
          <a:endParaRPr lang="en-US" sz="3200" b="1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6BBA0C3-30C2-4772-84FF-3268E2B249F7}" type="parTrans" cxnId="{CF6FC452-F395-4613-A4A8-87684993CEEA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25E9FA6-550B-4AE8-B120-D016565D8284}" type="sibTrans" cxnId="{CF6FC452-F395-4613-A4A8-87684993CEEA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2DC4811-EAF7-4A1F-B0C4-06731045233E}">
      <dgm:prSet phldrT="[نص]" custT="1"/>
      <dgm:spPr/>
      <dgm:t>
        <a:bodyPr/>
        <a:lstStyle/>
        <a:p>
          <a:pPr algn="ctr" rtl="1"/>
          <a:r>
            <a:rPr lang="ar-BH" sz="2600" b="0" dirty="0">
              <a:latin typeface="Sakkal Majalla" panose="02000000000000000000" pitchFamily="2" charset="-78"/>
              <a:cs typeface="Sakkal Majalla" panose="02000000000000000000" pitchFamily="2" charset="-78"/>
            </a:rPr>
            <a:t>تحسين الخدمات الصحية باعتبارها حجز الزاوية في التنمية الشاملة.</a:t>
          </a:r>
          <a:endParaRPr lang="en-US" sz="2600" b="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5D4D120-7AEE-43B2-A9F2-8ACC7F74C366}" type="parTrans" cxnId="{0E08D001-7B86-4126-9F39-B2DF64427D83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5861758D-5DCE-4FDD-AADC-D22EC23D115C}" type="sibTrans" cxnId="{0E08D001-7B86-4126-9F39-B2DF64427D83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0FE6950-5CC0-43A0-B258-3F9EDB1AD2D1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1"/>
          <a:r>
            <a:rPr lang="ar-BH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دور المرأة</a:t>
          </a:r>
          <a:endParaRPr lang="en-US" sz="3200" b="1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08646C1-496B-4686-984E-3DE3601B09D8}" type="parTrans" cxnId="{2EA59A63-6E5F-499E-99A6-2DDAFDBBB350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2075E08-73C6-469B-8E98-6F648705A41F}" type="sibTrans" cxnId="{2EA59A63-6E5F-499E-99A6-2DDAFDBBB350}">
      <dgm:prSet/>
      <dgm:spPr/>
      <dgm:t>
        <a:bodyPr/>
        <a:lstStyle/>
        <a:p>
          <a:pPr rtl="1"/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E4E3F53-FA8E-4184-BA33-8456DAD3B1D6}">
      <dgm:prSet phldrT="[نص]"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pPr algn="ctr" rtl="1"/>
          <a:r>
            <a:rPr lang="ar-BH" sz="2800" b="0" dirty="0">
              <a:latin typeface="Sakkal Majalla" panose="02000000000000000000" pitchFamily="2" charset="-78"/>
              <a:cs typeface="Sakkal Majalla" panose="02000000000000000000" pitchFamily="2" charset="-78"/>
            </a:rPr>
            <a:t>تراجع نسبة النمو الطبيعي للسكان.</a:t>
          </a:r>
          <a:endParaRPr lang="en-US" sz="2800" b="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B3C897C-3FF1-4DBD-A3BB-E20873048DF7}" type="parTrans" cxnId="{FA8A9AC9-48A6-4306-9ABF-E29633815BB6}">
      <dgm:prSet/>
      <dgm:spPr/>
      <dgm:t>
        <a:bodyPr/>
        <a:lstStyle/>
        <a:p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21B2945-D0D8-4267-AE0C-EB0BB25C39A6}" type="sibTrans" cxnId="{FA8A9AC9-48A6-4306-9ABF-E29633815BB6}">
      <dgm:prSet/>
      <dgm:spPr/>
      <dgm:t>
        <a:bodyPr/>
        <a:lstStyle/>
        <a:p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407AEA6-20E8-46E7-8B1B-3D06D8AE0CED}">
      <dgm:prSet phldrT="[نص]"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pPr algn="ctr" rtl="1"/>
          <a:r>
            <a:rPr lang="ar-BH" sz="2800" b="0" dirty="0">
              <a:latin typeface="Sakkal Majalla" panose="02000000000000000000" pitchFamily="2" charset="-78"/>
              <a:cs typeface="Sakkal Majalla" panose="02000000000000000000" pitchFamily="2" charset="-78"/>
            </a:rPr>
            <a:t>تراجع عدد الأسر الممتدة.</a:t>
          </a:r>
          <a:endParaRPr lang="en-US" sz="2800" b="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1254BC0-6E8C-4B90-8AE7-147A8D95405A}" type="parTrans" cxnId="{BE89844E-304D-4F8C-80FE-1085D8D2D7E2}">
      <dgm:prSet/>
      <dgm:spPr/>
      <dgm:t>
        <a:bodyPr/>
        <a:lstStyle/>
        <a:p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D49BE02-774C-4028-A66D-5D8B5E294CAE}" type="sibTrans" cxnId="{BE89844E-304D-4F8C-80FE-1085D8D2D7E2}">
      <dgm:prSet/>
      <dgm:spPr/>
      <dgm:t>
        <a:bodyPr/>
        <a:lstStyle/>
        <a:p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ADC427B-1EBB-4FFF-BB77-FDD1F128B9B8}">
      <dgm:prSet phldrT="[نص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 algn="ctr" rtl="1"/>
          <a:r>
            <a:rPr lang="ar-BH" sz="2800" b="0" dirty="0">
              <a:latin typeface="Sakkal Majalla" panose="02000000000000000000" pitchFamily="2" charset="-78"/>
              <a:cs typeface="Sakkal Majalla" panose="02000000000000000000" pitchFamily="2" charset="-78"/>
            </a:rPr>
            <a:t>انتشار ثقافة التضامن والتعاون.</a:t>
          </a:r>
          <a:endParaRPr lang="en-US" sz="2800" b="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569A819B-FFB4-4DC8-8872-88E9387ADBBF}" type="parTrans" cxnId="{21CE8335-1ABD-445B-AC8B-6B6943B31F89}">
      <dgm:prSet/>
      <dgm:spPr/>
      <dgm:t>
        <a:bodyPr/>
        <a:lstStyle/>
        <a:p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B625C6E-8DCD-45C9-9837-2F49886A234E}" type="sibTrans" cxnId="{21CE8335-1ABD-445B-AC8B-6B6943B31F89}">
      <dgm:prSet/>
      <dgm:spPr/>
      <dgm:t>
        <a:bodyPr/>
        <a:lstStyle/>
        <a:p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838ABF6-6F50-43C6-A00F-5B95C237E2F1}">
      <dgm:prSet phldrT="[نص]" custT="1"/>
      <dgm:spPr/>
      <dgm:t>
        <a:bodyPr/>
        <a:lstStyle/>
        <a:p>
          <a:pPr algn="ctr" rtl="1"/>
          <a:r>
            <a:rPr lang="ar-BH" sz="2800" b="0" dirty="0">
              <a:latin typeface="Sakkal Majalla" panose="02000000000000000000" pitchFamily="2" charset="-78"/>
              <a:cs typeface="Sakkal Majalla" panose="02000000000000000000" pitchFamily="2" charset="-78"/>
            </a:rPr>
            <a:t>إنشاء العديد من المستشفيات والمراكز والعيادات الصحية.</a:t>
          </a:r>
          <a:endParaRPr lang="en-US" sz="2800" b="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8360B-AEA6-4D40-A16D-EBA1E41D159C}" type="parTrans" cxnId="{BB6764C4-92CE-4623-A342-F17C089A4FB1}">
      <dgm:prSet/>
      <dgm:spPr/>
      <dgm:t>
        <a:bodyPr/>
        <a:lstStyle/>
        <a:p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5F1BFEB7-FB1D-472B-A34F-DFC945B65DFC}" type="sibTrans" cxnId="{BB6764C4-92CE-4623-A342-F17C089A4FB1}">
      <dgm:prSet/>
      <dgm:spPr/>
      <dgm:t>
        <a:bodyPr/>
        <a:lstStyle/>
        <a:p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0A51702-7186-4FF1-8831-9F69186609B3}">
      <dgm:prSet phldrT="[نص]" custT="1"/>
      <dgm:spPr/>
      <dgm:t>
        <a:bodyPr/>
        <a:lstStyle/>
        <a:p>
          <a:pPr algn="ctr" rtl="1"/>
          <a:r>
            <a:rPr lang="ar-BH" sz="2800" b="0" dirty="0">
              <a:latin typeface="Sakkal Majalla" panose="02000000000000000000" pitchFamily="2" charset="-78"/>
              <a:cs typeface="Sakkal Majalla" panose="02000000000000000000" pitchFamily="2" charset="-78"/>
            </a:rPr>
            <a:t>دعم القطاع الخاص وتشجيعه.</a:t>
          </a:r>
          <a:endParaRPr lang="en-US" sz="2800" b="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F097059-2F8D-4627-873B-98797B496C7E}" type="parTrans" cxnId="{BD26B6C9-0B13-4367-AA9A-A6BF518535C7}">
      <dgm:prSet/>
      <dgm:spPr/>
      <dgm:t>
        <a:bodyPr/>
        <a:lstStyle/>
        <a:p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BC5A129-CA93-45DD-BACC-26AB3438CB03}" type="sibTrans" cxnId="{BD26B6C9-0B13-4367-AA9A-A6BF518535C7}">
      <dgm:prSet/>
      <dgm:spPr/>
      <dgm:t>
        <a:bodyPr/>
        <a:lstStyle/>
        <a:p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E8BBB52-CD52-49D4-AE0F-5ED8BE6DEDC8}">
      <dgm:prSet custT="1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 anchor="t"/>
        <a:lstStyle/>
        <a:p>
          <a:pPr algn="ctr" rtl="1"/>
          <a:r>
            <a:rPr lang="ar-BH" sz="2800" b="0" dirty="0">
              <a:latin typeface="Sakkal Majalla" panose="02000000000000000000" pitchFamily="2" charset="-78"/>
              <a:cs typeface="Sakkal Majalla" panose="02000000000000000000" pitchFamily="2" charset="-78"/>
            </a:rPr>
            <a:t>حضور قوي ومؤثر للمرأة البحرينية في مختلف القطاعات.</a:t>
          </a:r>
          <a:endParaRPr lang="en-US" sz="2800" b="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CAB234-4C9E-4934-B2F4-0D0DB2CC8BD8}" type="parTrans" cxnId="{23726B9D-6FED-40C4-9840-03E58E0309A0}">
      <dgm:prSet/>
      <dgm:spPr/>
      <dgm:t>
        <a:bodyPr/>
        <a:lstStyle/>
        <a:p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6BDA31F-1D9D-4D1F-8890-3C176D63ABB8}" type="sibTrans" cxnId="{23726B9D-6FED-40C4-9840-03E58E0309A0}">
      <dgm:prSet/>
      <dgm:spPr/>
      <dgm:t>
        <a:bodyPr/>
        <a:lstStyle/>
        <a:p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5AB1A41F-BF62-4EC3-8958-B736D1C38978}">
      <dgm:prSet custT="1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/>
        <a:lstStyle/>
        <a:p>
          <a:pPr algn="ctr" rtl="1"/>
          <a:r>
            <a:rPr lang="ar-BH" sz="2800" b="0" dirty="0">
              <a:latin typeface="Sakkal Majalla" panose="02000000000000000000" pitchFamily="2" charset="-78"/>
              <a:cs typeface="Sakkal Majalla" panose="02000000000000000000" pitchFamily="2" charset="-78"/>
            </a:rPr>
            <a:t>تحقيق العديد من الإنجازات، والإسهام في حقل التنمية.</a:t>
          </a:r>
          <a:endParaRPr lang="en-US" sz="2800" b="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2568BA1-46BC-4FB8-87F7-84640456911C}" type="parTrans" cxnId="{A913A5A1-C2F9-498E-8992-5D787503B0D0}">
      <dgm:prSet/>
      <dgm:spPr/>
      <dgm:t>
        <a:bodyPr/>
        <a:lstStyle/>
        <a:p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9AEDE32-7AE7-4FED-8E1D-D13C4DF70DA9}" type="sibTrans" cxnId="{A913A5A1-C2F9-498E-8992-5D787503B0D0}">
      <dgm:prSet/>
      <dgm:spPr/>
      <dgm:t>
        <a:bodyPr/>
        <a:lstStyle/>
        <a:p>
          <a:endParaRPr lang="en-US" sz="36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0FEAF74-9886-47C4-A700-189C0FCDDC6B}">
      <dgm:prSet custT="1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/>
        <a:lstStyle/>
        <a:p>
          <a:pPr algn="ctr" rtl="1"/>
          <a:r>
            <a:rPr lang="ar-BH" sz="2600" b="0" dirty="0">
              <a:latin typeface="Sakkal Majalla" panose="02000000000000000000" pitchFamily="2" charset="-78"/>
              <a:cs typeface="Sakkal Majalla" panose="02000000000000000000" pitchFamily="2" charset="-78"/>
            </a:rPr>
            <a:t>دور بارز في الحياة العامة في إطار المؤسسات الحكومية والجمعيات الأهلية.</a:t>
          </a:r>
          <a:endParaRPr lang="en-US" sz="2600" b="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6CC68C-414C-4035-905E-5CCD9E5D7C24}" type="parTrans" cxnId="{DC583B46-3B29-44A7-A41E-2A33D026F07C}">
      <dgm:prSet/>
      <dgm:spPr/>
      <dgm:t>
        <a:bodyPr/>
        <a:lstStyle/>
        <a:p>
          <a:endParaRPr lang="fr-FR" sz="20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3A6045E-0926-41C3-AD76-1898F4F5BD48}" type="sibTrans" cxnId="{DC583B46-3B29-44A7-A41E-2A33D026F07C}">
      <dgm:prSet/>
      <dgm:spPr/>
      <dgm:t>
        <a:bodyPr/>
        <a:lstStyle/>
        <a:p>
          <a:endParaRPr lang="fr-FR" sz="2000" b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6C3C2CD-04CB-4955-B6D5-9FAE2A8E4D35}" type="pres">
      <dgm:prSet presAssocID="{7E3E74DF-39D8-4957-8B4F-7D44BAE9C8A6}" presName="diagram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BH"/>
        </a:p>
      </dgm:t>
    </dgm:pt>
    <dgm:pt modelId="{6EBBF4A5-7DBA-420C-8F78-4A9788DA29B0}" type="pres">
      <dgm:prSet presAssocID="{DFC492B1-E8DF-4E38-9A37-CF7A70B32BAD}" presName="root" presStyleCnt="0"/>
      <dgm:spPr/>
    </dgm:pt>
    <dgm:pt modelId="{6DD43944-9470-497C-844B-A97EB03BCB52}" type="pres">
      <dgm:prSet presAssocID="{DFC492B1-E8DF-4E38-9A37-CF7A70B32BAD}" presName="rootComposite" presStyleCnt="0"/>
      <dgm:spPr/>
    </dgm:pt>
    <dgm:pt modelId="{87BF428A-3E6B-493B-B16B-2F79BE42DE19}" type="pres">
      <dgm:prSet presAssocID="{DFC492B1-E8DF-4E38-9A37-CF7A70B32BAD}" presName="rootText" presStyleLbl="node1" presStyleIdx="0" presStyleCnt="4" custScaleX="147729" custScaleY="71505" custLinFactNeighborY="-29340"/>
      <dgm:spPr/>
      <dgm:t>
        <a:bodyPr/>
        <a:lstStyle/>
        <a:p>
          <a:pPr rtl="1"/>
          <a:endParaRPr lang="ar-BH"/>
        </a:p>
      </dgm:t>
    </dgm:pt>
    <dgm:pt modelId="{8ECCD124-69C3-4520-B4DC-1C41248BE841}" type="pres">
      <dgm:prSet presAssocID="{DFC492B1-E8DF-4E38-9A37-CF7A70B32BAD}" presName="rootConnector" presStyleLbl="node1" presStyleIdx="0" presStyleCnt="4"/>
      <dgm:spPr/>
      <dgm:t>
        <a:bodyPr/>
        <a:lstStyle/>
        <a:p>
          <a:pPr rtl="1"/>
          <a:endParaRPr lang="ar-BH"/>
        </a:p>
      </dgm:t>
    </dgm:pt>
    <dgm:pt modelId="{8EA79E0B-B77A-4265-BC34-21B46A48C752}" type="pres">
      <dgm:prSet presAssocID="{DFC492B1-E8DF-4E38-9A37-CF7A70B32BAD}" presName="childShape" presStyleCnt="0"/>
      <dgm:spPr/>
    </dgm:pt>
    <dgm:pt modelId="{E146F4F2-0539-4D8B-AD07-F707FE78590E}" type="pres">
      <dgm:prSet presAssocID="{72D8D5D5-040F-4153-BF5D-AB6BF3498CC4}" presName="Name13" presStyleLbl="parChTrans1D2" presStyleIdx="0" presStyleCnt="12"/>
      <dgm:spPr/>
      <dgm:t>
        <a:bodyPr/>
        <a:lstStyle/>
        <a:p>
          <a:pPr rtl="1"/>
          <a:endParaRPr lang="ar-BH"/>
        </a:p>
      </dgm:t>
    </dgm:pt>
    <dgm:pt modelId="{D8D7CF0B-FEFE-4DE2-AF6D-4BE9BB202D6F}" type="pres">
      <dgm:prSet presAssocID="{946360F2-7DE8-4EB5-858D-006A618F4E23}" presName="childText" presStyleLbl="bgAcc1" presStyleIdx="0" presStyleCnt="12" custScaleX="178276" custScaleY="17113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rtl="1"/>
          <a:endParaRPr lang="ar-BH"/>
        </a:p>
      </dgm:t>
    </dgm:pt>
    <dgm:pt modelId="{348DBBAC-4807-4E53-8D51-ACC37155509F}" type="pres">
      <dgm:prSet presAssocID="{0B3C897C-3FF1-4DBD-A3BB-E20873048DF7}" presName="Name13" presStyleLbl="parChTrans1D2" presStyleIdx="1" presStyleCnt="12"/>
      <dgm:spPr/>
      <dgm:t>
        <a:bodyPr/>
        <a:lstStyle/>
        <a:p>
          <a:pPr rtl="1"/>
          <a:endParaRPr lang="ar-BH"/>
        </a:p>
      </dgm:t>
    </dgm:pt>
    <dgm:pt modelId="{85AD57FC-ADB4-4191-9743-F94DEB8CB9E5}" type="pres">
      <dgm:prSet presAssocID="{2E4E3F53-FA8E-4184-BA33-8456DAD3B1D6}" presName="childText" presStyleLbl="bgAcc1" presStyleIdx="1" presStyleCnt="12" custScaleX="178276" custScaleY="17113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rtl="1"/>
          <a:endParaRPr lang="ar-BH"/>
        </a:p>
      </dgm:t>
    </dgm:pt>
    <dgm:pt modelId="{570CD800-5B7A-4C0A-B0E8-4C7794D83CD9}" type="pres">
      <dgm:prSet presAssocID="{D1254BC0-6E8C-4B90-8AE7-147A8D95405A}" presName="Name13" presStyleLbl="parChTrans1D2" presStyleIdx="2" presStyleCnt="12"/>
      <dgm:spPr/>
      <dgm:t>
        <a:bodyPr/>
        <a:lstStyle/>
        <a:p>
          <a:pPr rtl="1"/>
          <a:endParaRPr lang="ar-BH"/>
        </a:p>
      </dgm:t>
    </dgm:pt>
    <dgm:pt modelId="{522C33F8-38BE-4AA5-8EBB-3759DD0F5C5F}" type="pres">
      <dgm:prSet presAssocID="{F407AEA6-20E8-46E7-8B1B-3D06D8AE0CED}" presName="childText" presStyleLbl="bgAcc1" presStyleIdx="2" presStyleCnt="12" custScaleX="178276" custScaleY="17113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rtl="1"/>
          <a:endParaRPr lang="ar-BH"/>
        </a:p>
      </dgm:t>
    </dgm:pt>
    <dgm:pt modelId="{AB40E8D4-E97E-4D60-B206-35FBD288F343}" type="pres">
      <dgm:prSet presAssocID="{31A34888-23AC-498E-BADA-9A590DDA858C}" presName="root" presStyleCnt="0"/>
      <dgm:spPr/>
    </dgm:pt>
    <dgm:pt modelId="{6CD53FC2-A981-40B9-8733-924607909170}" type="pres">
      <dgm:prSet presAssocID="{31A34888-23AC-498E-BADA-9A590DDA858C}" presName="rootComposite" presStyleCnt="0"/>
      <dgm:spPr/>
    </dgm:pt>
    <dgm:pt modelId="{B672FE04-0038-4616-BBDE-B67E8A73529C}" type="pres">
      <dgm:prSet presAssocID="{31A34888-23AC-498E-BADA-9A590DDA858C}" presName="rootText" presStyleLbl="node1" presStyleIdx="1" presStyleCnt="4" custScaleX="253049" custScaleY="71505" custLinFactNeighborY="-29340"/>
      <dgm:spPr/>
      <dgm:t>
        <a:bodyPr/>
        <a:lstStyle/>
        <a:p>
          <a:pPr rtl="1"/>
          <a:endParaRPr lang="ar-BH"/>
        </a:p>
      </dgm:t>
    </dgm:pt>
    <dgm:pt modelId="{20F6C54E-2196-4646-9F66-90EB0B5533DF}" type="pres">
      <dgm:prSet presAssocID="{31A34888-23AC-498E-BADA-9A590DDA858C}" presName="rootConnector" presStyleLbl="node1" presStyleIdx="1" presStyleCnt="4"/>
      <dgm:spPr/>
      <dgm:t>
        <a:bodyPr/>
        <a:lstStyle/>
        <a:p>
          <a:pPr rtl="1"/>
          <a:endParaRPr lang="ar-BH"/>
        </a:p>
      </dgm:t>
    </dgm:pt>
    <dgm:pt modelId="{F1C763BB-0F4C-41D8-B0B8-D3418F9E6519}" type="pres">
      <dgm:prSet presAssocID="{31A34888-23AC-498E-BADA-9A590DDA858C}" presName="childShape" presStyleCnt="0"/>
      <dgm:spPr/>
    </dgm:pt>
    <dgm:pt modelId="{2FCF7EE1-5F09-4591-A876-490777893A67}" type="pres">
      <dgm:prSet presAssocID="{2E24E94F-40FC-476F-9BEE-02874FBD2B15}" presName="Name13" presStyleLbl="parChTrans1D2" presStyleIdx="3" presStyleCnt="12"/>
      <dgm:spPr/>
      <dgm:t>
        <a:bodyPr/>
        <a:lstStyle/>
        <a:p>
          <a:pPr rtl="1"/>
          <a:endParaRPr lang="ar-BH"/>
        </a:p>
      </dgm:t>
    </dgm:pt>
    <dgm:pt modelId="{CA36AD15-70B3-4CC1-8278-F3B2D1264DD2}" type="pres">
      <dgm:prSet presAssocID="{A73DEA7B-64D6-49C3-9B64-4BAB241BCABB}" presName="childText" presStyleLbl="bgAcc1" presStyleIdx="3" presStyleCnt="12" custScaleX="205339" custScaleY="21820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rtl="1"/>
          <a:endParaRPr lang="ar-BH"/>
        </a:p>
      </dgm:t>
    </dgm:pt>
    <dgm:pt modelId="{59A121EA-95BE-41AE-9843-F37E3D517988}" type="pres">
      <dgm:prSet presAssocID="{193DD3E3-9267-459A-9F5F-BED31DF162F7}" presName="Name13" presStyleLbl="parChTrans1D2" presStyleIdx="4" presStyleCnt="12"/>
      <dgm:spPr/>
      <dgm:t>
        <a:bodyPr/>
        <a:lstStyle/>
        <a:p>
          <a:pPr rtl="1"/>
          <a:endParaRPr lang="ar-BH"/>
        </a:p>
      </dgm:t>
    </dgm:pt>
    <dgm:pt modelId="{41C1E290-D6FF-45BF-88E3-36BFE91C75E6}" type="pres">
      <dgm:prSet presAssocID="{B88D9295-E7D1-41BD-995F-21E270BD417B}" presName="childText" presStyleLbl="bgAcc1" presStyleIdx="4" presStyleCnt="12" custScaleX="205339" custScaleY="17279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rtl="1"/>
          <a:endParaRPr lang="ar-BH"/>
        </a:p>
      </dgm:t>
    </dgm:pt>
    <dgm:pt modelId="{E429992B-D1F7-45AE-A3DD-14B2139963B0}" type="pres">
      <dgm:prSet presAssocID="{569A819B-FFB4-4DC8-8872-88E9387ADBBF}" presName="Name13" presStyleLbl="parChTrans1D2" presStyleIdx="5" presStyleCnt="12"/>
      <dgm:spPr/>
      <dgm:t>
        <a:bodyPr/>
        <a:lstStyle/>
        <a:p>
          <a:pPr rtl="1"/>
          <a:endParaRPr lang="ar-BH"/>
        </a:p>
      </dgm:t>
    </dgm:pt>
    <dgm:pt modelId="{E5A7326F-C32C-4EC3-A62F-2D78B6FBBD1D}" type="pres">
      <dgm:prSet presAssocID="{8ADC427B-1EBB-4FFF-BB77-FDD1F128B9B8}" presName="childText" presStyleLbl="bgAcc1" presStyleIdx="5" presStyleCnt="12" custScaleX="205339" custScaleY="17279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rtl="1"/>
          <a:endParaRPr lang="ar-BH"/>
        </a:p>
      </dgm:t>
    </dgm:pt>
    <dgm:pt modelId="{D352E028-4E9C-4C0A-909A-95C65EE4CB3C}" type="pres">
      <dgm:prSet presAssocID="{780C8146-02B7-4D41-8C1E-55A88711EB4C}" presName="root" presStyleCnt="0"/>
      <dgm:spPr/>
    </dgm:pt>
    <dgm:pt modelId="{EBD69886-DA64-4539-9258-90E8D2713C2B}" type="pres">
      <dgm:prSet presAssocID="{780C8146-02B7-4D41-8C1E-55A88711EB4C}" presName="rootComposite" presStyleCnt="0"/>
      <dgm:spPr/>
    </dgm:pt>
    <dgm:pt modelId="{15CC9B57-7ED2-47A3-AC4E-A03AE33077D7}" type="pres">
      <dgm:prSet presAssocID="{780C8146-02B7-4D41-8C1E-55A88711EB4C}" presName="rootText" presStyleLbl="node1" presStyleIdx="2" presStyleCnt="4" custScaleX="147729" custScaleY="71505" custLinFactNeighborX="10703" custLinFactNeighborY="-29340"/>
      <dgm:spPr/>
      <dgm:t>
        <a:bodyPr/>
        <a:lstStyle/>
        <a:p>
          <a:pPr rtl="1"/>
          <a:endParaRPr lang="ar-BH"/>
        </a:p>
      </dgm:t>
    </dgm:pt>
    <dgm:pt modelId="{79084CB2-9919-4161-9C20-FDCB936857DA}" type="pres">
      <dgm:prSet presAssocID="{780C8146-02B7-4D41-8C1E-55A88711EB4C}" presName="rootConnector" presStyleLbl="node1" presStyleIdx="2" presStyleCnt="4"/>
      <dgm:spPr/>
      <dgm:t>
        <a:bodyPr/>
        <a:lstStyle/>
        <a:p>
          <a:pPr rtl="1"/>
          <a:endParaRPr lang="ar-BH"/>
        </a:p>
      </dgm:t>
    </dgm:pt>
    <dgm:pt modelId="{0F176C62-ACCA-4F52-8B97-656377B6E074}" type="pres">
      <dgm:prSet presAssocID="{780C8146-02B7-4D41-8C1E-55A88711EB4C}" presName="childShape" presStyleCnt="0"/>
      <dgm:spPr/>
    </dgm:pt>
    <dgm:pt modelId="{67CDA9DF-E402-4123-B5AF-DA6704286D59}" type="pres">
      <dgm:prSet presAssocID="{25D4D120-7AEE-43B2-A9F2-8ACC7F74C366}" presName="Name13" presStyleLbl="parChTrans1D2" presStyleIdx="6" presStyleCnt="12"/>
      <dgm:spPr/>
      <dgm:t>
        <a:bodyPr/>
        <a:lstStyle/>
        <a:p>
          <a:pPr rtl="1"/>
          <a:endParaRPr lang="ar-BH"/>
        </a:p>
      </dgm:t>
    </dgm:pt>
    <dgm:pt modelId="{BEE48082-17B4-45D1-8207-E7EE1D5E122F}" type="pres">
      <dgm:prSet presAssocID="{32DC4811-EAF7-4A1F-B0C4-06731045233E}" presName="childText" presStyleLbl="bgAcc1" presStyleIdx="6" presStyleCnt="12" custScaleX="209443" custScaleY="227035" custLinFactNeighborX="18913" custLinFactNeighborY="-583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rtl="1"/>
          <a:endParaRPr lang="ar-BH"/>
        </a:p>
      </dgm:t>
    </dgm:pt>
    <dgm:pt modelId="{3A7BCC47-33AF-494D-8722-C16F67E06957}" type="pres">
      <dgm:prSet presAssocID="{8CA8360B-AEA6-4D40-A16D-EBA1E41D159C}" presName="Name13" presStyleLbl="parChTrans1D2" presStyleIdx="7" presStyleCnt="12"/>
      <dgm:spPr/>
      <dgm:t>
        <a:bodyPr/>
        <a:lstStyle/>
        <a:p>
          <a:pPr rtl="1"/>
          <a:endParaRPr lang="ar-BH"/>
        </a:p>
      </dgm:t>
    </dgm:pt>
    <dgm:pt modelId="{D848FA98-D8E2-4CD3-9F38-061BF929A40B}" type="pres">
      <dgm:prSet presAssocID="{7838ABF6-6F50-43C6-A00F-5B95C237E2F1}" presName="childText" presStyleLbl="bgAcc1" presStyleIdx="7" presStyleCnt="12" custScaleX="209443" custScaleY="172093" custLinFactNeighborX="18913" custLinFactNeighborY="-583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rtl="1"/>
          <a:endParaRPr lang="ar-BH"/>
        </a:p>
      </dgm:t>
    </dgm:pt>
    <dgm:pt modelId="{34F6BA3C-B95E-4E21-BAC3-BC5BD69EB875}" type="pres">
      <dgm:prSet presAssocID="{0F097059-2F8D-4627-873B-98797B496C7E}" presName="Name13" presStyleLbl="parChTrans1D2" presStyleIdx="8" presStyleCnt="12"/>
      <dgm:spPr/>
      <dgm:t>
        <a:bodyPr/>
        <a:lstStyle/>
        <a:p>
          <a:pPr rtl="1"/>
          <a:endParaRPr lang="ar-BH"/>
        </a:p>
      </dgm:t>
    </dgm:pt>
    <dgm:pt modelId="{9E1F3025-7C8C-4A08-BF7A-3F092CB40626}" type="pres">
      <dgm:prSet presAssocID="{C0A51702-7186-4FF1-8831-9F69186609B3}" presName="childText" presStyleLbl="bgAcc1" presStyleIdx="8" presStyleCnt="12" custScaleX="209443" custScaleY="172093" custLinFactNeighborX="20187" custLinFactNeighborY="-1399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rtl="1"/>
          <a:endParaRPr lang="ar-BH"/>
        </a:p>
      </dgm:t>
    </dgm:pt>
    <dgm:pt modelId="{C0ABFBC1-71CB-490F-BE79-12D8E0337933}" type="pres">
      <dgm:prSet presAssocID="{C0FE6950-5CC0-43A0-B258-3F9EDB1AD2D1}" presName="root" presStyleCnt="0"/>
      <dgm:spPr/>
    </dgm:pt>
    <dgm:pt modelId="{7D23C9D8-8615-4956-9410-D3CB34C060D1}" type="pres">
      <dgm:prSet presAssocID="{C0FE6950-5CC0-43A0-B258-3F9EDB1AD2D1}" presName="rootComposite" presStyleCnt="0"/>
      <dgm:spPr/>
    </dgm:pt>
    <dgm:pt modelId="{1610285B-D45A-4655-AB0D-C4E7F1A159C7}" type="pres">
      <dgm:prSet presAssocID="{C0FE6950-5CC0-43A0-B258-3F9EDB1AD2D1}" presName="rootText" presStyleLbl="node1" presStyleIdx="3" presStyleCnt="4" custScaleX="147729" custScaleY="71505" custLinFactNeighborY="-29340"/>
      <dgm:spPr/>
      <dgm:t>
        <a:bodyPr/>
        <a:lstStyle/>
        <a:p>
          <a:pPr rtl="1"/>
          <a:endParaRPr lang="ar-BH"/>
        </a:p>
      </dgm:t>
    </dgm:pt>
    <dgm:pt modelId="{DB3B479D-CE1C-45F6-88C1-4F8D19FF77E8}" type="pres">
      <dgm:prSet presAssocID="{C0FE6950-5CC0-43A0-B258-3F9EDB1AD2D1}" presName="rootConnector" presStyleLbl="node1" presStyleIdx="3" presStyleCnt="4"/>
      <dgm:spPr/>
      <dgm:t>
        <a:bodyPr/>
        <a:lstStyle/>
        <a:p>
          <a:pPr rtl="1"/>
          <a:endParaRPr lang="ar-BH"/>
        </a:p>
      </dgm:t>
    </dgm:pt>
    <dgm:pt modelId="{EAAFA8CA-500A-489C-AD11-1E101930DD1B}" type="pres">
      <dgm:prSet presAssocID="{C0FE6950-5CC0-43A0-B258-3F9EDB1AD2D1}" presName="childShape" presStyleCnt="0"/>
      <dgm:spPr/>
    </dgm:pt>
    <dgm:pt modelId="{82AC4055-488B-4AF1-813E-1D4C57F11939}" type="pres">
      <dgm:prSet presAssocID="{20CAB234-4C9E-4934-B2F4-0D0DB2CC8BD8}" presName="Name13" presStyleLbl="parChTrans1D2" presStyleIdx="9" presStyleCnt="12"/>
      <dgm:spPr/>
      <dgm:t>
        <a:bodyPr/>
        <a:lstStyle/>
        <a:p>
          <a:pPr rtl="1"/>
          <a:endParaRPr lang="ar-BH"/>
        </a:p>
      </dgm:t>
    </dgm:pt>
    <dgm:pt modelId="{9DE99F01-7EBB-44B1-B7DA-FF7A01DE96A2}" type="pres">
      <dgm:prSet presAssocID="{FE8BBB52-CD52-49D4-AE0F-5ED8BE6DEDC8}" presName="childText" presStyleLbl="bgAcc1" presStyleIdx="9" presStyleCnt="12" custScaleX="232098" custScaleY="1762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rtl="1"/>
          <a:endParaRPr lang="ar-BH"/>
        </a:p>
      </dgm:t>
    </dgm:pt>
    <dgm:pt modelId="{50B834BC-8EDE-49BF-96E0-079D69636998}" type="pres">
      <dgm:prSet presAssocID="{D2568BA1-46BC-4FB8-87F7-84640456911C}" presName="Name13" presStyleLbl="parChTrans1D2" presStyleIdx="10" presStyleCnt="12"/>
      <dgm:spPr/>
      <dgm:t>
        <a:bodyPr/>
        <a:lstStyle/>
        <a:p>
          <a:pPr rtl="1"/>
          <a:endParaRPr lang="ar-BH"/>
        </a:p>
      </dgm:t>
    </dgm:pt>
    <dgm:pt modelId="{C8BADE46-BA20-4D37-986A-426871FCB994}" type="pres">
      <dgm:prSet presAssocID="{5AB1A41F-BF62-4EC3-8958-B736D1C38978}" presName="childText" presStyleLbl="bgAcc1" presStyleIdx="10" presStyleCnt="12" custScaleX="232098" custScaleY="1762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rtl="1"/>
          <a:endParaRPr lang="ar-BH"/>
        </a:p>
      </dgm:t>
    </dgm:pt>
    <dgm:pt modelId="{E253B066-C92C-41CA-8060-2B448F7FDE86}" type="pres">
      <dgm:prSet presAssocID="{8C6CC68C-414C-4035-905E-5CCD9E5D7C24}" presName="Name13" presStyleLbl="parChTrans1D2" presStyleIdx="11" presStyleCnt="12"/>
      <dgm:spPr/>
      <dgm:t>
        <a:bodyPr/>
        <a:lstStyle/>
        <a:p>
          <a:pPr rtl="1"/>
          <a:endParaRPr lang="ar-BH"/>
        </a:p>
      </dgm:t>
    </dgm:pt>
    <dgm:pt modelId="{58B5E6A9-5EF6-48EC-946D-44F7E254A67C}" type="pres">
      <dgm:prSet presAssocID="{10FEAF74-9886-47C4-A700-189C0FCDDC6B}" presName="childText" presStyleLbl="bgAcc1" presStyleIdx="11" presStyleCnt="12" custScaleX="232098" custScaleY="1762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rtl="1"/>
          <a:endParaRPr lang="ar-BH"/>
        </a:p>
      </dgm:t>
    </dgm:pt>
  </dgm:ptLst>
  <dgm:cxnLst>
    <dgm:cxn modelId="{CF6FC452-F395-4613-A4A8-87684993CEEA}" srcId="{7E3E74DF-39D8-4957-8B4F-7D44BAE9C8A6}" destId="{780C8146-02B7-4D41-8C1E-55A88711EB4C}" srcOrd="2" destOrd="0" parTransId="{46BBA0C3-30C2-4772-84FF-3268E2B249F7}" sibTransId="{125E9FA6-550B-4AE8-B120-D016565D8284}"/>
    <dgm:cxn modelId="{7E6EFF75-0C29-426B-BBB1-96BFE975AC72}" type="presOf" srcId="{946360F2-7DE8-4EB5-858D-006A618F4E23}" destId="{D8D7CF0B-FEFE-4DE2-AF6D-4BE9BB202D6F}" srcOrd="0" destOrd="0" presId="urn:microsoft.com/office/officeart/2005/8/layout/hierarchy3"/>
    <dgm:cxn modelId="{BD26B6C9-0B13-4367-AA9A-A6BF518535C7}" srcId="{780C8146-02B7-4D41-8C1E-55A88711EB4C}" destId="{C0A51702-7186-4FF1-8831-9F69186609B3}" srcOrd="2" destOrd="0" parTransId="{0F097059-2F8D-4627-873B-98797B496C7E}" sibTransId="{4BC5A129-CA93-45DD-BACC-26AB3438CB03}"/>
    <dgm:cxn modelId="{BB6764C4-92CE-4623-A342-F17C089A4FB1}" srcId="{780C8146-02B7-4D41-8C1E-55A88711EB4C}" destId="{7838ABF6-6F50-43C6-A00F-5B95C237E2F1}" srcOrd="1" destOrd="0" parTransId="{8CA8360B-AEA6-4D40-A16D-EBA1E41D159C}" sibTransId="{5F1BFEB7-FB1D-472B-A34F-DFC945B65DFC}"/>
    <dgm:cxn modelId="{A8296184-EC08-44E8-8664-1C1DD53EC79C}" type="presOf" srcId="{25D4D120-7AEE-43B2-A9F2-8ACC7F74C366}" destId="{67CDA9DF-E402-4123-B5AF-DA6704286D59}" srcOrd="0" destOrd="0" presId="urn:microsoft.com/office/officeart/2005/8/layout/hierarchy3"/>
    <dgm:cxn modelId="{2EA59A63-6E5F-499E-99A6-2DDAFDBBB350}" srcId="{7E3E74DF-39D8-4957-8B4F-7D44BAE9C8A6}" destId="{C0FE6950-5CC0-43A0-B258-3F9EDB1AD2D1}" srcOrd="3" destOrd="0" parTransId="{B08646C1-496B-4686-984E-3DE3601B09D8}" sibTransId="{A2075E08-73C6-469B-8E98-6F648705A41F}"/>
    <dgm:cxn modelId="{B666B16D-D6EE-4C4A-854C-4DC031FD3F8D}" type="presOf" srcId="{A73DEA7B-64D6-49C3-9B64-4BAB241BCABB}" destId="{CA36AD15-70B3-4CC1-8278-F3B2D1264DD2}" srcOrd="0" destOrd="0" presId="urn:microsoft.com/office/officeart/2005/8/layout/hierarchy3"/>
    <dgm:cxn modelId="{0E08D001-7B86-4126-9F39-B2DF64427D83}" srcId="{780C8146-02B7-4D41-8C1E-55A88711EB4C}" destId="{32DC4811-EAF7-4A1F-B0C4-06731045233E}" srcOrd="0" destOrd="0" parTransId="{25D4D120-7AEE-43B2-A9F2-8ACC7F74C366}" sibTransId="{5861758D-5DCE-4FDD-AADC-D22EC23D115C}"/>
    <dgm:cxn modelId="{A913A5A1-C2F9-498E-8992-5D787503B0D0}" srcId="{C0FE6950-5CC0-43A0-B258-3F9EDB1AD2D1}" destId="{5AB1A41F-BF62-4EC3-8958-B736D1C38978}" srcOrd="1" destOrd="0" parTransId="{D2568BA1-46BC-4FB8-87F7-84640456911C}" sibTransId="{D9AEDE32-7AE7-4FED-8E1D-D13C4DF70DA9}"/>
    <dgm:cxn modelId="{BE89844E-304D-4F8C-80FE-1085D8D2D7E2}" srcId="{DFC492B1-E8DF-4E38-9A37-CF7A70B32BAD}" destId="{F407AEA6-20E8-46E7-8B1B-3D06D8AE0CED}" srcOrd="2" destOrd="0" parTransId="{D1254BC0-6E8C-4B90-8AE7-147A8D95405A}" sibTransId="{2D49BE02-774C-4028-A66D-5D8B5E294CAE}"/>
    <dgm:cxn modelId="{CE8B4D9B-FE5F-4F2D-8151-A31E0E73A983}" type="presOf" srcId="{F407AEA6-20E8-46E7-8B1B-3D06D8AE0CED}" destId="{522C33F8-38BE-4AA5-8EBB-3759DD0F5C5F}" srcOrd="0" destOrd="0" presId="urn:microsoft.com/office/officeart/2005/8/layout/hierarchy3"/>
    <dgm:cxn modelId="{24A6DFE6-4C81-4CF8-926B-C65D166BB598}" type="presOf" srcId="{DFC492B1-E8DF-4E38-9A37-CF7A70B32BAD}" destId="{8ECCD124-69C3-4520-B4DC-1C41248BE841}" srcOrd="1" destOrd="0" presId="urn:microsoft.com/office/officeart/2005/8/layout/hierarchy3"/>
    <dgm:cxn modelId="{358FF36E-6BCC-45F7-986B-DD785060FF58}" type="presOf" srcId="{8CA8360B-AEA6-4D40-A16D-EBA1E41D159C}" destId="{3A7BCC47-33AF-494D-8722-C16F67E06957}" srcOrd="0" destOrd="0" presId="urn:microsoft.com/office/officeart/2005/8/layout/hierarchy3"/>
    <dgm:cxn modelId="{C5D34C4A-599B-41D0-985E-7D3FE3EA9F44}" type="presOf" srcId="{193DD3E3-9267-459A-9F5F-BED31DF162F7}" destId="{59A121EA-95BE-41AE-9843-F37E3D517988}" srcOrd="0" destOrd="0" presId="urn:microsoft.com/office/officeart/2005/8/layout/hierarchy3"/>
    <dgm:cxn modelId="{F8FF0594-9718-4F29-8DC4-7A08911A77F3}" type="presOf" srcId="{2E4E3F53-FA8E-4184-BA33-8456DAD3B1D6}" destId="{85AD57FC-ADB4-4191-9743-F94DEB8CB9E5}" srcOrd="0" destOrd="0" presId="urn:microsoft.com/office/officeart/2005/8/layout/hierarchy3"/>
    <dgm:cxn modelId="{C1638F54-BE3F-4CAF-B373-A1B5267EE280}" type="presOf" srcId="{32DC4811-EAF7-4A1F-B0C4-06731045233E}" destId="{BEE48082-17B4-45D1-8207-E7EE1D5E122F}" srcOrd="0" destOrd="0" presId="urn:microsoft.com/office/officeart/2005/8/layout/hierarchy3"/>
    <dgm:cxn modelId="{FA8A9AC9-48A6-4306-9ABF-E29633815BB6}" srcId="{DFC492B1-E8DF-4E38-9A37-CF7A70B32BAD}" destId="{2E4E3F53-FA8E-4184-BA33-8456DAD3B1D6}" srcOrd="1" destOrd="0" parTransId="{0B3C897C-3FF1-4DBD-A3BB-E20873048DF7}" sibTransId="{B21B2945-D0D8-4267-AE0C-EB0BB25C39A6}"/>
    <dgm:cxn modelId="{E4CE746A-4AC2-43D7-AACB-48247A21AA7F}" type="presOf" srcId="{8C6CC68C-414C-4035-905E-5CCD9E5D7C24}" destId="{E253B066-C92C-41CA-8060-2B448F7FDE86}" srcOrd="0" destOrd="0" presId="urn:microsoft.com/office/officeart/2005/8/layout/hierarchy3"/>
    <dgm:cxn modelId="{C3AA3A74-4F68-4777-8D25-7533D26D4F7F}" type="presOf" srcId="{B88D9295-E7D1-41BD-995F-21E270BD417B}" destId="{41C1E290-D6FF-45BF-88E3-36BFE91C75E6}" srcOrd="0" destOrd="0" presId="urn:microsoft.com/office/officeart/2005/8/layout/hierarchy3"/>
    <dgm:cxn modelId="{76299FD5-EA60-4A92-9B62-7689F4FA976A}" type="presOf" srcId="{7E3E74DF-39D8-4957-8B4F-7D44BAE9C8A6}" destId="{66C3C2CD-04CB-4955-B6D5-9FAE2A8E4D35}" srcOrd="0" destOrd="0" presId="urn:microsoft.com/office/officeart/2005/8/layout/hierarchy3"/>
    <dgm:cxn modelId="{BA13392E-795D-4231-864F-B7FD0A286C9C}" type="presOf" srcId="{D1254BC0-6E8C-4B90-8AE7-147A8D95405A}" destId="{570CD800-5B7A-4C0A-B0E8-4C7794D83CD9}" srcOrd="0" destOrd="0" presId="urn:microsoft.com/office/officeart/2005/8/layout/hierarchy3"/>
    <dgm:cxn modelId="{9F2EAA4E-B818-434D-8E12-7E419FACE86A}" type="presOf" srcId="{DFC492B1-E8DF-4E38-9A37-CF7A70B32BAD}" destId="{87BF428A-3E6B-493B-B16B-2F79BE42DE19}" srcOrd="0" destOrd="0" presId="urn:microsoft.com/office/officeart/2005/8/layout/hierarchy3"/>
    <dgm:cxn modelId="{043499D0-1E2E-4CF4-9333-755DCF659655}" type="presOf" srcId="{780C8146-02B7-4D41-8C1E-55A88711EB4C}" destId="{79084CB2-9919-4161-9C20-FDCB936857DA}" srcOrd="1" destOrd="0" presId="urn:microsoft.com/office/officeart/2005/8/layout/hierarchy3"/>
    <dgm:cxn modelId="{ECF3196F-0683-4738-ADB7-AE214CAC104C}" srcId="{7E3E74DF-39D8-4957-8B4F-7D44BAE9C8A6}" destId="{DFC492B1-E8DF-4E38-9A37-CF7A70B32BAD}" srcOrd="0" destOrd="0" parTransId="{C4C06F67-40DB-42A6-AA38-BEE1E9F8DD52}" sibTransId="{34B519D3-4D63-4224-8959-8FC94791AD9E}"/>
    <dgm:cxn modelId="{0F3D6550-2985-4216-82FD-9EDBAA498263}" type="presOf" srcId="{7838ABF6-6F50-43C6-A00F-5B95C237E2F1}" destId="{D848FA98-D8E2-4CD3-9F38-061BF929A40B}" srcOrd="0" destOrd="0" presId="urn:microsoft.com/office/officeart/2005/8/layout/hierarchy3"/>
    <dgm:cxn modelId="{B8133F58-23A9-49D1-8673-D2A8464F5451}" type="presOf" srcId="{C0FE6950-5CC0-43A0-B258-3F9EDB1AD2D1}" destId="{DB3B479D-CE1C-45F6-88C1-4F8D19FF77E8}" srcOrd="1" destOrd="0" presId="urn:microsoft.com/office/officeart/2005/8/layout/hierarchy3"/>
    <dgm:cxn modelId="{96CEB9DA-7129-47F4-A38D-7DBB0C3A16DF}" type="presOf" srcId="{20CAB234-4C9E-4934-B2F4-0D0DB2CC8BD8}" destId="{82AC4055-488B-4AF1-813E-1D4C57F11939}" srcOrd="0" destOrd="0" presId="urn:microsoft.com/office/officeart/2005/8/layout/hierarchy3"/>
    <dgm:cxn modelId="{86299C61-1CF5-4C2C-8CA3-046C1D319537}" type="presOf" srcId="{10FEAF74-9886-47C4-A700-189C0FCDDC6B}" destId="{58B5E6A9-5EF6-48EC-946D-44F7E254A67C}" srcOrd="0" destOrd="0" presId="urn:microsoft.com/office/officeart/2005/8/layout/hierarchy3"/>
    <dgm:cxn modelId="{DC583B46-3B29-44A7-A41E-2A33D026F07C}" srcId="{C0FE6950-5CC0-43A0-B258-3F9EDB1AD2D1}" destId="{10FEAF74-9886-47C4-A700-189C0FCDDC6B}" srcOrd="2" destOrd="0" parTransId="{8C6CC68C-414C-4035-905E-5CCD9E5D7C24}" sibTransId="{13A6045E-0926-41C3-AD76-1898F4F5BD48}"/>
    <dgm:cxn modelId="{D639B2B0-38A7-46BA-96AC-626914B3F1E2}" type="presOf" srcId="{72D8D5D5-040F-4153-BF5D-AB6BF3498CC4}" destId="{E146F4F2-0539-4D8B-AD07-F707FE78590E}" srcOrd="0" destOrd="0" presId="urn:microsoft.com/office/officeart/2005/8/layout/hierarchy3"/>
    <dgm:cxn modelId="{8AA7218F-FC9B-4801-B08A-61E337F62E90}" srcId="{7E3E74DF-39D8-4957-8B4F-7D44BAE9C8A6}" destId="{31A34888-23AC-498E-BADA-9A590DDA858C}" srcOrd="1" destOrd="0" parTransId="{C65528D5-C91E-4D87-83AB-F4DB4EC48C05}" sibTransId="{FED81984-3A68-45BB-863F-23329ED71C78}"/>
    <dgm:cxn modelId="{23726B9D-6FED-40C4-9840-03E58E0309A0}" srcId="{C0FE6950-5CC0-43A0-B258-3F9EDB1AD2D1}" destId="{FE8BBB52-CD52-49D4-AE0F-5ED8BE6DEDC8}" srcOrd="0" destOrd="0" parTransId="{20CAB234-4C9E-4934-B2F4-0D0DB2CC8BD8}" sibTransId="{A6BDA31F-1D9D-4D1F-8890-3C176D63ABB8}"/>
    <dgm:cxn modelId="{B0FC77CF-E6B5-4377-97FF-BE5A22DAF9C1}" type="presOf" srcId="{5AB1A41F-BF62-4EC3-8958-B736D1C38978}" destId="{C8BADE46-BA20-4D37-986A-426871FCB994}" srcOrd="0" destOrd="0" presId="urn:microsoft.com/office/officeart/2005/8/layout/hierarchy3"/>
    <dgm:cxn modelId="{08CB123A-BBDA-4CAE-A30F-407F9EBCD1D8}" type="presOf" srcId="{8ADC427B-1EBB-4FFF-BB77-FDD1F128B9B8}" destId="{E5A7326F-C32C-4EC3-A62F-2D78B6FBBD1D}" srcOrd="0" destOrd="0" presId="urn:microsoft.com/office/officeart/2005/8/layout/hierarchy3"/>
    <dgm:cxn modelId="{710A0B77-2B5E-455F-8FF4-732A00765587}" type="presOf" srcId="{C0FE6950-5CC0-43A0-B258-3F9EDB1AD2D1}" destId="{1610285B-D45A-4655-AB0D-C4E7F1A159C7}" srcOrd="0" destOrd="0" presId="urn:microsoft.com/office/officeart/2005/8/layout/hierarchy3"/>
    <dgm:cxn modelId="{38F13DA2-796A-48B8-9FBA-1246344BFBCD}" srcId="{31A34888-23AC-498E-BADA-9A590DDA858C}" destId="{B88D9295-E7D1-41BD-995F-21E270BD417B}" srcOrd="1" destOrd="0" parTransId="{193DD3E3-9267-459A-9F5F-BED31DF162F7}" sibTransId="{468A4E88-8438-407B-A335-6BEC8735C14D}"/>
    <dgm:cxn modelId="{B3B57908-6DD5-47C7-8A08-D156AFF4E7FA}" type="presOf" srcId="{FE8BBB52-CD52-49D4-AE0F-5ED8BE6DEDC8}" destId="{9DE99F01-7EBB-44B1-B7DA-FF7A01DE96A2}" srcOrd="0" destOrd="0" presId="urn:microsoft.com/office/officeart/2005/8/layout/hierarchy3"/>
    <dgm:cxn modelId="{D4F9C04D-ACCD-41ED-9F56-E5D2C3D0C58C}" type="presOf" srcId="{31A34888-23AC-498E-BADA-9A590DDA858C}" destId="{20F6C54E-2196-4646-9F66-90EB0B5533DF}" srcOrd="1" destOrd="0" presId="urn:microsoft.com/office/officeart/2005/8/layout/hierarchy3"/>
    <dgm:cxn modelId="{1FCAC1B4-EC4A-43E2-ACB4-15652DBD122E}" type="presOf" srcId="{569A819B-FFB4-4DC8-8872-88E9387ADBBF}" destId="{E429992B-D1F7-45AE-A3DD-14B2139963B0}" srcOrd="0" destOrd="0" presId="urn:microsoft.com/office/officeart/2005/8/layout/hierarchy3"/>
    <dgm:cxn modelId="{7FBA2BCC-E004-4F88-94A7-F67FF2BC05F0}" type="presOf" srcId="{31A34888-23AC-498E-BADA-9A590DDA858C}" destId="{B672FE04-0038-4616-BBDE-B67E8A73529C}" srcOrd="0" destOrd="0" presId="urn:microsoft.com/office/officeart/2005/8/layout/hierarchy3"/>
    <dgm:cxn modelId="{3D60E585-648C-49A2-B070-F021F4B8696C}" type="presOf" srcId="{0B3C897C-3FF1-4DBD-A3BB-E20873048DF7}" destId="{348DBBAC-4807-4E53-8D51-ACC37155509F}" srcOrd="0" destOrd="0" presId="urn:microsoft.com/office/officeart/2005/8/layout/hierarchy3"/>
    <dgm:cxn modelId="{0783739B-76C4-4C20-BDA8-C30E4A2E3E8E}" type="presOf" srcId="{780C8146-02B7-4D41-8C1E-55A88711EB4C}" destId="{15CC9B57-7ED2-47A3-AC4E-A03AE33077D7}" srcOrd="0" destOrd="0" presId="urn:microsoft.com/office/officeart/2005/8/layout/hierarchy3"/>
    <dgm:cxn modelId="{DB78B1BF-D37E-413C-AD29-6320DE7596D6}" type="presOf" srcId="{0F097059-2F8D-4627-873B-98797B496C7E}" destId="{34F6BA3C-B95E-4E21-BAC3-BC5BD69EB875}" srcOrd="0" destOrd="0" presId="urn:microsoft.com/office/officeart/2005/8/layout/hierarchy3"/>
    <dgm:cxn modelId="{864DC30F-8EB5-42FC-9F65-2683E3BE9AF4}" type="presOf" srcId="{C0A51702-7186-4FF1-8831-9F69186609B3}" destId="{9E1F3025-7C8C-4A08-BF7A-3F092CB40626}" srcOrd="0" destOrd="0" presId="urn:microsoft.com/office/officeart/2005/8/layout/hierarchy3"/>
    <dgm:cxn modelId="{C82CEA50-D960-4E45-B0CD-4F891022EA1C}" type="presOf" srcId="{D2568BA1-46BC-4FB8-87F7-84640456911C}" destId="{50B834BC-8EDE-49BF-96E0-079D69636998}" srcOrd="0" destOrd="0" presId="urn:microsoft.com/office/officeart/2005/8/layout/hierarchy3"/>
    <dgm:cxn modelId="{F1116698-BAE2-41F0-940A-2AF2E3D59AB1}" srcId="{31A34888-23AC-498E-BADA-9A590DDA858C}" destId="{A73DEA7B-64D6-49C3-9B64-4BAB241BCABB}" srcOrd="0" destOrd="0" parTransId="{2E24E94F-40FC-476F-9BEE-02874FBD2B15}" sibTransId="{53E7534D-1F9D-45A9-BC15-6CFC2BB02224}"/>
    <dgm:cxn modelId="{21CE8335-1ABD-445B-AC8B-6B6943B31F89}" srcId="{31A34888-23AC-498E-BADA-9A590DDA858C}" destId="{8ADC427B-1EBB-4FFF-BB77-FDD1F128B9B8}" srcOrd="2" destOrd="0" parTransId="{569A819B-FFB4-4DC8-8872-88E9387ADBBF}" sibTransId="{0B625C6E-8DCD-45C9-9837-2F49886A234E}"/>
    <dgm:cxn modelId="{0E03B80A-83B5-4381-AB8C-B39E8BF7F810}" srcId="{DFC492B1-E8DF-4E38-9A37-CF7A70B32BAD}" destId="{946360F2-7DE8-4EB5-858D-006A618F4E23}" srcOrd="0" destOrd="0" parTransId="{72D8D5D5-040F-4153-BF5D-AB6BF3498CC4}" sibTransId="{E6EF221F-22C2-40F9-914B-D81D71136524}"/>
    <dgm:cxn modelId="{608599E4-9D2D-40F0-B863-A57E43E5462B}" type="presOf" srcId="{2E24E94F-40FC-476F-9BEE-02874FBD2B15}" destId="{2FCF7EE1-5F09-4591-A876-490777893A67}" srcOrd="0" destOrd="0" presId="urn:microsoft.com/office/officeart/2005/8/layout/hierarchy3"/>
    <dgm:cxn modelId="{76E407A2-F923-4E4E-869C-4EF7995E5664}" type="presParOf" srcId="{66C3C2CD-04CB-4955-B6D5-9FAE2A8E4D35}" destId="{6EBBF4A5-7DBA-420C-8F78-4A9788DA29B0}" srcOrd="0" destOrd="0" presId="urn:microsoft.com/office/officeart/2005/8/layout/hierarchy3"/>
    <dgm:cxn modelId="{DDA736F7-5A80-4F61-9B87-DD97653B772C}" type="presParOf" srcId="{6EBBF4A5-7DBA-420C-8F78-4A9788DA29B0}" destId="{6DD43944-9470-497C-844B-A97EB03BCB52}" srcOrd="0" destOrd="0" presId="urn:microsoft.com/office/officeart/2005/8/layout/hierarchy3"/>
    <dgm:cxn modelId="{A33810EC-10D5-42D5-A39C-CD52A03D59AB}" type="presParOf" srcId="{6DD43944-9470-497C-844B-A97EB03BCB52}" destId="{87BF428A-3E6B-493B-B16B-2F79BE42DE19}" srcOrd="0" destOrd="0" presId="urn:microsoft.com/office/officeart/2005/8/layout/hierarchy3"/>
    <dgm:cxn modelId="{98595A29-38E6-4C65-9897-D4700FA72C72}" type="presParOf" srcId="{6DD43944-9470-497C-844B-A97EB03BCB52}" destId="{8ECCD124-69C3-4520-B4DC-1C41248BE841}" srcOrd="1" destOrd="0" presId="urn:microsoft.com/office/officeart/2005/8/layout/hierarchy3"/>
    <dgm:cxn modelId="{F4A958D6-08BB-413B-BA41-EA7A2A555484}" type="presParOf" srcId="{6EBBF4A5-7DBA-420C-8F78-4A9788DA29B0}" destId="{8EA79E0B-B77A-4265-BC34-21B46A48C752}" srcOrd="1" destOrd="0" presId="urn:microsoft.com/office/officeart/2005/8/layout/hierarchy3"/>
    <dgm:cxn modelId="{3B1AADCC-6A2B-467C-95E3-59A1748E2732}" type="presParOf" srcId="{8EA79E0B-B77A-4265-BC34-21B46A48C752}" destId="{E146F4F2-0539-4D8B-AD07-F707FE78590E}" srcOrd="0" destOrd="0" presId="urn:microsoft.com/office/officeart/2005/8/layout/hierarchy3"/>
    <dgm:cxn modelId="{BD672530-E020-4679-B30B-19E03AB65C25}" type="presParOf" srcId="{8EA79E0B-B77A-4265-BC34-21B46A48C752}" destId="{D8D7CF0B-FEFE-4DE2-AF6D-4BE9BB202D6F}" srcOrd="1" destOrd="0" presId="urn:microsoft.com/office/officeart/2005/8/layout/hierarchy3"/>
    <dgm:cxn modelId="{F0069AD2-250C-47F6-A566-88CC207A7220}" type="presParOf" srcId="{8EA79E0B-B77A-4265-BC34-21B46A48C752}" destId="{348DBBAC-4807-4E53-8D51-ACC37155509F}" srcOrd="2" destOrd="0" presId="urn:microsoft.com/office/officeart/2005/8/layout/hierarchy3"/>
    <dgm:cxn modelId="{F618C163-7ECF-4C20-8029-6A0B5D7711A8}" type="presParOf" srcId="{8EA79E0B-B77A-4265-BC34-21B46A48C752}" destId="{85AD57FC-ADB4-4191-9743-F94DEB8CB9E5}" srcOrd="3" destOrd="0" presId="urn:microsoft.com/office/officeart/2005/8/layout/hierarchy3"/>
    <dgm:cxn modelId="{EF7C6DF6-3A00-4F09-BD59-6405F4737D4B}" type="presParOf" srcId="{8EA79E0B-B77A-4265-BC34-21B46A48C752}" destId="{570CD800-5B7A-4C0A-B0E8-4C7794D83CD9}" srcOrd="4" destOrd="0" presId="urn:microsoft.com/office/officeart/2005/8/layout/hierarchy3"/>
    <dgm:cxn modelId="{92997584-E2D6-4271-A19E-BE60A52F28A8}" type="presParOf" srcId="{8EA79E0B-B77A-4265-BC34-21B46A48C752}" destId="{522C33F8-38BE-4AA5-8EBB-3759DD0F5C5F}" srcOrd="5" destOrd="0" presId="urn:microsoft.com/office/officeart/2005/8/layout/hierarchy3"/>
    <dgm:cxn modelId="{EAF040B0-15C1-4651-941C-394B9AC2C30E}" type="presParOf" srcId="{66C3C2CD-04CB-4955-B6D5-9FAE2A8E4D35}" destId="{AB40E8D4-E97E-4D60-B206-35FBD288F343}" srcOrd="1" destOrd="0" presId="urn:microsoft.com/office/officeart/2005/8/layout/hierarchy3"/>
    <dgm:cxn modelId="{633AFFCE-067F-45E2-9E3D-5923786331E7}" type="presParOf" srcId="{AB40E8D4-E97E-4D60-B206-35FBD288F343}" destId="{6CD53FC2-A981-40B9-8733-924607909170}" srcOrd="0" destOrd="0" presId="urn:microsoft.com/office/officeart/2005/8/layout/hierarchy3"/>
    <dgm:cxn modelId="{5466CA5D-6409-4BE3-84D3-21C60A9C62F2}" type="presParOf" srcId="{6CD53FC2-A981-40B9-8733-924607909170}" destId="{B672FE04-0038-4616-BBDE-B67E8A73529C}" srcOrd="0" destOrd="0" presId="urn:microsoft.com/office/officeart/2005/8/layout/hierarchy3"/>
    <dgm:cxn modelId="{06D286D0-E7E1-4E8B-BC73-A7311B3293AE}" type="presParOf" srcId="{6CD53FC2-A981-40B9-8733-924607909170}" destId="{20F6C54E-2196-4646-9F66-90EB0B5533DF}" srcOrd="1" destOrd="0" presId="urn:microsoft.com/office/officeart/2005/8/layout/hierarchy3"/>
    <dgm:cxn modelId="{E888998A-7DD5-4200-BDD3-C9F6B9CD35A5}" type="presParOf" srcId="{AB40E8D4-E97E-4D60-B206-35FBD288F343}" destId="{F1C763BB-0F4C-41D8-B0B8-D3418F9E6519}" srcOrd="1" destOrd="0" presId="urn:microsoft.com/office/officeart/2005/8/layout/hierarchy3"/>
    <dgm:cxn modelId="{E429FB9C-10A6-4AF7-941B-49548055C0D3}" type="presParOf" srcId="{F1C763BB-0F4C-41D8-B0B8-D3418F9E6519}" destId="{2FCF7EE1-5F09-4591-A876-490777893A67}" srcOrd="0" destOrd="0" presId="urn:microsoft.com/office/officeart/2005/8/layout/hierarchy3"/>
    <dgm:cxn modelId="{062AD80A-BE64-43FA-98EA-EF25CCD4716F}" type="presParOf" srcId="{F1C763BB-0F4C-41D8-B0B8-D3418F9E6519}" destId="{CA36AD15-70B3-4CC1-8278-F3B2D1264DD2}" srcOrd="1" destOrd="0" presId="urn:microsoft.com/office/officeart/2005/8/layout/hierarchy3"/>
    <dgm:cxn modelId="{B441B8EA-4637-4363-928F-87D7E24BE01C}" type="presParOf" srcId="{F1C763BB-0F4C-41D8-B0B8-D3418F9E6519}" destId="{59A121EA-95BE-41AE-9843-F37E3D517988}" srcOrd="2" destOrd="0" presId="urn:microsoft.com/office/officeart/2005/8/layout/hierarchy3"/>
    <dgm:cxn modelId="{C08E0E6D-C320-4286-9150-CD446EB0F49E}" type="presParOf" srcId="{F1C763BB-0F4C-41D8-B0B8-D3418F9E6519}" destId="{41C1E290-D6FF-45BF-88E3-36BFE91C75E6}" srcOrd="3" destOrd="0" presId="urn:microsoft.com/office/officeart/2005/8/layout/hierarchy3"/>
    <dgm:cxn modelId="{A2D18766-208B-468C-946C-E67D6EAB2B95}" type="presParOf" srcId="{F1C763BB-0F4C-41D8-B0B8-D3418F9E6519}" destId="{E429992B-D1F7-45AE-A3DD-14B2139963B0}" srcOrd="4" destOrd="0" presId="urn:microsoft.com/office/officeart/2005/8/layout/hierarchy3"/>
    <dgm:cxn modelId="{DE19F80B-3FA2-4A2B-84EC-92BF00E70324}" type="presParOf" srcId="{F1C763BB-0F4C-41D8-B0B8-D3418F9E6519}" destId="{E5A7326F-C32C-4EC3-A62F-2D78B6FBBD1D}" srcOrd="5" destOrd="0" presId="urn:microsoft.com/office/officeart/2005/8/layout/hierarchy3"/>
    <dgm:cxn modelId="{0D86D37F-CA49-4197-BC71-CB739C0B2F52}" type="presParOf" srcId="{66C3C2CD-04CB-4955-B6D5-9FAE2A8E4D35}" destId="{D352E028-4E9C-4C0A-909A-95C65EE4CB3C}" srcOrd="2" destOrd="0" presId="urn:microsoft.com/office/officeart/2005/8/layout/hierarchy3"/>
    <dgm:cxn modelId="{EE4D5CC2-DEFB-49F5-AF85-227868A2D58B}" type="presParOf" srcId="{D352E028-4E9C-4C0A-909A-95C65EE4CB3C}" destId="{EBD69886-DA64-4539-9258-90E8D2713C2B}" srcOrd="0" destOrd="0" presId="urn:microsoft.com/office/officeart/2005/8/layout/hierarchy3"/>
    <dgm:cxn modelId="{D982D968-3374-406A-90C2-6C28DBEF8CA0}" type="presParOf" srcId="{EBD69886-DA64-4539-9258-90E8D2713C2B}" destId="{15CC9B57-7ED2-47A3-AC4E-A03AE33077D7}" srcOrd="0" destOrd="0" presId="urn:microsoft.com/office/officeart/2005/8/layout/hierarchy3"/>
    <dgm:cxn modelId="{AAD2FF8A-39B5-4A28-BBF0-D30DF5E5AE3F}" type="presParOf" srcId="{EBD69886-DA64-4539-9258-90E8D2713C2B}" destId="{79084CB2-9919-4161-9C20-FDCB936857DA}" srcOrd="1" destOrd="0" presId="urn:microsoft.com/office/officeart/2005/8/layout/hierarchy3"/>
    <dgm:cxn modelId="{B5F8FEC8-FF6A-4060-A621-3EC5CCA7FBBE}" type="presParOf" srcId="{D352E028-4E9C-4C0A-909A-95C65EE4CB3C}" destId="{0F176C62-ACCA-4F52-8B97-656377B6E074}" srcOrd="1" destOrd="0" presId="urn:microsoft.com/office/officeart/2005/8/layout/hierarchy3"/>
    <dgm:cxn modelId="{3532E6FD-7779-4BC7-AF49-33C57D406FCA}" type="presParOf" srcId="{0F176C62-ACCA-4F52-8B97-656377B6E074}" destId="{67CDA9DF-E402-4123-B5AF-DA6704286D59}" srcOrd="0" destOrd="0" presId="urn:microsoft.com/office/officeart/2005/8/layout/hierarchy3"/>
    <dgm:cxn modelId="{C14E4D63-05F5-46A8-B5C0-EDDF37FDC09C}" type="presParOf" srcId="{0F176C62-ACCA-4F52-8B97-656377B6E074}" destId="{BEE48082-17B4-45D1-8207-E7EE1D5E122F}" srcOrd="1" destOrd="0" presId="urn:microsoft.com/office/officeart/2005/8/layout/hierarchy3"/>
    <dgm:cxn modelId="{FF8AEF74-5C9A-4D27-9CF1-D77394146E01}" type="presParOf" srcId="{0F176C62-ACCA-4F52-8B97-656377B6E074}" destId="{3A7BCC47-33AF-494D-8722-C16F67E06957}" srcOrd="2" destOrd="0" presId="urn:microsoft.com/office/officeart/2005/8/layout/hierarchy3"/>
    <dgm:cxn modelId="{D186CA2B-D6BA-4D88-9B4B-94FC602AFC99}" type="presParOf" srcId="{0F176C62-ACCA-4F52-8B97-656377B6E074}" destId="{D848FA98-D8E2-4CD3-9F38-061BF929A40B}" srcOrd="3" destOrd="0" presId="urn:microsoft.com/office/officeart/2005/8/layout/hierarchy3"/>
    <dgm:cxn modelId="{EDBCE3A1-75A1-417C-A25E-F1C233D38522}" type="presParOf" srcId="{0F176C62-ACCA-4F52-8B97-656377B6E074}" destId="{34F6BA3C-B95E-4E21-BAC3-BC5BD69EB875}" srcOrd="4" destOrd="0" presId="urn:microsoft.com/office/officeart/2005/8/layout/hierarchy3"/>
    <dgm:cxn modelId="{C27E77B2-CCAD-40AE-BB24-66FA7D1567BF}" type="presParOf" srcId="{0F176C62-ACCA-4F52-8B97-656377B6E074}" destId="{9E1F3025-7C8C-4A08-BF7A-3F092CB40626}" srcOrd="5" destOrd="0" presId="urn:microsoft.com/office/officeart/2005/8/layout/hierarchy3"/>
    <dgm:cxn modelId="{83D14B16-24A1-4214-9A98-208306D943AA}" type="presParOf" srcId="{66C3C2CD-04CB-4955-B6D5-9FAE2A8E4D35}" destId="{C0ABFBC1-71CB-490F-BE79-12D8E0337933}" srcOrd="3" destOrd="0" presId="urn:microsoft.com/office/officeart/2005/8/layout/hierarchy3"/>
    <dgm:cxn modelId="{B3940D3C-0E5D-4035-A799-905C43790963}" type="presParOf" srcId="{C0ABFBC1-71CB-490F-BE79-12D8E0337933}" destId="{7D23C9D8-8615-4956-9410-D3CB34C060D1}" srcOrd="0" destOrd="0" presId="urn:microsoft.com/office/officeart/2005/8/layout/hierarchy3"/>
    <dgm:cxn modelId="{86E635D9-F21E-4261-883A-95A4E3D47772}" type="presParOf" srcId="{7D23C9D8-8615-4956-9410-D3CB34C060D1}" destId="{1610285B-D45A-4655-AB0D-C4E7F1A159C7}" srcOrd="0" destOrd="0" presId="urn:microsoft.com/office/officeart/2005/8/layout/hierarchy3"/>
    <dgm:cxn modelId="{3A3F11B2-41FB-43D3-8B52-92347654B6F5}" type="presParOf" srcId="{7D23C9D8-8615-4956-9410-D3CB34C060D1}" destId="{DB3B479D-CE1C-45F6-88C1-4F8D19FF77E8}" srcOrd="1" destOrd="0" presId="urn:microsoft.com/office/officeart/2005/8/layout/hierarchy3"/>
    <dgm:cxn modelId="{862360E3-CC98-404E-8B4E-CB811617E6A4}" type="presParOf" srcId="{C0ABFBC1-71CB-490F-BE79-12D8E0337933}" destId="{EAAFA8CA-500A-489C-AD11-1E101930DD1B}" srcOrd="1" destOrd="0" presId="urn:microsoft.com/office/officeart/2005/8/layout/hierarchy3"/>
    <dgm:cxn modelId="{8CA6886D-913F-4920-AB74-36884C15CFCE}" type="presParOf" srcId="{EAAFA8CA-500A-489C-AD11-1E101930DD1B}" destId="{82AC4055-488B-4AF1-813E-1D4C57F11939}" srcOrd="0" destOrd="0" presId="urn:microsoft.com/office/officeart/2005/8/layout/hierarchy3"/>
    <dgm:cxn modelId="{7BA3670C-AB64-48C0-81D2-266763139044}" type="presParOf" srcId="{EAAFA8CA-500A-489C-AD11-1E101930DD1B}" destId="{9DE99F01-7EBB-44B1-B7DA-FF7A01DE96A2}" srcOrd="1" destOrd="0" presId="urn:microsoft.com/office/officeart/2005/8/layout/hierarchy3"/>
    <dgm:cxn modelId="{1BB06B94-D974-453E-9981-60A9D477DE7D}" type="presParOf" srcId="{EAAFA8CA-500A-489C-AD11-1E101930DD1B}" destId="{50B834BC-8EDE-49BF-96E0-079D69636998}" srcOrd="2" destOrd="0" presId="urn:microsoft.com/office/officeart/2005/8/layout/hierarchy3"/>
    <dgm:cxn modelId="{8C4E48C3-6871-4601-B548-9616911F60C2}" type="presParOf" srcId="{EAAFA8CA-500A-489C-AD11-1E101930DD1B}" destId="{C8BADE46-BA20-4D37-986A-426871FCB994}" srcOrd="3" destOrd="0" presId="urn:microsoft.com/office/officeart/2005/8/layout/hierarchy3"/>
    <dgm:cxn modelId="{EF1FED00-E74A-4187-8B45-5212C163DAC5}" type="presParOf" srcId="{EAAFA8CA-500A-489C-AD11-1E101930DD1B}" destId="{E253B066-C92C-41CA-8060-2B448F7FDE86}" srcOrd="4" destOrd="0" presId="urn:microsoft.com/office/officeart/2005/8/layout/hierarchy3"/>
    <dgm:cxn modelId="{69D114C3-F7EC-4504-A54C-966A5A3341AC}" type="presParOf" srcId="{EAAFA8CA-500A-489C-AD11-1E101930DD1B}" destId="{58B5E6A9-5EF6-48EC-946D-44F7E254A67C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7CE65-F847-4487-BF95-D0AC9EBFFAB8}">
      <dsp:nvSpPr>
        <dsp:cNvPr id="0" name=""/>
        <dsp:cNvSpPr/>
      </dsp:nvSpPr>
      <dsp:spPr>
        <a:xfrm>
          <a:off x="1686184" y="1837"/>
          <a:ext cx="8453918" cy="10967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altLang="en-US" sz="3600" b="1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النمو السكاني</a:t>
          </a:r>
          <a:endParaRPr lang="en-US" sz="3600" b="1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1718306" y="33959"/>
        <a:ext cx="8389674" cy="1032471"/>
      </dsp:txXfrm>
    </dsp:sp>
    <dsp:sp modelId="{FE1E2729-428E-4C97-80BA-F406641EEB04}">
      <dsp:nvSpPr>
        <dsp:cNvPr id="0" name=""/>
        <dsp:cNvSpPr/>
      </dsp:nvSpPr>
      <dsp:spPr>
        <a:xfrm>
          <a:off x="2994468" y="1248599"/>
          <a:ext cx="5837350" cy="1096715"/>
        </a:xfrm>
        <a:prstGeom prst="roundRect">
          <a:avLst>
            <a:gd name="adj" fmla="val 10000"/>
          </a:avLst>
        </a:prstGeom>
        <a:solidFill>
          <a:srgbClr val="E9E9E9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3200" b="0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ازدياد عدد السكان.</a:t>
          </a:r>
          <a:endParaRPr lang="en-US" sz="3200" b="0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3026590" y="1280721"/>
        <a:ext cx="5773106" cy="1032471"/>
      </dsp:txXfrm>
    </dsp:sp>
    <dsp:sp modelId="{D3605C97-41FD-4935-BEA5-8CC5F0A5C69E}">
      <dsp:nvSpPr>
        <dsp:cNvPr id="0" name=""/>
        <dsp:cNvSpPr/>
      </dsp:nvSpPr>
      <dsp:spPr>
        <a:xfrm>
          <a:off x="3005853" y="2495360"/>
          <a:ext cx="5814581" cy="1096715"/>
        </a:xfrm>
        <a:prstGeom prst="roundRect">
          <a:avLst>
            <a:gd name="adj" fmla="val 10000"/>
          </a:avLst>
        </a:prstGeom>
        <a:solidFill>
          <a:srgbClr val="E9E9E9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3200" b="0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مجتمع فتي.</a:t>
          </a:r>
          <a:endParaRPr lang="en-US" sz="3200" b="0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3037975" y="2527482"/>
        <a:ext cx="5750337" cy="1032471"/>
      </dsp:txXfrm>
    </dsp:sp>
    <dsp:sp modelId="{ACB6EB9C-D6E5-444D-B558-18EF3434EC72}">
      <dsp:nvSpPr>
        <dsp:cNvPr id="0" name=""/>
        <dsp:cNvSpPr/>
      </dsp:nvSpPr>
      <dsp:spPr>
        <a:xfrm>
          <a:off x="2977839" y="3742121"/>
          <a:ext cx="5870608" cy="1096715"/>
        </a:xfrm>
        <a:prstGeom prst="roundRect">
          <a:avLst>
            <a:gd name="adj" fmla="val 10000"/>
          </a:avLst>
        </a:prstGeom>
        <a:solidFill>
          <a:srgbClr val="E9E9E9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3200" b="0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توافر إمكانات بشرية مستقبلية.</a:t>
          </a:r>
          <a:endParaRPr lang="en-US" sz="3200" b="0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3009961" y="3774243"/>
        <a:ext cx="5806364" cy="10324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7CE65-F847-4487-BF95-D0AC9EBFFAB8}">
      <dsp:nvSpPr>
        <dsp:cNvPr id="0" name=""/>
        <dsp:cNvSpPr/>
      </dsp:nvSpPr>
      <dsp:spPr>
        <a:xfrm>
          <a:off x="1686184" y="1849"/>
          <a:ext cx="8453918" cy="1110699"/>
        </a:xfrm>
        <a:prstGeom prst="roundRect">
          <a:avLst>
            <a:gd name="adj" fmla="val 10000"/>
          </a:avLst>
        </a:prstGeom>
        <a:solidFill>
          <a:srgbClr val="FFC000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altLang="en-US" sz="3600" b="1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تعميم التعليم</a:t>
          </a:r>
          <a:endParaRPr lang="en-US" altLang="en-US" sz="3600" b="1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1718715" y="34380"/>
        <a:ext cx="8388856" cy="1045637"/>
      </dsp:txXfrm>
    </dsp:sp>
    <dsp:sp modelId="{FE1E2729-428E-4C97-80BA-F406641EEB04}">
      <dsp:nvSpPr>
        <dsp:cNvPr id="0" name=""/>
        <dsp:cNvSpPr/>
      </dsp:nvSpPr>
      <dsp:spPr>
        <a:xfrm>
          <a:off x="2994468" y="1262756"/>
          <a:ext cx="5837350" cy="1110699"/>
        </a:xfrm>
        <a:prstGeom prst="roundRect">
          <a:avLst>
            <a:gd name="adj" fmla="val 10000"/>
          </a:avLst>
        </a:prstGeom>
        <a:solidFill>
          <a:srgbClr val="E9E9E9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MA" sz="3200" b="0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انتشار المؤسسات التعليمية في كل القرى والمدن.</a:t>
          </a:r>
          <a:endParaRPr lang="en-US" sz="3200" b="0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3026999" y="1295287"/>
        <a:ext cx="5772288" cy="1045637"/>
      </dsp:txXfrm>
    </dsp:sp>
    <dsp:sp modelId="{D3605C97-41FD-4935-BEA5-8CC5F0A5C69E}">
      <dsp:nvSpPr>
        <dsp:cNvPr id="0" name=""/>
        <dsp:cNvSpPr/>
      </dsp:nvSpPr>
      <dsp:spPr>
        <a:xfrm>
          <a:off x="3005853" y="2523663"/>
          <a:ext cx="5814581" cy="1110699"/>
        </a:xfrm>
        <a:prstGeom prst="roundRect">
          <a:avLst>
            <a:gd name="adj" fmla="val 10000"/>
          </a:avLst>
        </a:prstGeom>
        <a:solidFill>
          <a:srgbClr val="E9E9E9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MA" sz="3200" b="0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انخفاض نسبة الأمية.</a:t>
          </a:r>
          <a:endParaRPr lang="en-US" sz="3200" b="0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3038384" y="2556194"/>
        <a:ext cx="5749519" cy="1045637"/>
      </dsp:txXfrm>
    </dsp:sp>
    <dsp:sp modelId="{ACB6EB9C-D6E5-444D-B558-18EF3434EC72}">
      <dsp:nvSpPr>
        <dsp:cNvPr id="0" name=""/>
        <dsp:cNvSpPr/>
      </dsp:nvSpPr>
      <dsp:spPr>
        <a:xfrm>
          <a:off x="2977839" y="3784570"/>
          <a:ext cx="5870608" cy="1110699"/>
        </a:xfrm>
        <a:prstGeom prst="roundRect">
          <a:avLst>
            <a:gd name="adj" fmla="val 10000"/>
          </a:avLst>
        </a:prstGeom>
        <a:solidFill>
          <a:srgbClr val="E9E9E9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MA" sz="3200" b="0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أداء متميز في مجال تحقيق أهداف التعليم للجميع.</a:t>
          </a:r>
          <a:endParaRPr lang="en-US" sz="3200" b="0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3010370" y="3817101"/>
        <a:ext cx="5805546" cy="10456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7CE65-F847-4487-BF95-D0AC9EBFFAB8}">
      <dsp:nvSpPr>
        <dsp:cNvPr id="0" name=""/>
        <dsp:cNvSpPr/>
      </dsp:nvSpPr>
      <dsp:spPr>
        <a:xfrm>
          <a:off x="1686184" y="252"/>
          <a:ext cx="8453918" cy="1117021"/>
        </a:xfrm>
        <a:prstGeom prst="roundRect">
          <a:avLst>
            <a:gd name="adj" fmla="val 10000"/>
          </a:avLst>
        </a:prstGeom>
        <a:solidFill>
          <a:srgbClr val="92D050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altLang="en-US" sz="3600" b="1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حيوية الاقتصاد البحريني</a:t>
          </a:r>
          <a:endParaRPr lang="en-US" altLang="en-US" sz="3600" b="1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1718900" y="32968"/>
        <a:ext cx="8388486" cy="1051589"/>
      </dsp:txXfrm>
    </dsp:sp>
    <dsp:sp modelId="{FE1E2729-428E-4C97-80BA-F406641EEB04}">
      <dsp:nvSpPr>
        <dsp:cNvPr id="0" name=""/>
        <dsp:cNvSpPr/>
      </dsp:nvSpPr>
      <dsp:spPr>
        <a:xfrm>
          <a:off x="2994468" y="1267643"/>
          <a:ext cx="5837350" cy="1117021"/>
        </a:xfrm>
        <a:prstGeom prst="roundRect">
          <a:avLst>
            <a:gd name="adj" fmla="val 10000"/>
          </a:avLst>
        </a:prstGeom>
        <a:solidFill>
          <a:srgbClr val="E9E9E9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MA" sz="3200" b="0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الانتقال من اقتصاد تقليدي إلى اقتصاد عصري.</a:t>
          </a:r>
          <a:endParaRPr lang="en-US" sz="3200" b="0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3027184" y="1300359"/>
        <a:ext cx="5771918" cy="1051589"/>
      </dsp:txXfrm>
    </dsp:sp>
    <dsp:sp modelId="{D3605C97-41FD-4935-BEA5-8CC5F0A5C69E}">
      <dsp:nvSpPr>
        <dsp:cNvPr id="0" name=""/>
        <dsp:cNvSpPr/>
      </dsp:nvSpPr>
      <dsp:spPr>
        <a:xfrm>
          <a:off x="3005853" y="2535033"/>
          <a:ext cx="5814581" cy="1117021"/>
        </a:xfrm>
        <a:prstGeom prst="roundRect">
          <a:avLst>
            <a:gd name="adj" fmla="val 10000"/>
          </a:avLst>
        </a:prstGeom>
        <a:solidFill>
          <a:srgbClr val="E9E9E9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MA" sz="3200" b="0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تنفيذ استراتيجية تطوير الصناعات التحويلية.</a:t>
          </a:r>
          <a:endParaRPr lang="en-US" sz="3200" b="0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3038569" y="2567749"/>
        <a:ext cx="5749149" cy="1051589"/>
      </dsp:txXfrm>
    </dsp:sp>
    <dsp:sp modelId="{ACB6EB9C-D6E5-444D-B558-18EF3434EC72}">
      <dsp:nvSpPr>
        <dsp:cNvPr id="0" name=""/>
        <dsp:cNvSpPr/>
      </dsp:nvSpPr>
      <dsp:spPr>
        <a:xfrm>
          <a:off x="2977839" y="3802424"/>
          <a:ext cx="5870608" cy="1117021"/>
        </a:xfrm>
        <a:prstGeom prst="roundRect">
          <a:avLst>
            <a:gd name="adj" fmla="val 10000"/>
          </a:avLst>
        </a:prstGeom>
        <a:solidFill>
          <a:srgbClr val="E9E9E9"/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MA" sz="3200" b="0" kern="1200" dirty="0">
              <a:solidFill>
                <a:srgbClr val="00206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تنشيط قطاع الخدمات المختلفة والنهوض بها.</a:t>
          </a:r>
          <a:endParaRPr lang="en-US" sz="3200" b="0" kern="1200" dirty="0">
            <a:solidFill>
              <a:srgbClr val="002060"/>
            </a:solidFill>
            <a:effectLst/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3010555" y="3835140"/>
        <a:ext cx="5805176" cy="10515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BF428A-3E6B-493B-B16B-2F79BE42DE19}">
      <dsp:nvSpPr>
        <dsp:cNvPr id="0" name=""/>
        <dsp:cNvSpPr/>
      </dsp:nvSpPr>
      <dsp:spPr>
        <a:xfrm>
          <a:off x="9814238" y="51746"/>
          <a:ext cx="2039455" cy="49357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3200" b="1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تغيّر بنية الأسرة</a:t>
          </a:r>
          <a:endParaRPr lang="en-US" sz="3200" b="1" kern="1200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828694" y="66202"/>
        <a:ext cx="2010543" cy="464664"/>
      </dsp:txXfrm>
    </dsp:sp>
    <dsp:sp modelId="{E146F4F2-0539-4D8B-AD07-F707FE78590E}">
      <dsp:nvSpPr>
        <dsp:cNvPr id="0" name=""/>
        <dsp:cNvSpPr/>
      </dsp:nvSpPr>
      <dsp:spPr>
        <a:xfrm>
          <a:off x="11445802" y="545323"/>
          <a:ext cx="203945" cy="965734"/>
        </a:xfrm>
        <a:custGeom>
          <a:avLst/>
          <a:gdLst/>
          <a:ahLst/>
          <a:cxnLst/>
          <a:rect l="0" t="0" r="0" b="0"/>
          <a:pathLst>
            <a:path>
              <a:moveTo>
                <a:pt x="203945" y="0"/>
              </a:moveTo>
              <a:lnTo>
                <a:pt x="203945" y="965734"/>
              </a:lnTo>
              <a:lnTo>
                <a:pt x="0" y="9657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7CF0B-FEFE-4DE2-AF6D-4BE9BB202D6F}">
      <dsp:nvSpPr>
        <dsp:cNvPr id="0" name=""/>
        <dsp:cNvSpPr/>
      </dsp:nvSpPr>
      <dsp:spPr>
        <a:xfrm>
          <a:off x="9476867" y="920415"/>
          <a:ext cx="1968934" cy="1181285"/>
        </a:xfrm>
        <a:prstGeom prst="rect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تراجع نسبة الخصوبة.</a:t>
          </a:r>
          <a:endParaRPr lang="en-US" sz="2800" b="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476867" y="920415"/>
        <a:ext cx="1968934" cy="1181285"/>
      </dsp:txXfrm>
    </dsp:sp>
    <dsp:sp modelId="{348DBBAC-4807-4E53-8D51-ACC37155509F}">
      <dsp:nvSpPr>
        <dsp:cNvPr id="0" name=""/>
        <dsp:cNvSpPr/>
      </dsp:nvSpPr>
      <dsp:spPr>
        <a:xfrm>
          <a:off x="11445802" y="545323"/>
          <a:ext cx="203945" cy="2319587"/>
        </a:xfrm>
        <a:custGeom>
          <a:avLst/>
          <a:gdLst/>
          <a:ahLst/>
          <a:cxnLst/>
          <a:rect l="0" t="0" r="0" b="0"/>
          <a:pathLst>
            <a:path>
              <a:moveTo>
                <a:pt x="203945" y="0"/>
              </a:moveTo>
              <a:lnTo>
                <a:pt x="203945" y="2319587"/>
              </a:lnTo>
              <a:lnTo>
                <a:pt x="0" y="2319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D57FC-ADB4-4191-9743-F94DEB8CB9E5}">
      <dsp:nvSpPr>
        <dsp:cNvPr id="0" name=""/>
        <dsp:cNvSpPr/>
      </dsp:nvSpPr>
      <dsp:spPr>
        <a:xfrm>
          <a:off x="9476867" y="2274268"/>
          <a:ext cx="1968934" cy="1181285"/>
        </a:xfrm>
        <a:prstGeom prst="rect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تراجع نسبة النمو الطبيعي للسكان.</a:t>
          </a:r>
          <a:endParaRPr lang="en-US" sz="2800" b="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476867" y="2274268"/>
        <a:ext cx="1968934" cy="1181285"/>
      </dsp:txXfrm>
    </dsp:sp>
    <dsp:sp modelId="{570CD800-5B7A-4C0A-B0E8-4C7794D83CD9}">
      <dsp:nvSpPr>
        <dsp:cNvPr id="0" name=""/>
        <dsp:cNvSpPr/>
      </dsp:nvSpPr>
      <dsp:spPr>
        <a:xfrm>
          <a:off x="11445802" y="545323"/>
          <a:ext cx="203945" cy="3673439"/>
        </a:xfrm>
        <a:custGeom>
          <a:avLst/>
          <a:gdLst/>
          <a:ahLst/>
          <a:cxnLst/>
          <a:rect l="0" t="0" r="0" b="0"/>
          <a:pathLst>
            <a:path>
              <a:moveTo>
                <a:pt x="203945" y="0"/>
              </a:moveTo>
              <a:lnTo>
                <a:pt x="203945" y="3673439"/>
              </a:lnTo>
              <a:lnTo>
                <a:pt x="0" y="36734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2C33F8-38BE-4AA5-8EBB-3759DD0F5C5F}">
      <dsp:nvSpPr>
        <dsp:cNvPr id="0" name=""/>
        <dsp:cNvSpPr/>
      </dsp:nvSpPr>
      <dsp:spPr>
        <a:xfrm>
          <a:off x="9476867" y="3628120"/>
          <a:ext cx="1968934" cy="1181285"/>
        </a:xfrm>
        <a:prstGeom prst="rect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تراجع عدد الأسر الممتدة.</a:t>
          </a:r>
          <a:endParaRPr lang="en-US" sz="2800" b="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476867" y="3628120"/>
        <a:ext cx="1968934" cy="1181285"/>
      </dsp:txXfrm>
    </dsp:sp>
    <dsp:sp modelId="{B672FE04-0038-4616-BBDE-B67E8A73529C}">
      <dsp:nvSpPr>
        <dsp:cNvPr id="0" name=""/>
        <dsp:cNvSpPr/>
      </dsp:nvSpPr>
      <dsp:spPr>
        <a:xfrm>
          <a:off x="5975665" y="51746"/>
          <a:ext cx="3493438" cy="49357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3100" b="1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انتشار المؤسسات الاجتماعية</a:t>
          </a:r>
          <a:endParaRPr lang="en-US" sz="3100" b="1" kern="1200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990121" y="66202"/>
        <a:ext cx="3464526" cy="464664"/>
      </dsp:txXfrm>
    </dsp:sp>
    <dsp:sp modelId="{2FCF7EE1-5F09-4591-A876-490777893A67}">
      <dsp:nvSpPr>
        <dsp:cNvPr id="0" name=""/>
        <dsp:cNvSpPr/>
      </dsp:nvSpPr>
      <dsp:spPr>
        <a:xfrm>
          <a:off x="8770416" y="545323"/>
          <a:ext cx="349343" cy="1128189"/>
        </a:xfrm>
        <a:custGeom>
          <a:avLst/>
          <a:gdLst/>
          <a:ahLst/>
          <a:cxnLst/>
          <a:rect l="0" t="0" r="0" b="0"/>
          <a:pathLst>
            <a:path>
              <a:moveTo>
                <a:pt x="349343" y="0"/>
              </a:moveTo>
              <a:lnTo>
                <a:pt x="349343" y="1128189"/>
              </a:lnTo>
              <a:lnTo>
                <a:pt x="0" y="11281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36AD15-70B3-4CC1-8278-F3B2D1264DD2}">
      <dsp:nvSpPr>
        <dsp:cNvPr id="0" name=""/>
        <dsp:cNvSpPr/>
      </dsp:nvSpPr>
      <dsp:spPr>
        <a:xfrm>
          <a:off x="6502589" y="920415"/>
          <a:ext cx="2267826" cy="1506194"/>
        </a:xfrm>
        <a:prstGeom prst="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600" b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تعاضد الجمعيات الأهلية والمؤسسات الحكومية في مختلف مناحي الحياة.</a:t>
          </a:r>
          <a:endParaRPr lang="en-US" sz="2600" b="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502589" y="920415"/>
        <a:ext cx="2267826" cy="1506194"/>
      </dsp:txXfrm>
    </dsp:sp>
    <dsp:sp modelId="{59A121EA-95BE-41AE-9843-F37E3D517988}">
      <dsp:nvSpPr>
        <dsp:cNvPr id="0" name=""/>
        <dsp:cNvSpPr/>
      </dsp:nvSpPr>
      <dsp:spPr>
        <a:xfrm>
          <a:off x="8770416" y="545323"/>
          <a:ext cx="349343" cy="2650226"/>
        </a:xfrm>
        <a:custGeom>
          <a:avLst/>
          <a:gdLst/>
          <a:ahLst/>
          <a:cxnLst/>
          <a:rect l="0" t="0" r="0" b="0"/>
          <a:pathLst>
            <a:path>
              <a:moveTo>
                <a:pt x="349343" y="0"/>
              </a:moveTo>
              <a:lnTo>
                <a:pt x="349343" y="2650226"/>
              </a:lnTo>
              <a:lnTo>
                <a:pt x="0" y="26502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C1E290-D6FF-45BF-88E3-36BFE91C75E6}">
      <dsp:nvSpPr>
        <dsp:cNvPr id="0" name=""/>
        <dsp:cNvSpPr/>
      </dsp:nvSpPr>
      <dsp:spPr>
        <a:xfrm>
          <a:off x="6502589" y="2599177"/>
          <a:ext cx="2267826" cy="1192743"/>
        </a:xfrm>
        <a:prstGeom prst="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نمو نسيج الجمعيات والمؤسسات.</a:t>
          </a:r>
          <a:endParaRPr lang="en-US" sz="2800" b="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502589" y="2599177"/>
        <a:ext cx="2267826" cy="1192743"/>
      </dsp:txXfrm>
    </dsp:sp>
    <dsp:sp modelId="{E429992B-D1F7-45AE-A3DD-14B2139963B0}">
      <dsp:nvSpPr>
        <dsp:cNvPr id="0" name=""/>
        <dsp:cNvSpPr/>
      </dsp:nvSpPr>
      <dsp:spPr>
        <a:xfrm>
          <a:off x="8770416" y="545323"/>
          <a:ext cx="349343" cy="4015537"/>
        </a:xfrm>
        <a:custGeom>
          <a:avLst/>
          <a:gdLst/>
          <a:ahLst/>
          <a:cxnLst/>
          <a:rect l="0" t="0" r="0" b="0"/>
          <a:pathLst>
            <a:path>
              <a:moveTo>
                <a:pt x="349343" y="0"/>
              </a:moveTo>
              <a:lnTo>
                <a:pt x="349343" y="4015537"/>
              </a:lnTo>
              <a:lnTo>
                <a:pt x="0" y="401553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A7326F-C32C-4EC3-A62F-2D78B6FBBD1D}">
      <dsp:nvSpPr>
        <dsp:cNvPr id="0" name=""/>
        <dsp:cNvSpPr/>
      </dsp:nvSpPr>
      <dsp:spPr>
        <a:xfrm>
          <a:off x="6502589" y="3964488"/>
          <a:ext cx="2267826" cy="1192743"/>
        </a:xfrm>
        <a:prstGeom prst="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انتشار ثقافة التضامن والتعاون.</a:t>
          </a:r>
          <a:endParaRPr lang="en-US" sz="2800" b="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502589" y="3964488"/>
        <a:ext cx="2267826" cy="1192743"/>
      </dsp:txXfrm>
    </dsp:sp>
    <dsp:sp modelId="{15CC9B57-7ED2-47A3-AC4E-A03AE33077D7}">
      <dsp:nvSpPr>
        <dsp:cNvPr id="0" name=""/>
        <dsp:cNvSpPr/>
      </dsp:nvSpPr>
      <dsp:spPr>
        <a:xfrm>
          <a:off x="3738834" y="51746"/>
          <a:ext cx="2039455" cy="49357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3200" b="1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العناية الصحية</a:t>
          </a:r>
          <a:endParaRPr lang="en-US" sz="3200" b="1" kern="1200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753290" y="66202"/>
        <a:ext cx="2010543" cy="464664"/>
      </dsp:txXfrm>
    </dsp:sp>
    <dsp:sp modelId="{67CDA9DF-E402-4123-B5AF-DA6704286D59}">
      <dsp:nvSpPr>
        <dsp:cNvPr id="0" name=""/>
        <dsp:cNvSpPr/>
      </dsp:nvSpPr>
      <dsp:spPr>
        <a:xfrm>
          <a:off x="5431520" y="545323"/>
          <a:ext cx="142823" cy="1118363"/>
        </a:xfrm>
        <a:custGeom>
          <a:avLst/>
          <a:gdLst/>
          <a:ahLst/>
          <a:cxnLst/>
          <a:rect l="0" t="0" r="0" b="0"/>
          <a:pathLst>
            <a:path>
              <a:moveTo>
                <a:pt x="142823" y="0"/>
              </a:moveTo>
              <a:lnTo>
                <a:pt x="142823" y="1118363"/>
              </a:lnTo>
              <a:lnTo>
                <a:pt x="0" y="11183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48082-17B4-45D1-8207-E7EE1D5E122F}">
      <dsp:nvSpPr>
        <dsp:cNvPr id="0" name=""/>
        <dsp:cNvSpPr/>
      </dsp:nvSpPr>
      <dsp:spPr>
        <a:xfrm>
          <a:off x="3118368" y="880110"/>
          <a:ext cx="2313152" cy="156715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600" b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تحسين الخدمات الصحية باعتبارها حجز الزاوية في التنمية الشاملة.</a:t>
          </a:r>
          <a:endParaRPr lang="en-US" sz="2600" b="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118368" y="880110"/>
        <a:ext cx="2313152" cy="1567152"/>
      </dsp:txXfrm>
    </dsp:sp>
    <dsp:sp modelId="{3A7BCC47-33AF-494D-8722-C16F67E06957}">
      <dsp:nvSpPr>
        <dsp:cNvPr id="0" name=""/>
        <dsp:cNvSpPr/>
      </dsp:nvSpPr>
      <dsp:spPr>
        <a:xfrm>
          <a:off x="5431520" y="545323"/>
          <a:ext cx="142823" cy="2668459"/>
        </a:xfrm>
        <a:custGeom>
          <a:avLst/>
          <a:gdLst/>
          <a:ahLst/>
          <a:cxnLst/>
          <a:rect l="0" t="0" r="0" b="0"/>
          <a:pathLst>
            <a:path>
              <a:moveTo>
                <a:pt x="142823" y="0"/>
              </a:moveTo>
              <a:lnTo>
                <a:pt x="142823" y="2668459"/>
              </a:lnTo>
              <a:lnTo>
                <a:pt x="0" y="26684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48FA98-D8E2-4CD3-9F38-061BF929A40B}">
      <dsp:nvSpPr>
        <dsp:cNvPr id="0" name=""/>
        <dsp:cNvSpPr/>
      </dsp:nvSpPr>
      <dsp:spPr>
        <a:xfrm>
          <a:off x="3118368" y="2619830"/>
          <a:ext cx="2313152" cy="11879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إنشاء العديد من المستشفيات والمراكز والعيادات الصحية.</a:t>
          </a:r>
          <a:endParaRPr lang="en-US" sz="2800" b="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118368" y="2619830"/>
        <a:ext cx="2313152" cy="1187904"/>
      </dsp:txXfrm>
    </dsp:sp>
    <dsp:sp modelId="{34F6BA3C-B95E-4E21-BAC3-BC5BD69EB875}">
      <dsp:nvSpPr>
        <dsp:cNvPr id="0" name=""/>
        <dsp:cNvSpPr/>
      </dsp:nvSpPr>
      <dsp:spPr>
        <a:xfrm>
          <a:off x="5445591" y="545323"/>
          <a:ext cx="128753" cy="3972661"/>
        </a:xfrm>
        <a:custGeom>
          <a:avLst/>
          <a:gdLst/>
          <a:ahLst/>
          <a:cxnLst/>
          <a:rect l="0" t="0" r="0" b="0"/>
          <a:pathLst>
            <a:path>
              <a:moveTo>
                <a:pt x="128753" y="0"/>
              </a:moveTo>
              <a:lnTo>
                <a:pt x="128753" y="3972661"/>
              </a:lnTo>
              <a:lnTo>
                <a:pt x="0" y="39726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1F3025-7C8C-4A08-BF7A-3F092CB40626}">
      <dsp:nvSpPr>
        <dsp:cNvPr id="0" name=""/>
        <dsp:cNvSpPr/>
      </dsp:nvSpPr>
      <dsp:spPr>
        <a:xfrm>
          <a:off x="3132438" y="3924032"/>
          <a:ext cx="2313152" cy="11879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دعم القطاع الخاص وتشجيعه.</a:t>
          </a:r>
          <a:endParaRPr lang="en-US" sz="2800" b="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132438" y="3924032"/>
        <a:ext cx="2313152" cy="1187904"/>
      </dsp:txXfrm>
    </dsp:sp>
    <dsp:sp modelId="{1610285B-D45A-4655-AB0D-C4E7F1A159C7}">
      <dsp:nvSpPr>
        <dsp:cNvPr id="0" name=""/>
        <dsp:cNvSpPr/>
      </dsp:nvSpPr>
      <dsp:spPr>
        <a:xfrm>
          <a:off x="932788" y="51746"/>
          <a:ext cx="2039455" cy="49357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3200" b="1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دور المرأة</a:t>
          </a:r>
          <a:endParaRPr lang="en-US" sz="3200" b="1" kern="1200" dirty="0">
            <a:solidFill>
              <a:schemeClr val="tx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47244" y="66202"/>
        <a:ext cx="2010543" cy="464664"/>
      </dsp:txXfrm>
    </dsp:sp>
    <dsp:sp modelId="{82AC4055-488B-4AF1-813E-1D4C57F11939}">
      <dsp:nvSpPr>
        <dsp:cNvPr id="0" name=""/>
        <dsp:cNvSpPr/>
      </dsp:nvSpPr>
      <dsp:spPr>
        <a:xfrm>
          <a:off x="2564352" y="545323"/>
          <a:ext cx="203945" cy="983302"/>
        </a:xfrm>
        <a:custGeom>
          <a:avLst/>
          <a:gdLst/>
          <a:ahLst/>
          <a:cxnLst/>
          <a:rect l="0" t="0" r="0" b="0"/>
          <a:pathLst>
            <a:path>
              <a:moveTo>
                <a:pt x="203945" y="0"/>
              </a:moveTo>
              <a:lnTo>
                <a:pt x="203945" y="983302"/>
              </a:lnTo>
              <a:lnTo>
                <a:pt x="0" y="9833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E99F01-7EBB-44B1-B7DA-FF7A01DE96A2}">
      <dsp:nvSpPr>
        <dsp:cNvPr id="0" name=""/>
        <dsp:cNvSpPr/>
      </dsp:nvSpPr>
      <dsp:spPr>
        <a:xfrm>
          <a:off x="991" y="920415"/>
          <a:ext cx="2563361" cy="1216419"/>
        </a:xfrm>
        <a:prstGeom prst="rect">
          <a:avLst/>
        </a:prstGeom>
        <a:blipFill rotWithShape="0">
          <a:blip xmlns:r="http://schemas.openxmlformats.org/officeDocument/2006/relationships" r:embed="rId3"/>
          <a:tile tx="0" ty="0" sx="100000" sy="10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t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حضور قوي ومؤثر للمرأة البحرينية في مختلف القطاعات.</a:t>
          </a:r>
          <a:endParaRPr lang="en-US" sz="2800" b="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91" y="920415"/>
        <a:ext cx="2563361" cy="1216419"/>
      </dsp:txXfrm>
    </dsp:sp>
    <dsp:sp modelId="{50B834BC-8EDE-49BF-96E0-079D69636998}">
      <dsp:nvSpPr>
        <dsp:cNvPr id="0" name=""/>
        <dsp:cNvSpPr/>
      </dsp:nvSpPr>
      <dsp:spPr>
        <a:xfrm>
          <a:off x="2564352" y="545323"/>
          <a:ext cx="203945" cy="2372289"/>
        </a:xfrm>
        <a:custGeom>
          <a:avLst/>
          <a:gdLst/>
          <a:ahLst/>
          <a:cxnLst/>
          <a:rect l="0" t="0" r="0" b="0"/>
          <a:pathLst>
            <a:path>
              <a:moveTo>
                <a:pt x="203945" y="0"/>
              </a:moveTo>
              <a:lnTo>
                <a:pt x="203945" y="2372289"/>
              </a:lnTo>
              <a:lnTo>
                <a:pt x="0" y="23722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BADE46-BA20-4D37-986A-426871FCB994}">
      <dsp:nvSpPr>
        <dsp:cNvPr id="0" name=""/>
        <dsp:cNvSpPr/>
      </dsp:nvSpPr>
      <dsp:spPr>
        <a:xfrm>
          <a:off x="991" y="2309402"/>
          <a:ext cx="2563361" cy="1216419"/>
        </a:xfrm>
        <a:prstGeom prst="rect">
          <a:avLst/>
        </a:prstGeom>
        <a:blipFill rotWithShape="0">
          <a:blip xmlns:r="http://schemas.openxmlformats.org/officeDocument/2006/relationships" r:embed="rId3"/>
          <a:tile tx="0" ty="0" sx="100000" sy="10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تحقيق العديد من الإنجازات، والإسهام في حقل التنمية.</a:t>
          </a:r>
          <a:endParaRPr lang="en-US" sz="2800" b="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91" y="2309402"/>
        <a:ext cx="2563361" cy="1216419"/>
      </dsp:txXfrm>
    </dsp:sp>
    <dsp:sp modelId="{E253B066-C92C-41CA-8060-2B448F7FDE86}">
      <dsp:nvSpPr>
        <dsp:cNvPr id="0" name=""/>
        <dsp:cNvSpPr/>
      </dsp:nvSpPr>
      <dsp:spPr>
        <a:xfrm>
          <a:off x="2564352" y="545323"/>
          <a:ext cx="203945" cy="3761276"/>
        </a:xfrm>
        <a:custGeom>
          <a:avLst/>
          <a:gdLst/>
          <a:ahLst/>
          <a:cxnLst/>
          <a:rect l="0" t="0" r="0" b="0"/>
          <a:pathLst>
            <a:path>
              <a:moveTo>
                <a:pt x="203945" y="0"/>
              </a:moveTo>
              <a:lnTo>
                <a:pt x="203945" y="3761276"/>
              </a:lnTo>
              <a:lnTo>
                <a:pt x="0" y="37612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B5E6A9-5EF6-48EC-946D-44F7E254A67C}">
      <dsp:nvSpPr>
        <dsp:cNvPr id="0" name=""/>
        <dsp:cNvSpPr/>
      </dsp:nvSpPr>
      <dsp:spPr>
        <a:xfrm>
          <a:off x="991" y="3698390"/>
          <a:ext cx="2563361" cy="1216419"/>
        </a:xfrm>
        <a:prstGeom prst="rect">
          <a:avLst/>
        </a:prstGeom>
        <a:blipFill rotWithShape="0">
          <a:blip xmlns:r="http://schemas.openxmlformats.org/officeDocument/2006/relationships" r:embed="rId3"/>
          <a:tile tx="0" ty="0" sx="100000" sy="10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600" b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دور بارز في الحياة العامة في إطار المؤسسات الحكومية والجمعيات الأهلية.</a:t>
          </a:r>
          <a:endParaRPr lang="en-US" sz="2600" b="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91" y="3698390"/>
        <a:ext cx="2563361" cy="12164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7F2C39F1-6AC5-4A14-98FD-C0CB6FB38011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93114B67-5291-4BE2-8961-8D8F6AEC97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6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17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17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4117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4117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4117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4117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4117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4117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17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17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27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58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773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8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79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691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047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819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06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0831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354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0242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2476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8219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10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466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582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359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263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178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7248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5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xmlns="" id="{32C811C4-762D-4AE8-8FCE-CE9FE9CD448C}"/>
              </a:ext>
            </a:extLst>
          </p:cNvPr>
          <p:cNvSpPr/>
          <p:nvPr userDrawn="1"/>
        </p:nvSpPr>
        <p:spPr>
          <a:xfrm>
            <a:off x="261256" y="60799"/>
            <a:ext cx="5881942" cy="357545"/>
          </a:xfrm>
          <a:prstGeom prst="roundRect">
            <a:avLst/>
          </a:prstGeom>
          <a:blipFill>
            <a:blip r:embed="rId14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buClrTx/>
              <a:buSzTx/>
              <a:buFontTx/>
              <a:buNone/>
            </a:pPr>
            <a:r>
              <a:rPr kumimoji="0" lang="ar-BH" sz="1500" b="1" i="0" u="none" strike="noStrike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مادة التربية للمواطنة / درس المجتمع البحريني(2) التطور المجتمعي في مملكة البحرين</a:t>
            </a:r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pPr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55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xmlns="" id="{99365FB7-09E5-4105-B23D-79BA031E82B6}"/>
              </a:ext>
            </a:extLst>
          </p:cNvPr>
          <p:cNvSpPr/>
          <p:nvPr userDrawn="1"/>
        </p:nvSpPr>
        <p:spPr>
          <a:xfrm>
            <a:off x="404949" y="152240"/>
            <a:ext cx="5881942" cy="357545"/>
          </a:xfrm>
          <a:prstGeom prst="roundRect">
            <a:avLst/>
          </a:prstGeom>
          <a:blipFill>
            <a:blip r:embed="rId14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buClrTx/>
              <a:buSzTx/>
              <a:buFontTx/>
              <a:buNone/>
            </a:pPr>
            <a:r>
              <a:rPr kumimoji="0" lang="ar-BH" sz="1500" b="1" i="0" u="none" strike="noStrike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مادة التربية للمواطنة / درس المجتمع البحريني(2) التطور المجتمعي في مملكة البحرين</a:t>
            </a:r>
          </a:p>
        </p:txBody>
      </p:sp>
    </p:spTree>
    <p:extLst>
      <p:ext uri="{BB962C8B-B14F-4D97-AF65-F5344CB8AC3E}">
        <p14:creationId xmlns:p14="http://schemas.microsoft.com/office/powerpoint/2010/main" val="3991811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مجموعة 17">
            <a:extLst>
              <a:ext uri="{FF2B5EF4-FFF2-40B4-BE49-F238E27FC236}">
                <a16:creationId xmlns:a16="http://schemas.microsoft.com/office/drawing/2014/main" xmlns="" id="{04F3D0F6-D687-4014-9E3A-DA8264466E67}"/>
              </a:ext>
            </a:extLst>
          </p:cNvPr>
          <p:cNvGrpSpPr/>
          <p:nvPr/>
        </p:nvGrpSpPr>
        <p:grpSpPr>
          <a:xfrm>
            <a:off x="464234" y="5631088"/>
            <a:ext cx="3375504" cy="1077416"/>
            <a:chOff x="5069770" y="1902995"/>
            <a:chExt cx="3476180" cy="1310109"/>
          </a:xfrm>
        </p:grpSpPr>
        <p:sp>
          <p:nvSpPr>
            <p:cNvPr id="20" name="مستطيل: زوايا مستديرة 19">
              <a:extLst>
                <a:ext uri="{FF2B5EF4-FFF2-40B4-BE49-F238E27FC236}">
                  <a16:creationId xmlns:a16="http://schemas.microsoft.com/office/drawing/2014/main" xmlns="" id="{0862C84C-ACC5-44B7-99CE-90B921EDDBAA}"/>
                </a:ext>
              </a:extLst>
            </p:cNvPr>
            <p:cNvSpPr/>
            <p:nvPr/>
          </p:nvSpPr>
          <p:spPr>
            <a:xfrm>
              <a:off x="5069770" y="1902995"/>
              <a:ext cx="3476180" cy="1310109"/>
            </a:xfrm>
            <a:prstGeom prst="roundRect">
              <a:avLst>
                <a:gd name="adj" fmla="val 10000"/>
              </a:avLst>
            </a:prstGeom>
            <a:solidFill>
              <a:srgbClr val="C9AFC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مستطيل: زوايا مستديرة 4">
              <a:extLst>
                <a:ext uri="{FF2B5EF4-FFF2-40B4-BE49-F238E27FC236}">
                  <a16:creationId xmlns:a16="http://schemas.microsoft.com/office/drawing/2014/main" xmlns="" id="{37A598EB-C6FF-4ADB-A5D3-8C1B13EADBDF}"/>
                </a:ext>
              </a:extLst>
            </p:cNvPr>
            <p:cNvSpPr txBox="1"/>
            <p:nvPr/>
          </p:nvSpPr>
          <p:spPr>
            <a:xfrm>
              <a:off x="5108142" y="1941367"/>
              <a:ext cx="3399436" cy="12333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marR="0" lvl="0" indent="0" algn="ctr" defTabSz="1778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BH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صفحة ( 14- 17)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5" name="مجموعة 34">
            <a:extLst>
              <a:ext uri="{FF2B5EF4-FFF2-40B4-BE49-F238E27FC236}">
                <a16:creationId xmlns:a16="http://schemas.microsoft.com/office/drawing/2014/main" xmlns="" id="{12AE6F8B-E47B-453C-A4DF-AD0FF3A3E740}"/>
              </a:ext>
            </a:extLst>
          </p:cNvPr>
          <p:cNvGrpSpPr/>
          <p:nvPr/>
        </p:nvGrpSpPr>
        <p:grpSpPr>
          <a:xfrm>
            <a:off x="8096605" y="4509392"/>
            <a:ext cx="3826412" cy="1077416"/>
            <a:chOff x="8820150" y="3733838"/>
            <a:chExt cx="2932138" cy="1310109"/>
          </a:xfrm>
        </p:grpSpPr>
        <p:sp>
          <p:nvSpPr>
            <p:cNvPr id="36" name="مستطيل: زوايا مستديرة 35">
              <a:extLst>
                <a:ext uri="{FF2B5EF4-FFF2-40B4-BE49-F238E27FC236}">
                  <a16:creationId xmlns:a16="http://schemas.microsoft.com/office/drawing/2014/main" xmlns="" id="{3B50AF7F-9047-428C-B933-F143A84CBDA9}"/>
                </a:ext>
              </a:extLst>
            </p:cNvPr>
            <p:cNvSpPr/>
            <p:nvPr/>
          </p:nvSpPr>
          <p:spPr>
            <a:xfrm>
              <a:off x="8820150" y="3733838"/>
              <a:ext cx="2932138" cy="1310109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مستطيل: زوايا مستديرة 10">
              <a:extLst>
                <a:ext uri="{FF2B5EF4-FFF2-40B4-BE49-F238E27FC236}">
                  <a16:creationId xmlns:a16="http://schemas.microsoft.com/office/drawing/2014/main" xmlns="" id="{0FBD9344-19F1-4F6C-8FA8-32E21859831A}"/>
                </a:ext>
              </a:extLst>
            </p:cNvPr>
            <p:cNvSpPr txBox="1"/>
            <p:nvPr/>
          </p:nvSpPr>
          <p:spPr>
            <a:xfrm>
              <a:off x="8884104" y="3797792"/>
              <a:ext cx="2804230" cy="11822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marR="0" lvl="0" indent="0" algn="ctr" defTabSz="1778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BH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الفصل الدراسي الأول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xmlns="" id="{03DE1F6D-7F56-4392-A3A3-FAED3AB0C31F}"/>
              </a:ext>
            </a:extLst>
          </p:cNvPr>
          <p:cNvGrpSpPr/>
          <p:nvPr/>
        </p:nvGrpSpPr>
        <p:grpSpPr>
          <a:xfrm>
            <a:off x="126612" y="1491175"/>
            <a:ext cx="11943469" cy="876508"/>
            <a:chOff x="5094641" y="407739"/>
            <a:chExt cx="6657283" cy="1145468"/>
          </a:xfrm>
        </p:grpSpPr>
        <p:sp>
          <p:nvSpPr>
            <p:cNvPr id="39" name="مستطيل: زوايا مستديرة 38">
              <a:extLst>
                <a:ext uri="{FF2B5EF4-FFF2-40B4-BE49-F238E27FC236}">
                  <a16:creationId xmlns:a16="http://schemas.microsoft.com/office/drawing/2014/main" xmlns="" id="{5AFD7261-20C7-4513-A4F5-63F61F248F8A}"/>
                </a:ext>
              </a:extLst>
            </p:cNvPr>
            <p:cNvSpPr/>
            <p:nvPr/>
          </p:nvSpPr>
          <p:spPr>
            <a:xfrm>
              <a:off x="5094641" y="407739"/>
              <a:ext cx="6657283" cy="1145468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مستطيل: زوايا مستديرة 4">
              <a:extLst>
                <a:ext uri="{FF2B5EF4-FFF2-40B4-BE49-F238E27FC236}">
                  <a16:creationId xmlns:a16="http://schemas.microsoft.com/office/drawing/2014/main" xmlns="" id="{0BD90DBD-C796-4F8F-BEE8-902DFF0163B0}"/>
                </a:ext>
              </a:extLst>
            </p:cNvPr>
            <p:cNvSpPr txBox="1"/>
            <p:nvPr/>
          </p:nvSpPr>
          <p:spPr>
            <a:xfrm>
              <a:off x="5150558" y="463656"/>
              <a:ext cx="6545449" cy="10336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186690" rIns="186690" bIns="186690" numCol="1" spcCol="1270" anchor="ctr" anchorCtr="0">
              <a:noAutofit/>
            </a:bodyPr>
            <a:lstStyle/>
            <a:p>
              <a:pPr marL="0" marR="0" lvl="0" indent="0" algn="r" defTabSz="21780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BH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عنوان الدرس : المجتمع البحريني(2) التطور المجتمعي في مملكة البحرين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xmlns="" id="{F309AEFC-588F-4F3A-BFC8-66B59AB0369E}"/>
              </a:ext>
            </a:extLst>
          </p:cNvPr>
          <p:cNvGrpSpPr/>
          <p:nvPr/>
        </p:nvGrpSpPr>
        <p:grpSpPr>
          <a:xfrm>
            <a:off x="4353653" y="5695038"/>
            <a:ext cx="3826411" cy="1077416"/>
            <a:chOff x="5210176" y="3716156"/>
            <a:chExt cx="3476180" cy="1310109"/>
          </a:xfrm>
        </p:grpSpPr>
        <p:sp>
          <p:nvSpPr>
            <p:cNvPr id="42" name="مستطيل: زوايا مستديرة 41">
              <a:extLst>
                <a:ext uri="{FF2B5EF4-FFF2-40B4-BE49-F238E27FC236}">
                  <a16:creationId xmlns:a16="http://schemas.microsoft.com/office/drawing/2014/main" xmlns="" id="{F00D1D9A-99CF-4BD1-A9A3-D821CEDD22FA}"/>
                </a:ext>
              </a:extLst>
            </p:cNvPr>
            <p:cNvSpPr/>
            <p:nvPr/>
          </p:nvSpPr>
          <p:spPr>
            <a:xfrm>
              <a:off x="5210176" y="3716156"/>
              <a:ext cx="3476180" cy="131010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مستطيل: زوايا مستديرة 6">
              <a:extLst>
                <a:ext uri="{FF2B5EF4-FFF2-40B4-BE49-F238E27FC236}">
                  <a16:creationId xmlns:a16="http://schemas.microsoft.com/office/drawing/2014/main" xmlns="" id="{4E228F22-DF2D-4AD2-9299-55BCF14EDBC3}"/>
                </a:ext>
              </a:extLst>
            </p:cNvPr>
            <p:cNvSpPr txBox="1"/>
            <p:nvPr/>
          </p:nvSpPr>
          <p:spPr>
            <a:xfrm>
              <a:off x="5274130" y="3780110"/>
              <a:ext cx="3348272" cy="11822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6000" tIns="137160" rIns="137160" bIns="13716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BH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BH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الصف الأول الإعدادي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12890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4" name="مجموعة 43">
            <a:extLst>
              <a:ext uri="{FF2B5EF4-FFF2-40B4-BE49-F238E27FC236}">
                <a16:creationId xmlns:a16="http://schemas.microsoft.com/office/drawing/2014/main" xmlns="" id="{289E231D-C4FD-461E-9AC8-6EA2A878B1EA}"/>
              </a:ext>
            </a:extLst>
          </p:cNvPr>
          <p:cNvGrpSpPr/>
          <p:nvPr/>
        </p:nvGrpSpPr>
        <p:grpSpPr>
          <a:xfrm>
            <a:off x="8088923" y="2863180"/>
            <a:ext cx="3826412" cy="1077416"/>
            <a:chOff x="8760269" y="1902995"/>
            <a:chExt cx="2932138" cy="1310109"/>
          </a:xfrm>
        </p:grpSpPr>
        <p:sp>
          <p:nvSpPr>
            <p:cNvPr id="45" name="مستطيل: زوايا مستديرة 44">
              <a:extLst>
                <a:ext uri="{FF2B5EF4-FFF2-40B4-BE49-F238E27FC236}">
                  <a16:creationId xmlns:a16="http://schemas.microsoft.com/office/drawing/2014/main" xmlns="" id="{A856A928-311F-4461-B6AA-39F3B8B76EF2}"/>
                </a:ext>
              </a:extLst>
            </p:cNvPr>
            <p:cNvSpPr/>
            <p:nvPr/>
          </p:nvSpPr>
          <p:spPr>
            <a:xfrm>
              <a:off x="8760269" y="1902995"/>
              <a:ext cx="2932138" cy="1310109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مستطيل: زوايا مستديرة 8">
              <a:extLst>
                <a:ext uri="{FF2B5EF4-FFF2-40B4-BE49-F238E27FC236}">
                  <a16:creationId xmlns:a16="http://schemas.microsoft.com/office/drawing/2014/main" xmlns="" id="{4DCBB185-2E6B-4D94-B433-67691D23FF49}"/>
                </a:ext>
              </a:extLst>
            </p:cNvPr>
            <p:cNvSpPr txBox="1"/>
            <p:nvPr/>
          </p:nvSpPr>
          <p:spPr>
            <a:xfrm>
              <a:off x="8824223" y="1966949"/>
              <a:ext cx="2804230" cy="11822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marR="0" lvl="0" indent="0" algn="ctr" defTabSz="1778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BH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المادة : التربية للمواطنة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9" name="صورة 18" descr="صورة تحتوي على شخص, داخلي, رجل, تشبث&#10;&#10;تم إنشاء الوصف تلقائياً">
            <a:extLst>
              <a:ext uri="{FF2B5EF4-FFF2-40B4-BE49-F238E27FC236}">
                <a16:creationId xmlns:a16="http://schemas.microsoft.com/office/drawing/2014/main" xmlns="" id="{0FD2581E-0DB2-49DC-BC8C-BF81B5ECD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95" y="2490251"/>
            <a:ext cx="7404548" cy="308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21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3">
            <a:extLst>
              <a:ext uri="{FF2B5EF4-FFF2-40B4-BE49-F238E27FC236}">
                <a16:creationId xmlns:a16="http://schemas.microsoft.com/office/drawing/2014/main" xmlns="" id="{79E368AB-AFC4-437B-B99F-0C4244B0965D}"/>
              </a:ext>
            </a:extLst>
          </p:cNvPr>
          <p:cNvSpPr/>
          <p:nvPr/>
        </p:nvSpPr>
        <p:spPr>
          <a:xfrm>
            <a:off x="4586068" y="375632"/>
            <a:ext cx="2630658" cy="90133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أهداف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7" name="Rounded Rectangle 4">
            <a:extLst>
              <a:ext uri="{FF2B5EF4-FFF2-40B4-BE49-F238E27FC236}">
                <a16:creationId xmlns:a16="http://schemas.microsoft.com/office/drawing/2014/main" xmlns="" id="{7A7D1EAE-8BC1-4243-A1E0-3F65045414C3}"/>
              </a:ext>
            </a:extLst>
          </p:cNvPr>
          <p:cNvSpPr/>
          <p:nvPr/>
        </p:nvSpPr>
        <p:spPr>
          <a:xfrm>
            <a:off x="4698608" y="3645079"/>
            <a:ext cx="2677450" cy="90133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محاور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xmlns="" id="{D507C0D5-D112-4A59-9329-A6A742C0C6D2}"/>
              </a:ext>
            </a:extLst>
          </p:cNvPr>
          <p:cNvSpPr txBox="1"/>
          <p:nvPr/>
        </p:nvSpPr>
        <p:spPr>
          <a:xfrm>
            <a:off x="5122312" y="4814036"/>
            <a:ext cx="63485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عوامل التطور المجتمعي في مملكة البحرين.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xmlns="" id="{E6B1AC0A-DA87-4320-B0DC-CBC14CDC49E2}"/>
              </a:ext>
            </a:extLst>
          </p:cNvPr>
          <p:cNvSpPr txBox="1"/>
          <p:nvPr/>
        </p:nvSpPr>
        <p:spPr>
          <a:xfrm>
            <a:off x="5110589" y="5505381"/>
            <a:ext cx="63485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مظاهر التطور المجتمعي في مملكة البحرين.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xmlns="" id="{A6518EB5-96F4-457B-8686-A0D6E5F0AEF9}"/>
              </a:ext>
            </a:extLst>
          </p:cNvPr>
          <p:cNvSpPr txBox="1"/>
          <p:nvPr/>
        </p:nvSpPr>
        <p:spPr>
          <a:xfrm>
            <a:off x="2673866" y="1572725"/>
            <a:ext cx="893499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تعرّف عوامل التطور المجتمعي في مملكة البحرين.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xmlns="" id="{ACB4D3C9-8E1C-48CF-BFB9-91F5BC70D5E4}"/>
              </a:ext>
            </a:extLst>
          </p:cNvPr>
          <p:cNvSpPr txBox="1"/>
          <p:nvPr/>
        </p:nvSpPr>
        <p:spPr>
          <a:xfrm>
            <a:off x="2673866" y="2316947"/>
            <a:ext cx="893499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إبراز  مظاهر التطور المجتمعي في مملكة البحرين.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623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  <p:bldP spid="21" grpId="0"/>
      <p:bldP spid="23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53586" y="1388524"/>
            <a:ext cx="10061303" cy="3263704"/>
          </a:xfrm>
          <a:prstGeom prst="roundRect">
            <a:avLst/>
          </a:prstGeom>
          <a:solidFill>
            <a:srgbClr val="FCD55D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endParaRPr lang="ar-BH" sz="3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BH" sz="3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يشهد المجتمع البحريني تطورات مهمة في مختلف المجالات، وشتى نواحي الحياة،   وقد ساهمت عدة عوامل بشرية، واجتماعية، واقتصادية في هذا التطور.</a:t>
            </a:r>
          </a:p>
          <a:p>
            <a:pPr algn="ctr" rtl="1">
              <a:lnSpc>
                <a:spcPct val="150000"/>
              </a:lnSpc>
            </a:pPr>
            <a:endParaRPr lang="ar-BH" sz="3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22976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1"/>
          <p:cNvGraphicFramePr/>
          <p:nvPr>
            <p:extLst>
              <p:ext uri="{D42A27DB-BD31-4B8C-83A1-F6EECF244321}">
                <p14:modId xmlns:p14="http://schemas.microsoft.com/office/powerpoint/2010/main" val="1271531684"/>
              </p:ext>
            </p:extLst>
          </p:nvPr>
        </p:nvGraphicFramePr>
        <p:xfrm>
          <a:off x="185597" y="1377244"/>
          <a:ext cx="11826288" cy="4840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6">
            <a:extLst>
              <a:ext uri="{FF2B5EF4-FFF2-40B4-BE49-F238E27FC236}">
                <a16:creationId xmlns:a16="http://schemas.microsoft.com/office/drawing/2014/main" xmlns="" id="{57EDD4F6-9DAD-47F1-B804-D53A4593BE73}"/>
              </a:ext>
            </a:extLst>
          </p:cNvPr>
          <p:cNvSpPr txBox="1"/>
          <p:nvPr/>
        </p:nvSpPr>
        <p:spPr>
          <a:xfrm>
            <a:off x="2447778" y="449758"/>
            <a:ext cx="974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المحور الأول: عوامل التطور المجتمعي في مملكة البحرين</a:t>
            </a:r>
          </a:p>
        </p:txBody>
      </p:sp>
    </p:spTree>
    <p:extLst>
      <p:ext uri="{BB962C8B-B14F-4D97-AF65-F5344CB8AC3E}">
        <p14:creationId xmlns:p14="http://schemas.microsoft.com/office/powerpoint/2010/main" val="411266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867CE65-F847-4487-BF95-D0AC9EBFFA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graphicEl>
                                              <a:dgm id="{F867CE65-F847-4487-BF95-D0AC9EBFFA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E1E2729-428E-4C97-80BA-F406641EE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graphicEl>
                                              <a:dgm id="{FE1E2729-428E-4C97-80BA-F406641EEB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3605C97-41FD-4935-BEA5-8CC5F0A5C6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graphicEl>
                                              <a:dgm id="{D3605C97-41FD-4935-BEA5-8CC5F0A5C6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CB6EB9C-D6E5-444D-B558-18EF3434E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graphicEl>
                                              <a:dgm id="{ACB6EB9C-D6E5-444D-B558-18EF3434E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1"/>
          <p:cNvGraphicFramePr/>
          <p:nvPr>
            <p:extLst>
              <p:ext uri="{D42A27DB-BD31-4B8C-83A1-F6EECF244321}">
                <p14:modId xmlns:p14="http://schemas.microsoft.com/office/powerpoint/2010/main" val="1309225633"/>
              </p:ext>
            </p:extLst>
          </p:nvPr>
        </p:nvGraphicFramePr>
        <p:xfrm>
          <a:off x="185597" y="1320800"/>
          <a:ext cx="11826288" cy="4897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6">
            <a:extLst>
              <a:ext uri="{FF2B5EF4-FFF2-40B4-BE49-F238E27FC236}">
                <a16:creationId xmlns:a16="http://schemas.microsoft.com/office/drawing/2014/main" xmlns="" id="{57EDD4F6-9DAD-47F1-B804-D53A4593BE73}"/>
              </a:ext>
            </a:extLst>
          </p:cNvPr>
          <p:cNvSpPr txBox="1"/>
          <p:nvPr/>
        </p:nvSpPr>
        <p:spPr>
          <a:xfrm>
            <a:off x="2262181" y="551359"/>
            <a:ext cx="974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المحور الأول: عوامل التطور المجتمعي في مملكة البحرين</a:t>
            </a:r>
          </a:p>
        </p:txBody>
      </p:sp>
    </p:spTree>
    <p:extLst>
      <p:ext uri="{BB962C8B-B14F-4D97-AF65-F5344CB8AC3E}">
        <p14:creationId xmlns:p14="http://schemas.microsoft.com/office/powerpoint/2010/main" val="85734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867CE65-F847-4487-BF95-D0AC9EBFFA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graphicEl>
                                              <a:dgm id="{F867CE65-F847-4487-BF95-D0AC9EBFFA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E1E2729-428E-4C97-80BA-F406641EE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graphicEl>
                                              <a:dgm id="{FE1E2729-428E-4C97-80BA-F406641EEB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3605C97-41FD-4935-BEA5-8CC5F0A5C6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graphicEl>
                                              <a:dgm id="{D3605C97-41FD-4935-BEA5-8CC5F0A5C6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CB6EB9C-D6E5-444D-B558-18EF3434E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graphicEl>
                                              <a:dgm id="{ACB6EB9C-D6E5-444D-B558-18EF3434E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1"/>
          <p:cNvGraphicFramePr/>
          <p:nvPr>
            <p:extLst>
              <p:ext uri="{D42A27DB-BD31-4B8C-83A1-F6EECF244321}">
                <p14:modId xmlns:p14="http://schemas.microsoft.com/office/powerpoint/2010/main" val="3102402603"/>
              </p:ext>
            </p:extLst>
          </p:nvPr>
        </p:nvGraphicFramePr>
        <p:xfrm>
          <a:off x="185597" y="1298222"/>
          <a:ext cx="11826288" cy="4919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6">
            <a:extLst>
              <a:ext uri="{FF2B5EF4-FFF2-40B4-BE49-F238E27FC236}">
                <a16:creationId xmlns:a16="http://schemas.microsoft.com/office/drawing/2014/main" xmlns="" id="{57EDD4F6-9DAD-47F1-B804-D53A4593BE73}"/>
              </a:ext>
            </a:extLst>
          </p:cNvPr>
          <p:cNvSpPr txBox="1"/>
          <p:nvPr/>
        </p:nvSpPr>
        <p:spPr>
          <a:xfrm>
            <a:off x="2447778" y="528781"/>
            <a:ext cx="974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المحور الأول: عوامل التطور المجتمعي في مملكة البحرين</a:t>
            </a:r>
          </a:p>
        </p:txBody>
      </p:sp>
    </p:spTree>
    <p:extLst>
      <p:ext uri="{BB962C8B-B14F-4D97-AF65-F5344CB8AC3E}">
        <p14:creationId xmlns:p14="http://schemas.microsoft.com/office/powerpoint/2010/main" val="78849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867CE65-F847-4487-BF95-D0AC9EBFFA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graphicEl>
                                              <a:dgm id="{F867CE65-F847-4487-BF95-D0AC9EBFFA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E1E2729-428E-4C97-80BA-F406641EE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graphicEl>
                                              <a:dgm id="{FE1E2729-428E-4C97-80BA-F406641EEB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3605C97-41FD-4935-BEA5-8CC5F0A5C6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graphicEl>
                                              <a:dgm id="{D3605C97-41FD-4935-BEA5-8CC5F0A5C6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CB6EB9C-D6E5-444D-B558-18EF3434E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graphicEl>
                                              <a:dgm id="{ACB6EB9C-D6E5-444D-B558-18EF3434E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xmlns="" id="{CDD1995E-F340-4304-9865-750AD6DD444D}"/>
              </a:ext>
            </a:extLst>
          </p:cNvPr>
          <p:cNvGrpSpPr/>
          <p:nvPr/>
        </p:nvGrpSpPr>
        <p:grpSpPr>
          <a:xfrm>
            <a:off x="3024555" y="2431465"/>
            <a:ext cx="5734923" cy="647110"/>
            <a:chOff x="4301104" y="67506"/>
            <a:chExt cx="3503749" cy="984011"/>
          </a:xfrm>
        </p:grpSpPr>
        <p:sp>
          <p:nvSpPr>
            <p:cNvPr id="3" name="مستطيل: زوايا مستديرة 2">
              <a:extLst>
                <a:ext uri="{FF2B5EF4-FFF2-40B4-BE49-F238E27FC236}">
                  <a16:creationId xmlns:a16="http://schemas.microsoft.com/office/drawing/2014/main" xmlns="" id="{98ABD415-5C59-4E60-8926-D36FEEFDD7CD}"/>
                </a:ext>
              </a:extLst>
            </p:cNvPr>
            <p:cNvSpPr/>
            <p:nvPr/>
          </p:nvSpPr>
          <p:spPr>
            <a:xfrm>
              <a:off x="4301104" y="67506"/>
              <a:ext cx="3503749" cy="984011"/>
            </a:xfrm>
            <a:prstGeom prst="foldedCorner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مستطيل: زوايا مستديرة 4">
              <a:extLst>
                <a:ext uri="{FF2B5EF4-FFF2-40B4-BE49-F238E27FC236}">
                  <a16:creationId xmlns:a16="http://schemas.microsoft.com/office/drawing/2014/main" xmlns="" id="{521A2B1D-4ED4-4BB6-B497-B30398A91C0F}"/>
                </a:ext>
              </a:extLst>
            </p:cNvPr>
            <p:cNvSpPr txBox="1"/>
            <p:nvPr/>
          </p:nvSpPr>
          <p:spPr>
            <a:xfrm>
              <a:off x="4329925" y="96326"/>
              <a:ext cx="3446107" cy="926370"/>
            </a:xfrm>
            <a:prstGeom prst="foldedCorner">
              <a:avLst/>
            </a:prstGeom>
            <a:ln>
              <a:solidFill>
                <a:srgbClr val="0070C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……………………………………………………….</a:t>
              </a:r>
            </a:p>
          </p:txBody>
        </p:sp>
      </p:grpSp>
      <p:grpSp>
        <p:nvGrpSpPr>
          <p:cNvPr id="5" name="مجموعة 4">
            <a:extLst>
              <a:ext uri="{FF2B5EF4-FFF2-40B4-BE49-F238E27FC236}">
                <a16:creationId xmlns:a16="http://schemas.microsoft.com/office/drawing/2014/main" xmlns="" id="{38AB25AF-9716-47ED-AE00-FDC2DEC559FD}"/>
              </a:ext>
            </a:extLst>
          </p:cNvPr>
          <p:cNvGrpSpPr/>
          <p:nvPr/>
        </p:nvGrpSpPr>
        <p:grpSpPr>
          <a:xfrm>
            <a:off x="3024555" y="3580234"/>
            <a:ext cx="5734923" cy="647110"/>
            <a:chOff x="4301104" y="67506"/>
            <a:chExt cx="3503749" cy="984011"/>
          </a:xfrm>
        </p:grpSpPr>
        <p:sp>
          <p:nvSpPr>
            <p:cNvPr id="6" name="مستطيل: زوايا مستديرة 5">
              <a:extLst>
                <a:ext uri="{FF2B5EF4-FFF2-40B4-BE49-F238E27FC236}">
                  <a16:creationId xmlns:a16="http://schemas.microsoft.com/office/drawing/2014/main" xmlns="" id="{43F0BFF7-D6A9-42C9-AD65-3A7C3024AE1C}"/>
                </a:ext>
              </a:extLst>
            </p:cNvPr>
            <p:cNvSpPr/>
            <p:nvPr/>
          </p:nvSpPr>
          <p:spPr>
            <a:xfrm>
              <a:off x="4301104" y="67506"/>
              <a:ext cx="3503749" cy="984011"/>
            </a:xfrm>
            <a:prstGeom prst="foldedCorner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مستطيل: زوايا مستديرة 4">
              <a:extLst>
                <a:ext uri="{FF2B5EF4-FFF2-40B4-BE49-F238E27FC236}">
                  <a16:creationId xmlns:a16="http://schemas.microsoft.com/office/drawing/2014/main" xmlns="" id="{CE57257E-0B79-4274-8107-FFD8886F9E6D}"/>
                </a:ext>
              </a:extLst>
            </p:cNvPr>
            <p:cNvSpPr txBox="1"/>
            <p:nvPr/>
          </p:nvSpPr>
          <p:spPr>
            <a:xfrm>
              <a:off x="4329925" y="96326"/>
              <a:ext cx="3446107" cy="926370"/>
            </a:xfrm>
            <a:prstGeom prst="foldedCorner">
              <a:avLst/>
            </a:prstGeom>
            <a:ln>
              <a:solidFill>
                <a:srgbClr val="0070C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……………………………………………………….</a:t>
              </a:r>
            </a:p>
          </p:txBody>
        </p:sp>
      </p:grpSp>
      <p:grpSp>
        <p:nvGrpSpPr>
          <p:cNvPr id="8" name="مجموعة 7">
            <a:extLst>
              <a:ext uri="{FF2B5EF4-FFF2-40B4-BE49-F238E27FC236}">
                <a16:creationId xmlns:a16="http://schemas.microsoft.com/office/drawing/2014/main" xmlns="" id="{894369C8-86E9-421C-AE31-006E1D44877D}"/>
              </a:ext>
            </a:extLst>
          </p:cNvPr>
          <p:cNvGrpSpPr/>
          <p:nvPr/>
        </p:nvGrpSpPr>
        <p:grpSpPr>
          <a:xfrm>
            <a:off x="3057661" y="4712494"/>
            <a:ext cx="5734923" cy="647110"/>
            <a:chOff x="4301104" y="67506"/>
            <a:chExt cx="3503749" cy="984011"/>
          </a:xfrm>
        </p:grpSpPr>
        <p:sp>
          <p:nvSpPr>
            <p:cNvPr id="9" name="مستطيل: زوايا مستديرة 8">
              <a:extLst>
                <a:ext uri="{FF2B5EF4-FFF2-40B4-BE49-F238E27FC236}">
                  <a16:creationId xmlns:a16="http://schemas.microsoft.com/office/drawing/2014/main" xmlns="" id="{83238131-DE6C-446B-B410-917E3625F262}"/>
                </a:ext>
              </a:extLst>
            </p:cNvPr>
            <p:cNvSpPr/>
            <p:nvPr/>
          </p:nvSpPr>
          <p:spPr>
            <a:xfrm>
              <a:off x="4301104" y="67506"/>
              <a:ext cx="3503749" cy="984011"/>
            </a:xfrm>
            <a:prstGeom prst="foldedCorner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مستطيل: زوايا مستديرة 4">
              <a:extLst>
                <a:ext uri="{FF2B5EF4-FFF2-40B4-BE49-F238E27FC236}">
                  <a16:creationId xmlns:a16="http://schemas.microsoft.com/office/drawing/2014/main" xmlns="" id="{DBF17113-6E40-4839-A080-37E1ADB38368}"/>
                </a:ext>
              </a:extLst>
            </p:cNvPr>
            <p:cNvSpPr txBox="1"/>
            <p:nvPr/>
          </p:nvSpPr>
          <p:spPr>
            <a:xfrm>
              <a:off x="4329925" y="96326"/>
              <a:ext cx="3446107" cy="926370"/>
            </a:xfrm>
            <a:prstGeom prst="foldedCorner">
              <a:avLst/>
            </a:prstGeom>
            <a:ln>
              <a:solidFill>
                <a:srgbClr val="0070C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kkal Majalla" panose="02000000000000000000" pitchFamily="2" charset="-78"/>
                  <a:ea typeface="+mn-ea"/>
                  <a:cs typeface="Sakkal Majalla" panose="02000000000000000000" pitchFamily="2" charset="-78"/>
                </a:rPr>
                <a:t>……………………………………………………….</a:t>
              </a:r>
            </a:p>
          </p:txBody>
        </p:sp>
      </p:grpSp>
      <p:sp>
        <p:nvSpPr>
          <p:cNvPr id="11" name="TextBox 12">
            <a:extLst>
              <a:ext uri="{FF2B5EF4-FFF2-40B4-BE49-F238E27FC236}">
                <a16:creationId xmlns:a16="http://schemas.microsoft.com/office/drawing/2014/main" xmlns="" id="{A5F97B77-D86C-427B-AA90-DB67D1622700}"/>
              </a:ext>
            </a:extLst>
          </p:cNvPr>
          <p:cNvSpPr txBox="1"/>
          <p:nvPr/>
        </p:nvSpPr>
        <p:spPr>
          <a:xfrm>
            <a:off x="-675618" y="1330762"/>
            <a:ext cx="118269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- حدّد </a:t>
            </a:r>
            <a:r>
              <a:rPr kumimoji="0" lang="ar-BH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ثلاثةً </a:t>
            </a: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من مظاهر التطور المجتمعي في مملكة البحرين: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xmlns="" id="{C7ACF40C-385C-4BA5-AC96-E3F847E181BF}"/>
              </a:ext>
            </a:extLst>
          </p:cNvPr>
          <p:cNvSpPr txBox="1"/>
          <p:nvPr/>
        </p:nvSpPr>
        <p:spPr>
          <a:xfrm>
            <a:off x="9861452" y="304660"/>
            <a:ext cx="1613463" cy="7831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نشاط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B7257F5-6768-4EEC-8268-738C67F4D148}"/>
              </a:ext>
            </a:extLst>
          </p:cNvPr>
          <p:cNvSpPr txBox="1"/>
          <p:nvPr/>
        </p:nvSpPr>
        <p:spPr>
          <a:xfrm>
            <a:off x="7204717" y="372763"/>
            <a:ext cx="1507587" cy="64698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3 دقائق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93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xmlns="" id="{CDD1995E-F340-4304-9865-750AD6DD444D}"/>
              </a:ext>
            </a:extLst>
          </p:cNvPr>
          <p:cNvGrpSpPr/>
          <p:nvPr/>
        </p:nvGrpSpPr>
        <p:grpSpPr>
          <a:xfrm>
            <a:off x="3094617" y="2445533"/>
            <a:ext cx="5734923" cy="647110"/>
            <a:chOff x="4301104" y="67506"/>
            <a:chExt cx="3503749" cy="984011"/>
          </a:xfrm>
        </p:grpSpPr>
        <p:sp>
          <p:nvSpPr>
            <p:cNvPr id="3" name="مستطيل: زوايا مستديرة 2">
              <a:extLst>
                <a:ext uri="{FF2B5EF4-FFF2-40B4-BE49-F238E27FC236}">
                  <a16:creationId xmlns:a16="http://schemas.microsoft.com/office/drawing/2014/main" xmlns="" id="{98ABD415-5C59-4E60-8926-D36FEEFDD7CD}"/>
                </a:ext>
              </a:extLst>
            </p:cNvPr>
            <p:cNvSpPr/>
            <p:nvPr/>
          </p:nvSpPr>
          <p:spPr>
            <a:xfrm>
              <a:off x="4301104" y="67506"/>
              <a:ext cx="3503749" cy="984011"/>
            </a:xfrm>
            <a:prstGeom prst="foldedCorner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مستطيل: زوايا مستديرة 4">
              <a:extLst>
                <a:ext uri="{FF2B5EF4-FFF2-40B4-BE49-F238E27FC236}">
                  <a16:creationId xmlns:a16="http://schemas.microsoft.com/office/drawing/2014/main" xmlns="" id="{521A2B1D-4ED4-4BB6-B497-B30398A91C0F}"/>
                </a:ext>
              </a:extLst>
            </p:cNvPr>
            <p:cNvSpPr txBox="1"/>
            <p:nvPr/>
          </p:nvSpPr>
          <p:spPr>
            <a:xfrm>
              <a:off x="4329925" y="96326"/>
              <a:ext cx="3446107" cy="926370"/>
            </a:xfrm>
            <a:prstGeom prst="foldedCorner">
              <a:avLst/>
            </a:prstGeom>
            <a:ln>
              <a:solidFill>
                <a:srgbClr val="0070C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3400" b="1" dirty="0">
                  <a:solidFill>
                    <a:prstClr val="black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تغيّر بنية الأسرة</a:t>
              </a:r>
            </a:p>
          </p:txBody>
        </p:sp>
      </p:grpSp>
      <p:grpSp>
        <p:nvGrpSpPr>
          <p:cNvPr id="5" name="مجموعة 4">
            <a:extLst>
              <a:ext uri="{FF2B5EF4-FFF2-40B4-BE49-F238E27FC236}">
                <a16:creationId xmlns:a16="http://schemas.microsoft.com/office/drawing/2014/main" xmlns="" id="{38AB25AF-9716-47ED-AE00-FDC2DEC559FD}"/>
              </a:ext>
            </a:extLst>
          </p:cNvPr>
          <p:cNvGrpSpPr/>
          <p:nvPr/>
        </p:nvGrpSpPr>
        <p:grpSpPr>
          <a:xfrm>
            <a:off x="3094617" y="3594302"/>
            <a:ext cx="5734923" cy="647110"/>
            <a:chOff x="4301104" y="67506"/>
            <a:chExt cx="3503749" cy="984011"/>
          </a:xfrm>
        </p:grpSpPr>
        <p:sp>
          <p:nvSpPr>
            <p:cNvPr id="6" name="مستطيل: زوايا مستديرة 5">
              <a:extLst>
                <a:ext uri="{FF2B5EF4-FFF2-40B4-BE49-F238E27FC236}">
                  <a16:creationId xmlns:a16="http://schemas.microsoft.com/office/drawing/2014/main" xmlns="" id="{43F0BFF7-D6A9-42C9-AD65-3A7C3024AE1C}"/>
                </a:ext>
              </a:extLst>
            </p:cNvPr>
            <p:cNvSpPr/>
            <p:nvPr/>
          </p:nvSpPr>
          <p:spPr>
            <a:xfrm>
              <a:off x="4301104" y="67506"/>
              <a:ext cx="3503749" cy="984011"/>
            </a:xfrm>
            <a:prstGeom prst="foldedCorner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مستطيل: زوايا مستديرة 4">
              <a:extLst>
                <a:ext uri="{FF2B5EF4-FFF2-40B4-BE49-F238E27FC236}">
                  <a16:creationId xmlns:a16="http://schemas.microsoft.com/office/drawing/2014/main" xmlns="" id="{CE57257E-0B79-4274-8107-FFD8886F9E6D}"/>
                </a:ext>
              </a:extLst>
            </p:cNvPr>
            <p:cNvSpPr txBox="1"/>
            <p:nvPr/>
          </p:nvSpPr>
          <p:spPr>
            <a:xfrm>
              <a:off x="4329925" y="96326"/>
              <a:ext cx="3446107" cy="926370"/>
            </a:xfrm>
            <a:prstGeom prst="foldedCorner">
              <a:avLst/>
            </a:prstGeom>
            <a:ln>
              <a:solidFill>
                <a:srgbClr val="0070C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3200" b="1" dirty="0">
                  <a:solidFill>
                    <a:prstClr val="black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انتشار المؤسسات الاجتماعية</a:t>
              </a:r>
            </a:p>
          </p:txBody>
        </p:sp>
      </p:grpSp>
      <p:grpSp>
        <p:nvGrpSpPr>
          <p:cNvPr id="8" name="مجموعة 7">
            <a:extLst>
              <a:ext uri="{FF2B5EF4-FFF2-40B4-BE49-F238E27FC236}">
                <a16:creationId xmlns:a16="http://schemas.microsoft.com/office/drawing/2014/main" xmlns="" id="{894369C8-86E9-421C-AE31-006E1D44877D}"/>
              </a:ext>
            </a:extLst>
          </p:cNvPr>
          <p:cNvGrpSpPr/>
          <p:nvPr/>
        </p:nvGrpSpPr>
        <p:grpSpPr>
          <a:xfrm>
            <a:off x="3127723" y="4726562"/>
            <a:ext cx="5734923" cy="647110"/>
            <a:chOff x="4301104" y="67506"/>
            <a:chExt cx="3503749" cy="984011"/>
          </a:xfrm>
        </p:grpSpPr>
        <p:sp>
          <p:nvSpPr>
            <p:cNvPr id="9" name="مستطيل: زوايا مستديرة 8">
              <a:extLst>
                <a:ext uri="{FF2B5EF4-FFF2-40B4-BE49-F238E27FC236}">
                  <a16:creationId xmlns:a16="http://schemas.microsoft.com/office/drawing/2014/main" xmlns="" id="{83238131-DE6C-446B-B410-917E3625F262}"/>
                </a:ext>
              </a:extLst>
            </p:cNvPr>
            <p:cNvSpPr/>
            <p:nvPr/>
          </p:nvSpPr>
          <p:spPr>
            <a:xfrm>
              <a:off x="4301104" y="67506"/>
              <a:ext cx="3503749" cy="984011"/>
            </a:xfrm>
            <a:prstGeom prst="foldedCorner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مستطيل: زوايا مستديرة 4">
              <a:extLst>
                <a:ext uri="{FF2B5EF4-FFF2-40B4-BE49-F238E27FC236}">
                  <a16:creationId xmlns:a16="http://schemas.microsoft.com/office/drawing/2014/main" xmlns="" id="{DBF17113-6E40-4839-A080-37E1ADB38368}"/>
                </a:ext>
              </a:extLst>
            </p:cNvPr>
            <p:cNvSpPr txBox="1"/>
            <p:nvPr/>
          </p:nvSpPr>
          <p:spPr>
            <a:xfrm>
              <a:off x="4329925" y="96326"/>
              <a:ext cx="3446107" cy="926370"/>
            </a:xfrm>
            <a:prstGeom prst="foldedCorner">
              <a:avLst/>
            </a:prstGeom>
            <a:ln>
              <a:solidFill>
                <a:srgbClr val="0070C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3400" b="1" dirty="0">
                  <a:solidFill>
                    <a:prstClr val="black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العناية الصحية</a:t>
              </a:r>
            </a:p>
          </p:txBody>
        </p:sp>
      </p:grpSp>
      <p:sp>
        <p:nvSpPr>
          <p:cNvPr id="11" name="TextBox 12">
            <a:extLst>
              <a:ext uri="{FF2B5EF4-FFF2-40B4-BE49-F238E27FC236}">
                <a16:creationId xmlns:a16="http://schemas.microsoft.com/office/drawing/2014/main" xmlns="" id="{A5F97B77-D86C-427B-AA90-DB67D1622700}"/>
              </a:ext>
            </a:extLst>
          </p:cNvPr>
          <p:cNvSpPr txBox="1"/>
          <p:nvPr/>
        </p:nvSpPr>
        <p:spPr>
          <a:xfrm>
            <a:off x="-675618" y="1330762"/>
            <a:ext cx="118269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BH" sz="3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من مظاهر التطور المجتمعي في مملكة البحرين: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xmlns="" id="{C7ACF40C-385C-4BA5-AC96-E3F847E181BF}"/>
              </a:ext>
            </a:extLst>
          </p:cNvPr>
          <p:cNvSpPr txBox="1"/>
          <p:nvPr/>
        </p:nvSpPr>
        <p:spPr>
          <a:xfrm>
            <a:off x="8862646" y="304660"/>
            <a:ext cx="2612269" cy="7831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إجابة النشاط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86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رسم تخطيطي 9">
            <a:extLst>
              <a:ext uri="{FF2B5EF4-FFF2-40B4-BE49-F238E27FC236}">
                <a16:creationId xmlns:a16="http://schemas.microsoft.com/office/drawing/2014/main" xmlns="" id="{24B3AD9D-31B6-4AEE-8D5B-97164A921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5916805"/>
              </p:ext>
            </p:extLst>
          </p:nvPr>
        </p:nvGraphicFramePr>
        <p:xfrm>
          <a:off x="168657" y="1217429"/>
          <a:ext cx="11854685" cy="5462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66">
            <a:extLst>
              <a:ext uri="{FF2B5EF4-FFF2-40B4-BE49-F238E27FC236}">
                <a16:creationId xmlns:a16="http://schemas.microsoft.com/office/drawing/2014/main" xmlns="" id="{57EDD4F6-9DAD-47F1-B804-D53A4593BE73}"/>
              </a:ext>
            </a:extLst>
          </p:cNvPr>
          <p:cNvSpPr txBox="1"/>
          <p:nvPr/>
        </p:nvSpPr>
        <p:spPr>
          <a:xfrm>
            <a:off x="2686928" y="349513"/>
            <a:ext cx="944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44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المحور الثاني: مظاهر  التطور المجتمعي في مملكة البحرين</a:t>
            </a:r>
            <a:endParaRPr lang="ar-BH" sz="44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8588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7BF428A-3E6B-493B-B16B-2F79BE42D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146F4F2-0539-4D8B-AD07-F707FE7859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8D7CF0B-FEFE-4DE2-AF6D-4BE9BB202D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48DBBAC-4807-4E53-8D51-ACC371555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5AD57FC-ADB4-4191-9743-F94DEB8CB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70CD800-5B7A-4C0A-B0E8-4C7794D83C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22C33F8-38BE-4AA5-8EBB-3759DD0F5C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672FE04-0038-4616-BBDE-B67E8A7352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FCF7EE1-5F09-4591-A876-490777893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A36AD15-70B3-4CC1-8278-F3B2D1264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9A121EA-95BE-41AE-9843-F37E3D5179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1C1E290-D6FF-45BF-88E3-36BFE91C7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429992B-D1F7-45AE-A3DD-14B2139963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5A7326F-C32C-4EC3-A62F-2D78B6FBB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5CC9B57-7ED2-47A3-AC4E-A03AE3307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7CDA9DF-E402-4123-B5AF-DA6704286D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EE48082-17B4-45D1-8207-E7EE1D5E12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A7BCC47-33AF-494D-8722-C16F67E069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848FA98-D8E2-4CD3-9F38-061BF929A4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4F6BA3C-B95E-4E21-BAC3-BC5BD69EB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E1F3025-7C8C-4A08-BF7A-3F092CB406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610285B-D45A-4655-AB0D-C4E7F1A15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2AC4055-488B-4AF1-813E-1D4C57F119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DE99F01-7EBB-44B1-B7DA-FF7A01DE96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0B834BC-8EDE-49BF-96E0-079D696369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8BADE46-BA20-4D37-986A-426871FCB9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253B066-C92C-41CA-8060-2B448F7FDE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8B5E6A9-5EF6-48EC-946D-44F7E254A6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مستطيل: زوايا مستديرة 7">
            <a:extLst>
              <a:ext uri="{FF2B5EF4-FFF2-40B4-BE49-F238E27FC236}">
                <a16:creationId xmlns:a16="http://schemas.microsoft.com/office/drawing/2014/main" xmlns="" id="{390F0640-9DCE-474E-B6C9-3D2A547EEF63}"/>
              </a:ext>
            </a:extLst>
          </p:cNvPr>
          <p:cNvSpPr/>
          <p:nvPr/>
        </p:nvSpPr>
        <p:spPr>
          <a:xfrm>
            <a:off x="9884049" y="4971835"/>
            <a:ext cx="1111347" cy="50731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3" name="مستطيل: زوايا مستديرة 8">
            <a:extLst>
              <a:ext uri="{FF2B5EF4-FFF2-40B4-BE49-F238E27FC236}">
                <a16:creationId xmlns:a16="http://schemas.microsoft.com/office/drawing/2014/main" xmlns="" id="{4FAEF84B-848B-471F-A06C-DFFFC7096677}"/>
              </a:ext>
            </a:extLst>
          </p:cNvPr>
          <p:cNvSpPr/>
          <p:nvPr/>
        </p:nvSpPr>
        <p:spPr>
          <a:xfrm>
            <a:off x="1016682" y="5027039"/>
            <a:ext cx="1111347" cy="50731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4" name="مستطيل: زوايا مستديرة 9">
            <a:extLst>
              <a:ext uri="{FF2B5EF4-FFF2-40B4-BE49-F238E27FC236}">
                <a16:creationId xmlns:a16="http://schemas.microsoft.com/office/drawing/2014/main" xmlns="" id="{9403FCBC-6909-4A94-84F7-1786EB77885E}"/>
              </a:ext>
            </a:extLst>
          </p:cNvPr>
          <p:cNvSpPr/>
          <p:nvPr/>
        </p:nvSpPr>
        <p:spPr>
          <a:xfrm>
            <a:off x="4024219" y="5013184"/>
            <a:ext cx="1111347" cy="50731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5" name="مستطيل: زوايا مستديرة 10">
            <a:extLst>
              <a:ext uri="{FF2B5EF4-FFF2-40B4-BE49-F238E27FC236}">
                <a16:creationId xmlns:a16="http://schemas.microsoft.com/office/drawing/2014/main" xmlns="" id="{52FB4347-D9DC-4C7C-82AC-CA83EB3F83FE}"/>
              </a:ext>
            </a:extLst>
          </p:cNvPr>
          <p:cNvSpPr/>
          <p:nvPr/>
        </p:nvSpPr>
        <p:spPr>
          <a:xfrm>
            <a:off x="7015077" y="4999543"/>
            <a:ext cx="1111347" cy="50731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6" name="Cadre 25"/>
          <p:cNvSpPr/>
          <p:nvPr/>
        </p:nvSpPr>
        <p:spPr>
          <a:xfrm>
            <a:off x="8983509" y="2254518"/>
            <a:ext cx="3002165" cy="2676621"/>
          </a:xfrm>
          <a:prstGeom prst="verticalScroll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2600" dirty="0">
                <a:solidFill>
                  <a:schemeClr val="tx1"/>
                </a:solidFill>
                <a:latin typeface="Sakkal Majalla" panose="02000000000000000000" pitchFamily="2" charset="-78"/>
              </a:rPr>
              <a:t>من عوامل التطور المجتمعي في مملكة البحرين تعميم التعليم.</a:t>
            </a:r>
            <a:endParaRPr lang="fr-FR" sz="2600" dirty="0">
              <a:solidFill>
                <a:schemeClr val="tx1"/>
              </a:solidFill>
              <a:latin typeface="Sakkal Majalla" panose="02000000000000000000" pitchFamily="2" charset="-78"/>
            </a:endParaRPr>
          </a:p>
        </p:txBody>
      </p:sp>
      <p:sp>
        <p:nvSpPr>
          <p:cNvPr id="27" name="Cadre 26"/>
          <p:cNvSpPr/>
          <p:nvPr/>
        </p:nvSpPr>
        <p:spPr>
          <a:xfrm>
            <a:off x="6046336" y="2296095"/>
            <a:ext cx="3002165" cy="2676621"/>
          </a:xfrm>
          <a:prstGeom prst="verticalScroll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2600" dirty="0">
                <a:solidFill>
                  <a:schemeClr val="tx1"/>
                </a:solidFill>
                <a:latin typeface="Sakkal Majalla" panose="02000000000000000000" pitchFamily="2" charset="-78"/>
              </a:rPr>
              <a:t>انتقل الاقتصاد البحريني من اقتصاد عصري إلى اقتصاد تقليدي.</a:t>
            </a:r>
            <a:endParaRPr lang="fr-FR" sz="2600" dirty="0">
              <a:solidFill>
                <a:schemeClr val="tx1"/>
              </a:solidFill>
              <a:latin typeface="Sakkal Majalla" panose="02000000000000000000" pitchFamily="2" charset="-78"/>
            </a:endParaRPr>
          </a:p>
        </p:txBody>
      </p:sp>
      <p:sp>
        <p:nvSpPr>
          <p:cNvPr id="28" name="Cadre 27"/>
          <p:cNvSpPr/>
          <p:nvPr/>
        </p:nvSpPr>
        <p:spPr>
          <a:xfrm>
            <a:off x="3123028" y="2309950"/>
            <a:ext cx="3002165" cy="2676621"/>
          </a:xfrm>
          <a:prstGeom prst="verticalScroll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justLow" rtl="1"/>
            <a:r>
              <a:rPr lang="ar-BH" sz="2600" dirty="0">
                <a:solidFill>
                  <a:schemeClr val="tx1"/>
                </a:solidFill>
                <a:latin typeface="Sakkal Majalla" panose="02000000000000000000" pitchFamily="2" charset="-78"/>
              </a:rPr>
              <a:t>من مظاهر التطور المجتمعي في مملكة البحرين انتشار المؤسسات الاجتماعية.</a:t>
            </a:r>
            <a:endParaRPr lang="fr-FR" sz="2600" dirty="0">
              <a:solidFill>
                <a:schemeClr val="tx1"/>
              </a:solidFill>
              <a:latin typeface="Sakkal Majalla" panose="02000000000000000000" pitchFamily="2" charset="-78"/>
            </a:endParaRPr>
          </a:p>
        </p:txBody>
      </p:sp>
      <p:sp>
        <p:nvSpPr>
          <p:cNvPr id="29" name="Cadre 28"/>
          <p:cNvSpPr/>
          <p:nvPr/>
        </p:nvSpPr>
        <p:spPr>
          <a:xfrm>
            <a:off x="119740" y="2323807"/>
            <a:ext cx="3026725" cy="2676621"/>
          </a:xfrm>
          <a:prstGeom prst="verticalScroll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2600" dirty="0">
                <a:solidFill>
                  <a:schemeClr val="tx1"/>
                </a:solidFill>
                <a:latin typeface="Sakkal Majalla" panose="02000000000000000000" pitchFamily="2" charset="-78"/>
              </a:rPr>
              <a:t>تراجع عدد الأسر النواة في مملكة البحرين لفائدة الأسر الممتدة.</a:t>
            </a:r>
            <a:endParaRPr lang="fr-FR" sz="2600" dirty="0">
              <a:solidFill>
                <a:schemeClr val="tx1"/>
              </a:solidFill>
              <a:latin typeface="Sakkal Majalla" panose="02000000000000000000" pitchFamily="2" charset="-78"/>
            </a:endParaRPr>
          </a:p>
        </p:txBody>
      </p:sp>
      <p:sp>
        <p:nvSpPr>
          <p:cNvPr id="30" name="TextBox 12">
            <a:extLst>
              <a:ext uri="{FF2B5EF4-FFF2-40B4-BE49-F238E27FC236}">
                <a16:creationId xmlns:a16="http://schemas.microsoft.com/office/drawing/2014/main" xmlns="" id="{4184636A-5332-4BFB-9C50-CE54C638FF11}"/>
              </a:ext>
            </a:extLst>
          </p:cNvPr>
          <p:cNvSpPr txBox="1"/>
          <p:nvPr/>
        </p:nvSpPr>
        <p:spPr>
          <a:xfrm>
            <a:off x="-1" y="1248109"/>
            <a:ext cx="1209173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1- </a:t>
            </a:r>
            <a:r>
              <a:rPr lang="ar-BH" sz="3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ضع علامة ( </a:t>
            </a:r>
            <a:r>
              <a:rPr lang="en-US" sz="34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√</a:t>
            </a:r>
            <a:r>
              <a:rPr lang="ar-BH" sz="3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) بجانب </a:t>
            </a: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العبارات الصحيحة، وعلامة ( </a:t>
            </a:r>
            <a:r>
              <a:rPr lang="en-US" sz="3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</a:t>
            </a: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) بجانب العبارات غير الصحيحة </a:t>
            </a:r>
          </a:p>
          <a:p>
            <a:pPr lvl="0" algn="r" rtl="1">
              <a:defRPr/>
            </a:pP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فيما يأتي: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xmlns="" id="{9C7C7E9E-B45D-40F7-9B1F-13E246E54921}"/>
              </a:ext>
            </a:extLst>
          </p:cNvPr>
          <p:cNvSpPr txBox="1"/>
          <p:nvPr/>
        </p:nvSpPr>
        <p:spPr>
          <a:xfrm>
            <a:off x="274900" y="520686"/>
            <a:ext cx="1297455" cy="646986"/>
          </a:xfrm>
          <a:prstGeom prst="roundRect">
            <a:avLst/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defRPr/>
            </a:pP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 دقائق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xmlns="" id="{421222FA-98EB-4106-B0B7-026880AB95BD}"/>
              </a:ext>
            </a:extLst>
          </p:cNvPr>
          <p:cNvSpPr txBox="1"/>
          <p:nvPr/>
        </p:nvSpPr>
        <p:spPr>
          <a:xfrm>
            <a:off x="9635101" y="404386"/>
            <a:ext cx="2035126" cy="6810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defRPr/>
            </a:pPr>
            <a:r>
              <a:rPr lang="ar-BH" sz="3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تقويمي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747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: زوايا مستديرة 7">
            <a:extLst>
              <a:ext uri="{FF2B5EF4-FFF2-40B4-BE49-F238E27FC236}">
                <a16:creationId xmlns:a16="http://schemas.microsoft.com/office/drawing/2014/main" xmlns="" id="{9A0A67C3-14B8-496F-99C0-790AE923141A}"/>
              </a:ext>
            </a:extLst>
          </p:cNvPr>
          <p:cNvSpPr/>
          <p:nvPr/>
        </p:nvSpPr>
        <p:spPr>
          <a:xfrm>
            <a:off x="9884049" y="5056252"/>
            <a:ext cx="1111347" cy="50731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solidFill>
                  <a:srgbClr val="00B050"/>
                </a:solidFill>
              </a:rPr>
              <a:t>√</a:t>
            </a:r>
            <a:endParaRPr lang="en-US" sz="3600" dirty="0">
              <a:ln w="38100"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5" name="مستطيل: زوايا مستديرة 8">
            <a:extLst>
              <a:ext uri="{FF2B5EF4-FFF2-40B4-BE49-F238E27FC236}">
                <a16:creationId xmlns:a16="http://schemas.microsoft.com/office/drawing/2014/main" xmlns="" id="{0206B3D2-924A-490C-95AC-F34570413BBB}"/>
              </a:ext>
            </a:extLst>
          </p:cNvPr>
          <p:cNvSpPr/>
          <p:nvPr/>
        </p:nvSpPr>
        <p:spPr>
          <a:xfrm>
            <a:off x="1016682" y="5111456"/>
            <a:ext cx="1111347" cy="50731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sym typeface="Wingdings 2" panose="05020102010507070707" pitchFamily="18" charset="2"/>
              </a:rPr>
              <a:t></a:t>
            </a:r>
            <a:endParaRPr lang="en-US" sz="3600" dirty="0">
              <a:ln w="38100"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7" name="مستطيل: زوايا مستديرة 9">
            <a:extLst>
              <a:ext uri="{FF2B5EF4-FFF2-40B4-BE49-F238E27FC236}">
                <a16:creationId xmlns:a16="http://schemas.microsoft.com/office/drawing/2014/main" xmlns="" id="{01E9A21F-59ED-486C-89DB-FC6E9FE475D2}"/>
              </a:ext>
            </a:extLst>
          </p:cNvPr>
          <p:cNvSpPr/>
          <p:nvPr/>
        </p:nvSpPr>
        <p:spPr>
          <a:xfrm>
            <a:off x="4024219" y="5097601"/>
            <a:ext cx="1111347" cy="50731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600" b="1">
                <a:solidFill>
                  <a:srgbClr val="00B050"/>
                </a:solidFill>
              </a:rPr>
              <a:t>√</a:t>
            </a:r>
            <a:endParaRPr lang="en-US" sz="3600" dirty="0">
              <a:ln w="38100"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8" name="مستطيل: زوايا مستديرة 10">
            <a:extLst>
              <a:ext uri="{FF2B5EF4-FFF2-40B4-BE49-F238E27FC236}">
                <a16:creationId xmlns:a16="http://schemas.microsoft.com/office/drawing/2014/main" xmlns="" id="{D089A42D-E673-4FC0-89A7-8CC7E21A191A}"/>
              </a:ext>
            </a:extLst>
          </p:cNvPr>
          <p:cNvSpPr/>
          <p:nvPr/>
        </p:nvSpPr>
        <p:spPr>
          <a:xfrm>
            <a:off x="7015077" y="5083960"/>
            <a:ext cx="1111347" cy="50731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sym typeface="Wingdings 2" panose="05020102010507070707" pitchFamily="18" charset="2"/>
              </a:rPr>
              <a:t></a:t>
            </a:r>
            <a:endParaRPr lang="en-US" dirty="0">
              <a:ln w="38100"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9" name="Cadre 25">
            <a:extLst>
              <a:ext uri="{FF2B5EF4-FFF2-40B4-BE49-F238E27FC236}">
                <a16:creationId xmlns:a16="http://schemas.microsoft.com/office/drawing/2014/main" xmlns="" id="{6C372B1C-F8EC-4395-99A9-F472A42D6D6F}"/>
              </a:ext>
            </a:extLst>
          </p:cNvPr>
          <p:cNvSpPr/>
          <p:nvPr/>
        </p:nvSpPr>
        <p:spPr>
          <a:xfrm>
            <a:off x="8983509" y="2378075"/>
            <a:ext cx="3002165" cy="2623414"/>
          </a:xfrm>
          <a:prstGeom prst="verticalScroll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2600" dirty="0">
                <a:solidFill>
                  <a:schemeClr val="tx1"/>
                </a:solidFill>
                <a:latin typeface="Sakkal Majalla" panose="02000000000000000000" pitchFamily="2" charset="-78"/>
              </a:rPr>
              <a:t>من عوامل التطور المجتمعي في مملكة البحرين تعميم التعليم.</a:t>
            </a:r>
            <a:endParaRPr lang="fr-FR" sz="2600" dirty="0">
              <a:solidFill>
                <a:schemeClr val="tx1"/>
              </a:solidFill>
              <a:latin typeface="Sakkal Majalla" panose="02000000000000000000" pitchFamily="2" charset="-78"/>
            </a:endParaRPr>
          </a:p>
        </p:txBody>
      </p:sp>
      <p:sp>
        <p:nvSpPr>
          <p:cNvPr id="23" name="Cadre 26">
            <a:extLst>
              <a:ext uri="{FF2B5EF4-FFF2-40B4-BE49-F238E27FC236}">
                <a16:creationId xmlns:a16="http://schemas.microsoft.com/office/drawing/2014/main" xmlns="" id="{3E80E5F6-2286-4A6F-B327-A5A108C2E8EF}"/>
              </a:ext>
            </a:extLst>
          </p:cNvPr>
          <p:cNvSpPr/>
          <p:nvPr/>
        </p:nvSpPr>
        <p:spPr>
          <a:xfrm>
            <a:off x="6046336" y="2419652"/>
            <a:ext cx="3002165" cy="2623414"/>
          </a:xfrm>
          <a:prstGeom prst="verticalScroll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2600" dirty="0">
                <a:solidFill>
                  <a:schemeClr val="tx1"/>
                </a:solidFill>
                <a:latin typeface="Sakkal Majalla" panose="02000000000000000000" pitchFamily="2" charset="-78"/>
              </a:rPr>
              <a:t>انتقل الاقتصاد البحريني من اقتصاد عصري إلى اقتصاد تقليدي.</a:t>
            </a:r>
            <a:endParaRPr lang="fr-FR" sz="2600" dirty="0">
              <a:solidFill>
                <a:schemeClr val="tx1"/>
              </a:solidFill>
              <a:latin typeface="Sakkal Majalla" panose="02000000000000000000" pitchFamily="2" charset="-78"/>
            </a:endParaRPr>
          </a:p>
        </p:txBody>
      </p:sp>
      <p:sp>
        <p:nvSpPr>
          <p:cNvPr id="24" name="Cadre 27">
            <a:extLst>
              <a:ext uri="{FF2B5EF4-FFF2-40B4-BE49-F238E27FC236}">
                <a16:creationId xmlns:a16="http://schemas.microsoft.com/office/drawing/2014/main" xmlns="" id="{44E284E2-600B-4190-9B48-B47D3AFE20C6}"/>
              </a:ext>
            </a:extLst>
          </p:cNvPr>
          <p:cNvSpPr/>
          <p:nvPr/>
        </p:nvSpPr>
        <p:spPr>
          <a:xfrm>
            <a:off x="3123028" y="2433507"/>
            <a:ext cx="3002165" cy="2623414"/>
          </a:xfrm>
          <a:prstGeom prst="verticalScroll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2600" dirty="0">
                <a:solidFill>
                  <a:schemeClr val="tx1"/>
                </a:solidFill>
                <a:latin typeface="Sakkal Majalla" panose="02000000000000000000" pitchFamily="2" charset="-78"/>
              </a:rPr>
              <a:t>من مظاهر التطور المجتمعي في مملكة البحرين انتشار المؤسسات الاجتماعية.</a:t>
            </a:r>
            <a:endParaRPr lang="fr-FR" sz="2600" dirty="0">
              <a:solidFill>
                <a:schemeClr val="tx1"/>
              </a:solidFill>
              <a:latin typeface="Sakkal Majalla" panose="02000000000000000000" pitchFamily="2" charset="-78"/>
            </a:endParaRPr>
          </a:p>
        </p:txBody>
      </p:sp>
      <p:sp>
        <p:nvSpPr>
          <p:cNvPr id="25" name="Cadre 28">
            <a:extLst>
              <a:ext uri="{FF2B5EF4-FFF2-40B4-BE49-F238E27FC236}">
                <a16:creationId xmlns:a16="http://schemas.microsoft.com/office/drawing/2014/main" xmlns="" id="{A84BB86C-D3C6-4BFE-86EB-926713EF198D}"/>
              </a:ext>
            </a:extLst>
          </p:cNvPr>
          <p:cNvSpPr/>
          <p:nvPr/>
        </p:nvSpPr>
        <p:spPr>
          <a:xfrm>
            <a:off x="119740" y="2447364"/>
            <a:ext cx="3026725" cy="2623414"/>
          </a:xfrm>
          <a:prstGeom prst="verticalScroll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2600" dirty="0">
                <a:solidFill>
                  <a:schemeClr val="tx1"/>
                </a:solidFill>
                <a:latin typeface="Sakkal Majalla" panose="02000000000000000000" pitchFamily="2" charset="-78"/>
              </a:rPr>
              <a:t>تراجع عدد الأسر النواة في مملكة البحرين لفائدة الأسر الممتدة.</a:t>
            </a:r>
            <a:endParaRPr lang="fr-FR" sz="2600" dirty="0">
              <a:solidFill>
                <a:schemeClr val="tx1"/>
              </a:solidFill>
              <a:latin typeface="Sakkal Majalla" panose="02000000000000000000" pitchFamily="2" charset="-78"/>
            </a:endParaRPr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xmlns="" id="{2DEEAEE4-C5A9-4DB2-B2D1-AE74081B3D83}"/>
              </a:ext>
            </a:extLst>
          </p:cNvPr>
          <p:cNvSpPr txBox="1"/>
          <p:nvPr/>
        </p:nvSpPr>
        <p:spPr>
          <a:xfrm>
            <a:off x="406987" y="1308591"/>
            <a:ext cx="1143641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1- </a:t>
            </a:r>
            <a:r>
              <a:rPr lang="ar-BH" sz="3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ضع علامة ( </a:t>
            </a:r>
            <a:r>
              <a:rPr lang="en-US" sz="34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√</a:t>
            </a:r>
            <a:r>
              <a:rPr lang="ar-BH" sz="3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) بجانب </a:t>
            </a: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العبارات الصحيحة وعلامة ( </a:t>
            </a:r>
            <a:r>
              <a:rPr lang="en-US" sz="3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</a:t>
            </a:r>
            <a:r>
              <a:rPr kumimoji="0" lang="ar-BH" sz="3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) بجانب العبارات غير الصحيحة </a:t>
            </a:r>
            <a:r>
              <a:rPr lang="ar-BH" sz="3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فيما يأتي: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xmlns="" id="{6203F910-817F-482E-AF15-E22A0CEAC03C}"/>
              </a:ext>
            </a:extLst>
          </p:cNvPr>
          <p:cNvSpPr txBox="1"/>
          <p:nvPr/>
        </p:nvSpPr>
        <p:spPr>
          <a:xfrm>
            <a:off x="8279803" y="486229"/>
            <a:ext cx="3208491" cy="6810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defRPr/>
            </a:pPr>
            <a:r>
              <a:rPr lang="ar-BH" sz="3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إجابة النشاط التقويمي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747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19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593850"/>
            <a:ext cx="10515600" cy="1325563"/>
          </a:xfrm>
        </p:spPr>
        <p:txBody>
          <a:bodyPr>
            <a:prstTxWarp prst="textInflat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تمنياتنا لكم بالتوفيق والنجاح</a:t>
            </a:r>
            <a:endParaRPr lang="fr-FR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4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