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80360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2773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58190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8644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89693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7283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5576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ar-OM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13651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97791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2559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92577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099F7E5-A846-4D78-A604-B6401AF3A7EB}" type="datetimeFigureOut">
              <a:rPr lang="ar-OM" smtClean="0"/>
              <a:t>06/03/1443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DEBD575-2AF5-4C11-B4D4-B2BC838A866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0078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r" defTabSz="914400" rtl="1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r" defTabSz="914400" rtl="1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938FDC-BA1D-4BA8-BC61-C766F082D2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11500" dirty="0">
                <a:latin typeface="Gabriola" panose="04040605051002020D02" pitchFamily="82" charset="0"/>
                <a:cs typeface="Akhbar MT" pitchFamily="2" charset="-78"/>
              </a:rPr>
              <a:t>2-2 تنظيم البيانات</a:t>
            </a:r>
            <a:br>
              <a:rPr lang="ar-SA" sz="11500" dirty="0">
                <a:latin typeface="Gabriola" panose="04040605051002020D02" pitchFamily="82" charset="0"/>
                <a:cs typeface="Akhbar MT" pitchFamily="2" charset="-78"/>
              </a:rPr>
            </a:br>
            <a:r>
              <a:rPr lang="ar-SA" sz="8800" dirty="0">
                <a:solidFill>
                  <a:srgbClr val="C00000"/>
                </a:solidFill>
                <a:latin typeface="Gabriola" panose="04040605051002020D02" pitchFamily="82" charset="0"/>
                <a:cs typeface="Akhbar MT" pitchFamily="2" charset="-78"/>
              </a:rPr>
              <a:t>أ جداول العد</a:t>
            </a:r>
            <a:endParaRPr lang="ar-OM" sz="11500" dirty="0">
              <a:solidFill>
                <a:srgbClr val="C00000"/>
              </a:solidFill>
              <a:latin typeface="Gabriola" panose="04040605051002020D02" pitchFamily="82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717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16F9BED-B6B5-4E94-B509-162F99C33E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54" t="25835" r="36885" b="9313"/>
          <a:stretch/>
        </p:blipFill>
        <p:spPr>
          <a:xfrm>
            <a:off x="1477107" y="327073"/>
            <a:ext cx="8876714" cy="6203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2376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C4799DDE-44CF-4ABD-9217-A92BDA70B7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69" t="39584" r="36654" b="18754"/>
          <a:stretch/>
        </p:blipFill>
        <p:spPr>
          <a:xfrm>
            <a:off x="1101969" y="383344"/>
            <a:ext cx="9988062" cy="6091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B5A5326-A5A4-420C-8C6C-55CA4A3E23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37" t="34248" r="72193" b="35788"/>
          <a:stretch/>
        </p:blipFill>
        <p:spPr>
          <a:xfrm>
            <a:off x="1101968" y="2349305"/>
            <a:ext cx="3160543" cy="4125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8636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DAB1B82-5F68-47C8-BD41-0AE961E965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31" t="17624" r="36769" b="15882"/>
          <a:stretch/>
        </p:blipFill>
        <p:spPr>
          <a:xfrm>
            <a:off x="5331655" y="351692"/>
            <a:ext cx="6344529" cy="6147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C4DF09F-63D4-4E7E-ADB1-B95174F2C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85" t="55798" r="38384" b="21422"/>
          <a:stretch/>
        </p:blipFill>
        <p:spPr>
          <a:xfrm>
            <a:off x="182879" y="358726"/>
            <a:ext cx="5148776" cy="2454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7CABE6A-EC5F-4A4E-8244-BFAC0B35C7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278" r="76115" b="19370"/>
          <a:stretch/>
        </p:blipFill>
        <p:spPr>
          <a:xfrm>
            <a:off x="872196" y="3066757"/>
            <a:ext cx="4016018" cy="3530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929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8DD5C41-8352-431D-ADAA-DAAC10287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11" y="281354"/>
            <a:ext cx="11278578" cy="6473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8C46E67-6639-4046-9F2E-CCDEB0C755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18856" r="31000" b="23885"/>
          <a:stretch/>
        </p:blipFill>
        <p:spPr>
          <a:xfrm>
            <a:off x="0" y="2883877"/>
            <a:ext cx="3263705" cy="4079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0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فقاعات">
  <a:themeElements>
    <a:clrScheme name="فقاعات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فقاعات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فقاعات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