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slideMaster+xml" PartName="/ppt/slideMasters/slideMaster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presentation.main+xml" PartName="/ppt/presentation.xml"/>
  <Override ContentType="application/vnd.openxmlformats-officedocument.presentationml.presProps+xml" PartName="/ppt/presProps1.xml"/>
  <Override ContentType="application/vnd.openxmlformats-officedocument.theme+xml" PartName="/ppt/theme/theme1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sldIdLst>
    <p:sldId id="256" r:id="rId4"/>
    <p:sldId id="257" r:id="rId5"/>
    <p:sldId id="258" r:id="rId6"/>
    <p:sldId id="259" r:id="rId7"/>
  </p:sldIdLst>
  <p:sldSz cy="6858000" cx="12192000"/>
  <p:notesSz cx="6858000" cy="9144000"/>
  <p:defaultTextStyle>
    <a:defPPr lvl="0">
      <a:defRPr lang="en-US"/>
    </a:defPPr>
    <a:lvl1pPr defTabSz="914400" eaLnBrk="1" hangingPunct="1" latinLnBrk="0" lvl="0" marL="0" rtl="1" algn="r">
      <a:defRPr kern="1200" sz="1800">
        <a:solidFill>
          <a:schemeClr val="tx1"/>
        </a:solidFill>
        <a:latin typeface="+mn-lt"/>
        <a:ea typeface="+mn-ea"/>
        <a:cs typeface="+mn-cs"/>
      </a:defRPr>
    </a:lvl1pPr>
    <a:lvl2pPr defTabSz="914400" eaLnBrk="1" hangingPunct="1" latinLnBrk="0" lvl="1" marL="457200" rtl="1" algn="r">
      <a:defRPr kern="1200" sz="1800">
        <a:solidFill>
          <a:schemeClr val="tx1"/>
        </a:solidFill>
        <a:latin typeface="+mn-lt"/>
        <a:ea typeface="+mn-ea"/>
        <a:cs typeface="+mn-cs"/>
      </a:defRPr>
    </a:lvl2pPr>
    <a:lvl3pPr defTabSz="914400" eaLnBrk="1" hangingPunct="1" latinLnBrk="0" lvl="2" marL="914400" rtl="1" algn="r">
      <a:defRPr kern="1200" sz="1800">
        <a:solidFill>
          <a:schemeClr val="tx1"/>
        </a:solidFill>
        <a:latin typeface="+mn-lt"/>
        <a:ea typeface="+mn-ea"/>
        <a:cs typeface="+mn-cs"/>
      </a:defRPr>
    </a:lvl3pPr>
    <a:lvl4pPr defTabSz="914400" eaLnBrk="1" hangingPunct="1" latinLnBrk="0" lvl="3" marL="1371600" rtl="1" algn="r">
      <a:defRPr kern="1200" sz="1800">
        <a:solidFill>
          <a:schemeClr val="tx1"/>
        </a:solidFill>
        <a:latin typeface="+mn-lt"/>
        <a:ea typeface="+mn-ea"/>
        <a:cs typeface="+mn-cs"/>
      </a:defRPr>
    </a:lvl4pPr>
    <a:lvl5pPr defTabSz="914400" eaLnBrk="1" hangingPunct="1" latinLnBrk="0" lvl="4" marL="1828800" rtl="1" algn="r">
      <a:defRPr kern="1200" sz="1800">
        <a:solidFill>
          <a:schemeClr val="tx1"/>
        </a:solidFill>
        <a:latin typeface="+mn-lt"/>
        <a:ea typeface="+mn-ea"/>
        <a:cs typeface="+mn-cs"/>
      </a:defRPr>
    </a:lvl5pPr>
    <a:lvl6pPr defTabSz="914400" eaLnBrk="1" hangingPunct="1" latinLnBrk="0" lvl="5" marL="2286000" rtl="1" algn="r">
      <a:defRPr kern="1200" sz="1800">
        <a:solidFill>
          <a:schemeClr val="tx1"/>
        </a:solidFill>
        <a:latin typeface="+mn-lt"/>
        <a:ea typeface="+mn-ea"/>
        <a:cs typeface="+mn-cs"/>
      </a:defRPr>
    </a:lvl6pPr>
    <a:lvl7pPr defTabSz="914400" eaLnBrk="1" hangingPunct="1" latinLnBrk="0" lvl="6" marL="2743200" rtl="1" algn="r">
      <a:defRPr kern="1200" sz="1800">
        <a:solidFill>
          <a:schemeClr val="tx1"/>
        </a:solidFill>
        <a:latin typeface="+mn-lt"/>
        <a:ea typeface="+mn-ea"/>
        <a:cs typeface="+mn-cs"/>
      </a:defRPr>
    </a:lvl7pPr>
    <a:lvl8pPr defTabSz="914400" eaLnBrk="1" hangingPunct="1" latinLnBrk="0" lvl="7" marL="3200400" rtl="1" algn="r">
      <a:defRPr kern="1200" sz="1800">
        <a:solidFill>
          <a:schemeClr val="tx1"/>
        </a:solidFill>
        <a:latin typeface="+mn-lt"/>
        <a:ea typeface="+mn-ea"/>
        <a:cs typeface="+mn-cs"/>
      </a:defRPr>
    </a:lvl8pPr>
    <a:lvl9pPr defTabSz="914400" eaLnBrk="1" hangingPunct="1" latinLnBrk="0" lvl="8" marL="3657600" rtl="1" algn="r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1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1.xml"/><Relationship Id="rId3" Type="http://schemas.openxmlformats.org/officeDocument/2006/relationships/slideMaster" Target="slideMasters/slide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C369D-53DD-4DE7-833B-961B2C7D0028}" type="datetimeFigureOut">
              <a:rPr lang="en-US" smtClean="0"/>
              <a:t>2/15/2021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E8A2C-8A68-4B76-9781-5CEBB0C7C2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71114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C369D-53DD-4DE7-833B-961B2C7D0028}" type="datetimeFigureOut">
              <a:rPr lang="en-US" smtClean="0"/>
              <a:t>2/15/2021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E8A2C-8A68-4B76-9781-5CEBB0C7C2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70930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C369D-53DD-4DE7-833B-961B2C7D0028}" type="datetimeFigureOut">
              <a:rPr lang="en-US" smtClean="0"/>
              <a:t>2/15/2021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E8A2C-8A68-4B76-9781-5CEBB0C7C2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01766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C369D-53DD-4DE7-833B-961B2C7D0028}" type="datetimeFigureOut">
              <a:rPr lang="en-US" smtClean="0"/>
              <a:t>2/15/2021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E8A2C-8A68-4B76-9781-5CEBB0C7C2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2572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C369D-53DD-4DE7-833B-961B2C7D0028}" type="datetimeFigureOut">
              <a:rPr lang="en-US" smtClean="0"/>
              <a:t>2/15/2021</a:t>
            </a:fld>
            <a:endParaRPr lang="en-US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E8A2C-8A68-4B76-9781-5CEBB0C7C2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40131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C369D-53DD-4DE7-833B-961B2C7D0028}" type="datetimeFigureOut">
              <a:rPr lang="en-US" smtClean="0"/>
              <a:t>2/15/2021</a:t>
            </a:fld>
            <a:endParaRPr lang="en-US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E8A2C-8A68-4B76-9781-5CEBB0C7C2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59552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C369D-53DD-4DE7-833B-961B2C7D0028}" type="datetimeFigureOut">
              <a:rPr lang="en-US" smtClean="0"/>
              <a:t>2/15/2021</a:t>
            </a:fld>
            <a:endParaRPr lang="en-US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E8A2C-8A68-4B76-9781-5CEBB0C7C2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15733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C369D-53DD-4DE7-833B-961B2C7D0028}" type="datetimeFigureOut">
              <a:rPr lang="en-US" smtClean="0"/>
              <a:t>2/15/2021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E8A2C-8A68-4B76-9781-5CEBB0C7C2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27552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C369D-53DD-4DE7-833B-961B2C7D0028}" type="datetimeFigureOut">
              <a:rPr lang="en-US" smtClean="0"/>
              <a:t>2/15/2021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E8A2C-8A68-4B76-9781-5CEBB0C7C2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63942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C369D-53DD-4DE7-833B-961B2C7D0028}" type="datetimeFigureOut">
              <a:rPr lang="en-US" smtClean="0"/>
              <a:t>2/15/2021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E8A2C-8A68-4B76-9781-5CEBB0C7C2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0822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C369D-53DD-4DE7-833B-961B2C7D0028}" type="datetimeFigureOut">
              <a:rPr lang="en-US" smtClean="0"/>
              <a:t>2/15/2021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E8A2C-8A68-4B76-9781-5CEBB0C7C2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32892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CC369D-53DD-4DE7-833B-961B2C7D0028}" type="datetimeFigureOut">
              <a:rPr lang="en-US" smtClean="0"/>
              <a:t>2/15/2021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8E8A2C-8A68-4B76-9781-5CEBB0C7C2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4796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1600" y="266556"/>
            <a:ext cx="7731846" cy="934172"/>
          </a:xfrm>
          <a:prstGeom prst="rect">
            <a:avLst/>
          </a:prstGeom>
        </p:spPr>
      </p:pic>
      <p:sp>
        <p:nvSpPr>
          <p:cNvPr id="5" name="مربع نص 4"/>
          <p:cNvSpPr txBox="1"/>
          <p:nvPr/>
        </p:nvSpPr>
        <p:spPr>
          <a:xfrm>
            <a:off x="8636002" y="1772726"/>
            <a:ext cx="2632363" cy="646331"/>
          </a:xfrm>
          <a:prstGeom prst="rect">
            <a:avLst/>
          </a:prstGeom>
          <a:noFill/>
          <a:ln>
            <a:solidFill>
              <a:schemeClr val="bg2">
                <a:lumMod val="2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ar-OM" sz="3600" b="1" u="sng" dirty="0" smtClean="0">
                <a:solidFill>
                  <a:srgbClr val="C00000"/>
                </a:solidFill>
              </a:rPr>
              <a:t>الكسر الجبري</a:t>
            </a:r>
            <a:endParaRPr lang="en-US" sz="3600" b="1" u="sng" dirty="0">
              <a:solidFill>
                <a:srgbClr val="C00000"/>
              </a:solidFill>
            </a:endParaRPr>
          </a:p>
        </p:txBody>
      </p:sp>
      <p:sp>
        <p:nvSpPr>
          <p:cNvPr id="6" name="مربع نص 5"/>
          <p:cNvSpPr txBox="1"/>
          <p:nvPr/>
        </p:nvSpPr>
        <p:spPr>
          <a:xfrm>
            <a:off x="4895273" y="2834258"/>
            <a:ext cx="6622474" cy="584775"/>
          </a:xfrm>
          <a:prstGeom prst="rect">
            <a:avLst/>
          </a:prstGeom>
          <a:ln>
            <a:solidFill>
              <a:schemeClr val="bg2">
                <a:lumMod val="25000"/>
              </a:schemeClr>
            </a:solidFill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ar-OM" sz="3200" b="1" dirty="0" smtClean="0">
                <a:solidFill>
                  <a:srgbClr val="0033CC"/>
                </a:solidFill>
              </a:rPr>
              <a:t>هو كسر يحتوي على متغير مجهول أو حرف</a:t>
            </a:r>
            <a:endParaRPr lang="en-US" sz="3200" b="1" dirty="0">
              <a:solidFill>
                <a:srgbClr val="0033CC"/>
              </a:solidFill>
            </a:endParaRPr>
          </a:p>
        </p:txBody>
      </p:sp>
      <p:sp>
        <p:nvSpPr>
          <p:cNvPr id="7" name="مربع نص 6"/>
          <p:cNvSpPr txBox="1"/>
          <p:nvPr/>
        </p:nvSpPr>
        <p:spPr>
          <a:xfrm>
            <a:off x="7619999" y="3895790"/>
            <a:ext cx="3726875" cy="584775"/>
          </a:xfrm>
          <a:prstGeom prst="rect">
            <a:avLst/>
          </a:prstGeom>
          <a:noFill/>
          <a:ln>
            <a:solidFill>
              <a:schemeClr val="bg2">
                <a:lumMod val="2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ar-OM" sz="3200" b="1" u="sng" dirty="0" smtClean="0">
                <a:solidFill>
                  <a:srgbClr val="C00000"/>
                </a:solidFill>
              </a:rPr>
              <a:t>أمثلة على الكسور الجبرية</a:t>
            </a:r>
            <a:endParaRPr lang="en-US" sz="3200" b="1" u="sng" dirty="0">
              <a:solidFill>
                <a:srgbClr val="C00000"/>
              </a:solidFill>
            </a:endParaRPr>
          </a:p>
        </p:txBody>
      </p:sp>
      <p:pic>
        <p:nvPicPr>
          <p:cNvPr id="8" name="صورة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43127" y="4567093"/>
            <a:ext cx="596432" cy="1011094"/>
          </a:xfrm>
          <a:prstGeom prst="rect">
            <a:avLst/>
          </a:prstGeom>
        </p:spPr>
      </p:pic>
      <p:pic>
        <p:nvPicPr>
          <p:cNvPr id="9" name="صورة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36002" y="4697981"/>
            <a:ext cx="650587" cy="880206"/>
          </a:xfrm>
          <a:prstGeom prst="rect">
            <a:avLst/>
          </a:prstGeom>
        </p:spPr>
      </p:pic>
      <p:pic>
        <p:nvPicPr>
          <p:cNvPr id="10" name="صورة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69544" y="4677420"/>
            <a:ext cx="658091" cy="921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7866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48380" y="2556123"/>
            <a:ext cx="1638300" cy="1038225"/>
          </a:xfrm>
          <a:prstGeom prst="rect">
            <a:avLst/>
          </a:prstGeom>
        </p:spPr>
      </p:pic>
      <p:sp>
        <p:nvSpPr>
          <p:cNvPr id="5" name="مربع نص 4"/>
          <p:cNvSpPr txBox="1"/>
          <p:nvPr/>
        </p:nvSpPr>
        <p:spPr>
          <a:xfrm>
            <a:off x="7647709" y="1910461"/>
            <a:ext cx="4054764" cy="58477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ar-OM" sz="3200" b="1" dirty="0" smtClean="0">
                <a:solidFill>
                  <a:srgbClr val="0033CC"/>
                </a:solidFill>
              </a:rPr>
              <a:t>بسط العبارات الجبرية </a:t>
            </a:r>
            <a:r>
              <a:rPr lang="ar-OM" sz="3200" b="1" dirty="0" smtClean="0">
                <a:solidFill>
                  <a:srgbClr val="0033CC"/>
                </a:solidFill>
              </a:rPr>
              <a:t>التالية</a:t>
            </a:r>
            <a:r>
              <a:rPr lang="ar-OM" sz="3200" b="1" dirty="0" smtClean="0">
                <a:solidFill>
                  <a:srgbClr val="0033CC"/>
                </a:solidFill>
              </a:rPr>
              <a:t>:</a:t>
            </a:r>
            <a:endParaRPr lang="en-US" sz="3200" b="1" dirty="0">
              <a:solidFill>
                <a:srgbClr val="0033CC"/>
              </a:solidFill>
            </a:endParaRPr>
          </a:p>
        </p:txBody>
      </p:sp>
      <p:sp>
        <p:nvSpPr>
          <p:cNvPr id="6" name="مربع نص 5"/>
          <p:cNvSpPr txBox="1"/>
          <p:nvPr/>
        </p:nvSpPr>
        <p:spPr>
          <a:xfrm>
            <a:off x="10701770" y="967809"/>
            <a:ext cx="969820" cy="646331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ar-OM" sz="3600" b="1" u="sng" dirty="0" smtClean="0">
                <a:solidFill>
                  <a:srgbClr val="C00000"/>
                </a:solidFill>
              </a:rPr>
              <a:t>مثال</a:t>
            </a:r>
            <a:endParaRPr lang="en-US" sz="3600" b="1" u="sng" dirty="0">
              <a:solidFill>
                <a:srgbClr val="C00000"/>
              </a:solidFill>
            </a:endParaRPr>
          </a:p>
        </p:txBody>
      </p:sp>
      <p:sp>
        <p:nvSpPr>
          <p:cNvPr id="7" name="مربع نص 6"/>
          <p:cNvSpPr txBox="1"/>
          <p:nvPr/>
        </p:nvSpPr>
        <p:spPr>
          <a:xfrm>
            <a:off x="11186680" y="2752071"/>
            <a:ext cx="603250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ar-OM" sz="3600" b="1" dirty="0" smtClean="0">
                <a:solidFill>
                  <a:srgbClr val="C00000"/>
                </a:solidFill>
              </a:rPr>
              <a:t>1)</a:t>
            </a:r>
            <a:endParaRPr lang="en-US" sz="3600" b="1" dirty="0">
              <a:solidFill>
                <a:srgbClr val="C00000"/>
              </a:solidFill>
            </a:endParaRPr>
          </a:p>
        </p:txBody>
      </p:sp>
      <p:pic>
        <p:nvPicPr>
          <p:cNvPr id="8" name="صورة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51373" y="4572507"/>
            <a:ext cx="1847850" cy="1019175"/>
          </a:xfrm>
          <a:prstGeom prst="rect">
            <a:avLst/>
          </a:prstGeom>
        </p:spPr>
      </p:pic>
      <p:sp>
        <p:nvSpPr>
          <p:cNvPr id="9" name="مربع نص 8"/>
          <p:cNvSpPr txBox="1"/>
          <p:nvPr/>
        </p:nvSpPr>
        <p:spPr>
          <a:xfrm>
            <a:off x="11099223" y="4637376"/>
            <a:ext cx="603250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ar-OM" sz="3600" b="1" dirty="0" smtClean="0">
                <a:solidFill>
                  <a:srgbClr val="C00000"/>
                </a:solidFill>
              </a:rPr>
              <a:t>2)</a:t>
            </a:r>
            <a:endParaRPr lang="en-US" sz="3600" b="1" dirty="0">
              <a:solidFill>
                <a:srgbClr val="C00000"/>
              </a:solidFill>
            </a:endParaRPr>
          </a:p>
        </p:txBody>
      </p:sp>
      <p:pic>
        <p:nvPicPr>
          <p:cNvPr id="10" name="صورة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41600" y="266556"/>
            <a:ext cx="7731846" cy="934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33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79371" y="1390939"/>
            <a:ext cx="1428750" cy="1009650"/>
          </a:xfrm>
          <a:prstGeom prst="rect">
            <a:avLst/>
          </a:prstGeom>
        </p:spPr>
      </p:pic>
      <p:sp>
        <p:nvSpPr>
          <p:cNvPr id="5" name="مربع نص 4"/>
          <p:cNvSpPr txBox="1"/>
          <p:nvPr/>
        </p:nvSpPr>
        <p:spPr>
          <a:xfrm>
            <a:off x="11003686" y="1469303"/>
            <a:ext cx="603250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ar-OM" sz="3600" b="1" dirty="0" smtClean="0">
                <a:solidFill>
                  <a:srgbClr val="C00000"/>
                </a:solidFill>
              </a:rPr>
              <a:t>3)</a:t>
            </a:r>
            <a:endParaRPr lang="en-US" sz="3600" b="1" dirty="0">
              <a:solidFill>
                <a:srgbClr val="C00000"/>
              </a:solidFill>
            </a:endParaRPr>
          </a:p>
        </p:txBody>
      </p:sp>
      <p:pic>
        <p:nvPicPr>
          <p:cNvPr id="6" name="صورة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79371" y="4021281"/>
            <a:ext cx="1552575" cy="1143000"/>
          </a:xfrm>
          <a:prstGeom prst="rect">
            <a:avLst/>
          </a:prstGeom>
        </p:spPr>
      </p:pic>
      <p:sp>
        <p:nvSpPr>
          <p:cNvPr id="7" name="مربع نص 6"/>
          <p:cNvSpPr txBox="1"/>
          <p:nvPr/>
        </p:nvSpPr>
        <p:spPr>
          <a:xfrm>
            <a:off x="10906705" y="4124757"/>
            <a:ext cx="603250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ar-OM" sz="3600" b="1" dirty="0" smtClean="0">
                <a:solidFill>
                  <a:srgbClr val="C00000"/>
                </a:solidFill>
              </a:rPr>
              <a:t>4)</a:t>
            </a:r>
            <a:endParaRPr lang="en-US" sz="3600" b="1" dirty="0">
              <a:solidFill>
                <a:srgbClr val="C00000"/>
              </a:solidFill>
            </a:endParaRPr>
          </a:p>
        </p:txBody>
      </p:sp>
      <p:pic>
        <p:nvPicPr>
          <p:cNvPr id="8" name="صورة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41600" y="266556"/>
            <a:ext cx="7731846" cy="934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2801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88651" y="2499376"/>
            <a:ext cx="2625870" cy="1163252"/>
          </a:xfrm>
          <a:prstGeom prst="rect">
            <a:avLst/>
          </a:prstGeom>
        </p:spPr>
      </p:pic>
      <p:pic>
        <p:nvPicPr>
          <p:cNvPr id="4" name="صورة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11791" y="4359167"/>
            <a:ext cx="1996354" cy="1276638"/>
          </a:xfrm>
          <a:prstGeom prst="rect">
            <a:avLst/>
          </a:prstGeom>
        </p:spPr>
      </p:pic>
      <p:sp>
        <p:nvSpPr>
          <p:cNvPr id="5" name="مربع نص 4"/>
          <p:cNvSpPr txBox="1"/>
          <p:nvPr/>
        </p:nvSpPr>
        <p:spPr>
          <a:xfrm>
            <a:off x="10284689" y="1126869"/>
            <a:ext cx="1246911" cy="646331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ar-OM" sz="3600" b="1" u="sng" dirty="0" smtClean="0">
                <a:solidFill>
                  <a:srgbClr val="C00000"/>
                </a:solidFill>
              </a:rPr>
              <a:t>تمرين</a:t>
            </a:r>
            <a:endParaRPr lang="en-US" sz="3600" b="1" u="sng" dirty="0">
              <a:solidFill>
                <a:srgbClr val="C00000"/>
              </a:solidFill>
            </a:endParaRPr>
          </a:p>
        </p:txBody>
      </p:sp>
      <p:sp>
        <p:nvSpPr>
          <p:cNvPr id="6" name="مربع نص 5"/>
          <p:cNvSpPr txBox="1"/>
          <p:nvPr/>
        </p:nvSpPr>
        <p:spPr>
          <a:xfrm>
            <a:off x="7493578" y="1858719"/>
            <a:ext cx="4054764" cy="58477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ar-OM" sz="3200" b="1" dirty="0" smtClean="0">
                <a:solidFill>
                  <a:srgbClr val="0033CC"/>
                </a:solidFill>
              </a:rPr>
              <a:t>بسط العبارات </a:t>
            </a:r>
            <a:r>
              <a:rPr lang="ar-OM" sz="3200" b="1" smtClean="0">
                <a:solidFill>
                  <a:srgbClr val="0033CC"/>
                </a:solidFill>
              </a:rPr>
              <a:t>الجبرية </a:t>
            </a:r>
            <a:r>
              <a:rPr lang="ar-OM" sz="3200" b="1" smtClean="0">
                <a:solidFill>
                  <a:srgbClr val="0033CC"/>
                </a:solidFill>
              </a:rPr>
              <a:t>التالية</a:t>
            </a:r>
            <a:r>
              <a:rPr lang="ar-OM" sz="3200" b="1" dirty="0" smtClean="0">
                <a:solidFill>
                  <a:srgbClr val="0033CC"/>
                </a:solidFill>
              </a:rPr>
              <a:t>:</a:t>
            </a:r>
            <a:endParaRPr lang="en-US" sz="3200" b="1" dirty="0">
              <a:solidFill>
                <a:srgbClr val="0033CC"/>
              </a:solidFill>
            </a:endParaRPr>
          </a:p>
        </p:txBody>
      </p:sp>
      <p:sp>
        <p:nvSpPr>
          <p:cNvPr id="7" name="مربع نص 6"/>
          <p:cNvSpPr txBox="1"/>
          <p:nvPr/>
        </p:nvSpPr>
        <p:spPr>
          <a:xfrm>
            <a:off x="11114521" y="2757836"/>
            <a:ext cx="603250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ar-OM" sz="3600" b="1" dirty="0" smtClean="0">
                <a:solidFill>
                  <a:srgbClr val="C00000"/>
                </a:solidFill>
              </a:rPr>
              <a:t>1)</a:t>
            </a:r>
            <a:endParaRPr lang="en-US" sz="3600" b="1" dirty="0">
              <a:solidFill>
                <a:srgbClr val="C00000"/>
              </a:solidFill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10945092" y="4674321"/>
            <a:ext cx="603250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ar-OM" sz="3600" b="1" dirty="0" smtClean="0">
                <a:solidFill>
                  <a:srgbClr val="C00000"/>
                </a:solidFill>
              </a:rPr>
              <a:t>2)</a:t>
            </a:r>
            <a:endParaRPr lang="en-US" sz="3600" b="1" dirty="0">
              <a:solidFill>
                <a:srgbClr val="C00000"/>
              </a:solidFill>
            </a:endParaRPr>
          </a:p>
        </p:txBody>
      </p:sp>
      <p:pic>
        <p:nvPicPr>
          <p:cNvPr id="9" name="صورة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52843" y="80130"/>
            <a:ext cx="7731846" cy="934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060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/>
      <p:bldP spid="8" grpId="0"/>
    </p:bldLst>
  </p:timing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