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C677337-74EE-44D9-85F5-806206F447BF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27F9EE5-220F-4B86-B7AE-1C8E40B0D98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328019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77337-74EE-44D9-85F5-806206F447BF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F9EE5-220F-4B86-B7AE-1C8E40B0D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822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677337-74EE-44D9-85F5-806206F447BF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7F9EE5-220F-4B86-B7AE-1C8E40B0D98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75856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77337-74EE-44D9-85F5-806206F447BF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F9EE5-220F-4B86-B7AE-1C8E40B0D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91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77337-74EE-44D9-85F5-806206F447BF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F9EE5-220F-4B86-B7AE-1C8E40B0D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00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77337-74EE-44D9-85F5-806206F447BF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F9EE5-220F-4B86-B7AE-1C8E40B0D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30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77337-74EE-44D9-85F5-806206F447BF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F9EE5-220F-4B86-B7AE-1C8E40B0D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677337-74EE-44D9-85F5-806206F447BF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7F9EE5-220F-4B86-B7AE-1C8E40B0D98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66978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677337-74EE-44D9-85F5-806206F447BF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7F9EE5-220F-4B86-B7AE-1C8E40B0D98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61663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77337-74EE-44D9-85F5-806206F447BF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F9EE5-220F-4B86-B7AE-1C8E40B0D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77337-74EE-44D9-85F5-806206F447BF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F9EE5-220F-4B86-B7AE-1C8E40B0D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7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7C677337-74EE-44D9-85F5-806206F447BF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F27F9EE5-220F-4B86-B7AE-1C8E40B0D98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57808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1749" y="1774209"/>
            <a:ext cx="52407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Bodoni MT Black" panose="02070A03080606020203" pitchFamily="18" charset="0"/>
              </a:rPr>
              <a:t>التمثيلات البيانية للحركة</a:t>
            </a:r>
          </a:p>
          <a:p>
            <a:pPr algn="ctr"/>
            <a:endParaRPr lang="ar-AE" sz="3200" b="1" dirty="0">
              <a:solidFill>
                <a:schemeClr val="tx2">
                  <a:lumMod val="75000"/>
                  <a:lumOff val="25000"/>
                </a:schemeClr>
              </a:solidFill>
              <a:latin typeface="Bodoni MT Black" panose="02070A03080606020203" pitchFamily="18" charset="0"/>
            </a:endParaRPr>
          </a:p>
          <a:p>
            <a:pPr algn="ctr"/>
            <a:r>
              <a:rPr lang="ar-AE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Bodoni MT Black" panose="02070A03080606020203" pitchFamily="18" charset="0"/>
              </a:rPr>
              <a:t>التمثيل البياني للمسافة والزمن</a:t>
            </a:r>
            <a:endParaRPr lang="en-US" sz="2400" b="1" dirty="0">
              <a:solidFill>
                <a:schemeClr val="tx2">
                  <a:lumMod val="75000"/>
                  <a:lumOff val="25000"/>
                </a:schemeClr>
              </a:solidFill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513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625" y="2528761"/>
            <a:ext cx="8954750" cy="24390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61612" y="1514902"/>
            <a:ext cx="2606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</a:rPr>
              <a:t>الأهداف: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639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824" y="982640"/>
            <a:ext cx="6608680" cy="504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34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140" y="281289"/>
            <a:ext cx="9840036" cy="63288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46460" y="19679"/>
            <a:ext cx="4954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مثال 10 ص33 كتاب الطالب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277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958" y="1078173"/>
            <a:ext cx="9225887" cy="54591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81684" y="265338"/>
            <a:ext cx="6318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تدريب: تمرين1 ص34 كتاب الطالب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774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380" y="556811"/>
            <a:ext cx="9689910" cy="61169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22627" y="142509"/>
            <a:ext cx="6318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تدريب: تمرين2 ص34 كتاب الطالب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644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81684" y="265338"/>
            <a:ext cx="6318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الواجب: تمرين3 ص34 كتاب الطالب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46579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