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Default ContentType="image/x-emf" Extension="emf"/>
  <Override ContentType="application/vnd.openxmlformats-officedocument.presentationml.notesSlide+xml" PartName="/ppt/notesSlides/notesSlide13.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1.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notesSlide+xml" PartName="/ppt/notesSlides/notesSlide4.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2.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2.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2.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01497609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 name="Google Shape;5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717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ee49279b3d_0_16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ee49279b3d_0_16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ar-OM" dirty="0" smtClean="0"/>
              <a:t>ير</a:t>
            </a:r>
            <a:endParaRPr dirty="0"/>
          </a:p>
        </p:txBody>
      </p:sp>
    </p:spTree>
    <p:extLst>
      <p:ext uri="{BB962C8B-B14F-4D97-AF65-F5344CB8AC3E}">
        <p14:creationId xmlns:p14="http://schemas.microsoft.com/office/powerpoint/2010/main" val="2962174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ec8a61b897_0_7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ec8a61b897_0_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0002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7"/>
        <p:cNvGrpSpPr/>
        <p:nvPr/>
      </p:nvGrpSpPr>
      <p:grpSpPr>
        <a:xfrm>
          <a:off x="0" y="0"/>
          <a:ext cx="0" cy="0"/>
          <a:chOff x="0" y="0"/>
          <a:chExt cx="0" cy="0"/>
        </a:xfrm>
      </p:grpSpPr>
      <p:sp>
        <p:nvSpPr>
          <p:cNvPr id="2898" name="Google Shape;2898;gee59479b63_0_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9" name="Google Shape;2899;gee59479b63_0_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32591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7"/>
        <p:cNvGrpSpPr/>
        <p:nvPr/>
      </p:nvGrpSpPr>
      <p:grpSpPr>
        <a:xfrm>
          <a:off x="0" y="0"/>
          <a:ext cx="0" cy="0"/>
          <a:chOff x="0" y="0"/>
          <a:chExt cx="0" cy="0"/>
        </a:xfrm>
      </p:grpSpPr>
      <p:sp>
        <p:nvSpPr>
          <p:cNvPr id="2898" name="Google Shape;2898;gee59479b63_0_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9" name="Google Shape;2899;gee59479b63_0_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40163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7"/>
        <p:cNvGrpSpPr/>
        <p:nvPr/>
      </p:nvGrpSpPr>
      <p:grpSpPr>
        <a:xfrm>
          <a:off x="0" y="0"/>
          <a:ext cx="0" cy="0"/>
          <a:chOff x="0" y="0"/>
          <a:chExt cx="0" cy="0"/>
        </a:xfrm>
      </p:grpSpPr>
      <p:sp>
        <p:nvSpPr>
          <p:cNvPr id="2898" name="Google Shape;2898;gee59479b63_0_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9" name="Google Shape;2899;gee59479b63_0_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51114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7"/>
        <p:cNvGrpSpPr/>
        <p:nvPr/>
      </p:nvGrpSpPr>
      <p:grpSpPr>
        <a:xfrm>
          <a:off x="0" y="0"/>
          <a:ext cx="0" cy="0"/>
          <a:chOff x="0" y="0"/>
          <a:chExt cx="0" cy="0"/>
        </a:xfrm>
      </p:grpSpPr>
      <p:sp>
        <p:nvSpPr>
          <p:cNvPr id="2898" name="Google Shape;2898;gee59479b63_0_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9" name="Google Shape;2899;gee59479b63_0_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06484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7"/>
        <p:cNvGrpSpPr/>
        <p:nvPr/>
      </p:nvGrpSpPr>
      <p:grpSpPr>
        <a:xfrm>
          <a:off x="0" y="0"/>
          <a:ext cx="0" cy="0"/>
          <a:chOff x="0" y="0"/>
          <a:chExt cx="0" cy="0"/>
        </a:xfrm>
      </p:grpSpPr>
      <p:sp>
        <p:nvSpPr>
          <p:cNvPr id="2898" name="Google Shape;2898;gee59479b63_0_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9" name="Google Shape;2899;gee59479b63_0_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30758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7"/>
        <p:cNvGrpSpPr/>
        <p:nvPr/>
      </p:nvGrpSpPr>
      <p:grpSpPr>
        <a:xfrm>
          <a:off x="0" y="0"/>
          <a:ext cx="0" cy="0"/>
          <a:chOff x="0" y="0"/>
          <a:chExt cx="0" cy="0"/>
        </a:xfrm>
      </p:grpSpPr>
      <p:sp>
        <p:nvSpPr>
          <p:cNvPr id="2898" name="Google Shape;2898;gee59479b63_0_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9" name="Google Shape;2899;gee59479b63_0_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60365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7"/>
        <p:cNvGrpSpPr/>
        <p:nvPr/>
      </p:nvGrpSpPr>
      <p:grpSpPr>
        <a:xfrm>
          <a:off x="0" y="0"/>
          <a:ext cx="0" cy="0"/>
          <a:chOff x="0" y="0"/>
          <a:chExt cx="0" cy="0"/>
        </a:xfrm>
      </p:grpSpPr>
      <p:sp>
        <p:nvSpPr>
          <p:cNvPr id="2898" name="Google Shape;2898;gee59479b63_0_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9" name="Google Shape;2899;gee59479b63_0_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15054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ec8a61b897_0_7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ec8a61b897_0_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9644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ec8a61b897_0_7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ec8a61b897_0_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756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9"/>
        <p:cNvGrpSpPr/>
        <p:nvPr/>
      </p:nvGrpSpPr>
      <p:grpSpPr>
        <a:xfrm>
          <a:off x="0" y="0"/>
          <a:ext cx="0" cy="0"/>
          <a:chOff x="0" y="0"/>
          <a:chExt cx="0" cy="0"/>
        </a:xfrm>
      </p:grpSpPr>
      <p:sp>
        <p:nvSpPr>
          <p:cNvPr id="1630" name="Google Shape;1630;gee49279b3d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1" name="Google Shape;1631;gee49279b3d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2605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100" y="1652925"/>
            <a:ext cx="5060400" cy="19722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Clr>
                <a:srgbClr val="191919"/>
              </a:buClr>
              <a:buSzPts val="5200"/>
              <a:buFont typeface="Fira Sans Extra Condensed SemiBold"/>
              <a:buNone/>
              <a:defRPr sz="6000">
                <a:latin typeface="Fira Sans Extra Condensed SemiBold"/>
                <a:ea typeface="Fira Sans Extra Condensed SemiBold"/>
                <a:cs typeface="Fira Sans Extra Condensed SemiBold"/>
                <a:sym typeface="Fira Sans Extra Condensed SemiBold"/>
              </a:defRPr>
            </a:lvl1pPr>
            <a:lvl2pPr lvl="1"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2pPr>
            <a:lvl3pPr lvl="2"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3pPr>
            <a:lvl4pPr lvl="3"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4pPr>
            <a:lvl5pPr lvl="4"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5pPr>
            <a:lvl6pPr lvl="5"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6pPr>
            <a:lvl7pPr lvl="6"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7pPr>
            <a:lvl8pPr lvl="7"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8pPr>
            <a:lvl9pPr lvl="8"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9pPr>
          </a:lstStyle>
          <a:p>
            <a:endParaRPr/>
          </a:p>
        </p:txBody>
      </p:sp>
      <p:sp>
        <p:nvSpPr>
          <p:cNvPr id="10" name="Google Shape;10;p2"/>
          <p:cNvSpPr txBox="1">
            <a:spLocks noGrp="1"/>
          </p:cNvSpPr>
          <p:nvPr>
            <p:ph type="subTitle" idx="1"/>
          </p:nvPr>
        </p:nvSpPr>
        <p:spPr>
          <a:xfrm>
            <a:off x="713100" y="3499725"/>
            <a:ext cx="4528800" cy="475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Font typeface="Roboto"/>
              <a:buNone/>
              <a:defRPr/>
            </a:lvl1pPr>
            <a:lvl2pPr lvl="1" algn="ctr">
              <a:lnSpc>
                <a:spcPct val="100000"/>
              </a:lnSpc>
              <a:spcBef>
                <a:spcPts val="0"/>
              </a:spcBef>
              <a:spcAft>
                <a:spcPts val="0"/>
              </a:spcAft>
              <a:buSzPts val="1800"/>
              <a:buFont typeface="Roboto"/>
              <a:buNone/>
              <a:defRPr sz="1800">
                <a:latin typeface="Roboto"/>
                <a:ea typeface="Roboto"/>
                <a:cs typeface="Roboto"/>
                <a:sym typeface="Roboto"/>
              </a:defRPr>
            </a:lvl2pPr>
            <a:lvl3pPr lvl="2" algn="ctr">
              <a:lnSpc>
                <a:spcPct val="100000"/>
              </a:lnSpc>
              <a:spcBef>
                <a:spcPts val="0"/>
              </a:spcBef>
              <a:spcAft>
                <a:spcPts val="0"/>
              </a:spcAft>
              <a:buSzPts val="1800"/>
              <a:buFont typeface="Roboto"/>
              <a:buNone/>
              <a:defRPr sz="1800">
                <a:latin typeface="Roboto"/>
                <a:ea typeface="Roboto"/>
                <a:cs typeface="Roboto"/>
                <a:sym typeface="Roboto"/>
              </a:defRPr>
            </a:lvl3pPr>
            <a:lvl4pPr lvl="3" algn="ctr">
              <a:lnSpc>
                <a:spcPct val="100000"/>
              </a:lnSpc>
              <a:spcBef>
                <a:spcPts val="0"/>
              </a:spcBef>
              <a:spcAft>
                <a:spcPts val="0"/>
              </a:spcAft>
              <a:buSzPts val="1800"/>
              <a:buFont typeface="Roboto"/>
              <a:buNone/>
              <a:defRPr sz="1800">
                <a:latin typeface="Roboto"/>
                <a:ea typeface="Roboto"/>
                <a:cs typeface="Roboto"/>
                <a:sym typeface="Roboto"/>
              </a:defRPr>
            </a:lvl4pPr>
            <a:lvl5pPr lvl="4" algn="ctr">
              <a:lnSpc>
                <a:spcPct val="100000"/>
              </a:lnSpc>
              <a:spcBef>
                <a:spcPts val="0"/>
              </a:spcBef>
              <a:spcAft>
                <a:spcPts val="0"/>
              </a:spcAft>
              <a:buSzPts val="1800"/>
              <a:buFont typeface="Roboto"/>
              <a:buNone/>
              <a:defRPr sz="1800">
                <a:latin typeface="Roboto"/>
                <a:ea typeface="Roboto"/>
                <a:cs typeface="Roboto"/>
                <a:sym typeface="Roboto"/>
              </a:defRPr>
            </a:lvl5pPr>
            <a:lvl6pPr lvl="5" algn="ctr">
              <a:lnSpc>
                <a:spcPct val="100000"/>
              </a:lnSpc>
              <a:spcBef>
                <a:spcPts val="0"/>
              </a:spcBef>
              <a:spcAft>
                <a:spcPts val="0"/>
              </a:spcAft>
              <a:buSzPts val="1800"/>
              <a:buFont typeface="Roboto"/>
              <a:buNone/>
              <a:defRPr sz="1800">
                <a:latin typeface="Roboto"/>
                <a:ea typeface="Roboto"/>
                <a:cs typeface="Roboto"/>
                <a:sym typeface="Roboto"/>
              </a:defRPr>
            </a:lvl6pPr>
            <a:lvl7pPr lvl="6" algn="ctr">
              <a:lnSpc>
                <a:spcPct val="100000"/>
              </a:lnSpc>
              <a:spcBef>
                <a:spcPts val="0"/>
              </a:spcBef>
              <a:spcAft>
                <a:spcPts val="0"/>
              </a:spcAft>
              <a:buSzPts val="1800"/>
              <a:buFont typeface="Roboto"/>
              <a:buNone/>
              <a:defRPr sz="1800">
                <a:latin typeface="Roboto"/>
                <a:ea typeface="Roboto"/>
                <a:cs typeface="Roboto"/>
                <a:sym typeface="Roboto"/>
              </a:defRPr>
            </a:lvl7pPr>
            <a:lvl8pPr lvl="7" algn="ctr">
              <a:lnSpc>
                <a:spcPct val="100000"/>
              </a:lnSpc>
              <a:spcBef>
                <a:spcPts val="0"/>
              </a:spcBef>
              <a:spcAft>
                <a:spcPts val="0"/>
              </a:spcAft>
              <a:buSzPts val="1800"/>
              <a:buFont typeface="Roboto"/>
              <a:buNone/>
              <a:defRPr sz="1800">
                <a:latin typeface="Roboto"/>
                <a:ea typeface="Roboto"/>
                <a:cs typeface="Roboto"/>
                <a:sym typeface="Roboto"/>
              </a:defRPr>
            </a:lvl8pPr>
            <a:lvl9pPr lvl="8" algn="ctr">
              <a:lnSpc>
                <a:spcPct val="100000"/>
              </a:lnSpc>
              <a:spcBef>
                <a:spcPts val="0"/>
              </a:spcBef>
              <a:spcAft>
                <a:spcPts val="0"/>
              </a:spcAft>
              <a:buSzPts val="1800"/>
              <a:buFont typeface="Roboto"/>
              <a:buNone/>
              <a:defRPr sz="1800">
                <a:latin typeface="Roboto"/>
                <a:ea typeface="Roboto"/>
                <a:cs typeface="Roboto"/>
                <a:sym typeface="Roboto"/>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720000" y="2150850"/>
            <a:ext cx="50676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 name="Google Shape;13;p3"/>
          <p:cNvSpPr txBox="1">
            <a:spLocks noGrp="1"/>
          </p:cNvSpPr>
          <p:nvPr>
            <p:ph type="title" idx="2" hasCustomPrompt="1"/>
          </p:nvPr>
        </p:nvSpPr>
        <p:spPr>
          <a:xfrm>
            <a:off x="720000" y="1337825"/>
            <a:ext cx="5067600" cy="8418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 name="Google Shape;14;p3"/>
          <p:cNvSpPr txBox="1">
            <a:spLocks noGrp="1"/>
          </p:cNvSpPr>
          <p:nvPr>
            <p:ph type="subTitle" idx="1"/>
          </p:nvPr>
        </p:nvSpPr>
        <p:spPr>
          <a:xfrm>
            <a:off x="720000" y="2903575"/>
            <a:ext cx="5067600" cy="71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 name="Google Shape;17;p4"/>
          <p:cNvSpPr txBox="1">
            <a:spLocks noGrp="1"/>
          </p:cNvSpPr>
          <p:nvPr>
            <p:ph type="body" idx="1"/>
          </p:nvPr>
        </p:nvSpPr>
        <p:spPr>
          <a:xfrm>
            <a:off x="720000" y="1215752"/>
            <a:ext cx="77040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434343"/>
              </a:buClr>
              <a:buSzPts val="1200"/>
              <a:buAutoNum type="arabicPeriod"/>
              <a:defRPr sz="1250">
                <a:solidFill>
                  <a:srgbClr val="434343"/>
                </a:solidFill>
              </a:defRPr>
            </a:lvl1pPr>
            <a:lvl2pPr marL="914400" lvl="1"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2pPr>
            <a:lvl3pPr marL="1371600" lvl="2" indent="-3048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3pPr>
            <a:lvl4pPr marL="1828800" lvl="3" indent="-304800" rtl="0">
              <a:lnSpc>
                <a:spcPct val="115000"/>
              </a:lnSpc>
              <a:spcBef>
                <a:spcPts val="1600"/>
              </a:spcBef>
              <a:spcAft>
                <a:spcPts val="0"/>
              </a:spcAft>
              <a:buClr>
                <a:srgbClr val="434343"/>
              </a:buClr>
              <a:buSzPts val="1200"/>
              <a:buFont typeface="Roboto Condensed Light"/>
              <a:buAutoNum type="arabicPeriod"/>
              <a:defRPr>
                <a:solidFill>
                  <a:srgbClr val="434343"/>
                </a:solidFill>
              </a:defRPr>
            </a:lvl4pPr>
            <a:lvl5pPr marL="2286000" lvl="4"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5pPr>
            <a:lvl6pPr marL="2743200" lvl="5" indent="-3048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6pPr>
            <a:lvl7pPr marL="3200400" lvl="6" indent="-304800" rtl="0">
              <a:lnSpc>
                <a:spcPct val="115000"/>
              </a:lnSpc>
              <a:spcBef>
                <a:spcPts val="1600"/>
              </a:spcBef>
              <a:spcAft>
                <a:spcPts val="0"/>
              </a:spcAft>
              <a:buClr>
                <a:srgbClr val="434343"/>
              </a:buClr>
              <a:buSzPts val="1200"/>
              <a:buFont typeface="Roboto Condensed Light"/>
              <a:buAutoNum type="arabicPeriod"/>
              <a:defRPr>
                <a:solidFill>
                  <a:srgbClr val="434343"/>
                </a:solidFill>
              </a:defRPr>
            </a:lvl7pPr>
            <a:lvl8pPr marL="3657600" lvl="7"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8pPr>
            <a:lvl9pPr marL="4114800" lvl="8" indent="-304800" rtl="0">
              <a:lnSpc>
                <a:spcPct val="115000"/>
              </a:lnSpc>
              <a:spcBef>
                <a:spcPts val="1600"/>
              </a:spcBef>
              <a:spcAft>
                <a:spcPts val="1600"/>
              </a:spcAft>
              <a:buClr>
                <a:srgbClr val="434343"/>
              </a:buClr>
              <a:buSzPts val="1200"/>
              <a:buFont typeface="Roboto Condensed Light"/>
              <a:buAutoNum type="romanLcPeriod"/>
              <a:defRPr>
                <a:solidFill>
                  <a:srgbClr val="434343"/>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 name="Google Shape;20;p5"/>
          <p:cNvSpPr txBox="1">
            <a:spLocks noGrp="1"/>
          </p:cNvSpPr>
          <p:nvPr>
            <p:ph type="title" idx="2"/>
          </p:nvPr>
        </p:nvSpPr>
        <p:spPr>
          <a:xfrm>
            <a:off x="1596700" y="2112197"/>
            <a:ext cx="2742600" cy="55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5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 name="Google Shape;21;p5"/>
          <p:cNvSpPr txBox="1">
            <a:spLocks noGrp="1"/>
          </p:cNvSpPr>
          <p:nvPr>
            <p:ph type="title" idx="3"/>
          </p:nvPr>
        </p:nvSpPr>
        <p:spPr>
          <a:xfrm>
            <a:off x="4804747" y="2112197"/>
            <a:ext cx="2742600" cy="55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5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2" name="Google Shape;22;p5"/>
          <p:cNvSpPr txBox="1">
            <a:spLocks noGrp="1"/>
          </p:cNvSpPr>
          <p:nvPr>
            <p:ph type="subTitle" idx="1"/>
          </p:nvPr>
        </p:nvSpPr>
        <p:spPr>
          <a:xfrm>
            <a:off x="4923247" y="2599822"/>
            <a:ext cx="2505600" cy="1010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160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3" name="Google Shape;23;p5"/>
          <p:cNvSpPr txBox="1">
            <a:spLocks noGrp="1"/>
          </p:cNvSpPr>
          <p:nvPr>
            <p:ph type="subTitle" idx="4"/>
          </p:nvPr>
        </p:nvSpPr>
        <p:spPr>
          <a:xfrm>
            <a:off x="1715375" y="2599822"/>
            <a:ext cx="2505600" cy="1010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160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720000" y="445025"/>
            <a:ext cx="7704000" cy="450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6"/>
        <p:cNvGrpSpPr/>
        <p:nvPr/>
      </p:nvGrpSpPr>
      <p:grpSpPr>
        <a:xfrm>
          <a:off x="0" y="0"/>
          <a:ext cx="0" cy="0"/>
          <a:chOff x="0" y="0"/>
          <a:chExt cx="0" cy="0"/>
        </a:xfrm>
      </p:grpSpPr>
      <p:sp>
        <p:nvSpPr>
          <p:cNvPr id="27" name="Google Shape;27;p7"/>
          <p:cNvSpPr txBox="1">
            <a:spLocks noGrp="1"/>
          </p:cNvSpPr>
          <p:nvPr>
            <p:ph type="body" idx="1"/>
          </p:nvPr>
        </p:nvSpPr>
        <p:spPr>
          <a:xfrm>
            <a:off x="720000" y="1843250"/>
            <a:ext cx="4117800" cy="2616600"/>
          </a:xfrm>
          <a:prstGeom prst="rect">
            <a:avLst/>
          </a:prstGeom>
        </p:spPr>
        <p:txBody>
          <a:bodyPr spcFirstLastPara="1" wrap="square" lIns="91425" tIns="91425" rIns="91425" bIns="91425" anchor="ctr" anchorCtr="0">
            <a:noAutofit/>
          </a:bodyPr>
          <a:lstStyle>
            <a:lvl1pPr marL="457200" lvl="0" indent="-292100" rtl="0">
              <a:lnSpc>
                <a:spcPct val="100000"/>
              </a:lnSpc>
              <a:spcBef>
                <a:spcPts val="0"/>
              </a:spcBef>
              <a:spcAft>
                <a:spcPts val="0"/>
              </a:spcAft>
              <a:buSzPts val="1000"/>
              <a:buChar char="●"/>
              <a:defRPr>
                <a:solidFill>
                  <a:srgbClr val="434343"/>
                </a:solidFill>
              </a:defRPr>
            </a:lvl1pPr>
            <a:lvl2pPr marL="914400" lvl="1" indent="-317500" rtl="0">
              <a:lnSpc>
                <a:spcPct val="115000"/>
              </a:lnSpc>
              <a:spcBef>
                <a:spcPts val="0"/>
              </a:spcBef>
              <a:spcAft>
                <a:spcPts val="0"/>
              </a:spcAft>
              <a:buSzPts val="1400"/>
              <a:buChar char="○"/>
              <a:defRPr>
                <a:solidFill>
                  <a:srgbClr val="434343"/>
                </a:solidFill>
              </a:defRPr>
            </a:lvl2pPr>
            <a:lvl3pPr marL="1371600" lvl="2" indent="-317500" rtl="0">
              <a:lnSpc>
                <a:spcPct val="115000"/>
              </a:lnSpc>
              <a:spcBef>
                <a:spcPts val="1600"/>
              </a:spcBef>
              <a:spcAft>
                <a:spcPts val="0"/>
              </a:spcAft>
              <a:buSzPts val="1400"/>
              <a:buChar char="■"/>
              <a:defRPr>
                <a:solidFill>
                  <a:srgbClr val="434343"/>
                </a:solidFill>
              </a:defRPr>
            </a:lvl3pPr>
            <a:lvl4pPr marL="1828800" lvl="3" indent="-317500" rtl="0">
              <a:lnSpc>
                <a:spcPct val="115000"/>
              </a:lnSpc>
              <a:spcBef>
                <a:spcPts val="1600"/>
              </a:spcBef>
              <a:spcAft>
                <a:spcPts val="0"/>
              </a:spcAft>
              <a:buSzPts val="1400"/>
              <a:buChar char="●"/>
              <a:defRPr>
                <a:solidFill>
                  <a:srgbClr val="434343"/>
                </a:solidFill>
              </a:defRPr>
            </a:lvl4pPr>
            <a:lvl5pPr marL="2286000" lvl="4" indent="-317500" rtl="0">
              <a:lnSpc>
                <a:spcPct val="115000"/>
              </a:lnSpc>
              <a:spcBef>
                <a:spcPts val="1600"/>
              </a:spcBef>
              <a:spcAft>
                <a:spcPts val="0"/>
              </a:spcAft>
              <a:buSzPts val="1400"/>
              <a:buChar char="○"/>
              <a:defRPr>
                <a:solidFill>
                  <a:srgbClr val="434343"/>
                </a:solidFill>
              </a:defRPr>
            </a:lvl5pPr>
            <a:lvl6pPr marL="2743200" lvl="5" indent="-317500" rtl="0">
              <a:lnSpc>
                <a:spcPct val="115000"/>
              </a:lnSpc>
              <a:spcBef>
                <a:spcPts val="1600"/>
              </a:spcBef>
              <a:spcAft>
                <a:spcPts val="0"/>
              </a:spcAft>
              <a:buSzPts val="1400"/>
              <a:buChar char="■"/>
              <a:defRPr>
                <a:solidFill>
                  <a:srgbClr val="434343"/>
                </a:solidFill>
              </a:defRPr>
            </a:lvl6pPr>
            <a:lvl7pPr marL="3200400" lvl="6" indent="-317500" rtl="0">
              <a:lnSpc>
                <a:spcPct val="115000"/>
              </a:lnSpc>
              <a:spcBef>
                <a:spcPts val="1600"/>
              </a:spcBef>
              <a:spcAft>
                <a:spcPts val="0"/>
              </a:spcAft>
              <a:buSzPts val="1400"/>
              <a:buChar char="●"/>
              <a:defRPr>
                <a:solidFill>
                  <a:srgbClr val="434343"/>
                </a:solidFill>
              </a:defRPr>
            </a:lvl7pPr>
            <a:lvl8pPr marL="3657600" lvl="7" indent="-317500" rtl="0">
              <a:lnSpc>
                <a:spcPct val="115000"/>
              </a:lnSpc>
              <a:spcBef>
                <a:spcPts val="1600"/>
              </a:spcBef>
              <a:spcAft>
                <a:spcPts val="0"/>
              </a:spcAft>
              <a:buSzPts val="1400"/>
              <a:buChar char="○"/>
              <a:defRPr>
                <a:solidFill>
                  <a:srgbClr val="434343"/>
                </a:solidFill>
              </a:defRPr>
            </a:lvl8pPr>
            <a:lvl9pPr marL="4114800" lvl="8" indent="-317500" rtl="0">
              <a:lnSpc>
                <a:spcPct val="115000"/>
              </a:lnSpc>
              <a:spcBef>
                <a:spcPts val="1600"/>
              </a:spcBef>
              <a:spcAft>
                <a:spcPts val="1600"/>
              </a:spcAft>
              <a:buSzPts val="1400"/>
              <a:buChar char="■"/>
              <a:defRPr>
                <a:solidFill>
                  <a:srgbClr val="434343"/>
                </a:solidFill>
              </a:defRPr>
            </a:lvl9pPr>
          </a:lstStyle>
          <a:p>
            <a:endParaRPr/>
          </a:p>
        </p:txBody>
      </p:sp>
      <p:sp>
        <p:nvSpPr>
          <p:cNvPr id="28" name="Google Shape;28;p7"/>
          <p:cNvSpPr txBox="1">
            <a:spLocks noGrp="1"/>
          </p:cNvSpPr>
          <p:nvPr>
            <p:ph type="title"/>
          </p:nvPr>
        </p:nvSpPr>
        <p:spPr>
          <a:xfrm>
            <a:off x="720000" y="1015750"/>
            <a:ext cx="42948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3" name="Google Shape;33;p9"/>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720000" y="386205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6"/>
        <p:cNvGrpSpPr/>
        <p:nvPr/>
      </p:nvGrpSpPr>
      <p:grpSpPr>
        <a:xfrm>
          <a:off x="0" y="0"/>
          <a:ext cx="0" cy="0"/>
          <a:chOff x="0" y="0"/>
          <a:chExt cx="0" cy="0"/>
        </a:xfrm>
      </p:grpSpPr>
      <p:sp>
        <p:nvSpPr>
          <p:cNvPr id="37" name="Google Shape;37;p11"/>
          <p:cNvSpPr txBox="1">
            <a:spLocks noGrp="1"/>
          </p:cNvSpPr>
          <p:nvPr>
            <p:ph type="title" hasCustomPrompt="1"/>
          </p:nvPr>
        </p:nvSpPr>
        <p:spPr>
          <a:xfrm>
            <a:off x="1284000" y="1387300"/>
            <a:ext cx="6576000" cy="21003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4900">
                <a:solidFill>
                  <a:srgbClr val="10112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8" name="Google Shape;38;p11"/>
          <p:cNvSpPr txBox="1">
            <a:spLocks noGrp="1"/>
          </p:cNvSpPr>
          <p:nvPr>
            <p:ph type="subTitle" idx="1"/>
          </p:nvPr>
        </p:nvSpPr>
        <p:spPr>
          <a:xfrm>
            <a:off x="1284000" y="3259075"/>
            <a:ext cx="65760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9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1pPr>
            <a:lvl2pPr lvl="1"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2pPr>
            <a:lvl3pPr lvl="2"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3pPr>
            <a:lvl4pPr lvl="3"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4pPr>
            <a:lvl5pPr lvl="4"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5pPr>
            <a:lvl6pPr lvl="5"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6pPr>
            <a:lvl7pPr lvl="6"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7pPr>
            <a:lvl8pPr lvl="7"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8pPr>
            <a:lvl9pPr lvl="8"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gif"/><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8.emf"/><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0.jpg"/><Relationship Id="rId5" Type="http://schemas.openxmlformats.org/officeDocument/2006/relationships/image" Target="../media/image7.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hyperlink" Target="https://demonstrations.wolfram.com/StaticEquilibriumAndTriangleOfForces/"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
        <p:cNvGrpSpPr/>
        <p:nvPr/>
      </p:nvGrpSpPr>
      <p:grpSpPr>
        <a:xfrm>
          <a:off x="0" y="0"/>
          <a:ext cx="0" cy="0"/>
          <a:chOff x="0" y="0"/>
          <a:chExt cx="0" cy="0"/>
        </a:xfrm>
      </p:grpSpPr>
      <p:sp>
        <p:nvSpPr>
          <p:cNvPr id="52" name="Google Shape;52;p17"/>
          <p:cNvSpPr/>
          <p:nvPr/>
        </p:nvSpPr>
        <p:spPr>
          <a:xfrm>
            <a:off x="-1952125" y="-1947375"/>
            <a:ext cx="3905100" cy="39051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7"/>
          <p:cNvSpPr/>
          <p:nvPr/>
        </p:nvSpPr>
        <p:spPr>
          <a:xfrm>
            <a:off x="4367722" y="-3123975"/>
            <a:ext cx="5700300" cy="57003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7"/>
          <p:cNvSpPr txBox="1">
            <a:spLocks noGrp="1"/>
          </p:cNvSpPr>
          <p:nvPr>
            <p:ph type="ctrTitle"/>
          </p:nvPr>
        </p:nvSpPr>
        <p:spPr>
          <a:xfrm>
            <a:off x="96117" y="1249506"/>
            <a:ext cx="6582893" cy="197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ar-OM" sz="4000" dirty="0" smtClean="0">
                <a:cs typeface="+mj-cs"/>
              </a:rPr>
              <a:t>8-4 جمع القوى </a:t>
            </a:r>
            <a:endParaRPr sz="4000" i="1" dirty="0"/>
          </a:p>
        </p:txBody>
      </p:sp>
      <p:sp>
        <p:nvSpPr>
          <p:cNvPr id="55" name="Google Shape;55;p17"/>
          <p:cNvSpPr txBox="1">
            <a:spLocks noGrp="1"/>
          </p:cNvSpPr>
          <p:nvPr>
            <p:ph type="subTitle" idx="1"/>
          </p:nvPr>
        </p:nvSpPr>
        <p:spPr>
          <a:xfrm>
            <a:off x="515407" y="4153267"/>
            <a:ext cx="4528800" cy="47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ar-OM" sz="2400" b="1" dirty="0" smtClean="0"/>
              <a:t>أ. منى الحاتمي </a:t>
            </a:r>
            <a:endParaRPr sz="2400" b="1" dirty="0"/>
          </a:p>
        </p:txBody>
      </p:sp>
      <p:grpSp>
        <p:nvGrpSpPr>
          <p:cNvPr id="56" name="Google Shape;56;p17"/>
          <p:cNvGrpSpPr/>
          <p:nvPr/>
        </p:nvGrpSpPr>
        <p:grpSpPr>
          <a:xfrm>
            <a:off x="5457418" y="-427855"/>
            <a:ext cx="3448641" cy="4237212"/>
            <a:chOff x="5457418" y="-427855"/>
            <a:chExt cx="3448641" cy="4237212"/>
          </a:xfrm>
        </p:grpSpPr>
        <p:sp>
          <p:nvSpPr>
            <p:cNvPr id="57" name="Google Shape;57;p17"/>
            <p:cNvSpPr/>
            <p:nvPr/>
          </p:nvSpPr>
          <p:spPr>
            <a:xfrm>
              <a:off x="6330036" y="3165257"/>
              <a:ext cx="644100" cy="644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7"/>
            <p:cNvSpPr/>
            <p:nvPr/>
          </p:nvSpPr>
          <p:spPr>
            <a:xfrm>
              <a:off x="6974011" y="3165257"/>
              <a:ext cx="644100" cy="6441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7"/>
            <p:cNvSpPr/>
            <p:nvPr/>
          </p:nvSpPr>
          <p:spPr>
            <a:xfrm>
              <a:off x="7617985" y="3165257"/>
              <a:ext cx="644100" cy="644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7"/>
            <p:cNvSpPr/>
            <p:nvPr/>
          </p:nvSpPr>
          <p:spPr>
            <a:xfrm>
              <a:off x="8261960" y="3165257"/>
              <a:ext cx="644100" cy="6441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7"/>
            <p:cNvSpPr/>
            <p:nvPr/>
          </p:nvSpPr>
          <p:spPr>
            <a:xfrm>
              <a:off x="5457418" y="2995302"/>
              <a:ext cx="644100" cy="6441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2" name="Google Shape;62;p17"/>
            <p:cNvCxnSpPr/>
            <p:nvPr/>
          </p:nvCxnSpPr>
          <p:spPr>
            <a:xfrm rot="10800000">
              <a:off x="6651432" y="-397855"/>
              <a:ext cx="600" cy="3563100"/>
            </a:xfrm>
            <a:prstGeom prst="straightConnector1">
              <a:avLst/>
            </a:prstGeom>
            <a:noFill/>
            <a:ln w="9525" cap="flat" cmpd="sng">
              <a:solidFill>
                <a:schemeClr val="accent5"/>
              </a:solidFill>
              <a:prstDash val="solid"/>
              <a:round/>
              <a:headEnd type="none" w="med" len="med"/>
              <a:tailEnd type="none" w="med" len="med"/>
            </a:ln>
          </p:spPr>
        </p:cxnSp>
        <p:cxnSp>
          <p:nvCxnSpPr>
            <p:cNvPr id="63" name="Google Shape;63;p17"/>
            <p:cNvCxnSpPr/>
            <p:nvPr/>
          </p:nvCxnSpPr>
          <p:spPr>
            <a:xfrm rot="10800000">
              <a:off x="7296002" y="-410155"/>
              <a:ext cx="0" cy="3575400"/>
            </a:xfrm>
            <a:prstGeom prst="straightConnector1">
              <a:avLst/>
            </a:prstGeom>
            <a:noFill/>
            <a:ln w="9525" cap="flat" cmpd="sng">
              <a:solidFill>
                <a:schemeClr val="accent5"/>
              </a:solidFill>
              <a:prstDash val="solid"/>
              <a:round/>
              <a:headEnd type="none" w="med" len="med"/>
              <a:tailEnd type="none" w="med" len="med"/>
            </a:ln>
          </p:spPr>
        </p:cxnSp>
        <p:cxnSp>
          <p:nvCxnSpPr>
            <p:cNvPr id="64" name="Google Shape;64;p17"/>
            <p:cNvCxnSpPr/>
            <p:nvPr/>
          </p:nvCxnSpPr>
          <p:spPr>
            <a:xfrm rot="10800000">
              <a:off x="7939972" y="-427855"/>
              <a:ext cx="0" cy="3593100"/>
            </a:xfrm>
            <a:prstGeom prst="straightConnector1">
              <a:avLst/>
            </a:prstGeom>
            <a:noFill/>
            <a:ln w="9525" cap="flat" cmpd="sng">
              <a:solidFill>
                <a:schemeClr val="accent5"/>
              </a:solidFill>
              <a:prstDash val="solid"/>
              <a:round/>
              <a:headEnd type="none" w="med" len="med"/>
              <a:tailEnd type="none" w="med" len="med"/>
            </a:ln>
          </p:spPr>
        </p:cxnSp>
        <p:cxnSp>
          <p:nvCxnSpPr>
            <p:cNvPr id="65" name="Google Shape;65;p17"/>
            <p:cNvCxnSpPr/>
            <p:nvPr/>
          </p:nvCxnSpPr>
          <p:spPr>
            <a:xfrm rot="10800000">
              <a:off x="8579141" y="-404755"/>
              <a:ext cx="4800" cy="3570000"/>
            </a:xfrm>
            <a:prstGeom prst="straightConnector1">
              <a:avLst/>
            </a:prstGeom>
            <a:noFill/>
            <a:ln w="9525" cap="flat" cmpd="sng">
              <a:solidFill>
                <a:schemeClr val="accent5"/>
              </a:solidFill>
              <a:prstDash val="solid"/>
              <a:round/>
              <a:headEnd type="none" w="med" len="med"/>
              <a:tailEnd type="none" w="med" len="med"/>
            </a:ln>
          </p:spPr>
        </p:cxnSp>
        <p:cxnSp>
          <p:nvCxnSpPr>
            <p:cNvPr id="66" name="Google Shape;66;p17"/>
            <p:cNvCxnSpPr>
              <a:endCxn id="61" idx="0"/>
            </p:cNvCxnSpPr>
            <p:nvPr/>
          </p:nvCxnSpPr>
          <p:spPr>
            <a:xfrm flipH="1">
              <a:off x="5779468" y="-386898"/>
              <a:ext cx="872100" cy="3382200"/>
            </a:xfrm>
            <a:prstGeom prst="straightConnector1">
              <a:avLst/>
            </a:prstGeom>
            <a:noFill/>
            <a:ln w="9525" cap="flat" cmpd="sng">
              <a:solidFill>
                <a:schemeClr val="accent5"/>
              </a:solidFill>
              <a:prstDash val="solid"/>
              <a:round/>
              <a:headEnd type="none" w="med" len="med"/>
              <a:tailEnd type="none" w="med" len="med"/>
            </a:ln>
          </p:spPr>
        </p:cxnSp>
        <p:cxnSp>
          <p:nvCxnSpPr>
            <p:cNvPr id="67" name="Google Shape;67;p17"/>
            <p:cNvCxnSpPr/>
            <p:nvPr/>
          </p:nvCxnSpPr>
          <p:spPr>
            <a:xfrm flipH="1">
              <a:off x="6652098" y="-410243"/>
              <a:ext cx="93300" cy="3575400"/>
            </a:xfrm>
            <a:prstGeom prst="straightConnector1">
              <a:avLst/>
            </a:prstGeom>
            <a:noFill/>
            <a:ln w="9525" cap="flat" cmpd="sng">
              <a:solidFill>
                <a:schemeClr val="accent5"/>
              </a:solidFill>
              <a:prstDash val="solid"/>
              <a:round/>
              <a:headEnd type="none" w="med" len="med"/>
              <a:tailEnd type="none" w="med" len="med"/>
            </a:ln>
          </p:spPr>
        </p:cxnSp>
        <p:cxnSp>
          <p:nvCxnSpPr>
            <p:cNvPr id="68" name="Google Shape;68;p17"/>
            <p:cNvCxnSpPr/>
            <p:nvPr/>
          </p:nvCxnSpPr>
          <p:spPr>
            <a:xfrm rot="10800000" flipH="1">
              <a:off x="7296011" y="-410155"/>
              <a:ext cx="93600" cy="3575400"/>
            </a:xfrm>
            <a:prstGeom prst="straightConnector1">
              <a:avLst/>
            </a:prstGeom>
            <a:noFill/>
            <a:ln w="9525" cap="flat" cmpd="sng">
              <a:solidFill>
                <a:schemeClr val="accent5"/>
              </a:solidFill>
              <a:prstDash val="solid"/>
              <a:round/>
              <a:headEnd type="none" w="med" len="med"/>
              <a:tailEnd type="none" w="med" len="med"/>
            </a:ln>
          </p:spPr>
        </p:cxnSp>
        <p:cxnSp>
          <p:nvCxnSpPr>
            <p:cNvPr id="69" name="Google Shape;69;p17"/>
            <p:cNvCxnSpPr/>
            <p:nvPr/>
          </p:nvCxnSpPr>
          <p:spPr>
            <a:xfrm rot="10800000" flipH="1">
              <a:off x="7939980" y="-392755"/>
              <a:ext cx="102000" cy="3558000"/>
            </a:xfrm>
            <a:prstGeom prst="straightConnector1">
              <a:avLst/>
            </a:prstGeom>
            <a:noFill/>
            <a:ln w="9525" cap="flat" cmpd="sng">
              <a:solidFill>
                <a:schemeClr val="accent5"/>
              </a:solidFill>
              <a:prstDash val="solid"/>
              <a:round/>
              <a:headEnd type="none" w="med" len="med"/>
              <a:tailEnd type="none" w="med" len="med"/>
            </a:ln>
          </p:spPr>
        </p:cxnSp>
        <p:cxnSp>
          <p:nvCxnSpPr>
            <p:cNvPr id="70" name="Google Shape;70;p17"/>
            <p:cNvCxnSpPr/>
            <p:nvPr/>
          </p:nvCxnSpPr>
          <p:spPr>
            <a:xfrm rot="10800000" flipH="1">
              <a:off x="8583950" y="-410155"/>
              <a:ext cx="77100" cy="3575400"/>
            </a:xfrm>
            <a:prstGeom prst="straightConnector1">
              <a:avLst/>
            </a:prstGeom>
            <a:noFill/>
            <a:ln w="9525" cap="flat" cmpd="sng">
              <a:solidFill>
                <a:schemeClr val="accent5"/>
              </a:solidFill>
              <a:prstDash val="solid"/>
              <a:round/>
              <a:headEnd type="none" w="med" len="med"/>
              <a:tailEnd type="none" w="med" len="med"/>
            </a:ln>
          </p:spPr>
        </p:cxnSp>
        <p:cxnSp>
          <p:nvCxnSpPr>
            <p:cNvPr id="71" name="Google Shape;71;p17"/>
            <p:cNvCxnSpPr>
              <a:endCxn id="61" idx="0"/>
            </p:cNvCxnSpPr>
            <p:nvPr/>
          </p:nvCxnSpPr>
          <p:spPr>
            <a:xfrm flipH="1">
              <a:off x="5779468" y="-427698"/>
              <a:ext cx="761100" cy="3423000"/>
            </a:xfrm>
            <a:prstGeom prst="straightConnector1">
              <a:avLst/>
            </a:prstGeom>
            <a:noFill/>
            <a:ln w="9525" cap="flat" cmpd="sng">
              <a:solidFill>
                <a:schemeClr val="accent5"/>
              </a:solidFill>
              <a:prstDash val="solid"/>
              <a:round/>
              <a:headEnd type="none" w="med" len="med"/>
              <a:tailEnd type="none" w="med" len="med"/>
            </a:ln>
          </p:spPr>
        </p:cxnSp>
      </p:grpSp>
      <p:grpSp>
        <p:nvGrpSpPr>
          <p:cNvPr id="72" name="Google Shape;72;p17"/>
          <p:cNvGrpSpPr/>
          <p:nvPr/>
        </p:nvGrpSpPr>
        <p:grpSpPr>
          <a:xfrm rot="-1992218">
            <a:off x="-1238131" y="-2202364"/>
            <a:ext cx="3453696" cy="3515591"/>
            <a:chOff x="4743868" y="-427855"/>
            <a:chExt cx="4162191" cy="4237212"/>
          </a:xfrm>
        </p:grpSpPr>
        <p:sp>
          <p:nvSpPr>
            <p:cNvPr id="73" name="Google Shape;73;p17"/>
            <p:cNvSpPr/>
            <p:nvPr/>
          </p:nvSpPr>
          <p:spPr>
            <a:xfrm>
              <a:off x="6330036" y="3165257"/>
              <a:ext cx="644100" cy="644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7"/>
            <p:cNvSpPr/>
            <p:nvPr/>
          </p:nvSpPr>
          <p:spPr>
            <a:xfrm>
              <a:off x="6974011" y="3165257"/>
              <a:ext cx="644100" cy="6441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7"/>
            <p:cNvSpPr/>
            <p:nvPr/>
          </p:nvSpPr>
          <p:spPr>
            <a:xfrm>
              <a:off x="7617985" y="3165257"/>
              <a:ext cx="644100" cy="644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7"/>
            <p:cNvSpPr/>
            <p:nvPr/>
          </p:nvSpPr>
          <p:spPr>
            <a:xfrm>
              <a:off x="8261960" y="3165257"/>
              <a:ext cx="644100" cy="6441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7"/>
            <p:cNvSpPr/>
            <p:nvPr/>
          </p:nvSpPr>
          <p:spPr>
            <a:xfrm>
              <a:off x="5457418" y="2995302"/>
              <a:ext cx="644100" cy="6441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8" name="Google Shape;78;p17"/>
            <p:cNvCxnSpPr/>
            <p:nvPr/>
          </p:nvCxnSpPr>
          <p:spPr>
            <a:xfrm rot="10800000">
              <a:off x="6651432" y="-397855"/>
              <a:ext cx="600" cy="3563100"/>
            </a:xfrm>
            <a:prstGeom prst="straightConnector1">
              <a:avLst/>
            </a:prstGeom>
            <a:noFill/>
            <a:ln w="9525" cap="flat" cmpd="sng">
              <a:solidFill>
                <a:schemeClr val="accent5"/>
              </a:solidFill>
              <a:prstDash val="solid"/>
              <a:round/>
              <a:headEnd type="none" w="med" len="med"/>
              <a:tailEnd type="none" w="med" len="med"/>
            </a:ln>
          </p:spPr>
        </p:cxnSp>
        <p:cxnSp>
          <p:nvCxnSpPr>
            <p:cNvPr id="79" name="Google Shape;79;p17"/>
            <p:cNvCxnSpPr/>
            <p:nvPr/>
          </p:nvCxnSpPr>
          <p:spPr>
            <a:xfrm rot="10800000">
              <a:off x="7296002" y="-410155"/>
              <a:ext cx="0" cy="3575400"/>
            </a:xfrm>
            <a:prstGeom prst="straightConnector1">
              <a:avLst/>
            </a:prstGeom>
            <a:noFill/>
            <a:ln w="9525" cap="flat" cmpd="sng">
              <a:solidFill>
                <a:schemeClr val="accent5"/>
              </a:solidFill>
              <a:prstDash val="solid"/>
              <a:round/>
              <a:headEnd type="none" w="med" len="med"/>
              <a:tailEnd type="none" w="med" len="med"/>
            </a:ln>
          </p:spPr>
        </p:cxnSp>
        <p:cxnSp>
          <p:nvCxnSpPr>
            <p:cNvPr id="80" name="Google Shape;80;p17"/>
            <p:cNvCxnSpPr/>
            <p:nvPr/>
          </p:nvCxnSpPr>
          <p:spPr>
            <a:xfrm rot="10800000">
              <a:off x="7939972" y="-427855"/>
              <a:ext cx="0" cy="3593100"/>
            </a:xfrm>
            <a:prstGeom prst="straightConnector1">
              <a:avLst/>
            </a:prstGeom>
            <a:noFill/>
            <a:ln w="9525" cap="flat" cmpd="sng">
              <a:solidFill>
                <a:schemeClr val="accent5"/>
              </a:solidFill>
              <a:prstDash val="solid"/>
              <a:round/>
              <a:headEnd type="none" w="med" len="med"/>
              <a:tailEnd type="none" w="med" len="med"/>
            </a:ln>
          </p:spPr>
        </p:cxnSp>
        <p:cxnSp>
          <p:nvCxnSpPr>
            <p:cNvPr id="81" name="Google Shape;81;p17"/>
            <p:cNvCxnSpPr/>
            <p:nvPr/>
          </p:nvCxnSpPr>
          <p:spPr>
            <a:xfrm rot="10800000">
              <a:off x="8579141" y="-404755"/>
              <a:ext cx="4800" cy="3570000"/>
            </a:xfrm>
            <a:prstGeom prst="straightConnector1">
              <a:avLst/>
            </a:prstGeom>
            <a:noFill/>
            <a:ln w="9525" cap="flat" cmpd="sng">
              <a:solidFill>
                <a:schemeClr val="accent5"/>
              </a:solidFill>
              <a:prstDash val="solid"/>
              <a:round/>
              <a:headEnd type="none" w="med" len="med"/>
              <a:tailEnd type="none" w="med" len="med"/>
            </a:ln>
          </p:spPr>
        </p:cxnSp>
        <p:cxnSp>
          <p:nvCxnSpPr>
            <p:cNvPr id="82" name="Google Shape;82;p17"/>
            <p:cNvCxnSpPr>
              <a:endCxn id="77" idx="0"/>
            </p:cNvCxnSpPr>
            <p:nvPr/>
          </p:nvCxnSpPr>
          <p:spPr>
            <a:xfrm rot="1992604">
              <a:off x="5654364" y="-349517"/>
              <a:ext cx="1122309" cy="3307437"/>
            </a:xfrm>
            <a:prstGeom prst="straightConnector1">
              <a:avLst/>
            </a:prstGeom>
            <a:noFill/>
            <a:ln w="9525" cap="flat" cmpd="sng">
              <a:solidFill>
                <a:schemeClr val="accent5"/>
              </a:solidFill>
              <a:prstDash val="solid"/>
              <a:round/>
              <a:headEnd type="none" w="med" len="med"/>
              <a:tailEnd type="none" w="med" len="med"/>
            </a:ln>
          </p:spPr>
        </p:cxnSp>
        <p:cxnSp>
          <p:nvCxnSpPr>
            <p:cNvPr id="83" name="Google Shape;83;p17"/>
            <p:cNvCxnSpPr/>
            <p:nvPr/>
          </p:nvCxnSpPr>
          <p:spPr>
            <a:xfrm flipH="1">
              <a:off x="6652098" y="-410243"/>
              <a:ext cx="93300" cy="3575400"/>
            </a:xfrm>
            <a:prstGeom prst="straightConnector1">
              <a:avLst/>
            </a:prstGeom>
            <a:noFill/>
            <a:ln w="9525" cap="flat" cmpd="sng">
              <a:solidFill>
                <a:schemeClr val="accent5"/>
              </a:solidFill>
              <a:prstDash val="solid"/>
              <a:round/>
              <a:headEnd type="none" w="med" len="med"/>
              <a:tailEnd type="none" w="med" len="med"/>
            </a:ln>
          </p:spPr>
        </p:cxnSp>
        <p:cxnSp>
          <p:nvCxnSpPr>
            <p:cNvPr id="84" name="Google Shape;84;p17"/>
            <p:cNvCxnSpPr/>
            <p:nvPr/>
          </p:nvCxnSpPr>
          <p:spPr>
            <a:xfrm rot="10800000" flipH="1">
              <a:off x="7296011" y="-410155"/>
              <a:ext cx="93600" cy="3575400"/>
            </a:xfrm>
            <a:prstGeom prst="straightConnector1">
              <a:avLst/>
            </a:prstGeom>
            <a:noFill/>
            <a:ln w="9525" cap="flat" cmpd="sng">
              <a:solidFill>
                <a:schemeClr val="accent5"/>
              </a:solidFill>
              <a:prstDash val="solid"/>
              <a:round/>
              <a:headEnd type="none" w="med" len="med"/>
              <a:tailEnd type="none" w="med" len="med"/>
            </a:ln>
          </p:spPr>
        </p:cxnSp>
        <p:cxnSp>
          <p:nvCxnSpPr>
            <p:cNvPr id="85" name="Google Shape;85;p17"/>
            <p:cNvCxnSpPr/>
            <p:nvPr/>
          </p:nvCxnSpPr>
          <p:spPr>
            <a:xfrm rot="10800000" flipH="1">
              <a:off x="7939980" y="-392755"/>
              <a:ext cx="102000" cy="3558000"/>
            </a:xfrm>
            <a:prstGeom prst="straightConnector1">
              <a:avLst/>
            </a:prstGeom>
            <a:noFill/>
            <a:ln w="9525" cap="flat" cmpd="sng">
              <a:solidFill>
                <a:schemeClr val="accent5"/>
              </a:solidFill>
              <a:prstDash val="solid"/>
              <a:round/>
              <a:headEnd type="none" w="med" len="med"/>
              <a:tailEnd type="none" w="med" len="med"/>
            </a:ln>
          </p:spPr>
        </p:cxnSp>
        <p:cxnSp>
          <p:nvCxnSpPr>
            <p:cNvPr id="86" name="Google Shape;86;p17"/>
            <p:cNvCxnSpPr/>
            <p:nvPr/>
          </p:nvCxnSpPr>
          <p:spPr>
            <a:xfrm rot="10800000" flipH="1">
              <a:off x="8583950" y="-410155"/>
              <a:ext cx="77100" cy="3575400"/>
            </a:xfrm>
            <a:prstGeom prst="straightConnector1">
              <a:avLst/>
            </a:prstGeom>
            <a:noFill/>
            <a:ln w="9525" cap="flat" cmpd="sng">
              <a:solidFill>
                <a:schemeClr val="accent5"/>
              </a:solidFill>
              <a:prstDash val="solid"/>
              <a:round/>
              <a:headEnd type="none" w="med" len="med"/>
              <a:tailEnd type="none" w="med" len="med"/>
            </a:ln>
          </p:spPr>
        </p:cxnSp>
        <p:cxnSp>
          <p:nvCxnSpPr>
            <p:cNvPr id="87" name="Google Shape;87;p17"/>
            <p:cNvCxnSpPr>
              <a:endCxn id="77" idx="0"/>
            </p:cNvCxnSpPr>
            <p:nvPr/>
          </p:nvCxnSpPr>
          <p:spPr>
            <a:xfrm rot="1992052">
              <a:off x="5541200" y="-356686"/>
              <a:ext cx="1237637" cy="3280976"/>
            </a:xfrm>
            <a:prstGeom prst="straightConnector1">
              <a:avLst/>
            </a:prstGeom>
            <a:noFill/>
            <a:ln w="9525" cap="flat" cmpd="sng">
              <a:solidFill>
                <a:schemeClr val="accent5"/>
              </a:solidFill>
              <a:prstDash val="solid"/>
              <a:round/>
              <a:headEnd type="none" w="med" len="med"/>
              <a:tailEnd type="none" w="med" len="med"/>
            </a:ln>
          </p:spPr>
        </p:cxnSp>
      </p:grpSp>
      <p:sp>
        <p:nvSpPr>
          <p:cNvPr id="88" name="Google Shape;88;p17"/>
          <p:cNvSpPr/>
          <p:nvPr/>
        </p:nvSpPr>
        <p:spPr>
          <a:xfrm>
            <a:off x="2403825" y="4277550"/>
            <a:ext cx="3905100" cy="39051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1"/>
          <p:cNvSpPr txBox="1">
            <a:spLocks noGrp="1"/>
          </p:cNvSpPr>
          <p:nvPr>
            <p:ph type="title"/>
          </p:nvPr>
        </p:nvSpPr>
        <p:spPr>
          <a:xfrm>
            <a:off x="720000" y="445025"/>
            <a:ext cx="7704000" cy="45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hlink"/>
              </a:buClr>
              <a:buSzPts val="1100"/>
              <a:buFont typeface="Arial"/>
              <a:buNone/>
            </a:pPr>
            <a:r>
              <a:rPr lang="ar-OM" dirty="0" smtClean="0">
                <a:cs typeface="+mj-cs"/>
              </a:rPr>
              <a:t>معايير النجاح </a:t>
            </a:r>
            <a:endParaRPr dirty="0">
              <a:cs typeface="+mj-cs"/>
            </a:endParaRPr>
          </a:p>
        </p:txBody>
      </p:sp>
      <p:grpSp>
        <p:nvGrpSpPr>
          <p:cNvPr id="251" name="Google Shape;251;p21"/>
          <p:cNvGrpSpPr/>
          <p:nvPr/>
        </p:nvGrpSpPr>
        <p:grpSpPr>
          <a:xfrm>
            <a:off x="932875" y="1691371"/>
            <a:ext cx="1986000" cy="1280578"/>
            <a:chOff x="932875" y="1691371"/>
            <a:chExt cx="1986000" cy="1280578"/>
          </a:xfrm>
        </p:grpSpPr>
        <p:sp>
          <p:nvSpPr>
            <p:cNvPr id="252" name="Google Shape;252;p21"/>
            <p:cNvSpPr txBox="1"/>
            <p:nvPr/>
          </p:nvSpPr>
          <p:spPr>
            <a:xfrm>
              <a:off x="932875" y="1691371"/>
              <a:ext cx="1986000" cy="336900"/>
            </a:xfrm>
            <a:prstGeom prst="rect">
              <a:avLst/>
            </a:prstGeom>
            <a:solidFill>
              <a:srgbClr val="FDBD5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smtClean="0">
                  <a:solidFill>
                    <a:srgbClr val="FFFFFF"/>
                  </a:solidFill>
                  <a:latin typeface="Fira Sans Extra Condensed SemiBold"/>
                  <a:ea typeface="Fira Sans Extra Condensed SemiBold"/>
                  <a:cs typeface="Fira Sans Extra Condensed SemiBold"/>
                  <a:sym typeface="Fira Sans Extra Condensed SemiBold"/>
                </a:rPr>
                <a:t>1</a:t>
              </a:r>
              <a:endParaRPr sz="2000" dirty="0">
                <a:solidFill>
                  <a:srgbClr val="FFFFFF"/>
                </a:solidFill>
                <a:latin typeface="Fira Sans Extra Condensed SemiBold"/>
                <a:ea typeface="Fira Sans Extra Condensed SemiBold"/>
                <a:cs typeface="Fira Sans Extra Condensed SemiBold"/>
                <a:sym typeface="Fira Sans Extra Condensed SemiBold"/>
              </a:endParaRPr>
            </a:p>
          </p:txBody>
        </p:sp>
        <p:sp>
          <p:nvSpPr>
            <p:cNvPr id="253" name="Google Shape;253;p21"/>
            <p:cNvSpPr txBox="1"/>
            <p:nvPr/>
          </p:nvSpPr>
          <p:spPr>
            <a:xfrm>
              <a:off x="932875" y="2086948"/>
              <a:ext cx="1986000" cy="885000"/>
            </a:xfrm>
            <a:prstGeom prst="rect">
              <a:avLst/>
            </a:prstGeom>
            <a:noFill/>
            <a:ln>
              <a:noFill/>
            </a:ln>
          </p:spPr>
          <p:txBody>
            <a:bodyPr spcFirstLastPara="1" wrap="square" lIns="91425" tIns="91425" rIns="91425" bIns="91425" anchor="ctr" anchorCtr="0">
              <a:noAutofit/>
            </a:bodyPr>
            <a:lstStyle/>
            <a:p>
              <a:pPr algn="ctr">
                <a:buClr>
                  <a:schemeClr val="hlink"/>
                </a:buClr>
                <a:buSzPts val="1100"/>
              </a:pPr>
              <a:r>
                <a:rPr lang="ar-OM" sz="1800" b="1" dirty="0" smtClean="0">
                  <a:solidFill>
                    <a:srgbClr val="191919"/>
                  </a:solidFill>
                  <a:latin typeface="Roboto"/>
                  <a:ea typeface="Roboto"/>
                  <a:cs typeface="Roboto"/>
                  <a:sym typeface="Roboto"/>
                </a:rPr>
                <a:t>يرسم مثلث المتجهات لقوى في مستوى واحد في حالة اتزان </a:t>
              </a:r>
              <a:endParaRPr sz="1800" b="1" dirty="0">
                <a:solidFill>
                  <a:srgbClr val="191919"/>
                </a:solidFill>
                <a:latin typeface="Roboto"/>
                <a:ea typeface="Roboto"/>
                <a:cs typeface="Roboto"/>
                <a:sym typeface="Roboto"/>
              </a:endParaRPr>
            </a:p>
          </p:txBody>
        </p:sp>
      </p:grpSp>
      <p:grpSp>
        <p:nvGrpSpPr>
          <p:cNvPr id="254" name="Google Shape;254;p21"/>
          <p:cNvGrpSpPr/>
          <p:nvPr/>
        </p:nvGrpSpPr>
        <p:grpSpPr>
          <a:xfrm>
            <a:off x="6298139" y="1621359"/>
            <a:ext cx="2118218" cy="1522801"/>
            <a:chOff x="3579000" y="1693263"/>
            <a:chExt cx="1986000" cy="1278685"/>
          </a:xfrm>
        </p:grpSpPr>
        <p:sp>
          <p:nvSpPr>
            <p:cNvPr id="255" name="Google Shape;255;p21"/>
            <p:cNvSpPr txBox="1"/>
            <p:nvPr/>
          </p:nvSpPr>
          <p:spPr>
            <a:xfrm>
              <a:off x="3579000" y="2086948"/>
              <a:ext cx="1986000" cy="8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hlink"/>
                </a:buClr>
                <a:buSzPts val="1100"/>
                <a:buFont typeface="Arial"/>
                <a:buNone/>
              </a:pPr>
              <a:r>
                <a:rPr lang="ar-OM" sz="1800" b="1" dirty="0" smtClean="0">
                  <a:solidFill>
                    <a:schemeClr val="dk1"/>
                  </a:solidFill>
                  <a:latin typeface="Roboto"/>
                  <a:ea typeface="Roboto"/>
                  <a:cs typeface="Roboto"/>
                  <a:sym typeface="Roboto"/>
                </a:rPr>
                <a:t>يستخدم مثلث المتجهات وفق مقياس رسم معين لتحديد القوى في حالة اتزان </a:t>
              </a:r>
              <a:endParaRPr lang="ar-OM" sz="1800" b="1" dirty="0">
                <a:solidFill>
                  <a:schemeClr val="dk1"/>
                </a:solidFill>
                <a:latin typeface="Roboto"/>
                <a:ea typeface="Roboto"/>
                <a:cs typeface="Roboto"/>
                <a:sym typeface="Roboto"/>
              </a:endParaRPr>
            </a:p>
          </p:txBody>
        </p:sp>
        <p:sp>
          <p:nvSpPr>
            <p:cNvPr id="256" name="Google Shape;256;p21"/>
            <p:cNvSpPr txBox="1"/>
            <p:nvPr/>
          </p:nvSpPr>
          <p:spPr>
            <a:xfrm>
              <a:off x="3579000" y="1693263"/>
              <a:ext cx="1986000" cy="336900"/>
            </a:xfrm>
            <a:prstGeom prst="rect">
              <a:avLst/>
            </a:prstGeom>
            <a:solidFill>
              <a:srgbClr val="FF675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smtClean="0">
                  <a:solidFill>
                    <a:srgbClr val="FFFFFF"/>
                  </a:solidFill>
                  <a:latin typeface="Fira Sans Extra Condensed SemiBold"/>
                  <a:ea typeface="Fira Sans Extra Condensed SemiBold"/>
                  <a:cs typeface="Fira Sans Extra Condensed SemiBold"/>
                  <a:sym typeface="Fira Sans Extra Condensed SemiBold"/>
                </a:rPr>
                <a:t>2</a:t>
              </a:r>
              <a:endParaRPr sz="2000" dirty="0">
                <a:solidFill>
                  <a:srgbClr val="FFFFFF"/>
                </a:solidFill>
                <a:latin typeface="Fira Sans Extra Condensed SemiBold"/>
                <a:ea typeface="Fira Sans Extra Condensed SemiBold"/>
                <a:cs typeface="Fira Sans Extra Condensed SemiBold"/>
                <a:sym typeface="Fira Sans Extra Condensed SemiBold"/>
              </a:endParaRPr>
            </a:p>
          </p:txBody>
        </p:sp>
      </p:grpSp>
      <p:grpSp>
        <p:nvGrpSpPr>
          <p:cNvPr id="257" name="Google Shape;257;p21"/>
          <p:cNvGrpSpPr/>
          <p:nvPr/>
        </p:nvGrpSpPr>
        <p:grpSpPr>
          <a:xfrm>
            <a:off x="932873" y="3439539"/>
            <a:ext cx="1838394" cy="648336"/>
            <a:chOff x="932873" y="3439539"/>
            <a:chExt cx="1838394" cy="648336"/>
          </a:xfrm>
        </p:grpSpPr>
        <p:grpSp>
          <p:nvGrpSpPr>
            <p:cNvPr id="258" name="Google Shape;258;p21"/>
            <p:cNvGrpSpPr/>
            <p:nvPr/>
          </p:nvGrpSpPr>
          <p:grpSpPr>
            <a:xfrm flipH="1">
              <a:off x="2045375" y="3439539"/>
              <a:ext cx="725892" cy="642663"/>
              <a:chOff x="3628295" y="2294028"/>
              <a:chExt cx="352187" cy="311806"/>
            </a:xfrm>
          </p:grpSpPr>
          <p:sp>
            <p:nvSpPr>
              <p:cNvPr id="259" name="Google Shape;259;p21"/>
              <p:cNvSpPr/>
              <p:nvPr/>
            </p:nvSpPr>
            <p:spPr>
              <a:xfrm>
                <a:off x="3628295" y="2294028"/>
                <a:ext cx="352187" cy="311806"/>
              </a:xfrm>
              <a:custGeom>
                <a:avLst/>
                <a:gdLst/>
                <a:ahLst/>
                <a:cxnLst/>
                <a:rect l="l" t="t" r="r" b="b"/>
                <a:pathLst>
                  <a:path w="3227" h="2857" extrusionOk="0">
                    <a:moveTo>
                      <a:pt x="1616" y="0"/>
                    </a:moveTo>
                    <a:cubicBezTo>
                      <a:pt x="1458" y="0"/>
                      <a:pt x="1297" y="26"/>
                      <a:pt x="1139" y="81"/>
                    </a:cubicBezTo>
                    <a:cubicBezTo>
                      <a:pt x="393" y="338"/>
                      <a:pt x="1" y="1165"/>
                      <a:pt x="258" y="1910"/>
                    </a:cubicBezTo>
                    <a:cubicBezTo>
                      <a:pt x="472" y="2489"/>
                      <a:pt x="1027" y="2857"/>
                      <a:pt x="1618" y="2857"/>
                    </a:cubicBezTo>
                    <a:cubicBezTo>
                      <a:pt x="1774" y="2857"/>
                      <a:pt x="1933" y="2831"/>
                      <a:pt x="2088" y="2777"/>
                    </a:cubicBezTo>
                    <a:cubicBezTo>
                      <a:pt x="2833" y="2506"/>
                      <a:pt x="3226" y="1693"/>
                      <a:pt x="2955" y="948"/>
                    </a:cubicBezTo>
                    <a:cubicBezTo>
                      <a:pt x="2752" y="360"/>
                      <a:pt x="2204" y="0"/>
                      <a:pt x="16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1"/>
              <p:cNvSpPr/>
              <p:nvPr/>
            </p:nvSpPr>
            <p:spPr>
              <a:xfrm>
                <a:off x="3691923" y="2409058"/>
                <a:ext cx="133148" cy="117323"/>
              </a:xfrm>
              <a:custGeom>
                <a:avLst/>
                <a:gdLst/>
                <a:ahLst/>
                <a:cxnLst/>
                <a:rect l="l" t="t" r="r" b="b"/>
                <a:pathLst>
                  <a:path w="1220" h="1075" extrusionOk="0">
                    <a:moveTo>
                      <a:pt x="604" y="1"/>
                    </a:moveTo>
                    <a:cubicBezTo>
                      <a:pt x="547" y="1"/>
                      <a:pt x="490" y="10"/>
                      <a:pt x="434" y="30"/>
                    </a:cubicBezTo>
                    <a:cubicBezTo>
                      <a:pt x="150" y="124"/>
                      <a:pt x="0" y="436"/>
                      <a:pt x="109" y="720"/>
                    </a:cubicBezTo>
                    <a:cubicBezTo>
                      <a:pt x="184" y="936"/>
                      <a:pt x="396" y="1075"/>
                      <a:pt x="616" y="1075"/>
                    </a:cubicBezTo>
                    <a:cubicBezTo>
                      <a:pt x="673" y="1075"/>
                      <a:pt x="731" y="1065"/>
                      <a:pt x="786" y="1046"/>
                    </a:cubicBezTo>
                    <a:cubicBezTo>
                      <a:pt x="1071" y="937"/>
                      <a:pt x="1220" y="639"/>
                      <a:pt x="1111" y="355"/>
                    </a:cubicBezTo>
                    <a:cubicBezTo>
                      <a:pt x="1037" y="140"/>
                      <a:pt x="824" y="1"/>
                      <a:pt x="6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1"/>
              <p:cNvSpPr/>
              <p:nvPr/>
            </p:nvSpPr>
            <p:spPr>
              <a:xfrm>
                <a:off x="3739180" y="2437325"/>
                <a:ext cx="37216" cy="65155"/>
              </a:xfrm>
              <a:custGeom>
                <a:avLst/>
                <a:gdLst/>
                <a:ahLst/>
                <a:cxnLst/>
                <a:rect l="l" t="t" r="r" b="b"/>
                <a:pathLst>
                  <a:path w="341" h="597" extrusionOk="0">
                    <a:moveTo>
                      <a:pt x="96" y="1"/>
                    </a:moveTo>
                    <a:lnTo>
                      <a:pt x="1" y="28"/>
                    </a:lnTo>
                    <a:lnTo>
                      <a:pt x="205" y="597"/>
                    </a:lnTo>
                    <a:lnTo>
                      <a:pt x="313" y="570"/>
                    </a:lnTo>
                    <a:lnTo>
                      <a:pt x="163" y="150"/>
                    </a:lnTo>
                    <a:lnTo>
                      <a:pt x="163" y="150"/>
                    </a:lnTo>
                    <a:cubicBezTo>
                      <a:pt x="218" y="177"/>
                      <a:pt x="272" y="190"/>
                      <a:pt x="340" y="190"/>
                    </a:cubicBezTo>
                    <a:lnTo>
                      <a:pt x="299" y="82"/>
                    </a:lnTo>
                    <a:cubicBezTo>
                      <a:pt x="205" y="82"/>
                      <a:pt x="136" y="55"/>
                      <a:pt x="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2" name="Google Shape;262;p21"/>
            <p:cNvSpPr/>
            <p:nvPr/>
          </p:nvSpPr>
          <p:spPr>
            <a:xfrm>
              <a:off x="1359902" y="3447889"/>
              <a:ext cx="718729" cy="638656"/>
            </a:xfrm>
            <a:custGeom>
              <a:avLst/>
              <a:gdLst/>
              <a:ahLst/>
              <a:cxnLst/>
              <a:rect l="l" t="t" r="r" b="b"/>
              <a:pathLst>
                <a:path w="3240" h="2879" extrusionOk="0">
                  <a:moveTo>
                    <a:pt x="1626" y="0"/>
                  </a:moveTo>
                  <a:cubicBezTo>
                    <a:pt x="1473" y="0"/>
                    <a:pt x="1318" y="25"/>
                    <a:pt x="1166" y="78"/>
                  </a:cubicBezTo>
                  <a:cubicBezTo>
                    <a:pt x="407" y="322"/>
                    <a:pt x="0" y="1148"/>
                    <a:pt x="258" y="1894"/>
                  </a:cubicBezTo>
                  <a:cubicBezTo>
                    <a:pt x="452" y="2498"/>
                    <a:pt x="1007" y="2879"/>
                    <a:pt x="1609" y="2879"/>
                  </a:cubicBezTo>
                  <a:cubicBezTo>
                    <a:pt x="1763" y="2879"/>
                    <a:pt x="1920" y="2854"/>
                    <a:pt x="2074" y="2801"/>
                  </a:cubicBezTo>
                  <a:cubicBezTo>
                    <a:pt x="2833" y="2557"/>
                    <a:pt x="3240" y="1731"/>
                    <a:pt x="2982" y="985"/>
                  </a:cubicBezTo>
                  <a:cubicBezTo>
                    <a:pt x="2788" y="381"/>
                    <a:pt x="2224" y="0"/>
                    <a:pt x="16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1"/>
            <p:cNvSpPr/>
            <p:nvPr/>
          </p:nvSpPr>
          <p:spPr>
            <a:xfrm>
              <a:off x="1657602" y="3592744"/>
              <a:ext cx="273738" cy="243572"/>
            </a:xfrm>
            <a:custGeom>
              <a:avLst/>
              <a:gdLst/>
              <a:ahLst/>
              <a:cxnLst/>
              <a:rect l="l" t="t" r="r" b="b"/>
              <a:pathLst>
                <a:path w="1234" h="1098" extrusionOk="0">
                  <a:moveTo>
                    <a:pt x="622" y="0"/>
                  </a:moveTo>
                  <a:cubicBezTo>
                    <a:pt x="561" y="0"/>
                    <a:pt x="497" y="11"/>
                    <a:pt x="434" y="34"/>
                  </a:cubicBezTo>
                  <a:cubicBezTo>
                    <a:pt x="149" y="130"/>
                    <a:pt x="0" y="441"/>
                    <a:pt x="95" y="726"/>
                  </a:cubicBezTo>
                  <a:cubicBezTo>
                    <a:pt x="170" y="950"/>
                    <a:pt x="379" y="1098"/>
                    <a:pt x="604" y="1098"/>
                  </a:cubicBezTo>
                  <a:cubicBezTo>
                    <a:pt x="664" y="1098"/>
                    <a:pt x="726" y="1087"/>
                    <a:pt x="787" y="1064"/>
                  </a:cubicBezTo>
                  <a:cubicBezTo>
                    <a:pt x="1071" y="970"/>
                    <a:pt x="1233" y="658"/>
                    <a:pt x="1139" y="373"/>
                  </a:cubicBezTo>
                  <a:cubicBezTo>
                    <a:pt x="1054" y="149"/>
                    <a:pt x="850" y="0"/>
                    <a:pt x="6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1"/>
            <p:cNvSpPr/>
            <p:nvPr/>
          </p:nvSpPr>
          <p:spPr>
            <a:xfrm>
              <a:off x="1732582" y="3644431"/>
              <a:ext cx="123559" cy="148406"/>
            </a:xfrm>
            <a:custGeom>
              <a:avLst/>
              <a:gdLst/>
              <a:ahLst/>
              <a:cxnLst/>
              <a:rect l="l" t="t" r="r" b="b"/>
              <a:pathLst>
                <a:path w="557" h="669" extrusionOk="0">
                  <a:moveTo>
                    <a:pt x="244" y="1"/>
                  </a:moveTo>
                  <a:cubicBezTo>
                    <a:pt x="216" y="1"/>
                    <a:pt x="185" y="7"/>
                    <a:pt x="150" y="18"/>
                  </a:cubicBezTo>
                  <a:cubicBezTo>
                    <a:pt x="96" y="32"/>
                    <a:pt x="55" y="59"/>
                    <a:pt x="42" y="99"/>
                  </a:cubicBezTo>
                  <a:cubicBezTo>
                    <a:pt x="15" y="140"/>
                    <a:pt x="1" y="195"/>
                    <a:pt x="28" y="235"/>
                  </a:cubicBezTo>
                  <a:cubicBezTo>
                    <a:pt x="42" y="303"/>
                    <a:pt x="109" y="370"/>
                    <a:pt x="232" y="412"/>
                  </a:cubicBezTo>
                  <a:cubicBezTo>
                    <a:pt x="299" y="452"/>
                    <a:pt x="340" y="466"/>
                    <a:pt x="353" y="493"/>
                  </a:cubicBezTo>
                  <a:lnTo>
                    <a:pt x="136" y="560"/>
                  </a:lnTo>
                  <a:lnTo>
                    <a:pt x="163" y="668"/>
                  </a:lnTo>
                  <a:lnTo>
                    <a:pt x="557" y="533"/>
                  </a:lnTo>
                  <a:cubicBezTo>
                    <a:pt x="543" y="506"/>
                    <a:pt x="530" y="479"/>
                    <a:pt x="489" y="439"/>
                  </a:cubicBezTo>
                  <a:cubicBezTo>
                    <a:pt x="462" y="412"/>
                    <a:pt x="407" y="384"/>
                    <a:pt x="313" y="343"/>
                  </a:cubicBezTo>
                  <a:cubicBezTo>
                    <a:pt x="218" y="289"/>
                    <a:pt x="150" y="249"/>
                    <a:pt x="136" y="208"/>
                  </a:cubicBezTo>
                  <a:cubicBezTo>
                    <a:pt x="123" y="153"/>
                    <a:pt x="136" y="126"/>
                    <a:pt x="190" y="113"/>
                  </a:cubicBezTo>
                  <a:cubicBezTo>
                    <a:pt x="205" y="106"/>
                    <a:pt x="218" y="103"/>
                    <a:pt x="229" y="103"/>
                  </a:cubicBezTo>
                  <a:cubicBezTo>
                    <a:pt x="259" y="103"/>
                    <a:pt x="279" y="128"/>
                    <a:pt x="299" y="168"/>
                  </a:cubicBezTo>
                  <a:lnTo>
                    <a:pt x="407" y="126"/>
                  </a:lnTo>
                  <a:cubicBezTo>
                    <a:pt x="368" y="39"/>
                    <a:pt x="316" y="1"/>
                    <a:pt x="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1"/>
            <p:cNvSpPr/>
            <p:nvPr/>
          </p:nvSpPr>
          <p:spPr>
            <a:xfrm>
              <a:off x="932873" y="3445227"/>
              <a:ext cx="721835" cy="642649"/>
            </a:xfrm>
            <a:custGeom>
              <a:avLst/>
              <a:gdLst/>
              <a:ahLst/>
              <a:cxnLst/>
              <a:rect l="l" t="t" r="r" b="b"/>
              <a:pathLst>
                <a:path w="3254" h="2897" extrusionOk="0">
                  <a:moveTo>
                    <a:pt x="1624" y="0"/>
                  </a:moveTo>
                  <a:cubicBezTo>
                    <a:pt x="1472" y="0"/>
                    <a:pt x="1318" y="24"/>
                    <a:pt x="1166" y="76"/>
                  </a:cubicBezTo>
                  <a:cubicBezTo>
                    <a:pt x="407" y="320"/>
                    <a:pt x="1" y="1133"/>
                    <a:pt x="245" y="1892"/>
                  </a:cubicBezTo>
                  <a:cubicBezTo>
                    <a:pt x="453" y="2505"/>
                    <a:pt x="1023" y="2897"/>
                    <a:pt x="1635" y="2897"/>
                  </a:cubicBezTo>
                  <a:cubicBezTo>
                    <a:pt x="1780" y="2897"/>
                    <a:pt x="1929" y="2874"/>
                    <a:pt x="2075" y="2827"/>
                  </a:cubicBezTo>
                  <a:cubicBezTo>
                    <a:pt x="2834" y="2569"/>
                    <a:pt x="3253" y="1756"/>
                    <a:pt x="2996" y="997"/>
                  </a:cubicBezTo>
                  <a:cubicBezTo>
                    <a:pt x="2801" y="390"/>
                    <a:pt x="2233" y="0"/>
                    <a:pt x="16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1"/>
            <p:cNvSpPr/>
            <p:nvPr/>
          </p:nvSpPr>
          <p:spPr>
            <a:xfrm>
              <a:off x="1254753" y="3611156"/>
              <a:ext cx="288823" cy="257991"/>
            </a:xfrm>
            <a:custGeom>
              <a:avLst/>
              <a:gdLst/>
              <a:ahLst/>
              <a:cxnLst/>
              <a:rect l="l" t="t" r="r" b="b"/>
              <a:pathLst>
                <a:path w="1302" h="1163" extrusionOk="0">
                  <a:moveTo>
                    <a:pt x="649" y="0"/>
                  </a:moveTo>
                  <a:cubicBezTo>
                    <a:pt x="587" y="0"/>
                    <a:pt x="524" y="11"/>
                    <a:pt x="461" y="32"/>
                  </a:cubicBezTo>
                  <a:cubicBezTo>
                    <a:pt x="163" y="128"/>
                    <a:pt x="0" y="453"/>
                    <a:pt x="95" y="764"/>
                  </a:cubicBezTo>
                  <a:cubicBezTo>
                    <a:pt x="181" y="1002"/>
                    <a:pt x="406" y="1163"/>
                    <a:pt x="645" y="1163"/>
                  </a:cubicBezTo>
                  <a:cubicBezTo>
                    <a:pt x="705" y="1163"/>
                    <a:pt x="766" y="1153"/>
                    <a:pt x="827" y="1131"/>
                  </a:cubicBezTo>
                  <a:cubicBezTo>
                    <a:pt x="1139" y="1035"/>
                    <a:pt x="1301" y="710"/>
                    <a:pt x="1206" y="399"/>
                  </a:cubicBezTo>
                  <a:cubicBezTo>
                    <a:pt x="1120" y="161"/>
                    <a:pt x="895" y="0"/>
                    <a:pt x="6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1"/>
            <p:cNvSpPr/>
            <p:nvPr/>
          </p:nvSpPr>
          <p:spPr>
            <a:xfrm>
              <a:off x="1341712" y="3668832"/>
              <a:ext cx="120454" cy="146853"/>
            </a:xfrm>
            <a:custGeom>
              <a:avLst/>
              <a:gdLst/>
              <a:ahLst/>
              <a:cxnLst/>
              <a:rect l="l" t="t" r="r" b="b"/>
              <a:pathLst>
                <a:path w="543" h="662" extrusionOk="0">
                  <a:moveTo>
                    <a:pt x="284" y="311"/>
                  </a:moveTo>
                  <a:cubicBezTo>
                    <a:pt x="325" y="311"/>
                    <a:pt x="356" y="340"/>
                    <a:pt x="367" y="396"/>
                  </a:cubicBezTo>
                  <a:cubicBezTo>
                    <a:pt x="380" y="437"/>
                    <a:pt x="380" y="464"/>
                    <a:pt x="380" y="491"/>
                  </a:cubicBezTo>
                  <a:cubicBezTo>
                    <a:pt x="367" y="518"/>
                    <a:pt x="353" y="545"/>
                    <a:pt x="326" y="545"/>
                  </a:cubicBezTo>
                  <a:cubicBezTo>
                    <a:pt x="313" y="552"/>
                    <a:pt x="300" y="556"/>
                    <a:pt x="288" y="556"/>
                  </a:cubicBezTo>
                  <a:cubicBezTo>
                    <a:pt x="253" y="556"/>
                    <a:pt x="225" y="525"/>
                    <a:pt x="205" y="464"/>
                  </a:cubicBezTo>
                  <a:cubicBezTo>
                    <a:pt x="178" y="383"/>
                    <a:pt x="205" y="342"/>
                    <a:pt x="259" y="315"/>
                  </a:cubicBezTo>
                  <a:cubicBezTo>
                    <a:pt x="268" y="312"/>
                    <a:pt x="276" y="311"/>
                    <a:pt x="284" y="311"/>
                  </a:cubicBezTo>
                  <a:close/>
                  <a:moveTo>
                    <a:pt x="223" y="0"/>
                  </a:moveTo>
                  <a:cubicBezTo>
                    <a:pt x="195" y="0"/>
                    <a:pt x="166" y="6"/>
                    <a:pt x="136" y="16"/>
                  </a:cubicBezTo>
                  <a:cubicBezTo>
                    <a:pt x="42" y="43"/>
                    <a:pt x="1" y="125"/>
                    <a:pt x="15" y="233"/>
                  </a:cubicBezTo>
                  <a:lnTo>
                    <a:pt x="136" y="206"/>
                  </a:lnTo>
                  <a:cubicBezTo>
                    <a:pt x="123" y="152"/>
                    <a:pt x="136" y="125"/>
                    <a:pt x="178" y="112"/>
                  </a:cubicBezTo>
                  <a:cubicBezTo>
                    <a:pt x="184" y="110"/>
                    <a:pt x="191" y="109"/>
                    <a:pt x="198" y="109"/>
                  </a:cubicBezTo>
                  <a:cubicBezTo>
                    <a:pt x="245" y="109"/>
                    <a:pt x="291" y="154"/>
                    <a:pt x="326" y="260"/>
                  </a:cubicBezTo>
                  <a:cubicBezTo>
                    <a:pt x="297" y="240"/>
                    <a:pt x="267" y="228"/>
                    <a:pt x="237" y="228"/>
                  </a:cubicBezTo>
                  <a:cubicBezTo>
                    <a:pt x="226" y="228"/>
                    <a:pt x="215" y="230"/>
                    <a:pt x="205" y="233"/>
                  </a:cubicBezTo>
                  <a:cubicBezTo>
                    <a:pt x="151" y="260"/>
                    <a:pt x="109" y="287"/>
                    <a:pt x="96" y="342"/>
                  </a:cubicBezTo>
                  <a:cubicBezTo>
                    <a:pt x="69" y="396"/>
                    <a:pt x="69" y="450"/>
                    <a:pt x="96" y="504"/>
                  </a:cubicBezTo>
                  <a:cubicBezTo>
                    <a:pt x="109" y="558"/>
                    <a:pt x="136" y="600"/>
                    <a:pt x="191" y="627"/>
                  </a:cubicBezTo>
                  <a:cubicBezTo>
                    <a:pt x="217" y="652"/>
                    <a:pt x="254" y="662"/>
                    <a:pt x="295" y="662"/>
                  </a:cubicBezTo>
                  <a:cubicBezTo>
                    <a:pt x="318" y="662"/>
                    <a:pt x="343" y="659"/>
                    <a:pt x="367" y="654"/>
                  </a:cubicBezTo>
                  <a:cubicBezTo>
                    <a:pt x="503" y="600"/>
                    <a:pt x="543" y="477"/>
                    <a:pt x="476" y="260"/>
                  </a:cubicBezTo>
                  <a:cubicBezTo>
                    <a:pt x="421" y="87"/>
                    <a:pt x="332" y="0"/>
                    <a:pt x="2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 name="Google Shape;268;p21"/>
          <p:cNvGrpSpPr/>
          <p:nvPr/>
        </p:nvGrpSpPr>
        <p:grpSpPr>
          <a:xfrm>
            <a:off x="3529809" y="3216883"/>
            <a:ext cx="2084395" cy="1051342"/>
            <a:chOff x="3529809" y="3216883"/>
            <a:chExt cx="2084395" cy="1051342"/>
          </a:xfrm>
        </p:grpSpPr>
        <p:grpSp>
          <p:nvGrpSpPr>
            <p:cNvPr id="269" name="Google Shape;269;p21"/>
            <p:cNvGrpSpPr/>
            <p:nvPr/>
          </p:nvGrpSpPr>
          <p:grpSpPr>
            <a:xfrm rot="1322549" flipH="1">
              <a:off x="4794267" y="3439535"/>
              <a:ext cx="725875" cy="642648"/>
              <a:chOff x="3628295" y="2294028"/>
              <a:chExt cx="352187" cy="311806"/>
            </a:xfrm>
          </p:grpSpPr>
          <p:sp>
            <p:nvSpPr>
              <p:cNvPr id="270" name="Google Shape;270;p21"/>
              <p:cNvSpPr/>
              <p:nvPr/>
            </p:nvSpPr>
            <p:spPr>
              <a:xfrm>
                <a:off x="3628295" y="2294028"/>
                <a:ext cx="352187" cy="311806"/>
              </a:xfrm>
              <a:custGeom>
                <a:avLst/>
                <a:gdLst/>
                <a:ahLst/>
                <a:cxnLst/>
                <a:rect l="l" t="t" r="r" b="b"/>
                <a:pathLst>
                  <a:path w="3227" h="2857" extrusionOk="0">
                    <a:moveTo>
                      <a:pt x="1616" y="0"/>
                    </a:moveTo>
                    <a:cubicBezTo>
                      <a:pt x="1458" y="0"/>
                      <a:pt x="1297" y="26"/>
                      <a:pt x="1139" y="81"/>
                    </a:cubicBezTo>
                    <a:cubicBezTo>
                      <a:pt x="393" y="338"/>
                      <a:pt x="1" y="1165"/>
                      <a:pt x="258" y="1910"/>
                    </a:cubicBezTo>
                    <a:cubicBezTo>
                      <a:pt x="472" y="2489"/>
                      <a:pt x="1027" y="2857"/>
                      <a:pt x="1618" y="2857"/>
                    </a:cubicBezTo>
                    <a:cubicBezTo>
                      <a:pt x="1774" y="2857"/>
                      <a:pt x="1933" y="2831"/>
                      <a:pt x="2088" y="2777"/>
                    </a:cubicBezTo>
                    <a:cubicBezTo>
                      <a:pt x="2833" y="2506"/>
                      <a:pt x="3226" y="1693"/>
                      <a:pt x="2955" y="948"/>
                    </a:cubicBezTo>
                    <a:cubicBezTo>
                      <a:pt x="2752" y="360"/>
                      <a:pt x="2204" y="0"/>
                      <a:pt x="16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1"/>
              <p:cNvSpPr/>
              <p:nvPr/>
            </p:nvSpPr>
            <p:spPr>
              <a:xfrm>
                <a:off x="3691923" y="2409058"/>
                <a:ext cx="133148" cy="117323"/>
              </a:xfrm>
              <a:custGeom>
                <a:avLst/>
                <a:gdLst/>
                <a:ahLst/>
                <a:cxnLst/>
                <a:rect l="l" t="t" r="r" b="b"/>
                <a:pathLst>
                  <a:path w="1220" h="1075" extrusionOk="0">
                    <a:moveTo>
                      <a:pt x="604" y="1"/>
                    </a:moveTo>
                    <a:cubicBezTo>
                      <a:pt x="547" y="1"/>
                      <a:pt x="490" y="10"/>
                      <a:pt x="434" y="30"/>
                    </a:cubicBezTo>
                    <a:cubicBezTo>
                      <a:pt x="150" y="124"/>
                      <a:pt x="0" y="436"/>
                      <a:pt x="109" y="720"/>
                    </a:cubicBezTo>
                    <a:cubicBezTo>
                      <a:pt x="184" y="936"/>
                      <a:pt x="396" y="1075"/>
                      <a:pt x="616" y="1075"/>
                    </a:cubicBezTo>
                    <a:cubicBezTo>
                      <a:pt x="673" y="1075"/>
                      <a:pt x="731" y="1065"/>
                      <a:pt x="786" y="1046"/>
                    </a:cubicBezTo>
                    <a:cubicBezTo>
                      <a:pt x="1071" y="937"/>
                      <a:pt x="1220" y="639"/>
                      <a:pt x="1111" y="355"/>
                    </a:cubicBezTo>
                    <a:cubicBezTo>
                      <a:pt x="1037" y="140"/>
                      <a:pt x="824" y="1"/>
                      <a:pt x="6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1"/>
              <p:cNvSpPr/>
              <p:nvPr/>
            </p:nvSpPr>
            <p:spPr>
              <a:xfrm>
                <a:off x="3739180" y="2437325"/>
                <a:ext cx="37216" cy="65155"/>
              </a:xfrm>
              <a:custGeom>
                <a:avLst/>
                <a:gdLst/>
                <a:ahLst/>
                <a:cxnLst/>
                <a:rect l="l" t="t" r="r" b="b"/>
                <a:pathLst>
                  <a:path w="341" h="597" extrusionOk="0">
                    <a:moveTo>
                      <a:pt x="96" y="1"/>
                    </a:moveTo>
                    <a:lnTo>
                      <a:pt x="1" y="28"/>
                    </a:lnTo>
                    <a:lnTo>
                      <a:pt x="205" y="597"/>
                    </a:lnTo>
                    <a:lnTo>
                      <a:pt x="313" y="570"/>
                    </a:lnTo>
                    <a:lnTo>
                      <a:pt x="163" y="150"/>
                    </a:lnTo>
                    <a:lnTo>
                      <a:pt x="163" y="150"/>
                    </a:lnTo>
                    <a:cubicBezTo>
                      <a:pt x="218" y="177"/>
                      <a:pt x="272" y="190"/>
                      <a:pt x="340" y="190"/>
                    </a:cubicBezTo>
                    <a:lnTo>
                      <a:pt x="299" y="82"/>
                    </a:lnTo>
                    <a:cubicBezTo>
                      <a:pt x="205" y="82"/>
                      <a:pt x="136" y="55"/>
                      <a:pt x="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3" name="Google Shape;273;p21"/>
            <p:cNvGrpSpPr/>
            <p:nvPr/>
          </p:nvGrpSpPr>
          <p:grpSpPr>
            <a:xfrm rot="1343388">
              <a:off x="3556562" y="3444259"/>
              <a:ext cx="1218277" cy="123298"/>
              <a:chOff x="2958868" y="2518750"/>
              <a:chExt cx="1218295" cy="123300"/>
            </a:xfrm>
          </p:grpSpPr>
          <p:sp>
            <p:nvSpPr>
              <p:cNvPr id="274" name="Google Shape;274;p21"/>
              <p:cNvSpPr/>
              <p:nvPr/>
            </p:nvSpPr>
            <p:spPr>
              <a:xfrm>
                <a:off x="2958868" y="2548575"/>
                <a:ext cx="1209300" cy="6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1"/>
              <p:cNvSpPr/>
              <p:nvPr/>
            </p:nvSpPr>
            <p:spPr>
              <a:xfrm>
                <a:off x="2965365" y="2518750"/>
                <a:ext cx="1209325" cy="123300"/>
              </a:xfrm>
              <a:custGeom>
                <a:avLst/>
                <a:gdLst/>
                <a:ahLst/>
                <a:cxnLst/>
                <a:rect l="l" t="t" r="r" b="b"/>
                <a:pathLst>
                  <a:path w="60595" h="4932" extrusionOk="0">
                    <a:moveTo>
                      <a:pt x="60393" y="1107"/>
                    </a:moveTo>
                    <a:lnTo>
                      <a:pt x="0" y="0"/>
                    </a:lnTo>
                    <a:lnTo>
                      <a:pt x="0" y="4932"/>
                    </a:lnTo>
                    <a:lnTo>
                      <a:pt x="60595" y="4127"/>
                    </a:lnTo>
                    <a:close/>
                  </a:path>
                </a:pathLst>
              </a:custGeom>
              <a:solidFill>
                <a:schemeClr val="accent1"/>
              </a:solidFill>
              <a:ln>
                <a:noFill/>
              </a:ln>
            </p:spPr>
          </p:sp>
          <p:sp>
            <p:nvSpPr>
              <p:cNvPr id="276" name="Google Shape;276;p21"/>
              <p:cNvSpPr/>
              <p:nvPr/>
            </p:nvSpPr>
            <p:spPr>
              <a:xfrm>
                <a:off x="4066438" y="2543925"/>
                <a:ext cx="110725" cy="80525"/>
              </a:xfrm>
              <a:custGeom>
                <a:avLst/>
                <a:gdLst/>
                <a:ahLst/>
                <a:cxnLst/>
                <a:rect l="l" t="t" r="r" b="b"/>
                <a:pathLst>
                  <a:path w="4429" h="3221" extrusionOk="0">
                    <a:moveTo>
                      <a:pt x="0" y="0"/>
                    </a:moveTo>
                    <a:lnTo>
                      <a:pt x="0" y="3221"/>
                    </a:lnTo>
                    <a:lnTo>
                      <a:pt x="4429" y="3221"/>
                    </a:lnTo>
                    <a:lnTo>
                      <a:pt x="4429" y="100"/>
                    </a:lnTo>
                    <a:close/>
                  </a:path>
                </a:pathLst>
              </a:custGeom>
              <a:solidFill>
                <a:schemeClr val="accent6"/>
              </a:solidFill>
              <a:ln>
                <a:noFill/>
              </a:ln>
            </p:spPr>
          </p:sp>
        </p:grpSp>
        <p:cxnSp>
          <p:nvCxnSpPr>
            <p:cNvPr id="277" name="Google Shape;277;p21"/>
            <p:cNvCxnSpPr/>
            <p:nvPr/>
          </p:nvCxnSpPr>
          <p:spPr>
            <a:xfrm>
              <a:off x="3529809" y="4268225"/>
              <a:ext cx="1834500" cy="0"/>
            </a:xfrm>
            <a:prstGeom prst="straightConnector1">
              <a:avLst/>
            </a:prstGeom>
            <a:noFill/>
            <a:ln w="19050" cap="flat" cmpd="sng">
              <a:solidFill>
                <a:schemeClr val="accent5"/>
              </a:solidFill>
              <a:prstDash val="solid"/>
              <a:round/>
              <a:headEnd type="none" w="med" len="med"/>
              <a:tailEnd type="triangle" w="med" len="med"/>
            </a:ln>
          </p:spPr>
        </p:cxnSp>
        <p:grpSp>
          <p:nvGrpSpPr>
            <p:cNvPr id="278" name="Google Shape;278;p21"/>
            <p:cNvGrpSpPr/>
            <p:nvPr/>
          </p:nvGrpSpPr>
          <p:grpSpPr>
            <a:xfrm rot="1507241">
              <a:off x="4347222" y="3459226"/>
              <a:ext cx="402422" cy="80693"/>
              <a:chOff x="6431850" y="2651225"/>
              <a:chExt cx="500700" cy="100400"/>
            </a:xfrm>
          </p:grpSpPr>
          <p:cxnSp>
            <p:nvCxnSpPr>
              <p:cNvPr id="279" name="Google Shape;279;p21"/>
              <p:cNvCxnSpPr/>
              <p:nvPr/>
            </p:nvCxnSpPr>
            <p:spPr>
              <a:xfrm rot="10800000">
                <a:off x="6552450" y="2751625"/>
                <a:ext cx="380100" cy="0"/>
              </a:xfrm>
              <a:prstGeom prst="straightConnector1">
                <a:avLst/>
              </a:prstGeom>
              <a:noFill/>
              <a:ln w="9525" cap="flat" cmpd="sng">
                <a:solidFill>
                  <a:schemeClr val="accent5"/>
                </a:solidFill>
                <a:prstDash val="solid"/>
                <a:round/>
                <a:headEnd type="none" w="med" len="med"/>
                <a:tailEnd type="none" w="med" len="med"/>
              </a:ln>
            </p:spPr>
          </p:cxnSp>
          <p:cxnSp>
            <p:nvCxnSpPr>
              <p:cNvPr id="280" name="Google Shape;280;p21"/>
              <p:cNvCxnSpPr/>
              <p:nvPr/>
            </p:nvCxnSpPr>
            <p:spPr>
              <a:xfrm rot="10800000">
                <a:off x="6431850" y="2701424"/>
                <a:ext cx="500700" cy="0"/>
              </a:xfrm>
              <a:prstGeom prst="straightConnector1">
                <a:avLst/>
              </a:prstGeom>
              <a:noFill/>
              <a:ln w="9525" cap="flat" cmpd="sng">
                <a:solidFill>
                  <a:schemeClr val="accent5"/>
                </a:solidFill>
                <a:prstDash val="solid"/>
                <a:round/>
                <a:headEnd type="none" w="med" len="med"/>
                <a:tailEnd type="none" w="med" len="med"/>
              </a:ln>
            </p:spPr>
          </p:cxnSp>
          <p:cxnSp>
            <p:nvCxnSpPr>
              <p:cNvPr id="281" name="Google Shape;281;p21"/>
              <p:cNvCxnSpPr/>
              <p:nvPr/>
            </p:nvCxnSpPr>
            <p:spPr>
              <a:xfrm rot="10800000">
                <a:off x="6552450" y="2651225"/>
                <a:ext cx="380100" cy="0"/>
              </a:xfrm>
              <a:prstGeom prst="straightConnector1">
                <a:avLst/>
              </a:prstGeom>
              <a:noFill/>
              <a:ln w="9525" cap="flat" cmpd="sng">
                <a:solidFill>
                  <a:schemeClr val="accent5"/>
                </a:solidFill>
                <a:prstDash val="solid"/>
                <a:round/>
                <a:headEnd type="none" w="med" len="med"/>
                <a:tailEnd type="none" w="med" len="med"/>
              </a:ln>
            </p:spPr>
          </p:cxnSp>
        </p:grpSp>
      </p:grpSp>
      <p:grpSp>
        <p:nvGrpSpPr>
          <p:cNvPr id="282" name="Google Shape;282;p21"/>
          <p:cNvGrpSpPr/>
          <p:nvPr/>
        </p:nvGrpSpPr>
        <p:grpSpPr>
          <a:xfrm>
            <a:off x="5746423" y="3447889"/>
            <a:ext cx="3079988" cy="828686"/>
            <a:chOff x="5746423" y="3447889"/>
            <a:chExt cx="3079988" cy="828686"/>
          </a:xfrm>
        </p:grpSpPr>
        <p:grpSp>
          <p:nvGrpSpPr>
            <p:cNvPr id="283" name="Google Shape;283;p21"/>
            <p:cNvGrpSpPr/>
            <p:nvPr/>
          </p:nvGrpSpPr>
          <p:grpSpPr>
            <a:xfrm>
              <a:off x="7018272" y="3447890"/>
              <a:ext cx="1356844" cy="642650"/>
              <a:chOff x="6952972" y="2261890"/>
              <a:chExt cx="1356844" cy="642650"/>
            </a:xfrm>
          </p:grpSpPr>
          <p:sp>
            <p:nvSpPr>
              <p:cNvPr id="284" name="Google Shape;284;p21"/>
              <p:cNvSpPr/>
              <p:nvPr/>
            </p:nvSpPr>
            <p:spPr>
              <a:xfrm>
                <a:off x="7580602" y="2261890"/>
                <a:ext cx="729214" cy="642650"/>
              </a:xfrm>
              <a:custGeom>
                <a:avLst/>
                <a:gdLst/>
                <a:ahLst/>
                <a:cxnLst/>
                <a:rect l="l" t="t" r="r" b="b"/>
                <a:pathLst>
                  <a:path w="3471" h="3059" extrusionOk="0">
                    <a:moveTo>
                      <a:pt x="1735" y="0"/>
                    </a:moveTo>
                    <a:cubicBezTo>
                      <a:pt x="1135" y="0"/>
                      <a:pt x="572" y="360"/>
                      <a:pt x="326" y="943"/>
                    </a:cubicBezTo>
                    <a:cubicBezTo>
                      <a:pt x="1" y="1729"/>
                      <a:pt x="380" y="2624"/>
                      <a:pt x="1166" y="2949"/>
                    </a:cubicBezTo>
                    <a:cubicBezTo>
                      <a:pt x="1353" y="3024"/>
                      <a:pt x="1546" y="3059"/>
                      <a:pt x="1735" y="3059"/>
                    </a:cubicBezTo>
                    <a:cubicBezTo>
                      <a:pt x="2340" y="3059"/>
                      <a:pt x="2910" y="2698"/>
                      <a:pt x="3158" y="2109"/>
                    </a:cubicBezTo>
                    <a:cubicBezTo>
                      <a:pt x="3470" y="1323"/>
                      <a:pt x="3104" y="428"/>
                      <a:pt x="2318" y="117"/>
                    </a:cubicBezTo>
                    <a:cubicBezTo>
                      <a:pt x="2126" y="38"/>
                      <a:pt x="1929" y="0"/>
                      <a:pt x="17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1"/>
              <p:cNvSpPr/>
              <p:nvPr/>
            </p:nvSpPr>
            <p:spPr>
              <a:xfrm>
                <a:off x="7871159" y="2519032"/>
                <a:ext cx="276265" cy="246220"/>
              </a:xfrm>
              <a:custGeom>
                <a:avLst/>
                <a:gdLst/>
                <a:ahLst/>
                <a:cxnLst/>
                <a:rect l="l" t="t" r="r" b="b"/>
                <a:pathLst>
                  <a:path w="1315" h="1172" extrusionOk="0">
                    <a:moveTo>
                      <a:pt x="656" y="0"/>
                    </a:moveTo>
                    <a:cubicBezTo>
                      <a:pt x="428" y="0"/>
                      <a:pt x="214" y="133"/>
                      <a:pt x="122" y="357"/>
                    </a:cubicBezTo>
                    <a:cubicBezTo>
                      <a:pt x="0" y="655"/>
                      <a:pt x="136" y="1007"/>
                      <a:pt x="434" y="1129"/>
                    </a:cubicBezTo>
                    <a:cubicBezTo>
                      <a:pt x="505" y="1158"/>
                      <a:pt x="578" y="1172"/>
                      <a:pt x="650" y="1172"/>
                    </a:cubicBezTo>
                    <a:cubicBezTo>
                      <a:pt x="881" y="1172"/>
                      <a:pt x="1099" y="1031"/>
                      <a:pt x="1193" y="804"/>
                    </a:cubicBezTo>
                    <a:cubicBezTo>
                      <a:pt x="1314" y="505"/>
                      <a:pt x="1179" y="167"/>
                      <a:pt x="881" y="45"/>
                    </a:cubicBezTo>
                    <a:cubicBezTo>
                      <a:pt x="807" y="15"/>
                      <a:pt x="730" y="0"/>
                      <a:pt x="6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1"/>
              <p:cNvSpPr/>
              <p:nvPr/>
            </p:nvSpPr>
            <p:spPr>
              <a:xfrm>
                <a:off x="7953515" y="2574914"/>
                <a:ext cx="114078" cy="137816"/>
              </a:xfrm>
              <a:custGeom>
                <a:avLst/>
                <a:gdLst/>
                <a:ahLst/>
                <a:cxnLst/>
                <a:rect l="l" t="t" r="r" b="b"/>
                <a:pathLst>
                  <a:path w="543" h="656" extrusionOk="0">
                    <a:moveTo>
                      <a:pt x="316" y="0"/>
                    </a:moveTo>
                    <a:cubicBezTo>
                      <a:pt x="295" y="0"/>
                      <a:pt x="276" y="4"/>
                      <a:pt x="259" y="10"/>
                    </a:cubicBezTo>
                    <a:cubicBezTo>
                      <a:pt x="204" y="23"/>
                      <a:pt x="177" y="64"/>
                      <a:pt x="163" y="104"/>
                    </a:cubicBezTo>
                    <a:cubicBezTo>
                      <a:pt x="136" y="158"/>
                      <a:pt x="150" y="212"/>
                      <a:pt x="190" y="267"/>
                    </a:cubicBezTo>
                    <a:cubicBezTo>
                      <a:pt x="178" y="265"/>
                      <a:pt x="165" y="263"/>
                      <a:pt x="154" y="263"/>
                    </a:cubicBezTo>
                    <a:cubicBezTo>
                      <a:pt x="93" y="263"/>
                      <a:pt x="51" y="294"/>
                      <a:pt x="28" y="362"/>
                    </a:cubicBezTo>
                    <a:cubicBezTo>
                      <a:pt x="1" y="416"/>
                      <a:pt x="1" y="470"/>
                      <a:pt x="28" y="525"/>
                    </a:cubicBezTo>
                    <a:cubicBezTo>
                      <a:pt x="55" y="579"/>
                      <a:pt x="96" y="619"/>
                      <a:pt x="150" y="633"/>
                    </a:cubicBezTo>
                    <a:cubicBezTo>
                      <a:pt x="182" y="649"/>
                      <a:pt x="213" y="655"/>
                      <a:pt x="242" y="655"/>
                    </a:cubicBezTo>
                    <a:cubicBezTo>
                      <a:pt x="263" y="655"/>
                      <a:pt x="282" y="652"/>
                      <a:pt x="299" y="646"/>
                    </a:cubicBezTo>
                    <a:cubicBezTo>
                      <a:pt x="353" y="633"/>
                      <a:pt x="394" y="592"/>
                      <a:pt x="421" y="552"/>
                    </a:cubicBezTo>
                    <a:lnTo>
                      <a:pt x="313" y="483"/>
                    </a:lnTo>
                    <a:cubicBezTo>
                      <a:pt x="283" y="523"/>
                      <a:pt x="253" y="548"/>
                      <a:pt x="223" y="548"/>
                    </a:cubicBezTo>
                    <a:cubicBezTo>
                      <a:pt x="212" y="548"/>
                      <a:pt x="201" y="545"/>
                      <a:pt x="190" y="538"/>
                    </a:cubicBezTo>
                    <a:cubicBezTo>
                      <a:pt x="163" y="525"/>
                      <a:pt x="150" y="511"/>
                      <a:pt x="136" y="483"/>
                    </a:cubicBezTo>
                    <a:cubicBezTo>
                      <a:pt x="136" y="456"/>
                      <a:pt x="136" y="429"/>
                      <a:pt x="150" y="402"/>
                    </a:cubicBezTo>
                    <a:cubicBezTo>
                      <a:pt x="150" y="375"/>
                      <a:pt x="163" y="362"/>
                      <a:pt x="190" y="348"/>
                    </a:cubicBezTo>
                    <a:cubicBezTo>
                      <a:pt x="204" y="341"/>
                      <a:pt x="214" y="338"/>
                      <a:pt x="225" y="338"/>
                    </a:cubicBezTo>
                    <a:cubicBezTo>
                      <a:pt x="235" y="338"/>
                      <a:pt x="245" y="341"/>
                      <a:pt x="259" y="348"/>
                    </a:cubicBezTo>
                    <a:cubicBezTo>
                      <a:pt x="272" y="348"/>
                      <a:pt x="299" y="362"/>
                      <a:pt x="313" y="375"/>
                    </a:cubicBezTo>
                    <a:lnTo>
                      <a:pt x="340" y="267"/>
                    </a:lnTo>
                    <a:cubicBezTo>
                      <a:pt x="272" y="239"/>
                      <a:pt x="259" y="212"/>
                      <a:pt x="272" y="158"/>
                    </a:cubicBezTo>
                    <a:cubicBezTo>
                      <a:pt x="290" y="122"/>
                      <a:pt x="308" y="104"/>
                      <a:pt x="330" y="104"/>
                    </a:cubicBezTo>
                    <a:cubicBezTo>
                      <a:pt x="341" y="104"/>
                      <a:pt x="353" y="109"/>
                      <a:pt x="367" y="118"/>
                    </a:cubicBezTo>
                    <a:cubicBezTo>
                      <a:pt x="407" y="131"/>
                      <a:pt x="434" y="172"/>
                      <a:pt x="407" y="226"/>
                    </a:cubicBezTo>
                    <a:lnTo>
                      <a:pt x="530" y="254"/>
                    </a:lnTo>
                    <a:cubicBezTo>
                      <a:pt x="543" y="131"/>
                      <a:pt x="503" y="64"/>
                      <a:pt x="407" y="23"/>
                    </a:cubicBezTo>
                    <a:cubicBezTo>
                      <a:pt x="376" y="7"/>
                      <a:pt x="344" y="0"/>
                      <a:pt x="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1"/>
              <p:cNvSpPr/>
              <p:nvPr/>
            </p:nvSpPr>
            <p:spPr>
              <a:xfrm>
                <a:off x="6952972" y="2289201"/>
                <a:ext cx="677952" cy="615339"/>
              </a:xfrm>
              <a:custGeom>
                <a:avLst/>
                <a:gdLst/>
                <a:ahLst/>
                <a:cxnLst/>
                <a:rect l="l" t="t" r="r" b="b"/>
                <a:pathLst>
                  <a:path w="3227" h="2929" extrusionOk="0">
                    <a:moveTo>
                      <a:pt x="1610" y="1"/>
                    </a:moveTo>
                    <a:cubicBezTo>
                      <a:pt x="949" y="1"/>
                      <a:pt x="352" y="454"/>
                      <a:pt x="190" y="1126"/>
                    </a:cubicBezTo>
                    <a:cubicBezTo>
                      <a:pt x="0" y="1912"/>
                      <a:pt x="488" y="2698"/>
                      <a:pt x="1274" y="2888"/>
                    </a:cubicBezTo>
                    <a:cubicBezTo>
                      <a:pt x="1389" y="2915"/>
                      <a:pt x="1504" y="2928"/>
                      <a:pt x="1617" y="2928"/>
                    </a:cubicBezTo>
                    <a:cubicBezTo>
                      <a:pt x="2277" y="2928"/>
                      <a:pt x="2874" y="2475"/>
                      <a:pt x="3036" y="1803"/>
                    </a:cubicBezTo>
                    <a:cubicBezTo>
                      <a:pt x="3226" y="1017"/>
                      <a:pt x="2738" y="231"/>
                      <a:pt x="1952" y="41"/>
                    </a:cubicBezTo>
                    <a:cubicBezTo>
                      <a:pt x="1837" y="14"/>
                      <a:pt x="1723" y="1"/>
                      <a:pt x="16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1"/>
              <p:cNvSpPr/>
              <p:nvPr/>
            </p:nvSpPr>
            <p:spPr>
              <a:xfrm>
                <a:off x="7266219" y="2459789"/>
                <a:ext cx="256517" cy="234035"/>
              </a:xfrm>
              <a:custGeom>
                <a:avLst/>
                <a:gdLst/>
                <a:ahLst/>
                <a:cxnLst/>
                <a:rect l="l" t="t" r="r" b="b"/>
                <a:pathLst>
                  <a:path w="1221" h="1114" extrusionOk="0">
                    <a:moveTo>
                      <a:pt x="616" y="1"/>
                    </a:moveTo>
                    <a:cubicBezTo>
                      <a:pt x="362" y="1"/>
                      <a:pt x="126" y="167"/>
                      <a:pt x="68" y="422"/>
                    </a:cubicBezTo>
                    <a:cubicBezTo>
                      <a:pt x="0" y="720"/>
                      <a:pt x="176" y="1031"/>
                      <a:pt x="474" y="1100"/>
                    </a:cubicBezTo>
                    <a:cubicBezTo>
                      <a:pt x="519" y="1109"/>
                      <a:pt x="563" y="1114"/>
                      <a:pt x="606" y="1114"/>
                    </a:cubicBezTo>
                    <a:cubicBezTo>
                      <a:pt x="867" y="1114"/>
                      <a:pt x="1094" y="947"/>
                      <a:pt x="1152" y="679"/>
                    </a:cubicBezTo>
                    <a:cubicBezTo>
                      <a:pt x="1220" y="381"/>
                      <a:pt x="1043" y="83"/>
                      <a:pt x="745" y="16"/>
                    </a:cubicBezTo>
                    <a:cubicBezTo>
                      <a:pt x="702" y="6"/>
                      <a:pt x="659" y="1"/>
                      <a:pt x="6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1"/>
              <p:cNvSpPr/>
              <p:nvPr/>
            </p:nvSpPr>
            <p:spPr>
              <a:xfrm>
                <a:off x="7345844" y="2509158"/>
                <a:ext cx="102733" cy="133194"/>
              </a:xfrm>
              <a:custGeom>
                <a:avLst/>
                <a:gdLst/>
                <a:ahLst/>
                <a:cxnLst/>
                <a:rect l="l" t="t" r="r" b="b"/>
                <a:pathLst>
                  <a:path w="489" h="634" extrusionOk="0">
                    <a:moveTo>
                      <a:pt x="268" y="89"/>
                    </a:moveTo>
                    <a:cubicBezTo>
                      <a:pt x="278" y="89"/>
                      <a:pt x="288" y="90"/>
                      <a:pt x="299" y="92"/>
                    </a:cubicBezTo>
                    <a:cubicBezTo>
                      <a:pt x="353" y="106"/>
                      <a:pt x="366" y="146"/>
                      <a:pt x="353" y="214"/>
                    </a:cubicBezTo>
                    <a:cubicBezTo>
                      <a:pt x="341" y="271"/>
                      <a:pt x="311" y="299"/>
                      <a:pt x="270" y="299"/>
                    </a:cubicBezTo>
                    <a:cubicBezTo>
                      <a:pt x="262" y="299"/>
                      <a:pt x="254" y="298"/>
                      <a:pt x="245" y="296"/>
                    </a:cubicBezTo>
                    <a:cubicBezTo>
                      <a:pt x="218" y="281"/>
                      <a:pt x="204" y="268"/>
                      <a:pt x="191" y="254"/>
                    </a:cubicBezTo>
                    <a:cubicBezTo>
                      <a:pt x="176" y="227"/>
                      <a:pt x="176" y="200"/>
                      <a:pt x="176" y="173"/>
                    </a:cubicBezTo>
                    <a:cubicBezTo>
                      <a:pt x="188" y="117"/>
                      <a:pt x="218" y="89"/>
                      <a:pt x="268" y="89"/>
                    </a:cubicBezTo>
                    <a:close/>
                    <a:moveTo>
                      <a:pt x="189" y="385"/>
                    </a:moveTo>
                    <a:cubicBezTo>
                      <a:pt x="198" y="385"/>
                      <a:pt x="208" y="387"/>
                      <a:pt x="218" y="390"/>
                    </a:cubicBezTo>
                    <a:cubicBezTo>
                      <a:pt x="272" y="404"/>
                      <a:pt x="285" y="431"/>
                      <a:pt x="272" y="485"/>
                    </a:cubicBezTo>
                    <a:cubicBezTo>
                      <a:pt x="258" y="525"/>
                      <a:pt x="231" y="539"/>
                      <a:pt x="191" y="539"/>
                    </a:cubicBezTo>
                    <a:cubicBezTo>
                      <a:pt x="136" y="525"/>
                      <a:pt x="122" y="498"/>
                      <a:pt x="122" y="444"/>
                    </a:cubicBezTo>
                    <a:cubicBezTo>
                      <a:pt x="133" y="403"/>
                      <a:pt x="159" y="385"/>
                      <a:pt x="189" y="385"/>
                    </a:cubicBezTo>
                    <a:close/>
                    <a:moveTo>
                      <a:pt x="238" y="1"/>
                    </a:moveTo>
                    <a:cubicBezTo>
                      <a:pt x="214" y="1"/>
                      <a:pt x="191" y="4"/>
                      <a:pt x="163" y="10"/>
                    </a:cubicBezTo>
                    <a:cubicBezTo>
                      <a:pt x="109" y="37"/>
                      <a:pt x="82" y="79"/>
                      <a:pt x="68" y="146"/>
                    </a:cubicBezTo>
                    <a:cubicBezTo>
                      <a:pt x="55" y="214"/>
                      <a:pt x="68" y="281"/>
                      <a:pt x="136" y="323"/>
                    </a:cubicBezTo>
                    <a:cubicBezTo>
                      <a:pt x="68" y="336"/>
                      <a:pt x="28" y="363"/>
                      <a:pt x="14" y="431"/>
                    </a:cubicBezTo>
                    <a:cubicBezTo>
                      <a:pt x="1" y="471"/>
                      <a:pt x="14" y="512"/>
                      <a:pt x="41" y="552"/>
                    </a:cubicBezTo>
                    <a:cubicBezTo>
                      <a:pt x="68" y="594"/>
                      <a:pt x="109" y="621"/>
                      <a:pt x="163" y="634"/>
                    </a:cubicBezTo>
                    <a:cubicBezTo>
                      <a:pt x="204" y="634"/>
                      <a:pt x="258" y="634"/>
                      <a:pt x="299" y="621"/>
                    </a:cubicBezTo>
                    <a:cubicBezTo>
                      <a:pt x="339" y="607"/>
                      <a:pt x="366" y="567"/>
                      <a:pt x="380" y="512"/>
                    </a:cubicBezTo>
                    <a:cubicBezTo>
                      <a:pt x="393" y="458"/>
                      <a:pt x="380" y="404"/>
                      <a:pt x="326" y="363"/>
                    </a:cubicBezTo>
                    <a:cubicBezTo>
                      <a:pt x="407" y="350"/>
                      <a:pt x="447" y="309"/>
                      <a:pt x="475" y="241"/>
                    </a:cubicBezTo>
                    <a:cubicBezTo>
                      <a:pt x="489" y="187"/>
                      <a:pt x="475" y="133"/>
                      <a:pt x="447" y="92"/>
                    </a:cubicBezTo>
                    <a:cubicBezTo>
                      <a:pt x="420" y="52"/>
                      <a:pt x="380" y="24"/>
                      <a:pt x="312" y="10"/>
                    </a:cubicBezTo>
                    <a:cubicBezTo>
                      <a:pt x="285" y="4"/>
                      <a:pt x="261" y="1"/>
                      <a:pt x="2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 name="Google Shape;290;p21"/>
            <p:cNvGrpSpPr/>
            <p:nvPr/>
          </p:nvGrpSpPr>
          <p:grpSpPr>
            <a:xfrm rot="10800000">
              <a:off x="6148825" y="3447889"/>
              <a:ext cx="725892" cy="642663"/>
              <a:chOff x="3628295" y="2294028"/>
              <a:chExt cx="352187" cy="311806"/>
            </a:xfrm>
          </p:grpSpPr>
          <p:sp>
            <p:nvSpPr>
              <p:cNvPr id="291" name="Google Shape;291;p21"/>
              <p:cNvSpPr/>
              <p:nvPr/>
            </p:nvSpPr>
            <p:spPr>
              <a:xfrm>
                <a:off x="3628295" y="2294028"/>
                <a:ext cx="352187" cy="311806"/>
              </a:xfrm>
              <a:custGeom>
                <a:avLst/>
                <a:gdLst/>
                <a:ahLst/>
                <a:cxnLst/>
                <a:rect l="l" t="t" r="r" b="b"/>
                <a:pathLst>
                  <a:path w="3227" h="2857" extrusionOk="0">
                    <a:moveTo>
                      <a:pt x="1616" y="0"/>
                    </a:moveTo>
                    <a:cubicBezTo>
                      <a:pt x="1458" y="0"/>
                      <a:pt x="1297" y="26"/>
                      <a:pt x="1139" y="81"/>
                    </a:cubicBezTo>
                    <a:cubicBezTo>
                      <a:pt x="393" y="338"/>
                      <a:pt x="1" y="1165"/>
                      <a:pt x="258" y="1910"/>
                    </a:cubicBezTo>
                    <a:cubicBezTo>
                      <a:pt x="472" y="2489"/>
                      <a:pt x="1027" y="2857"/>
                      <a:pt x="1618" y="2857"/>
                    </a:cubicBezTo>
                    <a:cubicBezTo>
                      <a:pt x="1774" y="2857"/>
                      <a:pt x="1933" y="2831"/>
                      <a:pt x="2088" y="2777"/>
                    </a:cubicBezTo>
                    <a:cubicBezTo>
                      <a:pt x="2833" y="2506"/>
                      <a:pt x="3226" y="1693"/>
                      <a:pt x="2955" y="948"/>
                    </a:cubicBezTo>
                    <a:cubicBezTo>
                      <a:pt x="2752" y="360"/>
                      <a:pt x="2204" y="0"/>
                      <a:pt x="16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1"/>
              <p:cNvSpPr/>
              <p:nvPr/>
            </p:nvSpPr>
            <p:spPr>
              <a:xfrm>
                <a:off x="3691923" y="2409058"/>
                <a:ext cx="133148" cy="117323"/>
              </a:xfrm>
              <a:custGeom>
                <a:avLst/>
                <a:gdLst/>
                <a:ahLst/>
                <a:cxnLst/>
                <a:rect l="l" t="t" r="r" b="b"/>
                <a:pathLst>
                  <a:path w="1220" h="1075" extrusionOk="0">
                    <a:moveTo>
                      <a:pt x="604" y="1"/>
                    </a:moveTo>
                    <a:cubicBezTo>
                      <a:pt x="547" y="1"/>
                      <a:pt x="490" y="10"/>
                      <a:pt x="434" y="30"/>
                    </a:cubicBezTo>
                    <a:cubicBezTo>
                      <a:pt x="150" y="124"/>
                      <a:pt x="0" y="436"/>
                      <a:pt x="109" y="720"/>
                    </a:cubicBezTo>
                    <a:cubicBezTo>
                      <a:pt x="184" y="936"/>
                      <a:pt x="396" y="1075"/>
                      <a:pt x="616" y="1075"/>
                    </a:cubicBezTo>
                    <a:cubicBezTo>
                      <a:pt x="673" y="1075"/>
                      <a:pt x="731" y="1065"/>
                      <a:pt x="786" y="1046"/>
                    </a:cubicBezTo>
                    <a:cubicBezTo>
                      <a:pt x="1071" y="937"/>
                      <a:pt x="1220" y="639"/>
                      <a:pt x="1111" y="355"/>
                    </a:cubicBezTo>
                    <a:cubicBezTo>
                      <a:pt x="1037" y="140"/>
                      <a:pt x="824" y="1"/>
                      <a:pt x="6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1"/>
              <p:cNvSpPr/>
              <p:nvPr/>
            </p:nvSpPr>
            <p:spPr>
              <a:xfrm>
                <a:off x="3739180" y="2437325"/>
                <a:ext cx="37216" cy="65155"/>
              </a:xfrm>
              <a:custGeom>
                <a:avLst/>
                <a:gdLst/>
                <a:ahLst/>
                <a:cxnLst/>
                <a:rect l="l" t="t" r="r" b="b"/>
                <a:pathLst>
                  <a:path w="341" h="597" extrusionOk="0">
                    <a:moveTo>
                      <a:pt x="96" y="1"/>
                    </a:moveTo>
                    <a:lnTo>
                      <a:pt x="1" y="28"/>
                    </a:lnTo>
                    <a:lnTo>
                      <a:pt x="205" y="597"/>
                    </a:lnTo>
                    <a:lnTo>
                      <a:pt x="313" y="570"/>
                    </a:lnTo>
                    <a:lnTo>
                      <a:pt x="163" y="150"/>
                    </a:lnTo>
                    <a:lnTo>
                      <a:pt x="163" y="150"/>
                    </a:lnTo>
                    <a:cubicBezTo>
                      <a:pt x="218" y="177"/>
                      <a:pt x="272" y="190"/>
                      <a:pt x="340" y="190"/>
                    </a:cubicBezTo>
                    <a:lnTo>
                      <a:pt x="299" y="82"/>
                    </a:lnTo>
                    <a:cubicBezTo>
                      <a:pt x="205" y="82"/>
                      <a:pt x="136" y="55"/>
                      <a:pt x="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4" name="Google Shape;294;p21"/>
            <p:cNvCxnSpPr/>
            <p:nvPr/>
          </p:nvCxnSpPr>
          <p:spPr>
            <a:xfrm>
              <a:off x="6061125" y="4276575"/>
              <a:ext cx="813600" cy="0"/>
            </a:xfrm>
            <a:prstGeom prst="straightConnector1">
              <a:avLst/>
            </a:prstGeom>
            <a:noFill/>
            <a:ln w="19050" cap="flat" cmpd="sng">
              <a:solidFill>
                <a:schemeClr val="accent5"/>
              </a:solidFill>
              <a:prstDash val="solid"/>
              <a:round/>
              <a:headEnd type="none" w="med" len="med"/>
              <a:tailEnd type="triangle" w="med" len="med"/>
            </a:ln>
          </p:spPr>
        </p:cxnSp>
        <p:cxnSp>
          <p:nvCxnSpPr>
            <p:cNvPr id="295" name="Google Shape;295;p21"/>
            <p:cNvCxnSpPr/>
            <p:nvPr/>
          </p:nvCxnSpPr>
          <p:spPr>
            <a:xfrm rot="10800000">
              <a:off x="7124975" y="4276575"/>
              <a:ext cx="1209300" cy="0"/>
            </a:xfrm>
            <a:prstGeom prst="straightConnector1">
              <a:avLst/>
            </a:prstGeom>
            <a:noFill/>
            <a:ln w="19050" cap="flat" cmpd="sng">
              <a:solidFill>
                <a:schemeClr val="accent5"/>
              </a:solidFill>
              <a:prstDash val="solid"/>
              <a:round/>
              <a:headEnd type="none" w="med" len="med"/>
              <a:tailEnd type="triangle" w="med" len="med"/>
            </a:ln>
          </p:spPr>
        </p:cxnSp>
        <p:grpSp>
          <p:nvGrpSpPr>
            <p:cNvPr id="296" name="Google Shape;296;p21"/>
            <p:cNvGrpSpPr/>
            <p:nvPr/>
          </p:nvGrpSpPr>
          <p:grpSpPr>
            <a:xfrm>
              <a:off x="5746423" y="3735227"/>
              <a:ext cx="402413" cy="80691"/>
              <a:chOff x="6431850" y="2651225"/>
              <a:chExt cx="500700" cy="100400"/>
            </a:xfrm>
          </p:grpSpPr>
          <p:cxnSp>
            <p:nvCxnSpPr>
              <p:cNvPr id="297" name="Google Shape;297;p21"/>
              <p:cNvCxnSpPr/>
              <p:nvPr/>
            </p:nvCxnSpPr>
            <p:spPr>
              <a:xfrm rot="10800000">
                <a:off x="6552450" y="2751625"/>
                <a:ext cx="380100" cy="0"/>
              </a:xfrm>
              <a:prstGeom prst="straightConnector1">
                <a:avLst/>
              </a:prstGeom>
              <a:noFill/>
              <a:ln w="9525" cap="flat" cmpd="sng">
                <a:solidFill>
                  <a:schemeClr val="accent5"/>
                </a:solidFill>
                <a:prstDash val="solid"/>
                <a:round/>
                <a:headEnd type="none" w="med" len="med"/>
                <a:tailEnd type="none" w="med" len="med"/>
              </a:ln>
            </p:spPr>
          </p:cxnSp>
          <p:cxnSp>
            <p:nvCxnSpPr>
              <p:cNvPr id="298" name="Google Shape;298;p21"/>
              <p:cNvCxnSpPr/>
              <p:nvPr/>
            </p:nvCxnSpPr>
            <p:spPr>
              <a:xfrm rot="10800000">
                <a:off x="6431850" y="2701424"/>
                <a:ext cx="500700" cy="0"/>
              </a:xfrm>
              <a:prstGeom prst="straightConnector1">
                <a:avLst/>
              </a:prstGeom>
              <a:noFill/>
              <a:ln w="9525" cap="flat" cmpd="sng">
                <a:solidFill>
                  <a:schemeClr val="accent5"/>
                </a:solidFill>
                <a:prstDash val="solid"/>
                <a:round/>
                <a:headEnd type="none" w="med" len="med"/>
                <a:tailEnd type="none" w="med" len="med"/>
              </a:ln>
            </p:spPr>
          </p:cxnSp>
          <p:cxnSp>
            <p:nvCxnSpPr>
              <p:cNvPr id="299" name="Google Shape;299;p21"/>
              <p:cNvCxnSpPr/>
              <p:nvPr/>
            </p:nvCxnSpPr>
            <p:spPr>
              <a:xfrm rot="10800000">
                <a:off x="6552450" y="2651225"/>
                <a:ext cx="380100" cy="0"/>
              </a:xfrm>
              <a:prstGeom prst="straightConnector1">
                <a:avLst/>
              </a:prstGeom>
              <a:noFill/>
              <a:ln w="9525" cap="flat" cmpd="sng">
                <a:solidFill>
                  <a:schemeClr val="accent5"/>
                </a:solidFill>
                <a:prstDash val="solid"/>
                <a:round/>
                <a:headEnd type="none" w="med" len="med"/>
                <a:tailEnd type="none" w="med" len="med"/>
              </a:ln>
            </p:spPr>
          </p:cxnSp>
        </p:grpSp>
        <p:grpSp>
          <p:nvGrpSpPr>
            <p:cNvPr id="300" name="Google Shape;300;p21"/>
            <p:cNvGrpSpPr/>
            <p:nvPr/>
          </p:nvGrpSpPr>
          <p:grpSpPr>
            <a:xfrm flipH="1">
              <a:off x="8423998" y="3735227"/>
              <a:ext cx="402413" cy="80691"/>
              <a:chOff x="6431850" y="2651225"/>
              <a:chExt cx="500700" cy="100400"/>
            </a:xfrm>
          </p:grpSpPr>
          <p:cxnSp>
            <p:nvCxnSpPr>
              <p:cNvPr id="301" name="Google Shape;301;p21"/>
              <p:cNvCxnSpPr/>
              <p:nvPr/>
            </p:nvCxnSpPr>
            <p:spPr>
              <a:xfrm rot="10800000">
                <a:off x="6552450" y="2751625"/>
                <a:ext cx="380100" cy="0"/>
              </a:xfrm>
              <a:prstGeom prst="straightConnector1">
                <a:avLst/>
              </a:prstGeom>
              <a:noFill/>
              <a:ln w="9525" cap="flat" cmpd="sng">
                <a:solidFill>
                  <a:schemeClr val="accent5"/>
                </a:solidFill>
                <a:prstDash val="solid"/>
                <a:round/>
                <a:headEnd type="none" w="med" len="med"/>
                <a:tailEnd type="none" w="med" len="med"/>
              </a:ln>
            </p:spPr>
          </p:cxnSp>
          <p:cxnSp>
            <p:nvCxnSpPr>
              <p:cNvPr id="302" name="Google Shape;302;p21"/>
              <p:cNvCxnSpPr/>
              <p:nvPr/>
            </p:nvCxnSpPr>
            <p:spPr>
              <a:xfrm rot="10800000">
                <a:off x="6431850" y="2701424"/>
                <a:ext cx="500700" cy="0"/>
              </a:xfrm>
              <a:prstGeom prst="straightConnector1">
                <a:avLst/>
              </a:prstGeom>
              <a:noFill/>
              <a:ln w="9525" cap="flat" cmpd="sng">
                <a:solidFill>
                  <a:schemeClr val="accent5"/>
                </a:solidFill>
                <a:prstDash val="solid"/>
                <a:round/>
                <a:headEnd type="none" w="med" len="med"/>
                <a:tailEnd type="none" w="med" len="med"/>
              </a:ln>
            </p:spPr>
          </p:cxnSp>
          <p:cxnSp>
            <p:nvCxnSpPr>
              <p:cNvPr id="303" name="Google Shape;303;p21"/>
              <p:cNvCxnSpPr/>
              <p:nvPr/>
            </p:nvCxnSpPr>
            <p:spPr>
              <a:xfrm rot="10800000">
                <a:off x="6552450" y="2651225"/>
                <a:ext cx="380100" cy="0"/>
              </a:xfrm>
              <a:prstGeom prst="straightConnector1">
                <a:avLst/>
              </a:prstGeom>
              <a:noFill/>
              <a:ln w="9525" cap="flat" cmpd="sng">
                <a:solidFill>
                  <a:schemeClr val="accent5"/>
                </a:solidFill>
                <a:prstDash val="solid"/>
                <a:round/>
                <a:headEnd type="none" w="med" len="med"/>
                <a:tailEnd type="none" w="med" len="med"/>
              </a:ln>
            </p:spPr>
          </p:cxn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grpSp>
        <p:nvGrpSpPr>
          <p:cNvPr id="121" name="Google Shape;212;p20"/>
          <p:cNvGrpSpPr/>
          <p:nvPr/>
        </p:nvGrpSpPr>
        <p:grpSpPr>
          <a:xfrm>
            <a:off x="164508" y="11977"/>
            <a:ext cx="807307" cy="769728"/>
            <a:chOff x="-399212" y="74083"/>
            <a:chExt cx="2129961" cy="2291337"/>
          </a:xfrm>
        </p:grpSpPr>
        <p:sp>
          <p:nvSpPr>
            <p:cNvPr id="122"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 name="Google Shape;212;p20"/>
          <p:cNvGrpSpPr/>
          <p:nvPr/>
        </p:nvGrpSpPr>
        <p:grpSpPr>
          <a:xfrm>
            <a:off x="8255215" y="4236430"/>
            <a:ext cx="807307" cy="769728"/>
            <a:chOff x="-399212" y="74083"/>
            <a:chExt cx="2129961" cy="2291337"/>
          </a:xfrm>
        </p:grpSpPr>
        <p:sp>
          <p:nvSpPr>
            <p:cNvPr id="163"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مربع نص 64"/>
          <p:cNvSpPr txBox="1"/>
          <p:nvPr/>
        </p:nvSpPr>
        <p:spPr>
          <a:xfrm>
            <a:off x="1145220" y="246065"/>
            <a:ext cx="6508662" cy="646331"/>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OM" sz="1800" b="1" dirty="0" smtClean="0">
                <a:solidFill>
                  <a:schemeClr val="tx1"/>
                </a:solidFill>
              </a:rPr>
              <a:t>القوة كمية متجهة لذلك يمكن اتباع قواعد جمع المتجهات </a:t>
            </a:r>
            <a:r>
              <a:rPr lang="ar-OM" sz="1800" b="1" dirty="0" err="1" smtClean="0">
                <a:solidFill>
                  <a:schemeClr val="tx1"/>
                </a:solidFill>
              </a:rPr>
              <a:t>لايجاد</a:t>
            </a:r>
            <a:r>
              <a:rPr lang="ar-OM" sz="1800" b="1" dirty="0" smtClean="0">
                <a:solidFill>
                  <a:schemeClr val="tx1"/>
                </a:solidFill>
              </a:rPr>
              <a:t> محصلتها مع مراعاة نقطة تأثير القوة </a:t>
            </a:r>
            <a:endParaRPr lang="ar-SA" dirty="0">
              <a:solidFill>
                <a:schemeClr val="tx1"/>
              </a:solidFill>
            </a:endParaRPr>
          </a:p>
        </p:txBody>
      </p:sp>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4660" y="1215885"/>
            <a:ext cx="4498667" cy="3311131"/>
          </a:xfrm>
          <a:prstGeom prst="rect">
            <a:avLst/>
          </a:prstGeom>
        </p:spPr>
      </p:pic>
    </p:spTree>
    <p:extLst>
      <p:ext uri="{BB962C8B-B14F-4D97-AF65-F5344CB8AC3E}">
        <p14:creationId xmlns:p14="http://schemas.microsoft.com/office/powerpoint/2010/main" val="9165448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00"/>
        <p:cNvGrpSpPr/>
        <p:nvPr/>
      </p:nvGrpSpPr>
      <p:grpSpPr>
        <a:xfrm>
          <a:off x="0" y="0"/>
          <a:ext cx="0" cy="0"/>
          <a:chOff x="0" y="0"/>
          <a:chExt cx="0" cy="0"/>
        </a:xfrm>
      </p:grpSpPr>
      <p:grpSp>
        <p:nvGrpSpPr>
          <p:cNvPr id="72" name="Google Shape;212;p20"/>
          <p:cNvGrpSpPr/>
          <p:nvPr/>
        </p:nvGrpSpPr>
        <p:grpSpPr>
          <a:xfrm>
            <a:off x="7908361" y="114314"/>
            <a:ext cx="807307" cy="769728"/>
            <a:chOff x="-399212" y="74083"/>
            <a:chExt cx="2129961" cy="2291337"/>
          </a:xfrm>
        </p:grpSpPr>
        <p:sp>
          <p:nvSpPr>
            <p:cNvPr id="73"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مربع نص 45"/>
          <p:cNvSpPr txBox="1"/>
          <p:nvPr/>
        </p:nvSpPr>
        <p:spPr>
          <a:xfrm>
            <a:off x="1145220" y="246065"/>
            <a:ext cx="6508662" cy="369332"/>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OM" sz="1800" b="1" dirty="0" smtClean="0">
                <a:solidFill>
                  <a:schemeClr val="tx1"/>
                </a:solidFill>
              </a:rPr>
              <a:t>جمع وطرح متجهات القوة اذا كانت في نفس الاتجاه أو اتجاهين متعاكسين </a:t>
            </a:r>
            <a:endParaRPr lang="ar-SA" dirty="0">
              <a:solidFill>
                <a:schemeClr val="tx1"/>
              </a:solidFill>
            </a:endParaRPr>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8122" y="1628828"/>
            <a:ext cx="2690625" cy="1584888"/>
          </a:xfrm>
          <a:prstGeom prst="rect">
            <a:avLst/>
          </a:prstGeom>
        </p:spPr>
      </p:pic>
      <p:pic>
        <p:nvPicPr>
          <p:cNvPr id="10" name="صورة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730" y="1628828"/>
            <a:ext cx="3014977" cy="1576011"/>
          </a:xfrm>
          <a:prstGeom prst="rect">
            <a:avLst/>
          </a:prstGeom>
        </p:spPr>
      </p:pic>
      <p:grpSp>
        <p:nvGrpSpPr>
          <p:cNvPr id="47" name="Google Shape;212;p20"/>
          <p:cNvGrpSpPr/>
          <p:nvPr/>
        </p:nvGrpSpPr>
        <p:grpSpPr>
          <a:xfrm>
            <a:off x="3711197" y="1474076"/>
            <a:ext cx="1748901" cy="1588719"/>
            <a:chOff x="-399212" y="74083"/>
            <a:chExt cx="2129961" cy="2291337"/>
          </a:xfrm>
        </p:grpSpPr>
        <p:sp>
          <p:nvSpPr>
            <p:cNvPr id="48"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مستطيل 10"/>
          <p:cNvSpPr/>
          <p:nvPr/>
        </p:nvSpPr>
        <p:spPr>
          <a:xfrm>
            <a:off x="6431211" y="1136342"/>
            <a:ext cx="1799011" cy="473814"/>
          </a:xfrm>
          <a:prstGeom prst="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OM" dirty="0" smtClean="0"/>
              <a:t>قوتين في نفس الاتجاه </a:t>
            </a:r>
            <a:endParaRPr lang="ar-SA" dirty="0"/>
          </a:p>
        </p:txBody>
      </p:sp>
      <p:sp>
        <p:nvSpPr>
          <p:cNvPr id="109" name="مستطيل 108"/>
          <p:cNvSpPr/>
          <p:nvPr/>
        </p:nvSpPr>
        <p:spPr>
          <a:xfrm>
            <a:off x="986481" y="1155014"/>
            <a:ext cx="1799011" cy="473814"/>
          </a:xfrm>
          <a:prstGeom prst="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OM" dirty="0" smtClean="0"/>
              <a:t>قوتين في اتجاهين متعاكسين </a:t>
            </a:r>
            <a:endParaRPr lang="ar-SA" dirty="0"/>
          </a:p>
        </p:txBody>
      </p:sp>
      <p:pic>
        <p:nvPicPr>
          <p:cNvPr id="12" name="صورة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1911" y="3449757"/>
            <a:ext cx="2366512" cy="1554780"/>
          </a:xfrm>
          <a:prstGeom prst="rect">
            <a:avLst/>
          </a:prstGeom>
        </p:spPr>
      </p:pic>
      <p:pic>
        <p:nvPicPr>
          <p:cNvPr id="13" name="صورة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853" y="3358648"/>
            <a:ext cx="2808097" cy="1719243"/>
          </a:xfrm>
          <a:prstGeom prst="rect">
            <a:avLst/>
          </a:prstGeom>
        </p:spPr>
      </p:pic>
      <p:sp>
        <p:nvSpPr>
          <p:cNvPr id="14" name="نجمة مكونة من 12 نقطة 13"/>
          <p:cNvSpPr/>
          <p:nvPr/>
        </p:nvSpPr>
        <p:spPr>
          <a:xfrm>
            <a:off x="3603723" y="3371005"/>
            <a:ext cx="1609470" cy="1483645"/>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اوجد مقدار واتجاه القوة المحصلة </a:t>
            </a:r>
            <a:endParaRPr lang="ar-SA" dirty="0"/>
          </a:p>
        </p:txBody>
      </p:sp>
      <p:sp>
        <p:nvSpPr>
          <p:cNvPr id="15" name="سهم منحني إلى اليسار 14"/>
          <p:cNvSpPr/>
          <p:nvPr/>
        </p:nvSpPr>
        <p:spPr>
          <a:xfrm rot="4660742">
            <a:off x="2871118" y="4111478"/>
            <a:ext cx="738943" cy="1138002"/>
          </a:xfrm>
          <a:prstGeom prst="curvedLeft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2719856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00"/>
        <p:cNvGrpSpPr/>
        <p:nvPr/>
      </p:nvGrpSpPr>
      <p:grpSpPr>
        <a:xfrm>
          <a:off x="0" y="0"/>
          <a:ext cx="0" cy="0"/>
          <a:chOff x="0" y="0"/>
          <a:chExt cx="0" cy="0"/>
        </a:xfrm>
      </p:grpSpPr>
      <p:grpSp>
        <p:nvGrpSpPr>
          <p:cNvPr id="72" name="Google Shape;212;p20"/>
          <p:cNvGrpSpPr/>
          <p:nvPr/>
        </p:nvGrpSpPr>
        <p:grpSpPr>
          <a:xfrm>
            <a:off x="7908361" y="114314"/>
            <a:ext cx="807307" cy="769728"/>
            <a:chOff x="-399212" y="74083"/>
            <a:chExt cx="2129961" cy="2291337"/>
          </a:xfrm>
        </p:grpSpPr>
        <p:sp>
          <p:nvSpPr>
            <p:cNvPr id="73"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مربع نص 45"/>
          <p:cNvSpPr txBox="1"/>
          <p:nvPr/>
        </p:nvSpPr>
        <p:spPr>
          <a:xfrm>
            <a:off x="1145220" y="246065"/>
            <a:ext cx="6508662" cy="369332"/>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OM" sz="1800" b="1" dirty="0" smtClean="0">
                <a:solidFill>
                  <a:schemeClr val="tx1"/>
                </a:solidFill>
              </a:rPr>
              <a:t>جمع قوتين متعامدتين </a:t>
            </a:r>
            <a:endParaRPr lang="ar-SA" dirty="0">
              <a:solidFill>
                <a:schemeClr val="tx1"/>
              </a:solidFill>
            </a:endParaRPr>
          </a:p>
        </p:txBody>
      </p:sp>
      <p:sp>
        <p:nvSpPr>
          <p:cNvPr id="15" name="سهم منحني إلى اليسار 14"/>
          <p:cNvSpPr/>
          <p:nvPr/>
        </p:nvSpPr>
        <p:spPr>
          <a:xfrm rot="20208651">
            <a:off x="1860612" y="1193838"/>
            <a:ext cx="701068" cy="1638111"/>
          </a:xfrm>
          <a:prstGeom prst="curvedLeft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solidFill>
                <a:schemeClr val="tx1"/>
              </a:solidFill>
            </a:endParaRPr>
          </a:p>
        </p:txBody>
      </p:sp>
      <p:sp>
        <p:nvSpPr>
          <p:cNvPr id="110" name="نجمة مكونة من 12 نقطة 109"/>
          <p:cNvSpPr/>
          <p:nvPr/>
        </p:nvSpPr>
        <p:spPr>
          <a:xfrm>
            <a:off x="-46519" y="549439"/>
            <a:ext cx="1804297" cy="1718883"/>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اوجد مقدار واتجاه القوة المحصلة </a:t>
            </a:r>
            <a:r>
              <a:rPr lang="ar-OM" dirty="0" smtClean="0"/>
              <a:t>المؤثرة على كرة ريشه </a:t>
            </a:r>
            <a:endParaRPr lang="ar-SA" dirty="0"/>
          </a:p>
        </p:txBody>
      </p:sp>
      <p:sp>
        <p:nvSpPr>
          <p:cNvPr id="2" name="مربع نص 1"/>
          <p:cNvSpPr txBox="1"/>
          <p:nvPr/>
        </p:nvSpPr>
        <p:spPr>
          <a:xfrm>
            <a:off x="5592932" y="1145219"/>
            <a:ext cx="2986987" cy="738664"/>
          </a:xfrm>
          <a:prstGeom prst="rect">
            <a:avLst/>
          </a:prstGeom>
          <a:noFill/>
          <a:ln w="47625">
            <a:solidFill>
              <a:schemeClr val="accent1"/>
            </a:solidFill>
          </a:ln>
        </p:spPr>
        <p:txBody>
          <a:bodyPr wrap="square" rtlCol="1">
            <a:spAutoFit/>
          </a:bodyPr>
          <a:lstStyle/>
          <a:p>
            <a:pPr algn="ctr"/>
            <a:r>
              <a:rPr lang="ar-OM" b="1" dirty="0" smtClean="0"/>
              <a:t>يمكن إيجاد القوة المحصلة لقوتين متعامدتين عن طريق الرسم (رأس بذيل ) او عن طريق نظرية فيثاغورث </a:t>
            </a:r>
            <a:endParaRPr lang="ar-SA" b="1" dirty="0"/>
          </a:p>
        </p:txBody>
      </p:sp>
      <p:sp>
        <p:nvSpPr>
          <p:cNvPr id="4" name="سهم منحني إلى اليسار 3"/>
          <p:cNvSpPr/>
          <p:nvPr/>
        </p:nvSpPr>
        <p:spPr>
          <a:xfrm>
            <a:off x="7093258" y="1883883"/>
            <a:ext cx="683581" cy="68176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 name="مستطيل مستدير الزوايا 4"/>
          <p:cNvSpPr/>
          <p:nvPr/>
        </p:nvSpPr>
        <p:spPr>
          <a:xfrm>
            <a:off x="5956917" y="2565647"/>
            <a:ext cx="2412781" cy="19264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0137" y="2656611"/>
            <a:ext cx="1238250" cy="647700"/>
          </a:xfrm>
          <a:prstGeom prst="rect">
            <a:avLst/>
          </a:prstGeom>
        </p:spPr>
      </p:pic>
      <p:pic>
        <p:nvPicPr>
          <p:cNvPr id="7" name="صورة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7120" y="3395275"/>
            <a:ext cx="1285875" cy="704850"/>
          </a:xfrm>
          <a:prstGeom prst="rect">
            <a:avLst/>
          </a:prstGeom>
        </p:spPr>
      </p:pic>
      <p:pic>
        <p:nvPicPr>
          <p:cNvPr id="8" name="صورة 7"/>
          <p:cNvPicPr>
            <a:picLocks noChangeAspect="1"/>
          </p:cNvPicPr>
          <p:nvPr/>
        </p:nvPicPr>
        <p:blipFill>
          <a:blip r:embed="rId5"/>
          <a:stretch>
            <a:fillRect/>
          </a:stretch>
        </p:blipFill>
        <p:spPr>
          <a:xfrm>
            <a:off x="1562952" y="2774905"/>
            <a:ext cx="3373353" cy="1640250"/>
          </a:xfrm>
          <a:prstGeom prst="rect">
            <a:avLst/>
          </a:prstGeom>
        </p:spPr>
      </p:pic>
      <p:sp>
        <p:nvSpPr>
          <p:cNvPr id="9" name="مربع نص 8"/>
          <p:cNvSpPr txBox="1"/>
          <p:nvPr/>
        </p:nvSpPr>
        <p:spPr>
          <a:xfrm>
            <a:off x="3598530" y="4415155"/>
            <a:ext cx="807868" cy="307777"/>
          </a:xfrm>
          <a:prstGeom prst="rect">
            <a:avLst/>
          </a:prstGeom>
          <a:noFill/>
        </p:spPr>
        <p:txBody>
          <a:bodyPr wrap="square" rtlCol="1">
            <a:spAutoFit/>
          </a:bodyPr>
          <a:lstStyle/>
          <a:p>
            <a:r>
              <a:rPr lang="ar-OM" dirty="0" smtClean="0"/>
              <a:t>قوة الوزن </a:t>
            </a:r>
            <a:endParaRPr lang="ar-SA" dirty="0"/>
          </a:p>
        </p:txBody>
      </p:sp>
      <p:sp>
        <p:nvSpPr>
          <p:cNvPr id="44" name="مربع نص 43"/>
          <p:cNvSpPr txBox="1"/>
          <p:nvPr/>
        </p:nvSpPr>
        <p:spPr>
          <a:xfrm>
            <a:off x="4638743" y="3593811"/>
            <a:ext cx="807868" cy="523220"/>
          </a:xfrm>
          <a:prstGeom prst="rect">
            <a:avLst/>
          </a:prstGeom>
          <a:noFill/>
        </p:spPr>
        <p:txBody>
          <a:bodyPr wrap="square" rtlCol="1">
            <a:spAutoFit/>
          </a:bodyPr>
          <a:lstStyle/>
          <a:p>
            <a:r>
              <a:rPr lang="ar-OM" dirty="0" smtClean="0"/>
              <a:t>قوة دفع الرياح  </a:t>
            </a:r>
            <a:endParaRPr lang="ar-SA" dirty="0"/>
          </a:p>
        </p:txBody>
      </p:sp>
    </p:spTree>
    <p:extLst>
      <p:ext uri="{BB962C8B-B14F-4D97-AF65-F5344CB8AC3E}">
        <p14:creationId xmlns:p14="http://schemas.microsoft.com/office/powerpoint/2010/main" val="15154390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00"/>
        <p:cNvGrpSpPr/>
        <p:nvPr/>
      </p:nvGrpSpPr>
      <p:grpSpPr>
        <a:xfrm>
          <a:off x="0" y="0"/>
          <a:ext cx="0" cy="0"/>
          <a:chOff x="0" y="0"/>
          <a:chExt cx="0" cy="0"/>
        </a:xfrm>
      </p:grpSpPr>
      <p:grpSp>
        <p:nvGrpSpPr>
          <p:cNvPr id="72" name="Google Shape;212;p20"/>
          <p:cNvGrpSpPr/>
          <p:nvPr/>
        </p:nvGrpSpPr>
        <p:grpSpPr>
          <a:xfrm>
            <a:off x="7908361" y="114314"/>
            <a:ext cx="807307" cy="769728"/>
            <a:chOff x="-399212" y="74083"/>
            <a:chExt cx="2129961" cy="2291337"/>
          </a:xfrm>
        </p:grpSpPr>
        <p:sp>
          <p:nvSpPr>
            <p:cNvPr id="73"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مربع نص 45"/>
          <p:cNvSpPr txBox="1"/>
          <p:nvPr/>
        </p:nvSpPr>
        <p:spPr>
          <a:xfrm>
            <a:off x="1145220" y="246065"/>
            <a:ext cx="6508662" cy="369332"/>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OM" sz="1800" b="1" dirty="0" smtClean="0">
                <a:solidFill>
                  <a:schemeClr val="tx1"/>
                </a:solidFill>
              </a:rPr>
              <a:t>جمع قوتين متعامدتين </a:t>
            </a:r>
            <a:endParaRPr lang="ar-SA" dirty="0">
              <a:solidFill>
                <a:schemeClr val="tx1"/>
              </a:solidFill>
            </a:endParaRPr>
          </a:p>
        </p:txBody>
      </p:sp>
      <p:sp>
        <p:nvSpPr>
          <p:cNvPr id="15" name="سهم منحني إلى اليسار 14"/>
          <p:cNvSpPr/>
          <p:nvPr/>
        </p:nvSpPr>
        <p:spPr>
          <a:xfrm rot="603278">
            <a:off x="1125810" y="1339880"/>
            <a:ext cx="701068" cy="1638111"/>
          </a:xfrm>
          <a:prstGeom prst="curvedLeft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solidFill>
                <a:schemeClr val="tx1"/>
              </a:solidFill>
            </a:endParaRPr>
          </a:p>
        </p:txBody>
      </p:sp>
      <p:sp>
        <p:nvSpPr>
          <p:cNvPr id="110" name="نجمة مكونة من 12 نقطة 109"/>
          <p:cNvSpPr/>
          <p:nvPr/>
        </p:nvSpPr>
        <p:spPr>
          <a:xfrm>
            <a:off x="-46518" y="549439"/>
            <a:ext cx="1609470" cy="1483645"/>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اوجد مقدار واتجاه القوة المحصلة </a:t>
            </a:r>
            <a:endParaRPr lang="ar-SA" dirty="0"/>
          </a:p>
        </p:txBody>
      </p:sp>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8" y="2897370"/>
            <a:ext cx="2322832" cy="1742124"/>
          </a:xfrm>
          <a:prstGeom prst="rect">
            <a:avLst/>
          </a:prstGeom>
        </p:spPr>
      </p:pic>
      <p:sp>
        <p:nvSpPr>
          <p:cNvPr id="5" name="مستطيل مستدير الزوايا 4"/>
          <p:cNvSpPr/>
          <p:nvPr/>
        </p:nvSpPr>
        <p:spPr>
          <a:xfrm>
            <a:off x="6447491" y="921526"/>
            <a:ext cx="2412781" cy="19264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8896" y="1061249"/>
            <a:ext cx="1238250" cy="647700"/>
          </a:xfrm>
          <a:prstGeom prst="rect">
            <a:avLst/>
          </a:prstGeom>
        </p:spPr>
      </p:pic>
      <p:pic>
        <p:nvPicPr>
          <p:cNvPr id="7" name="صورة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3823" y="1848672"/>
            <a:ext cx="1285875" cy="704850"/>
          </a:xfrm>
          <a:prstGeom prst="rect">
            <a:avLst/>
          </a:prstGeom>
        </p:spPr>
      </p:pic>
      <p:pic>
        <p:nvPicPr>
          <p:cNvPr id="8" name="صورة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6638" y="2897370"/>
            <a:ext cx="1790700" cy="1790700"/>
          </a:xfrm>
          <a:prstGeom prst="rect">
            <a:avLst/>
          </a:prstGeom>
          <a:ln>
            <a:noFill/>
          </a:ln>
          <a:effectLst>
            <a:outerShdw blurRad="190500" algn="tl" rotWithShape="0">
              <a:srgbClr val="000000">
                <a:alpha val="70000"/>
              </a:srgbClr>
            </a:outerShdw>
          </a:effectLst>
        </p:spPr>
      </p:pic>
      <p:sp>
        <p:nvSpPr>
          <p:cNvPr id="9" name="سهم منحني إلى الأسفل 8"/>
          <p:cNvSpPr/>
          <p:nvPr/>
        </p:nvSpPr>
        <p:spPr>
          <a:xfrm rot="2301238">
            <a:off x="1516750" y="1327750"/>
            <a:ext cx="2640190" cy="905340"/>
          </a:xfrm>
          <a:prstGeom prst="curvedDown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9605474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00"/>
        <p:cNvGrpSpPr/>
        <p:nvPr/>
      </p:nvGrpSpPr>
      <p:grpSpPr>
        <a:xfrm>
          <a:off x="0" y="0"/>
          <a:ext cx="0" cy="0"/>
          <a:chOff x="0" y="0"/>
          <a:chExt cx="0" cy="0"/>
        </a:xfrm>
      </p:grpSpPr>
      <p:sp>
        <p:nvSpPr>
          <p:cNvPr id="46" name="مربع نص 45"/>
          <p:cNvSpPr txBox="1"/>
          <p:nvPr/>
        </p:nvSpPr>
        <p:spPr>
          <a:xfrm>
            <a:off x="337352" y="250097"/>
            <a:ext cx="2752077" cy="584775"/>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OM" sz="3200" b="1" dirty="0" smtClean="0">
                <a:solidFill>
                  <a:schemeClr val="tx1"/>
                </a:solidFill>
              </a:rPr>
              <a:t>مثلث القوى </a:t>
            </a:r>
            <a:endParaRPr lang="ar-SA" sz="3200" dirty="0">
              <a:solidFill>
                <a:schemeClr val="tx1"/>
              </a:solidFill>
            </a:endParaRPr>
          </a:p>
        </p:txBody>
      </p:sp>
      <p:sp>
        <p:nvSpPr>
          <p:cNvPr id="5" name="مستطيل مستدير الزوايا 4"/>
          <p:cNvSpPr/>
          <p:nvPr/>
        </p:nvSpPr>
        <p:spPr>
          <a:xfrm>
            <a:off x="6566694" y="208196"/>
            <a:ext cx="2210897" cy="1809522"/>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OM" sz="1800" b="1" dirty="0" smtClean="0">
                <a:solidFill>
                  <a:schemeClr val="tx1"/>
                </a:solidFill>
              </a:rPr>
              <a:t>مثلث مغلق يرسم لتمثيل ثلاث قوى في حالة اتزان تمثل أضلاع المثلث القوى من حيث المقدار والاتجاه </a:t>
            </a:r>
            <a:endParaRPr lang="ar-SA" sz="1800" b="1" dirty="0">
              <a:solidFill>
                <a:schemeClr val="tx1"/>
              </a:solidFill>
            </a:endParaRPr>
          </a:p>
        </p:txBody>
      </p:sp>
      <p:sp>
        <p:nvSpPr>
          <p:cNvPr id="2" name="سهم إلى اليمين 1"/>
          <p:cNvSpPr/>
          <p:nvPr/>
        </p:nvSpPr>
        <p:spPr>
          <a:xfrm rot="953497">
            <a:off x="3066331" y="689265"/>
            <a:ext cx="3481387" cy="577048"/>
          </a:xfrm>
          <a:prstGeom prst="right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p>
        </p:txBody>
      </p:sp>
      <p:sp>
        <p:nvSpPr>
          <p:cNvPr id="43" name="سهم إلى اليمين 42"/>
          <p:cNvSpPr/>
          <p:nvPr/>
        </p:nvSpPr>
        <p:spPr>
          <a:xfrm rot="5400000">
            <a:off x="7207524" y="2367404"/>
            <a:ext cx="1192608" cy="577048"/>
          </a:xfrm>
          <a:prstGeom prst="right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p>
        </p:txBody>
      </p:sp>
      <p:sp>
        <p:nvSpPr>
          <p:cNvPr id="44" name="مستطيل مستدير الزوايا 43"/>
          <p:cNvSpPr/>
          <p:nvPr/>
        </p:nvSpPr>
        <p:spPr>
          <a:xfrm>
            <a:off x="6698380" y="3294138"/>
            <a:ext cx="2210897" cy="1809522"/>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OM" sz="1800" b="1" dirty="0" smtClean="0">
                <a:solidFill>
                  <a:schemeClr val="tx1"/>
                </a:solidFill>
              </a:rPr>
              <a:t>يكون جسم ما في حالة اتزان عنما يكون ساكن او يتحرك بسرعة ثابتة لان محصلة القوى عليه تساوي صفر </a:t>
            </a:r>
            <a:endParaRPr lang="ar-SA" sz="1800" b="1" dirty="0">
              <a:solidFill>
                <a:schemeClr val="tx1"/>
              </a:solidFill>
            </a:endParaRPr>
          </a:p>
        </p:txBody>
      </p:sp>
      <p:sp>
        <p:nvSpPr>
          <p:cNvPr id="4" name="مربع نص 3"/>
          <p:cNvSpPr txBox="1"/>
          <p:nvPr/>
        </p:nvSpPr>
        <p:spPr>
          <a:xfrm>
            <a:off x="1016428" y="2184682"/>
            <a:ext cx="4074851" cy="1200329"/>
          </a:xfrm>
          <a:prstGeom prst="rect">
            <a:avLst/>
          </a:prstGeom>
          <a:noFill/>
          <a:ln w="53975">
            <a:solidFill>
              <a:schemeClr val="accent1"/>
            </a:solidFill>
            <a:prstDash val="sysDash"/>
          </a:ln>
        </p:spPr>
        <p:txBody>
          <a:bodyPr wrap="square" rtlCol="1">
            <a:spAutoFit/>
          </a:bodyPr>
          <a:lstStyle/>
          <a:p>
            <a:r>
              <a:rPr lang="ar-OM" sz="1800" b="1" dirty="0" smtClean="0"/>
              <a:t>اذا وجدت ثلاث قوى مشتركة في نقطة تأثير واحدة ومتزنة يمكنك رسم مثلث للقوى باتجاه دوراني واحد بحيث كل ضلع في المثلث يوازي قوة من القوى الثلاث في هذه الحالة محصلة القوى تساوي صفر  </a:t>
            </a:r>
            <a:endParaRPr lang="ar-SA" sz="1800" b="1" dirty="0"/>
          </a:p>
        </p:txBody>
      </p:sp>
    </p:spTree>
    <p:extLst>
      <p:ext uri="{BB962C8B-B14F-4D97-AF65-F5344CB8AC3E}">
        <p14:creationId xmlns:p14="http://schemas.microsoft.com/office/powerpoint/2010/main" val="2636012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00"/>
        <p:cNvGrpSpPr/>
        <p:nvPr/>
      </p:nvGrpSpPr>
      <p:grpSpPr>
        <a:xfrm>
          <a:off x="0" y="0"/>
          <a:ext cx="0" cy="0"/>
          <a:chOff x="0" y="0"/>
          <a:chExt cx="0" cy="0"/>
        </a:xfrm>
      </p:grpSpPr>
      <p:sp>
        <p:nvSpPr>
          <p:cNvPr id="46" name="مربع نص 45"/>
          <p:cNvSpPr txBox="1"/>
          <p:nvPr/>
        </p:nvSpPr>
        <p:spPr>
          <a:xfrm>
            <a:off x="337352" y="250097"/>
            <a:ext cx="2752077" cy="584775"/>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OM" sz="3200" b="1" dirty="0" smtClean="0">
                <a:solidFill>
                  <a:schemeClr val="tx1"/>
                </a:solidFill>
              </a:rPr>
              <a:t>مثلث القوى </a:t>
            </a:r>
            <a:endParaRPr lang="ar-SA" sz="3200" dirty="0">
              <a:solidFill>
                <a:schemeClr val="tx1"/>
              </a:solidFill>
            </a:endParaRPr>
          </a:p>
        </p:txBody>
      </p:sp>
      <p:sp>
        <p:nvSpPr>
          <p:cNvPr id="4" name="مربع نص 3"/>
          <p:cNvSpPr txBox="1"/>
          <p:nvPr/>
        </p:nvSpPr>
        <p:spPr>
          <a:xfrm>
            <a:off x="4904848" y="234707"/>
            <a:ext cx="4074851" cy="1200329"/>
          </a:xfrm>
          <a:prstGeom prst="rect">
            <a:avLst/>
          </a:prstGeom>
          <a:noFill/>
          <a:ln w="53975">
            <a:solidFill>
              <a:schemeClr val="accent1"/>
            </a:solidFill>
            <a:prstDash val="sysDash"/>
          </a:ln>
        </p:spPr>
        <p:txBody>
          <a:bodyPr wrap="square" rtlCol="1">
            <a:spAutoFit/>
          </a:bodyPr>
          <a:lstStyle/>
          <a:p>
            <a:r>
              <a:rPr lang="ar-OM" sz="1800" b="1" dirty="0" smtClean="0"/>
              <a:t>اذا وجدت ثلاث قوى مشتركة في نقطة تأثير واحدة ومتزنة يمكنك رسم مثلث للقوى باتجاه دوراني واحد بحيث كل ضلع في المثلث يوازي قوة من القوى الثلاث في هذه الحالة محصلة القوى تساوي صفر  </a:t>
            </a:r>
            <a:endParaRPr lang="ar-SA" sz="1800" b="1" dirty="0"/>
          </a:p>
        </p:txBody>
      </p:sp>
      <p:sp>
        <p:nvSpPr>
          <p:cNvPr id="8" name="نجمة مكونة من 12 نقطة 7"/>
          <p:cNvSpPr/>
          <p:nvPr/>
        </p:nvSpPr>
        <p:spPr>
          <a:xfrm>
            <a:off x="7370229" y="1435036"/>
            <a:ext cx="1609470" cy="1483645"/>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تؤثر هذه الثلاث قوى على العنكبوت </a:t>
            </a:r>
            <a:endParaRPr lang="ar-SA" dirty="0"/>
          </a:p>
        </p:txBody>
      </p:sp>
      <p:pic>
        <p:nvPicPr>
          <p:cNvPr id="3" name="صورة 2"/>
          <p:cNvPicPr>
            <a:picLocks noChangeAspect="1"/>
          </p:cNvPicPr>
          <p:nvPr/>
        </p:nvPicPr>
        <p:blipFill>
          <a:blip r:embed="rId3"/>
          <a:stretch>
            <a:fillRect/>
          </a:stretch>
        </p:blipFill>
        <p:spPr>
          <a:xfrm>
            <a:off x="5176481" y="2228052"/>
            <a:ext cx="2104972" cy="2254500"/>
          </a:xfrm>
          <a:prstGeom prst="rect">
            <a:avLst/>
          </a:prstGeom>
        </p:spPr>
      </p:pic>
      <p:sp>
        <p:nvSpPr>
          <p:cNvPr id="6" name="سهم منحني إلى اليسار 5"/>
          <p:cNvSpPr/>
          <p:nvPr/>
        </p:nvSpPr>
        <p:spPr>
          <a:xfrm rot="3977630">
            <a:off x="7274402" y="2930212"/>
            <a:ext cx="875200" cy="1301588"/>
          </a:xfrm>
          <a:prstGeom prst="curvedLeft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solidFill>
                <a:schemeClr val="tx1"/>
              </a:solidFill>
            </a:endParaRPr>
          </a:p>
        </p:txBody>
      </p:sp>
      <p:sp>
        <p:nvSpPr>
          <p:cNvPr id="11" name="نجمة مكونة من 12 نقطة 10"/>
          <p:cNvSpPr/>
          <p:nvPr/>
        </p:nvSpPr>
        <p:spPr>
          <a:xfrm>
            <a:off x="3275860" y="1356617"/>
            <a:ext cx="1900621" cy="1768323"/>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يمكن رسم مثلث لهذه الثلاث قوى بحيث تكون في اتجاه دوراني واحد </a:t>
            </a:r>
            <a:endParaRPr lang="ar-SA" dirty="0"/>
          </a:p>
        </p:txBody>
      </p:sp>
      <p:pic>
        <p:nvPicPr>
          <p:cNvPr id="7" name="صورة 6"/>
          <p:cNvPicPr>
            <a:picLocks noChangeAspect="1"/>
          </p:cNvPicPr>
          <p:nvPr/>
        </p:nvPicPr>
        <p:blipFill>
          <a:blip r:embed="rId4"/>
          <a:stretch>
            <a:fillRect/>
          </a:stretch>
        </p:blipFill>
        <p:spPr>
          <a:xfrm>
            <a:off x="352904" y="2434981"/>
            <a:ext cx="2922956" cy="1840641"/>
          </a:xfrm>
          <a:prstGeom prst="rect">
            <a:avLst/>
          </a:prstGeom>
        </p:spPr>
      </p:pic>
      <p:sp>
        <p:nvSpPr>
          <p:cNvPr id="12" name="سهم منحني إلى الأسفل 11"/>
          <p:cNvSpPr/>
          <p:nvPr/>
        </p:nvSpPr>
        <p:spPr>
          <a:xfrm>
            <a:off x="2130641" y="1846555"/>
            <a:ext cx="1278384" cy="710214"/>
          </a:xfrm>
          <a:prstGeom prst="curvedDown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solidFill>
                <a:schemeClr val="tx1"/>
              </a:solidFill>
            </a:endParaRPr>
          </a:p>
        </p:txBody>
      </p:sp>
      <p:sp>
        <p:nvSpPr>
          <p:cNvPr id="16" name="نجمة مكونة من 12 نقطة 15"/>
          <p:cNvSpPr/>
          <p:nvPr/>
        </p:nvSpPr>
        <p:spPr>
          <a:xfrm>
            <a:off x="98454" y="3709199"/>
            <a:ext cx="1553592" cy="1333317"/>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محصلة هذه القوى الثلاث تساوي صفر </a:t>
            </a:r>
            <a:endParaRPr lang="ar-SA" dirty="0"/>
          </a:p>
        </p:txBody>
      </p:sp>
    </p:spTree>
    <p:extLst>
      <p:ext uri="{BB962C8B-B14F-4D97-AF65-F5344CB8AC3E}">
        <p14:creationId xmlns:p14="http://schemas.microsoft.com/office/powerpoint/2010/main" val="27518429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00"/>
        <p:cNvGrpSpPr/>
        <p:nvPr/>
      </p:nvGrpSpPr>
      <p:grpSpPr>
        <a:xfrm>
          <a:off x="0" y="0"/>
          <a:ext cx="0" cy="0"/>
          <a:chOff x="0" y="0"/>
          <a:chExt cx="0" cy="0"/>
        </a:xfrm>
      </p:grpSpPr>
      <p:sp>
        <p:nvSpPr>
          <p:cNvPr id="46" name="مربع نص 45"/>
          <p:cNvSpPr txBox="1"/>
          <p:nvPr/>
        </p:nvSpPr>
        <p:spPr>
          <a:xfrm>
            <a:off x="337352" y="250097"/>
            <a:ext cx="2752077" cy="584775"/>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OM" sz="3200" b="1" dirty="0" smtClean="0">
                <a:solidFill>
                  <a:schemeClr val="tx1"/>
                </a:solidFill>
              </a:rPr>
              <a:t>مثلث القوى </a:t>
            </a:r>
            <a:endParaRPr lang="ar-SA" sz="3200" dirty="0">
              <a:solidFill>
                <a:schemeClr val="tx1"/>
              </a:solidFill>
            </a:endParaRPr>
          </a:p>
        </p:txBody>
      </p:sp>
      <p:sp>
        <p:nvSpPr>
          <p:cNvPr id="4" name="مربع نص 3"/>
          <p:cNvSpPr txBox="1"/>
          <p:nvPr/>
        </p:nvSpPr>
        <p:spPr>
          <a:xfrm>
            <a:off x="4904848" y="234707"/>
            <a:ext cx="4074851" cy="1169551"/>
          </a:xfrm>
          <a:prstGeom prst="rect">
            <a:avLst/>
          </a:prstGeom>
          <a:noFill/>
          <a:ln w="53975">
            <a:solidFill>
              <a:schemeClr val="accent1"/>
            </a:solidFill>
            <a:prstDash val="sysDash"/>
          </a:ln>
        </p:spPr>
        <p:txBody>
          <a:bodyPr wrap="square" rtlCol="1">
            <a:spAutoFit/>
          </a:bodyPr>
          <a:lstStyle/>
          <a:p>
            <a:pPr algn="r"/>
            <a:r>
              <a:rPr lang="ar-OM" b="1" dirty="0" smtClean="0"/>
              <a:t>لاحظ: </a:t>
            </a:r>
          </a:p>
          <a:p>
            <a:pPr algn="r"/>
            <a:r>
              <a:rPr lang="ar-OM" b="1" dirty="0" smtClean="0"/>
              <a:t>*في المثلث حتى تكون القوى متزنة يجب أن يكون مجموع أصغر قوتين يساوي القوة الثالثة </a:t>
            </a:r>
          </a:p>
          <a:p>
            <a:pPr algn="r"/>
            <a:r>
              <a:rPr lang="ar-OM" b="1" dirty="0" smtClean="0"/>
              <a:t>*يجب ان تكون الثلاث قوى في </a:t>
            </a:r>
            <a:r>
              <a:rPr lang="ar-OM" b="1" dirty="0" err="1" smtClean="0"/>
              <a:t>تقطة</a:t>
            </a:r>
            <a:r>
              <a:rPr lang="ar-OM" b="1" dirty="0" smtClean="0"/>
              <a:t> تأثير واحدة </a:t>
            </a:r>
          </a:p>
          <a:p>
            <a:pPr algn="r"/>
            <a:r>
              <a:rPr lang="ar-OM" b="1" dirty="0" smtClean="0"/>
              <a:t>*يجب ان تكون القوى في اتجاه دوراني واحد عند رسم المثلث </a:t>
            </a:r>
            <a:endParaRPr lang="ar-SA" b="1" dirty="0"/>
          </a:p>
        </p:txBody>
      </p:sp>
      <p:sp>
        <p:nvSpPr>
          <p:cNvPr id="8" name="نجمة مكونة من 12 نقطة 7"/>
          <p:cNvSpPr/>
          <p:nvPr/>
        </p:nvSpPr>
        <p:spPr>
          <a:xfrm>
            <a:off x="7370229" y="1435036"/>
            <a:ext cx="1609470" cy="1483645"/>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تؤثر هذه الثلاث قوى على العنكبوت </a:t>
            </a:r>
            <a:endParaRPr lang="ar-SA" dirty="0"/>
          </a:p>
        </p:txBody>
      </p:sp>
      <p:pic>
        <p:nvPicPr>
          <p:cNvPr id="3" name="صورة 2"/>
          <p:cNvPicPr>
            <a:picLocks noChangeAspect="1"/>
          </p:cNvPicPr>
          <p:nvPr/>
        </p:nvPicPr>
        <p:blipFill>
          <a:blip r:embed="rId3"/>
          <a:stretch>
            <a:fillRect/>
          </a:stretch>
        </p:blipFill>
        <p:spPr>
          <a:xfrm>
            <a:off x="5176481" y="2228052"/>
            <a:ext cx="2104972" cy="2254500"/>
          </a:xfrm>
          <a:prstGeom prst="rect">
            <a:avLst/>
          </a:prstGeom>
        </p:spPr>
      </p:pic>
      <p:sp>
        <p:nvSpPr>
          <p:cNvPr id="6" name="سهم منحني إلى اليسار 5"/>
          <p:cNvSpPr/>
          <p:nvPr/>
        </p:nvSpPr>
        <p:spPr>
          <a:xfrm rot="3977630">
            <a:off x="7274402" y="2930212"/>
            <a:ext cx="875200" cy="1301588"/>
          </a:xfrm>
          <a:prstGeom prst="curvedLeft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solidFill>
                <a:schemeClr val="tx1"/>
              </a:solidFill>
            </a:endParaRPr>
          </a:p>
        </p:txBody>
      </p:sp>
      <p:sp>
        <p:nvSpPr>
          <p:cNvPr id="11" name="نجمة مكونة من 12 نقطة 10"/>
          <p:cNvSpPr/>
          <p:nvPr/>
        </p:nvSpPr>
        <p:spPr>
          <a:xfrm>
            <a:off x="2915451" y="750765"/>
            <a:ext cx="1900621" cy="1768323"/>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يمكن رسم مثلث لهذه الثلاث قوى بحيث تكون في اتجاه دوراني واحد </a:t>
            </a:r>
            <a:endParaRPr lang="ar-SA" dirty="0"/>
          </a:p>
        </p:txBody>
      </p:sp>
      <p:pic>
        <p:nvPicPr>
          <p:cNvPr id="7" name="صورة 6"/>
          <p:cNvPicPr>
            <a:picLocks noChangeAspect="1"/>
          </p:cNvPicPr>
          <p:nvPr/>
        </p:nvPicPr>
        <p:blipFill>
          <a:blip r:embed="rId4"/>
          <a:stretch>
            <a:fillRect/>
          </a:stretch>
        </p:blipFill>
        <p:spPr>
          <a:xfrm>
            <a:off x="352904" y="2434981"/>
            <a:ext cx="2922956" cy="1840641"/>
          </a:xfrm>
          <a:prstGeom prst="rect">
            <a:avLst/>
          </a:prstGeom>
        </p:spPr>
      </p:pic>
      <p:sp>
        <p:nvSpPr>
          <p:cNvPr id="12" name="سهم منحني إلى الأسفل 11"/>
          <p:cNvSpPr/>
          <p:nvPr/>
        </p:nvSpPr>
        <p:spPr>
          <a:xfrm rot="20021809">
            <a:off x="1457049" y="1580365"/>
            <a:ext cx="1593584" cy="710214"/>
          </a:xfrm>
          <a:prstGeom prst="curvedDownArrow">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solidFill>
                <a:schemeClr val="tx1"/>
              </a:solidFill>
            </a:endParaRPr>
          </a:p>
        </p:txBody>
      </p:sp>
      <p:sp>
        <p:nvSpPr>
          <p:cNvPr id="16" name="نجمة مكونة من 12 نقطة 15"/>
          <p:cNvSpPr/>
          <p:nvPr/>
        </p:nvSpPr>
        <p:spPr>
          <a:xfrm>
            <a:off x="98454" y="3709199"/>
            <a:ext cx="1553592" cy="1333317"/>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محصلة هذه القوى الثلاث تساوي صفر </a:t>
            </a:r>
            <a:endParaRPr lang="ar-SA" dirty="0"/>
          </a:p>
        </p:txBody>
      </p:sp>
      <p:sp>
        <p:nvSpPr>
          <p:cNvPr id="13" name="نجمة مكونة من 12 نقطة 12"/>
          <p:cNvSpPr/>
          <p:nvPr/>
        </p:nvSpPr>
        <p:spPr>
          <a:xfrm>
            <a:off x="3275860" y="3195961"/>
            <a:ext cx="2328229" cy="1686757"/>
          </a:xfrm>
          <a:prstGeom prst="star12">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OM" dirty="0" smtClean="0">
                <a:solidFill>
                  <a:schemeClr val="tx1"/>
                </a:solidFill>
              </a:rPr>
              <a:t>يؤخذ في الاعتبار أطوال المتجهات وزاوية ميل المتجهات مع محاورها  </a:t>
            </a:r>
            <a:endParaRPr lang="ar-SA" dirty="0">
              <a:solidFill>
                <a:schemeClr val="tx1"/>
              </a:solidFill>
            </a:endParaRPr>
          </a:p>
        </p:txBody>
      </p:sp>
      <p:sp>
        <p:nvSpPr>
          <p:cNvPr id="2" name="سهم للأسفل 1"/>
          <p:cNvSpPr/>
          <p:nvPr/>
        </p:nvSpPr>
        <p:spPr>
          <a:xfrm rot="20622080">
            <a:off x="4010706" y="2427733"/>
            <a:ext cx="319596" cy="8730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84652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00"/>
        <p:cNvGrpSpPr/>
        <p:nvPr/>
      </p:nvGrpSpPr>
      <p:grpSpPr>
        <a:xfrm>
          <a:off x="0" y="0"/>
          <a:ext cx="0" cy="0"/>
          <a:chOff x="0" y="0"/>
          <a:chExt cx="0" cy="0"/>
        </a:xfrm>
      </p:grpSpPr>
      <p:sp>
        <p:nvSpPr>
          <p:cNvPr id="46" name="مربع نص 45"/>
          <p:cNvSpPr txBox="1"/>
          <p:nvPr/>
        </p:nvSpPr>
        <p:spPr>
          <a:xfrm>
            <a:off x="337352" y="250097"/>
            <a:ext cx="2752077" cy="584775"/>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OM" sz="3200" b="1" dirty="0" smtClean="0">
                <a:solidFill>
                  <a:schemeClr val="tx1"/>
                </a:solidFill>
              </a:rPr>
              <a:t>مثلث القوى </a:t>
            </a:r>
            <a:endParaRPr lang="ar-SA" sz="3200" dirty="0">
              <a:solidFill>
                <a:schemeClr val="tx1"/>
              </a:solidFill>
            </a:endParaRPr>
          </a:p>
        </p:txBody>
      </p:sp>
      <p:sp>
        <p:nvSpPr>
          <p:cNvPr id="4" name="مربع نص 3"/>
          <p:cNvSpPr txBox="1"/>
          <p:nvPr/>
        </p:nvSpPr>
        <p:spPr>
          <a:xfrm>
            <a:off x="4478720" y="1747662"/>
            <a:ext cx="4074851" cy="369332"/>
          </a:xfrm>
          <a:prstGeom prst="rect">
            <a:avLst/>
          </a:prstGeom>
          <a:noFill/>
          <a:ln w="53975">
            <a:solidFill>
              <a:schemeClr val="accent1"/>
            </a:solidFill>
            <a:prstDash val="sysDash"/>
          </a:ln>
        </p:spPr>
        <p:txBody>
          <a:bodyPr wrap="square" rtlCol="1">
            <a:spAutoFit/>
          </a:bodyPr>
          <a:lstStyle/>
          <a:p>
            <a:r>
              <a:rPr lang="ar-OM" sz="1800" b="1" dirty="0" smtClean="0"/>
              <a:t>يمكن استخدام فكرة مثلث القوى بطريقتين : </a:t>
            </a:r>
            <a:endParaRPr lang="ar-SA" sz="1800" b="1" dirty="0"/>
          </a:p>
        </p:txBody>
      </p:sp>
      <p:sp>
        <p:nvSpPr>
          <p:cNvPr id="8" name="نجمة مكونة من 12 نقطة 7"/>
          <p:cNvSpPr/>
          <p:nvPr/>
        </p:nvSpPr>
        <p:spPr>
          <a:xfrm>
            <a:off x="6649629" y="2707556"/>
            <a:ext cx="2010728" cy="1936216"/>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اذا كانت محصلة القوة على الجسم تساوي صفر فالجسم يكون في حالة اتزان </a:t>
            </a:r>
            <a:endParaRPr lang="ar-SA" dirty="0"/>
          </a:p>
        </p:txBody>
      </p:sp>
      <p:pic>
        <p:nvPicPr>
          <p:cNvPr id="3" name="صورة 2"/>
          <p:cNvPicPr>
            <a:picLocks noChangeAspect="1"/>
          </p:cNvPicPr>
          <p:nvPr/>
        </p:nvPicPr>
        <p:blipFill>
          <a:blip r:embed="rId3"/>
          <a:stretch>
            <a:fillRect/>
          </a:stretch>
        </p:blipFill>
        <p:spPr>
          <a:xfrm>
            <a:off x="417250" y="1103835"/>
            <a:ext cx="1547089" cy="1656987"/>
          </a:xfrm>
          <a:prstGeom prst="rect">
            <a:avLst/>
          </a:prstGeom>
        </p:spPr>
      </p:pic>
      <p:sp>
        <p:nvSpPr>
          <p:cNvPr id="11" name="نجمة مكونة من 12 نقطة 10"/>
          <p:cNvSpPr/>
          <p:nvPr/>
        </p:nvSpPr>
        <p:spPr>
          <a:xfrm>
            <a:off x="3492988" y="2849732"/>
            <a:ext cx="2384029" cy="2153859"/>
          </a:xfrm>
          <a:prstGeom prst="star12">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OM" dirty="0" smtClean="0"/>
              <a:t>يمكن استخدام المثلث </a:t>
            </a:r>
            <a:r>
              <a:rPr lang="ar-OM" dirty="0" err="1" smtClean="0"/>
              <a:t>لايجاد</a:t>
            </a:r>
            <a:r>
              <a:rPr lang="ar-OM" dirty="0" smtClean="0"/>
              <a:t> قيمة قوة غير معروفة بمعلومية ان الجسم متزن وان محصلة القوة عليه تساوي صفر </a:t>
            </a:r>
            <a:endParaRPr lang="ar-SA" dirty="0"/>
          </a:p>
        </p:txBody>
      </p:sp>
      <p:pic>
        <p:nvPicPr>
          <p:cNvPr id="7" name="صورة 6"/>
          <p:cNvPicPr>
            <a:picLocks noChangeAspect="1"/>
          </p:cNvPicPr>
          <p:nvPr/>
        </p:nvPicPr>
        <p:blipFill>
          <a:blip r:embed="rId4"/>
          <a:stretch>
            <a:fillRect/>
          </a:stretch>
        </p:blipFill>
        <p:spPr>
          <a:xfrm>
            <a:off x="0" y="3029785"/>
            <a:ext cx="2922956" cy="1840641"/>
          </a:xfrm>
          <a:prstGeom prst="rect">
            <a:avLst/>
          </a:prstGeom>
        </p:spPr>
      </p:pic>
      <p:sp>
        <p:nvSpPr>
          <p:cNvPr id="2" name="سهم إلى اليمين 1"/>
          <p:cNvSpPr/>
          <p:nvPr/>
        </p:nvSpPr>
        <p:spPr>
          <a:xfrm rot="3629658">
            <a:off x="6223365" y="2362340"/>
            <a:ext cx="1069228" cy="5468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سهم إلى اليمين 12"/>
          <p:cNvSpPr/>
          <p:nvPr/>
        </p:nvSpPr>
        <p:spPr>
          <a:xfrm rot="7149987">
            <a:off x="4649705" y="2362201"/>
            <a:ext cx="1069228" cy="5468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308439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grpSp>
        <p:nvGrpSpPr>
          <p:cNvPr id="121" name="Google Shape;212;p20"/>
          <p:cNvGrpSpPr/>
          <p:nvPr/>
        </p:nvGrpSpPr>
        <p:grpSpPr>
          <a:xfrm>
            <a:off x="164508" y="11977"/>
            <a:ext cx="807307" cy="769728"/>
            <a:chOff x="-399212" y="74083"/>
            <a:chExt cx="2129961" cy="2291337"/>
          </a:xfrm>
        </p:grpSpPr>
        <p:sp>
          <p:nvSpPr>
            <p:cNvPr id="122"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 name="Google Shape;212;p20"/>
          <p:cNvGrpSpPr/>
          <p:nvPr/>
        </p:nvGrpSpPr>
        <p:grpSpPr>
          <a:xfrm>
            <a:off x="8255215" y="4236430"/>
            <a:ext cx="807307" cy="769728"/>
            <a:chOff x="-399212" y="74083"/>
            <a:chExt cx="2129961" cy="2291337"/>
          </a:xfrm>
        </p:grpSpPr>
        <p:sp>
          <p:nvSpPr>
            <p:cNvPr id="163"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مربع نص 64"/>
          <p:cNvSpPr txBox="1"/>
          <p:nvPr/>
        </p:nvSpPr>
        <p:spPr>
          <a:xfrm>
            <a:off x="1273574" y="179128"/>
            <a:ext cx="2752077" cy="584775"/>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OM" sz="3200" b="1" dirty="0" smtClean="0">
                <a:solidFill>
                  <a:schemeClr val="tx1"/>
                </a:solidFill>
              </a:rPr>
              <a:t>مثلث القوى </a:t>
            </a:r>
            <a:endParaRPr lang="ar-SA" sz="3200" dirty="0">
              <a:solidFill>
                <a:schemeClr val="tx1"/>
              </a:solidFill>
            </a:endParaRPr>
          </a:p>
        </p:txBody>
      </p:sp>
      <p:sp>
        <p:nvSpPr>
          <p:cNvPr id="2" name="مستطيل 1"/>
          <p:cNvSpPr/>
          <p:nvPr/>
        </p:nvSpPr>
        <p:spPr>
          <a:xfrm>
            <a:off x="2286000" y="2310140"/>
            <a:ext cx="4572000" cy="954107"/>
          </a:xfrm>
          <a:prstGeom prst="rect">
            <a:avLst/>
          </a:prstGeom>
        </p:spPr>
        <p:txBody>
          <a:bodyPr>
            <a:spAutoFit/>
          </a:bodyPr>
          <a:lstStyle/>
          <a:p>
            <a:r>
              <a:rPr lang="en-US" dirty="0">
                <a:hlinkClick r:id="rId3"/>
              </a:rPr>
              <a:t>https://demonstrations.wolfram.com/StaticEquilibriumAndTriangleOfForces</a:t>
            </a:r>
            <a:r>
              <a:rPr lang="en-US" dirty="0" smtClean="0">
                <a:hlinkClick r:id="rId3"/>
              </a:rPr>
              <a:t>/</a:t>
            </a:r>
            <a:endParaRPr lang="en-US" dirty="0" smtClean="0"/>
          </a:p>
          <a:p>
            <a:endParaRPr lang="en-US" dirty="0" smtClean="0"/>
          </a:p>
          <a:p>
            <a:endParaRPr lang="ar-SA" dirty="0"/>
          </a:p>
        </p:txBody>
      </p:sp>
    </p:spTree>
    <p:extLst>
      <p:ext uri="{BB962C8B-B14F-4D97-AF65-F5344CB8AC3E}">
        <p14:creationId xmlns:p14="http://schemas.microsoft.com/office/powerpoint/2010/main" val="3694529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grpSp>
        <p:nvGrpSpPr>
          <p:cNvPr id="121" name="Google Shape;212;p20"/>
          <p:cNvGrpSpPr/>
          <p:nvPr/>
        </p:nvGrpSpPr>
        <p:grpSpPr>
          <a:xfrm>
            <a:off x="164508" y="11977"/>
            <a:ext cx="807307" cy="769728"/>
            <a:chOff x="-399212" y="74083"/>
            <a:chExt cx="2129961" cy="2291337"/>
          </a:xfrm>
        </p:grpSpPr>
        <p:sp>
          <p:nvSpPr>
            <p:cNvPr id="122"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 name="Google Shape;212;p20"/>
          <p:cNvGrpSpPr/>
          <p:nvPr/>
        </p:nvGrpSpPr>
        <p:grpSpPr>
          <a:xfrm>
            <a:off x="8255215" y="4236430"/>
            <a:ext cx="807307" cy="769728"/>
            <a:chOff x="-399212" y="74083"/>
            <a:chExt cx="2129961" cy="2291337"/>
          </a:xfrm>
        </p:grpSpPr>
        <p:sp>
          <p:nvSpPr>
            <p:cNvPr id="163" name="Google Shape;213;p20"/>
            <p:cNvSpPr/>
            <p:nvPr/>
          </p:nvSpPr>
          <p:spPr>
            <a:xfrm>
              <a:off x="-49568" y="270345"/>
              <a:ext cx="739025" cy="1521492"/>
            </a:xfrm>
            <a:custGeom>
              <a:avLst/>
              <a:gdLst/>
              <a:ahLst/>
              <a:cxnLst/>
              <a:rect l="l" t="t" r="r" b="b"/>
              <a:pathLst>
                <a:path w="17114" h="35234" extrusionOk="0">
                  <a:moveTo>
                    <a:pt x="3244" y="1"/>
                  </a:moveTo>
                  <a:cubicBezTo>
                    <a:pt x="2963" y="1"/>
                    <a:pt x="2733" y="58"/>
                    <a:pt x="2585" y="108"/>
                  </a:cubicBezTo>
                  <a:cubicBezTo>
                    <a:pt x="1948" y="271"/>
                    <a:pt x="1" y="1155"/>
                    <a:pt x="1457" y="5360"/>
                  </a:cubicBezTo>
                  <a:cubicBezTo>
                    <a:pt x="3028" y="9956"/>
                    <a:pt x="4140" y="11036"/>
                    <a:pt x="4369" y="12886"/>
                  </a:cubicBezTo>
                  <a:cubicBezTo>
                    <a:pt x="4581" y="14734"/>
                    <a:pt x="3305" y="22669"/>
                    <a:pt x="4402" y="26334"/>
                  </a:cubicBezTo>
                  <a:cubicBezTo>
                    <a:pt x="6038" y="31814"/>
                    <a:pt x="7330" y="33090"/>
                    <a:pt x="10177" y="35233"/>
                  </a:cubicBezTo>
                  <a:lnTo>
                    <a:pt x="12205" y="34627"/>
                  </a:lnTo>
                  <a:lnTo>
                    <a:pt x="13498" y="34235"/>
                  </a:lnTo>
                  <a:lnTo>
                    <a:pt x="15527" y="33630"/>
                  </a:lnTo>
                  <a:cubicBezTo>
                    <a:pt x="16721" y="30276"/>
                    <a:pt x="17113" y="28509"/>
                    <a:pt x="15461" y="23029"/>
                  </a:cubicBezTo>
                  <a:cubicBezTo>
                    <a:pt x="14365" y="19364"/>
                    <a:pt x="8933" y="13425"/>
                    <a:pt x="8115" y="11756"/>
                  </a:cubicBezTo>
                  <a:cubicBezTo>
                    <a:pt x="7281" y="10104"/>
                    <a:pt x="7609" y="8582"/>
                    <a:pt x="6414" y="3888"/>
                  </a:cubicBezTo>
                  <a:cubicBezTo>
                    <a:pt x="5577" y="590"/>
                    <a:pt x="4149" y="1"/>
                    <a:pt x="3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214;p20"/>
            <p:cNvSpPr/>
            <p:nvPr/>
          </p:nvSpPr>
          <p:spPr>
            <a:xfrm>
              <a:off x="110810" y="686878"/>
              <a:ext cx="173853" cy="95390"/>
            </a:xfrm>
            <a:custGeom>
              <a:avLst/>
              <a:gdLst/>
              <a:ahLst/>
              <a:cxnLst/>
              <a:rect l="l" t="t" r="r" b="b"/>
              <a:pathLst>
                <a:path w="4026" h="2209" extrusionOk="0">
                  <a:moveTo>
                    <a:pt x="3797" y="0"/>
                  </a:moveTo>
                  <a:lnTo>
                    <a:pt x="1" y="1146"/>
                  </a:lnTo>
                  <a:lnTo>
                    <a:pt x="426" y="2208"/>
                  </a:lnTo>
                  <a:lnTo>
                    <a:pt x="4026" y="1128"/>
                  </a:lnTo>
                  <a:lnTo>
                    <a:pt x="37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215;p20"/>
            <p:cNvSpPr/>
            <p:nvPr/>
          </p:nvSpPr>
          <p:spPr>
            <a:xfrm>
              <a:off x="135510" y="794271"/>
              <a:ext cx="228954" cy="144834"/>
            </a:xfrm>
            <a:custGeom>
              <a:avLst/>
              <a:gdLst/>
              <a:ahLst/>
              <a:cxnLst/>
              <a:rect l="l" t="t" r="r" b="b"/>
              <a:pathLst>
                <a:path w="5302" h="3354" extrusionOk="0">
                  <a:moveTo>
                    <a:pt x="4043" y="0"/>
                  </a:moveTo>
                  <a:lnTo>
                    <a:pt x="83" y="1325"/>
                  </a:lnTo>
                  <a:lnTo>
                    <a:pt x="1" y="3353"/>
                  </a:lnTo>
                  <a:lnTo>
                    <a:pt x="5302" y="1767"/>
                  </a:lnTo>
                  <a:lnTo>
                    <a:pt x="404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216;p20"/>
            <p:cNvSpPr/>
            <p:nvPr/>
          </p:nvSpPr>
          <p:spPr>
            <a:xfrm>
              <a:off x="12614" y="318795"/>
              <a:ext cx="69265" cy="196437"/>
            </a:xfrm>
            <a:custGeom>
              <a:avLst/>
              <a:gdLst/>
              <a:ahLst/>
              <a:cxnLst/>
              <a:rect l="l" t="t" r="r" b="b"/>
              <a:pathLst>
                <a:path w="1604" h="4549" extrusionOk="0">
                  <a:moveTo>
                    <a:pt x="770" y="0"/>
                  </a:moveTo>
                  <a:lnTo>
                    <a:pt x="770" y="0"/>
                  </a:lnTo>
                  <a:cubicBezTo>
                    <a:pt x="214" y="458"/>
                    <a:pt x="0" y="1228"/>
                    <a:pt x="50" y="1963"/>
                  </a:cubicBezTo>
                  <a:cubicBezTo>
                    <a:pt x="83" y="2683"/>
                    <a:pt x="360" y="3370"/>
                    <a:pt x="622" y="4042"/>
                  </a:cubicBezTo>
                  <a:cubicBezTo>
                    <a:pt x="704" y="4271"/>
                    <a:pt x="851" y="4532"/>
                    <a:pt x="1080" y="4548"/>
                  </a:cubicBezTo>
                  <a:lnTo>
                    <a:pt x="1097" y="4548"/>
                  </a:lnTo>
                  <a:cubicBezTo>
                    <a:pt x="1342" y="4548"/>
                    <a:pt x="1490" y="4271"/>
                    <a:pt x="1522" y="4025"/>
                  </a:cubicBezTo>
                  <a:cubicBezTo>
                    <a:pt x="1588" y="3322"/>
                    <a:pt x="1080" y="2635"/>
                    <a:pt x="1178" y="1931"/>
                  </a:cubicBezTo>
                  <a:cubicBezTo>
                    <a:pt x="1228" y="1653"/>
                    <a:pt x="1375" y="1391"/>
                    <a:pt x="1473" y="1113"/>
                  </a:cubicBezTo>
                  <a:cubicBezTo>
                    <a:pt x="1555" y="835"/>
                    <a:pt x="1604" y="508"/>
                    <a:pt x="1457" y="262"/>
                  </a:cubicBezTo>
                  <a:cubicBezTo>
                    <a:pt x="1375" y="115"/>
                    <a:pt x="1178" y="17"/>
                    <a:pt x="1015" y="17"/>
                  </a:cubicBezTo>
                  <a:cubicBezTo>
                    <a:pt x="901" y="17"/>
                    <a:pt x="803" y="65"/>
                    <a:pt x="720" y="148"/>
                  </a:cubicBezTo>
                  <a:lnTo>
                    <a:pt x="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217;p20"/>
            <p:cNvSpPr/>
            <p:nvPr/>
          </p:nvSpPr>
          <p:spPr>
            <a:xfrm>
              <a:off x="157446" y="1012513"/>
              <a:ext cx="125057" cy="310223"/>
            </a:xfrm>
            <a:custGeom>
              <a:avLst/>
              <a:gdLst/>
              <a:ahLst/>
              <a:cxnLst/>
              <a:rect l="l" t="t" r="r" b="b"/>
              <a:pathLst>
                <a:path w="2896" h="7184" extrusionOk="0">
                  <a:moveTo>
                    <a:pt x="1260" y="1"/>
                  </a:moveTo>
                  <a:cubicBezTo>
                    <a:pt x="851" y="1"/>
                    <a:pt x="409" y="295"/>
                    <a:pt x="180" y="1146"/>
                  </a:cubicBezTo>
                  <a:cubicBezTo>
                    <a:pt x="33" y="2422"/>
                    <a:pt x="1" y="3650"/>
                    <a:pt x="66" y="4860"/>
                  </a:cubicBezTo>
                  <a:cubicBezTo>
                    <a:pt x="295" y="5105"/>
                    <a:pt x="540" y="5367"/>
                    <a:pt x="786" y="5645"/>
                  </a:cubicBezTo>
                  <a:cubicBezTo>
                    <a:pt x="1211" y="6119"/>
                    <a:pt x="1652" y="6627"/>
                    <a:pt x="2111" y="7183"/>
                  </a:cubicBezTo>
                  <a:cubicBezTo>
                    <a:pt x="2357" y="6905"/>
                    <a:pt x="2618" y="6643"/>
                    <a:pt x="2896" y="6398"/>
                  </a:cubicBezTo>
                  <a:cubicBezTo>
                    <a:pt x="2586" y="5105"/>
                    <a:pt x="2438" y="3780"/>
                    <a:pt x="2438" y="2455"/>
                  </a:cubicBezTo>
                  <a:cubicBezTo>
                    <a:pt x="2455" y="1785"/>
                    <a:pt x="2487" y="1065"/>
                    <a:pt x="2128" y="476"/>
                  </a:cubicBezTo>
                  <a:cubicBezTo>
                    <a:pt x="1964" y="214"/>
                    <a:pt x="1620" y="1"/>
                    <a:pt x="12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218;p20"/>
            <p:cNvSpPr/>
            <p:nvPr/>
          </p:nvSpPr>
          <p:spPr>
            <a:xfrm>
              <a:off x="546688" y="353340"/>
              <a:ext cx="825908" cy="1495021"/>
            </a:xfrm>
            <a:custGeom>
              <a:avLst/>
              <a:gdLst/>
              <a:ahLst/>
              <a:cxnLst/>
              <a:rect l="l" t="t" r="r" b="b"/>
              <a:pathLst>
                <a:path w="19126" h="34621" extrusionOk="0">
                  <a:moveTo>
                    <a:pt x="15810" y="1"/>
                  </a:moveTo>
                  <a:cubicBezTo>
                    <a:pt x="14901" y="1"/>
                    <a:pt x="13539" y="600"/>
                    <a:pt x="12517" y="3634"/>
                  </a:cubicBezTo>
                  <a:cubicBezTo>
                    <a:pt x="10962" y="8231"/>
                    <a:pt x="11191" y="9769"/>
                    <a:pt x="10242" y="11372"/>
                  </a:cubicBezTo>
                  <a:cubicBezTo>
                    <a:pt x="9277" y="12960"/>
                    <a:pt x="3420" y="18472"/>
                    <a:pt x="2046" y="22039"/>
                  </a:cubicBezTo>
                  <a:cubicBezTo>
                    <a:pt x="0" y="27389"/>
                    <a:pt x="247" y="29189"/>
                    <a:pt x="1195" y="32607"/>
                  </a:cubicBezTo>
                  <a:lnTo>
                    <a:pt x="3159" y="33377"/>
                  </a:lnTo>
                  <a:lnTo>
                    <a:pt x="4418" y="33851"/>
                  </a:lnTo>
                  <a:lnTo>
                    <a:pt x="6398" y="34620"/>
                  </a:lnTo>
                  <a:cubicBezTo>
                    <a:pt x="9391" y="32690"/>
                    <a:pt x="10782" y="31528"/>
                    <a:pt x="12827" y="26178"/>
                  </a:cubicBezTo>
                  <a:cubicBezTo>
                    <a:pt x="14201" y="22595"/>
                    <a:pt x="13531" y="14596"/>
                    <a:pt x="13874" y="12763"/>
                  </a:cubicBezTo>
                  <a:cubicBezTo>
                    <a:pt x="14234" y="10947"/>
                    <a:pt x="15429" y="9949"/>
                    <a:pt x="17359" y="5499"/>
                  </a:cubicBezTo>
                  <a:cubicBezTo>
                    <a:pt x="19126" y="1392"/>
                    <a:pt x="17244" y="378"/>
                    <a:pt x="16622" y="166"/>
                  </a:cubicBezTo>
                  <a:cubicBezTo>
                    <a:pt x="16452" y="92"/>
                    <a:pt x="16166" y="1"/>
                    <a:pt x="15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219;p20"/>
            <p:cNvSpPr/>
            <p:nvPr/>
          </p:nvSpPr>
          <p:spPr>
            <a:xfrm>
              <a:off x="1008044" y="755364"/>
              <a:ext cx="173075" cy="106013"/>
            </a:xfrm>
            <a:custGeom>
              <a:avLst/>
              <a:gdLst/>
              <a:ahLst/>
              <a:cxnLst/>
              <a:rect l="l" t="t" r="r" b="b"/>
              <a:pathLst>
                <a:path w="4008" h="2455" extrusionOk="0">
                  <a:moveTo>
                    <a:pt x="310" y="1"/>
                  </a:moveTo>
                  <a:lnTo>
                    <a:pt x="0" y="1097"/>
                  </a:lnTo>
                  <a:lnTo>
                    <a:pt x="3501" y="2455"/>
                  </a:lnTo>
                  <a:lnTo>
                    <a:pt x="4008" y="1408"/>
                  </a:lnTo>
                  <a:lnTo>
                    <a:pt x="3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220;p20"/>
            <p:cNvSpPr/>
            <p:nvPr/>
          </p:nvSpPr>
          <p:spPr>
            <a:xfrm>
              <a:off x="917621" y="864183"/>
              <a:ext cx="226104" cy="152607"/>
            </a:xfrm>
            <a:custGeom>
              <a:avLst/>
              <a:gdLst/>
              <a:ahLst/>
              <a:cxnLst/>
              <a:rect l="l" t="t" r="r" b="b"/>
              <a:pathLst>
                <a:path w="5236" h="3534" extrusionOk="0">
                  <a:moveTo>
                    <a:pt x="1292" y="0"/>
                  </a:moveTo>
                  <a:lnTo>
                    <a:pt x="0" y="1555"/>
                  </a:lnTo>
                  <a:lnTo>
                    <a:pt x="5170" y="3534"/>
                  </a:lnTo>
                  <a:lnTo>
                    <a:pt x="5235" y="1359"/>
                  </a:lnTo>
                  <a:lnTo>
                    <a:pt x="12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221;p20"/>
            <p:cNvSpPr/>
            <p:nvPr/>
          </p:nvSpPr>
          <p:spPr>
            <a:xfrm>
              <a:off x="1107622" y="385166"/>
              <a:ext cx="135679" cy="166771"/>
            </a:xfrm>
            <a:custGeom>
              <a:avLst/>
              <a:gdLst/>
              <a:ahLst/>
              <a:cxnLst/>
              <a:rect l="l" t="t" r="r" b="b"/>
              <a:pathLst>
                <a:path w="3142" h="3862" extrusionOk="0">
                  <a:moveTo>
                    <a:pt x="2733" y="1"/>
                  </a:moveTo>
                  <a:lnTo>
                    <a:pt x="2733" y="1"/>
                  </a:lnTo>
                  <a:cubicBezTo>
                    <a:pt x="1996" y="34"/>
                    <a:pt x="1359" y="509"/>
                    <a:pt x="949" y="1113"/>
                  </a:cubicBezTo>
                  <a:cubicBezTo>
                    <a:pt x="541" y="1719"/>
                    <a:pt x="328" y="2422"/>
                    <a:pt x="131" y="3109"/>
                  </a:cubicBezTo>
                  <a:cubicBezTo>
                    <a:pt x="66" y="3355"/>
                    <a:pt x="0" y="3650"/>
                    <a:pt x="197" y="3796"/>
                  </a:cubicBezTo>
                  <a:cubicBezTo>
                    <a:pt x="262" y="3846"/>
                    <a:pt x="328" y="3862"/>
                    <a:pt x="410" y="3862"/>
                  </a:cubicBezTo>
                  <a:cubicBezTo>
                    <a:pt x="574" y="3862"/>
                    <a:pt x="737" y="3764"/>
                    <a:pt x="851" y="3650"/>
                  </a:cubicBezTo>
                  <a:cubicBezTo>
                    <a:pt x="1342" y="3126"/>
                    <a:pt x="1342" y="2276"/>
                    <a:pt x="1865" y="1785"/>
                  </a:cubicBezTo>
                  <a:cubicBezTo>
                    <a:pt x="2079" y="1588"/>
                    <a:pt x="2340" y="1458"/>
                    <a:pt x="2585" y="1310"/>
                  </a:cubicBezTo>
                  <a:cubicBezTo>
                    <a:pt x="2831" y="1146"/>
                    <a:pt x="3060" y="917"/>
                    <a:pt x="3109" y="640"/>
                  </a:cubicBezTo>
                  <a:cubicBezTo>
                    <a:pt x="3141" y="378"/>
                    <a:pt x="2929" y="83"/>
                    <a:pt x="2683" y="83"/>
                  </a:cubicBezTo>
                  <a:cubicBezTo>
                    <a:pt x="2655" y="83"/>
                    <a:pt x="2627" y="83"/>
                    <a:pt x="2610" y="93"/>
                  </a:cubicBezTo>
                  <a:lnTo>
                    <a:pt x="2610" y="93"/>
                  </a:lnTo>
                  <a:lnTo>
                    <a:pt x="273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222;p20"/>
            <p:cNvSpPr/>
            <p:nvPr/>
          </p:nvSpPr>
          <p:spPr>
            <a:xfrm>
              <a:off x="933167" y="1035874"/>
              <a:ext cx="18396" cy="57951"/>
            </a:xfrm>
            <a:custGeom>
              <a:avLst/>
              <a:gdLst/>
              <a:ahLst/>
              <a:cxnLst/>
              <a:rect l="l" t="t" r="r" b="b"/>
              <a:pathLst>
                <a:path w="426" h="1342" extrusionOk="0">
                  <a:moveTo>
                    <a:pt x="0" y="0"/>
                  </a:moveTo>
                  <a:lnTo>
                    <a:pt x="0" y="0"/>
                  </a:lnTo>
                  <a:cubicBezTo>
                    <a:pt x="114" y="426"/>
                    <a:pt x="212" y="884"/>
                    <a:pt x="295" y="1342"/>
                  </a:cubicBezTo>
                  <a:cubicBezTo>
                    <a:pt x="343" y="1211"/>
                    <a:pt x="376" y="1063"/>
                    <a:pt x="393" y="916"/>
                  </a:cubicBezTo>
                  <a:cubicBezTo>
                    <a:pt x="425" y="605"/>
                    <a:pt x="278" y="2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223;p20"/>
            <p:cNvSpPr/>
            <p:nvPr/>
          </p:nvSpPr>
          <p:spPr>
            <a:xfrm>
              <a:off x="456265" y="74083"/>
              <a:ext cx="500960" cy="1500851"/>
            </a:xfrm>
            <a:custGeom>
              <a:avLst/>
              <a:gdLst/>
              <a:ahLst/>
              <a:cxnLst/>
              <a:rect l="l" t="t" r="r" b="b"/>
              <a:pathLst>
                <a:path w="11601" h="34756" extrusionOk="0">
                  <a:moveTo>
                    <a:pt x="4685" y="1"/>
                  </a:moveTo>
                  <a:cubicBezTo>
                    <a:pt x="4628" y="1"/>
                    <a:pt x="4577" y="3"/>
                    <a:pt x="4533" y="6"/>
                  </a:cubicBezTo>
                  <a:cubicBezTo>
                    <a:pt x="3894" y="23"/>
                    <a:pt x="1865" y="399"/>
                    <a:pt x="2258" y="4685"/>
                  </a:cubicBezTo>
                  <a:cubicBezTo>
                    <a:pt x="2683" y="9364"/>
                    <a:pt x="3469" y="10641"/>
                    <a:pt x="3257" y="12424"/>
                  </a:cubicBezTo>
                  <a:cubicBezTo>
                    <a:pt x="3028" y="14207"/>
                    <a:pt x="0" y="21357"/>
                    <a:pt x="181" y="25054"/>
                  </a:cubicBezTo>
                  <a:cubicBezTo>
                    <a:pt x="443" y="30600"/>
                    <a:pt x="1359" y="32089"/>
                    <a:pt x="3534" y="34755"/>
                  </a:cubicBezTo>
                  <a:lnTo>
                    <a:pt x="5580" y="34657"/>
                  </a:lnTo>
                  <a:lnTo>
                    <a:pt x="6889" y="34592"/>
                  </a:lnTo>
                  <a:lnTo>
                    <a:pt x="8933" y="34493"/>
                  </a:lnTo>
                  <a:cubicBezTo>
                    <a:pt x="10831" y="31631"/>
                    <a:pt x="11600" y="30044"/>
                    <a:pt x="11322" y="24514"/>
                  </a:cubicBezTo>
                  <a:cubicBezTo>
                    <a:pt x="11142" y="20816"/>
                    <a:pt x="7428" y="13995"/>
                    <a:pt x="7019" y="12244"/>
                  </a:cubicBezTo>
                  <a:cubicBezTo>
                    <a:pt x="6627" y="10477"/>
                    <a:pt x="7297" y="9135"/>
                    <a:pt x="7264" y="4441"/>
                  </a:cubicBezTo>
                  <a:cubicBezTo>
                    <a:pt x="7234" y="421"/>
                    <a:pt x="5447" y="1"/>
                    <a:pt x="4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224;p20"/>
            <p:cNvSpPr/>
            <p:nvPr/>
          </p:nvSpPr>
          <p:spPr>
            <a:xfrm>
              <a:off x="591209" y="510911"/>
              <a:ext cx="165389" cy="55187"/>
            </a:xfrm>
            <a:custGeom>
              <a:avLst/>
              <a:gdLst/>
              <a:ahLst/>
              <a:cxnLst/>
              <a:rect l="l" t="t" r="r" b="b"/>
              <a:pathLst>
                <a:path w="3830" h="1278" extrusionOk="0">
                  <a:moveTo>
                    <a:pt x="3829" y="1"/>
                  </a:moveTo>
                  <a:lnTo>
                    <a:pt x="1" y="182"/>
                  </a:lnTo>
                  <a:lnTo>
                    <a:pt x="147" y="1277"/>
                  </a:lnTo>
                  <a:lnTo>
                    <a:pt x="3779" y="1098"/>
                  </a:lnTo>
                  <a:lnTo>
                    <a:pt x="38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225;p20"/>
            <p:cNvSpPr/>
            <p:nvPr/>
          </p:nvSpPr>
          <p:spPr>
            <a:xfrm>
              <a:off x="567891" y="619730"/>
              <a:ext cx="231070" cy="95433"/>
            </a:xfrm>
            <a:custGeom>
              <a:avLst/>
              <a:gdLst/>
              <a:ahLst/>
              <a:cxnLst/>
              <a:rect l="l" t="t" r="r" b="b"/>
              <a:pathLst>
                <a:path w="5351" h="2210" extrusionOk="0">
                  <a:moveTo>
                    <a:pt x="4548" y="0"/>
                  </a:moveTo>
                  <a:lnTo>
                    <a:pt x="541" y="328"/>
                  </a:lnTo>
                  <a:lnTo>
                    <a:pt x="0" y="2210"/>
                  </a:lnTo>
                  <a:lnTo>
                    <a:pt x="5351" y="1948"/>
                  </a:lnTo>
                  <a:lnTo>
                    <a:pt x="45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226;p20"/>
            <p:cNvSpPr/>
            <p:nvPr/>
          </p:nvSpPr>
          <p:spPr>
            <a:xfrm>
              <a:off x="572122" y="111824"/>
              <a:ext cx="83385" cy="187930"/>
            </a:xfrm>
            <a:custGeom>
              <a:avLst/>
              <a:gdLst/>
              <a:ahLst/>
              <a:cxnLst/>
              <a:rect l="l" t="t" r="r" b="b"/>
              <a:pathLst>
                <a:path w="1931" h="4352" extrusionOk="0">
                  <a:moveTo>
                    <a:pt x="1277" y="0"/>
                  </a:moveTo>
                  <a:lnTo>
                    <a:pt x="1277" y="0"/>
                  </a:lnTo>
                  <a:cubicBezTo>
                    <a:pt x="639" y="310"/>
                    <a:pt x="262" y="982"/>
                    <a:pt x="131" y="1669"/>
                  </a:cubicBezTo>
                  <a:cubicBezTo>
                    <a:pt x="0" y="2356"/>
                    <a:pt x="99" y="3076"/>
                    <a:pt x="181" y="3763"/>
                  </a:cubicBezTo>
                  <a:cubicBezTo>
                    <a:pt x="214" y="4008"/>
                    <a:pt x="279" y="4287"/>
                    <a:pt x="508" y="4352"/>
                  </a:cubicBezTo>
                  <a:lnTo>
                    <a:pt x="589" y="4352"/>
                  </a:lnTo>
                  <a:cubicBezTo>
                    <a:pt x="786" y="4352"/>
                    <a:pt x="966" y="4156"/>
                    <a:pt x="1047" y="3959"/>
                  </a:cubicBezTo>
                  <a:cubicBezTo>
                    <a:pt x="1277" y="3305"/>
                    <a:pt x="934" y="2552"/>
                    <a:pt x="1195" y="1914"/>
                  </a:cubicBezTo>
                  <a:cubicBezTo>
                    <a:pt x="1309" y="1652"/>
                    <a:pt x="1506" y="1440"/>
                    <a:pt x="1653" y="1211"/>
                  </a:cubicBezTo>
                  <a:cubicBezTo>
                    <a:pt x="1817" y="965"/>
                    <a:pt x="1931" y="687"/>
                    <a:pt x="1850" y="409"/>
                  </a:cubicBezTo>
                  <a:cubicBezTo>
                    <a:pt x="1784" y="212"/>
                    <a:pt x="1588" y="66"/>
                    <a:pt x="1392" y="66"/>
                  </a:cubicBezTo>
                  <a:cubicBezTo>
                    <a:pt x="1326" y="66"/>
                    <a:pt x="1244" y="81"/>
                    <a:pt x="1195" y="131"/>
                  </a:cubicBezTo>
                  <a:lnTo>
                    <a:pt x="12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227;p20"/>
            <p:cNvSpPr/>
            <p:nvPr/>
          </p:nvSpPr>
          <p:spPr>
            <a:xfrm>
              <a:off x="507868" y="800576"/>
              <a:ext cx="153298" cy="354010"/>
            </a:xfrm>
            <a:custGeom>
              <a:avLst/>
              <a:gdLst/>
              <a:ahLst/>
              <a:cxnLst/>
              <a:rect l="l" t="t" r="r" b="b"/>
              <a:pathLst>
                <a:path w="3550" h="8198" extrusionOk="0">
                  <a:moveTo>
                    <a:pt x="2454" y="1"/>
                  </a:moveTo>
                  <a:cubicBezTo>
                    <a:pt x="2110" y="1"/>
                    <a:pt x="1717" y="230"/>
                    <a:pt x="1375" y="851"/>
                  </a:cubicBezTo>
                  <a:cubicBezTo>
                    <a:pt x="458" y="3355"/>
                    <a:pt x="33" y="5727"/>
                    <a:pt x="0" y="8198"/>
                  </a:cubicBezTo>
                  <a:cubicBezTo>
                    <a:pt x="884" y="7903"/>
                    <a:pt x="1800" y="7690"/>
                    <a:pt x="2732" y="7576"/>
                  </a:cubicBezTo>
                  <a:cubicBezTo>
                    <a:pt x="2618" y="5907"/>
                    <a:pt x="2782" y="4222"/>
                    <a:pt x="3190" y="2618"/>
                  </a:cubicBezTo>
                  <a:cubicBezTo>
                    <a:pt x="3353" y="1981"/>
                    <a:pt x="3550" y="1309"/>
                    <a:pt x="3353" y="688"/>
                  </a:cubicBezTo>
                  <a:cubicBezTo>
                    <a:pt x="3240" y="345"/>
                    <a:pt x="2880" y="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228;p20"/>
            <p:cNvSpPr/>
            <p:nvPr/>
          </p:nvSpPr>
          <p:spPr>
            <a:xfrm>
              <a:off x="817957" y="590453"/>
              <a:ext cx="912792" cy="1457798"/>
            </a:xfrm>
            <a:custGeom>
              <a:avLst/>
              <a:gdLst/>
              <a:ahLst/>
              <a:cxnLst/>
              <a:rect l="l" t="t" r="r" b="b"/>
              <a:pathLst>
                <a:path w="21138" h="33759" extrusionOk="0">
                  <a:moveTo>
                    <a:pt x="17789" y="0"/>
                  </a:moveTo>
                  <a:cubicBezTo>
                    <a:pt x="16886" y="0"/>
                    <a:pt x="15578" y="599"/>
                    <a:pt x="14382" y="3379"/>
                  </a:cubicBezTo>
                  <a:cubicBezTo>
                    <a:pt x="12467" y="7828"/>
                    <a:pt x="12565" y="9382"/>
                    <a:pt x="11485" y="10887"/>
                  </a:cubicBezTo>
                  <a:cubicBezTo>
                    <a:pt x="10406" y="12409"/>
                    <a:pt x="4140" y="17431"/>
                    <a:pt x="2472" y="20867"/>
                  </a:cubicBezTo>
                  <a:cubicBezTo>
                    <a:pt x="1" y="26037"/>
                    <a:pt x="99" y="27853"/>
                    <a:pt x="770" y="31354"/>
                  </a:cubicBezTo>
                  <a:lnTo>
                    <a:pt x="2684" y="32253"/>
                  </a:lnTo>
                  <a:lnTo>
                    <a:pt x="3894" y="32842"/>
                  </a:lnTo>
                  <a:lnTo>
                    <a:pt x="5809" y="33758"/>
                  </a:lnTo>
                  <a:cubicBezTo>
                    <a:pt x="8950" y="32090"/>
                    <a:pt x="10423" y="31027"/>
                    <a:pt x="12892" y="25857"/>
                  </a:cubicBezTo>
                  <a:cubicBezTo>
                    <a:pt x="14545" y="22405"/>
                    <a:pt x="14513" y="14372"/>
                    <a:pt x="15019" y="12589"/>
                  </a:cubicBezTo>
                  <a:cubicBezTo>
                    <a:pt x="15510" y="10789"/>
                    <a:pt x="16786" y="9890"/>
                    <a:pt x="19061" y="5603"/>
                  </a:cubicBezTo>
                  <a:cubicBezTo>
                    <a:pt x="21138" y="1660"/>
                    <a:pt x="19371" y="499"/>
                    <a:pt x="18749" y="237"/>
                  </a:cubicBezTo>
                  <a:cubicBezTo>
                    <a:pt x="18559" y="137"/>
                    <a:pt x="18220" y="0"/>
                    <a:pt x="177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229;p20"/>
            <p:cNvSpPr/>
            <p:nvPr/>
          </p:nvSpPr>
          <p:spPr>
            <a:xfrm>
              <a:off x="1336486" y="975117"/>
              <a:ext cx="171780" cy="115902"/>
            </a:xfrm>
            <a:custGeom>
              <a:avLst/>
              <a:gdLst/>
              <a:ahLst/>
              <a:cxnLst/>
              <a:rect l="l" t="t" r="r" b="b"/>
              <a:pathLst>
                <a:path w="3978" h="2684" extrusionOk="0">
                  <a:moveTo>
                    <a:pt x="411" y="0"/>
                  </a:moveTo>
                  <a:lnTo>
                    <a:pt x="1" y="1063"/>
                  </a:lnTo>
                  <a:lnTo>
                    <a:pt x="3388" y="2683"/>
                  </a:lnTo>
                  <a:lnTo>
                    <a:pt x="3977" y="1702"/>
                  </a:lnTo>
                  <a:lnTo>
                    <a:pt x="4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30;p20"/>
            <p:cNvSpPr/>
            <p:nvPr/>
          </p:nvSpPr>
          <p:spPr>
            <a:xfrm>
              <a:off x="1236175" y="1079661"/>
              <a:ext cx="226147" cy="165346"/>
            </a:xfrm>
            <a:custGeom>
              <a:avLst/>
              <a:gdLst/>
              <a:ahLst/>
              <a:cxnLst/>
              <a:rect l="l" t="t" r="r" b="b"/>
              <a:pathLst>
                <a:path w="5237" h="3829" extrusionOk="0">
                  <a:moveTo>
                    <a:pt x="1425" y="0"/>
                  </a:moveTo>
                  <a:lnTo>
                    <a:pt x="1" y="1440"/>
                  </a:lnTo>
                  <a:lnTo>
                    <a:pt x="4991" y="3829"/>
                  </a:lnTo>
                  <a:lnTo>
                    <a:pt x="5236" y="1669"/>
                  </a:lnTo>
                  <a:lnTo>
                    <a:pt x="14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31;p20"/>
            <p:cNvSpPr/>
            <p:nvPr/>
          </p:nvSpPr>
          <p:spPr>
            <a:xfrm>
              <a:off x="1457353" y="621889"/>
              <a:ext cx="146259" cy="158955"/>
            </a:xfrm>
            <a:custGeom>
              <a:avLst/>
              <a:gdLst/>
              <a:ahLst/>
              <a:cxnLst/>
              <a:rect l="l" t="t" r="r" b="b"/>
              <a:pathLst>
                <a:path w="3387" h="3681" extrusionOk="0">
                  <a:moveTo>
                    <a:pt x="2928" y="0"/>
                  </a:moveTo>
                  <a:cubicBezTo>
                    <a:pt x="2225" y="0"/>
                    <a:pt x="1586" y="426"/>
                    <a:pt x="1145" y="965"/>
                  </a:cubicBezTo>
                  <a:cubicBezTo>
                    <a:pt x="687" y="1538"/>
                    <a:pt x="426" y="2225"/>
                    <a:pt x="164" y="2895"/>
                  </a:cubicBezTo>
                  <a:cubicBezTo>
                    <a:pt x="66" y="3124"/>
                    <a:pt x="0" y="3419"/>
                    <a:pt x="179" y="3582"/>
                  </a:cubicBezTo>
                  <a:cubicBezTo>
                    <a:pt x="245" y="3648"/>
                    <a:pt x="327" y="3681"/>
                    <a:pt x="409" y="3681"/>
                  </a:cubicBezTo>
                  <a:cubicBezTo>
                    <a:pt x="556" y="3681"/>
                    <a:pt x="720" y="3599"/>
                    <a:pt x="851" y="3501"/>
                  </a:cubicBezTo>
                  <a:cubicBezTo>
                    <a:pt x="1374" y="3010"/>
                    <a:pt x="1440" y="2160"/>
                    <a:pt x="1996" y="1717"/>
                  </a:cubicBezTo>
                  <a:cubicBezTo>
                    <a:pt x="2225" y="1538"/>
                    <a:pt x="2503" y="1440"/>
                    <a:pt x="2764" y="1292"/>
                  </a:cubicBezTo>
                  <a:cubicBezTo>
                    <a:pt x="3010" y="1161"/>
                    <a:pt x="3272" y="949"/>
                    <a:pt x="3321" y="670"/>
                  </a:cubicBezTo>
                  <a:cubicBezTo>
                    <a:pt x="3386" y="409"/>
                    <a:pt x="3174" y="81"/>
                    <a:pt x="2912" y="81"/>
                  </a:cubicBezTo>
                  <a:lnTo>
                    <a:pt x="2863" y="81"/>
                  </a:lnTo>
                  <a:lnTo>
                    <a:pt x="299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32;p20"/>
            <p:cNvSpPr/>
            <p:nvPr/>
          </p:nvSpPr>
          <p:spPr>
            <a:xfrm>
              <a:off x="1133056" y="1237923"/>
              <a:ext cx="127950" cy="131448"/>
            </a:xfrm>
            <a:custGeom>
              <a:avLst/>
              <a:gdLst/>
              <a:ahLst/>
              <a:cxnLst/>
              <a:rect l="l" t="t" r="r" b="b"/>
              <a:pathLst>
                <a:path w="2963" h="3044" extrusionOk="0">
                  <a:moveTo>
                    <a:pt x="1948" y="0"/>
                  </a:moveTo>
                  <a:cubicBezTo>
                    <a:pt x="1686" y="0"/>
                    <a:pt x="1359" y="98"/>
                    <a:pt x="982" y="343"/>
                  </a:cubicBezTo>
                  <a:cubicBezTo>
                    <a:pt x="639" y="655"/>
                    <a:pt x="312" y="949"/>
                    <a:pt x="0" y="1259"/>
                  </a:cubicBezTo>
                  <a:cubicBezTo>
                    <a:pt x="574" y="1815"/>
                    <a:pt x="1113" y="2421"/>
                    <a:pt x="1588" y="3043"/>
                  </a:cubicBezTo>
                  <a:lnTo>
                    <a:pt x="1784" y="2847"/>
                  </a:lnTo>
                  <a:cubicBezTo>
                    <a:pt x="2242" y="2339"/>
                    <a:pt x="2749" y="1832"/>
                    <a:pt x="2880" y="1161"/>
                  </a:cubicBezTo>
                  <a:cubicBezTo>
                    <a:pt x="2962" y="687"/>
                    <a:pt x="2651" y="0"/>
                    <a:pt x="19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33;p20"/>
            <p:cNvSpPr/>
            <p:nvPr/>
          </p:nvSpPr>
          <p:spPr>
            <a:xfrm>
              <a:off x="-399212" y="554914"/>
              <a:ext cx="849184" cy="1486255"/>
            </a:xfrm>
            <a:custGeom>
              <a:avLst/>
              <a:gdLst/>
              <a:ahLst/>
              <a:cxnLst/>
              <a:rect l="l" t="t" r="r" b="b"/>
              <a:pathLst>
                <a:path w="19665" h="34418" extrusionOk="0">
                  <a:moveTo>
                    <a:pt x="3319" y="1"/>
                  </a:moveTo>
                  <a:cubicBezTo>
                    <a:pt x="2946" y="1"/>
                    <a:pt x="2646" y="101"/>
                    <a:pt x="2470" y="177"/>
                  </a:cubicBezTo>
                  <a:cubicBezTo>
                    <a:pt x="1848" y="422"/>
                    <a:pt x="0" y="1469"/>
                    <a:pt x="1848" y="5526"/>
                  </a:cubicBezTo>
                  <a:cubicBezTo>
                    <a:pt x="3877" y="9943"/>
                    <a:pt x="5087" y="10909"/>
                    <a:pt x="5480" y="12724"/>
                  </a:cubicBezTo>
                  <a:cubicBezTo>
                    <a:pt x="5873" y="14541"/>
                    <a:pt x="5366" y="22557"/>
                    <a:pt x="6806" y="26107"/>
                  </a:cubicBezTo>
                  <a:cubicBezTo>
                    <a:pt x="8965" y="31408"/>
                    <a:pt x="10372" y="32553"/>
                    <a:pt x="13415" y="34418"/>
                  </a:cubicBezTo>
                  <a:lnTo>
                    <a:pt x="15378" y="33617"/>
                  </a:lnTo>
                  <a:lnTo>
                    <a:pt x="16622" y="33109"/>
                  </a:lnTo>
                  <a:lnTo>
                    <a:pt x="18585" y="32308"/>
                  </a:lnTo>
                  <a:cubicBezTo>
                    <a:pt x="19451" y="28855"/>
                    <a:pt x="19665" y="27056"/>
                    <a:pt x="17505" y="21739"/>
                  </a:cubicBezTo>
                  <a:cubicBezTo>
                    <a:pt x="16049" y="18206"/>
                    <a:pt x="10078" y="12823"/>
                    <a:pt x="9096" y="11252"/>
                  </a:cubicBezTo>
                  <a:cubicBezTo>
                    <a:pt x="8115" y="9681"/>
                    <a:pt x="8294" y="8144"/>
                    <a:pt x="6658" y="3563"/>
                  </a:cubicBezTo>
                  <a:cubicBezTo>
                    <a:pt x="5580" y="593"/>
                    <a:pt x="4230" y="1"/>
                    <a:pt x="33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34;p20"/>
            <p:cNvSpPr/>
            <p:nvPr/>
          </p:nvSpPr>
          <p:spPr>
            <a:xfrm>
              <a:off x="-199323" y="952490"/>
              <a:ext cx="172428" cy="108863"/>
            </a:xfrm>
            <a:custGeom>
              <a:avLst/>
              <a:gdLst/>
              <a:ahLst/>
              <a:cxnLst/>
              <a:rect l="l" t="t" r="r" b="b"/>
              <a:pathLst>
                <a:path w="3993" h="2521" extrusionOk="0">
                  <a:moveTo>
                    <a:pt x="3665" y="1"/>
                  </a:moveTo>
                  <a:lnTo>
                    <a:pt x="0" y="1489"/>
                  </a:lnTo>
                  <a:lnTo>
                    <a:pt x="524" y="2520"/>
                  </a:lnTo>
                  <a:lnTo>
                    <a:pt x="3992" y="1096"/>
                  </a:lnTo>
                  <a:lnTo>
                    <a:pt x="36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35;p20"/>
            <p:cNvSpPr/>
            <p:nvPr/>
          </p:nvSpPr>
          <p:spPr>
            <a:xfrm>
              <a:off x="-159769" y="1055652"/>
              <a:ext cx="226104" cy="161114"/>
            </a:xfrm>
            <a:custGeom>
              <a:avLst/>
              <a:gdLst/>
              <a:ahLst/>
              <a:cxnLst/>
              <a:rect l="l" t="t" r="r" b="b"/>
              <a:pathLst>
                <a:path w="5236" h="3731" extrusionOk="0">
                  <a:moveTo>
                    <a:pt x="3796" y="0"/>
                  </a:moveTo>
                  <a:lnTo>
                    <a:pt x="0" y="1702"/>
                  </a:lnTo>
                  <a:lnTo>
                    <a:pt x="116" y="3730"/>
                  </a:lnTo>
                  <a:lnTo>
                    <a:pt x="5236" y="1636"/>
                  </a:lnTo>
                  <a:lnTo>
                    <a:pt x="37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36;p20"/>
            <p:cNvSpPr/>
            <p:nvPr/>
          </p:nvSpPr>
          <p:spPr>
            <a:xfrm>
              <a:off x="-332151" y="607725"/>
              <a:ext cx="77081" cy="194321"/>
            </a:xfrm>
            <a:custGeom>
              <a:avLst/>
              <a:gdLst/>
              <a:ahLst/>
              <a:cxnLst/>
              <a:rect l="l" t="t" r="r" b="b"/>
              <a:pathLst>
                <a:path w="1785" h="4500" extrusionOk="0">
                  <a:moveTo>
                    <a:pt x="934" y="1"/>
                  </a:moveTo>
                  <a:cubicBezTo>
                    <a:pt x="803" y="1"/>
                    <a:pt x="688" y="49"/>
                    <a:pt x="622" y="165"/>
                  </a:cubicBezTo>
                  <a:lnTo>
                    <a:pt x="655" y="1"/>
                  </a:lnTo>
                  <a:lnTo>
                    <a:pt x="655" y="1"/>
                  </a:lnTo>
                  <a:cubicBezTo>
                    <a:pt x="149" y="507"/>
                    <a:pt x="1" y="1310"/>
                    <a:pt x="116" y="2030"/>
                  </a:cubicBezTo>
                  <a:cubicBezTo>
                    <a:pt x="230" y="2732"/>
                    <a:pt x="557" y="3404"/>
                    <a:pt x="884" y="4041"/>
                  </a:cubicBezTo>
                  <a:cubicBezTo>
                    <a:pt x="982" y="4255"/>
                    <a:pt x="1146" y="4499"/>
                    <a:pt x="1375" y="4499"/>
                  </a:cubicBezTo>
                  <a:lnTo>
                    <a:pt x="1392" y="4499"/>
                  </a:lnTo>
                  <a:cubicBezTo>
                    <a:pt x="1654" y="4484"/>
                    <a:pt x="1785" y="4189"/>
                    <a:pt x="1785" y="3943"/>
                  </a:cubicBezTo>
                  <a:cubicBezTo>
                    <a:pt x="1785" y="3223"/>
                    <a:pt x="1196" y="2602"/>
                    <a:pt x="1244" y="1882"/>
                  </a:cubicBezTo>
                  <a:cubicBezTo>
                    <a:pt x="1261" y="1604"/>
                    <a:pt x="1375" y="1325"/>
                    <a:pt x="1440" y="1048"/>
                  </a:cubicBezTo>
                  <a:cubicBezTo>
                    <a:pt x="1523" y="754"/>
                    <a:pt x="1523" y="442"/>
                    <a:pt x="1359" y="197"/>
                  </a:cubicBezTo>
                  <a:cubicBezTo>
                    <a:pt x="1261" y="66"/>
                    <a:pt x="1097" y="1"/>
                    <a:pt x="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37;p20"/>
            <p:cNvSpPr/>
            <p:nvPr/>
          </p:nvSpPr>
          <p:spPr>
            <a:xfrm>
              <a:off x="-115982" y="1281709"/>
              <a:ext cx="214833" cy="603346"/>
            </a:xfrm>
            <a:custGeom>
              <a:avLst/>
              <a:gdLst/>
              <a:ahLst/>
              <a:cxnLst/>
              <a:rect l="l" t="t" r="r" b="b"/>
              <a:pathLst>
                <a:path w="4975" h="13972" extrusionOk="0">
                  <a:moveTo>
                    <a:pt x="1098" y="0"/>
                  </a:moveTo>
                  <a:cubicBezTo>
                    <a:pt x="655" y="0"/>
                    <a:pt x="197" y="328"/>
                    <a:pt x="51" y="1260"/>
                  </a:cubicBezTo>
                  <a:cubicBezTo>
                    <a:pt x="1" y="5382"/>
                    <a:pt x="934" y="8868"/>
                    <a:pt x="2766" y="12581"/>
                  </a:cubicBezTo>
                  <a:cubicBezTo>
                    <a:pt x="3044" y="13137"/>
                    <a:pt x="3404" y="13759"/>
                    <a:pt x="4010" y="13922"/>
                  </a:cubicBezTo>
                  <a:cubicBezTo>
                    <a:pt x="4108" y="13955"/>
                    <a:pt x="4222" y="13972"/>
                    <a:pt x="4320" y="13972"/>
                  </a:cubicBezTo>
                  <a:cubicBezTo>
                    <a:pt x="4549" y="13972"/>
                    <a:pt x="4778" y="13907"/>
                    <a:pt x="4974" y="13808"/>
                  </a:cubicBezTo>
                  <a:cubicBezTo>
                    <a:pt x="4647" y="12352"/>
                    <a:pt x="4549" y="10831"/>
                    <a:pt x="4697" y="9309"/>
                  </a:cubicBezTo>
                  <a:cubicBezTo>
                    <a:pt x="4697" y="9293"/>
                    <a:pt x="4680" y="9260"/>
                    <a:pt x="4664" y="9243"/>
                  </a:cubicBezTo>
                  <a:cubicBezTo>
                    <a:pt x="3421" y="7149"/>
                    <a:pt x="2635" y="4778"/>
                    <a:pt x="2439" y="2356"/>
                  </a:cubicBezTo>
                  <a:cubicBezTo>
                    <a:pt x="2374" y="1669"/>
                    <a:pt x="2341" y="949"/>
                    <a:pt x="1931" y="409"/>
                  </a:cubicBezTo>
                  <a:cubicBezTo>
                    <a:pt x="1752" y="180"/>
                    <a:pt x="1440" y="0"/>
                    <a:pt x="10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38;p20"/>
            <p:cNvSpPr/>
            <p:nvPr/>
          </p:nvSpPr>
          <p:spPr>
            <a:xfrm>
              <a:off x="21812" y="1122109"/>
              <a:ext cx="1367763" cy="1243311"/>
            </a:xfrm>
            <a:custGeom>
              <a:avLst/>
              <a:gdLst/>
              <a:ahLst/>
              <a:cxnLst/>
              <a:rect l="l" t="t" r="r" b="b"/>
              <a:pathLst>
                <a:path w="31674" h="28792" extrusionOk="0">
                  <a:moveTo>
                    <a:pt x="15823" y="0"/>
                  </a:moveTo>
                  <a:cubicBezTo>
                    <a:pt x="9304" y="0"/>
                    <a:pt x="3401" y="4454"/>
                    <a:pt x="1833" y="11074"/>
                  </a:cubicBezTo>
                  <a:cubicBezTo>
                    <a:pt x="1" y="18813"/>
                    <a:pt x="4778" y="26568"/>
                    <a:pt x="12515" y="28400"/>
                  </a:cubicBezTo>
                  <a:cubicBezTo>
                    <a:pt x="13630" y="28665"/>
                    <a:pt x="14746" y="28791"/>
                    <a:pt x="15844" y="28791"/>
                  </a:cubicBezTo>
                  <a:cubicBezTo>
                    <a:pt x="22353" y="28791"/>
                    <a:pt x="28259" y="24338"/>
                    <a:pt x="29841" y="17716"/>
                  </a:cubicBezTo>
                  <a:cubicBezTo>
                    <a:pt x="31674" y="9994"/>
                    <a:pt x="26897" y="2240"/>
                    <a:pt x="19158" y="392"/>
                  </a:cubicBezTo>
                  <a:cubicBezTo>
                    <a:pt x="18041" y="127"/>
                    <a:pt x="16923" y="0"/>
                    <a:pt x="15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39;p20"/>
            <p:cNvSpPr/>
            <p:nvPr/>
          </p:nvSpPr>
          <p:spPr>
            <a:xfrm>
              <a:off x="885796" y="1444203"/>
              <a:ext cx="174544" cy="182964"/>
            </a:xfrm>
            <a:custGeom>
              <a:avLst/>
              <a:gdLst/>
              <a:ahLst/>
              <a:cxnLst/>
              <a:rect l="l" t="t" r="r" b="b"/>
              <a:pathLst>
                <a:path w="4042" h="4237" extrusionOk="0">
                  <a:moveTo>
                    <a:pt x="1817" y="0"/>
                  </a:moveTo>
                  <a:cubicBezTo>
                    <a:pt x="1686" y="0"/>
                    <a:pt x="1538" y="16"/>
                    <a:pt x="1407" y="49"/>
                  </a:cubicBezTo>
                  <a:cubicBezTo>
                    <a:pt x="475" y="327"/>
                    <a:pt x="0" y="1488"/>
                    <a:pt x="327" y="2618"/>
                  </a:cubicBezTo>
                  <a:cubicBezTo>
                    <a:pt x="622" y="3582"/>
                    <a:pt x="1407" y="4237"/>
                    <a:pt x="2210" y="4237"/>
                  </a:cubicBezTo>
                  <a:cubicBezTo>
                    <a:pt x="2356" y="4237"/>
                    <a:pt x="2504" y="4221"/>
                    <a:pt x="2635" y="4171"/>
                  </a:cubicBezTo>
                  <a:cubicBezTo>
                    <a:pt x="3567" y="3894"/>
                    <a:pt x="4042" y="2749"/>
                    <a:pt x="3698" y="1619"/>
                  </a:cubicBezTo>
                  <a:cubicBezTo>
                    <a:pt x="3420" y="638"/>
                    <a:pt x="2618" y="0"/>
                    <a:pt x="1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40;p20"/>
            <p:cNvSpPr/>
            <p:nvPr/>
          </p:nvSpPr>
          <p:spPr>
            <a:xfrm>
              <a:off x="1114661" y="1658947"/>
              <a:ext cx="139954" cy="170269"/>
            </a:xfrm>
            <a:custGeom>
              <a:avLst/>
              <a:gdLst/>
              <a:ahLst/>
              <a:cxnLst/>
              <a:rect l="l" t="t" r="r" b="b"/>
              <a:pathLst>
                <a:path w="3241" h="3943" extrusionOk="0">
                  <a:moveTo>
                    <a:pt x="1637" y="1"/>
                  </a:moveTo>
                  <a:cubicBezTo>
                    <a:pt x="753" y="1"/>
                    <a:pt x="34" y="867"/>
                    <a:pt x="18" y="1947"/>
                  </a:cubicBezTo>
                  <a:cubicBezTo>
                    <a:pt x="1" y="3044"/>
                    <a:pt x="705" y="3927"/>
                    <a:pt x="1589" y="3943"/>
                  </a:cubicBezTo>
                  <a:lnTo>
                    <a:pt x="1621" y="3943"/>
                  </a:lnTo>
                  <a:cubicBezTo>
                    <a:pt x="2488" y="3943"/>
                    <a:pt x="3207" y="3076"/>
                    <a:pt x="3225" y="1997"/>
                  </a:cubicBezTo>
                  <a:cubicBezTo>
                    <a:pt x="3240" y="917"/>
                    <a:pt x="2537" y="16"/>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41;p20"/>
            <p:cNvSpPr/>
            <p:nvPr/>
          </p:nvSpPr>
          <p:spPr>
            <a:xfrm>
              <a:off x="1259536" y="1462555"/>
              <a:ext cx="45946" cy="118018"/>
            </a:xfrm>
            <a:custGeom>
              <a:avLst/>
              <a:gdLst/>
              <a:ahLst/>
              <a:cxnLst/>
              <a:rect l="l" t="t" r="r" b="b"/>
              <a:pathLst>
                <a:path w="1064" h="2733" extrusionOk="0">
                  <a:moveTo>
                    <a:pt x="0" y="1"/>
                  </a:moveTo>
                  <a:cubicBezTo>
                    <a:pt x="325" y="638"/>
                    <a:pt x="605" y="1302"/>
                    <a:pt x="835" y="1986"/>
                  </a:cubicBezTo>
                  <a:lnTo>
                    <a:pt x="835" y="1986"/>
                  </a:lnTo>
                  <a:cubicBezTo>
                    <a:pt x="791" y="1848"/>
                    <a:pt x="742" y="1699"/>
                    <a:pt x="688" y="1538"/>
                  </a:cubicBezTo>
                  <a:cubicBezTo>
                    <a:pt x="474" y="917"/>
                    <a:pt x="197" y="361"/>
                    <a:pt x="0" y="1"/>
                  </a:cubicBezTo>
                  <a:close/>
                  <a:moveTo>
                    <a:pt x="835" y="1986"/>
                  </a:moveTo>
                  <a:lnTo>
                    <a:pt x="835" y="1986"/>
                  </a:lnTo>
                  <a:cubicBezTo>
                    <a:pt x="934" y="2298"/>
                    <a:pt x="1007" y="2550"/>
                    <a:pt x="1063" y="2732"/>
                  </a:cubicBezTo>
                  <a:cubicBezTo>
                    <a:pt x="994" y="2481"/>
                    <a:pt x="918" y="2232"/>
                    <a:pt x="835" y="1986"/>
                  </a:cubicBezTo>
                  <a:close/>
                </a:path>
              </a:pathLst>
            </a:custGeom>
            <a:solidFill>
              <a:srgbClr val="A5A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42;p20"/>
            <p:cNvSpPr/>
            <p:nvPr/>
          </p:nvSpPr>
          <p:spPr>
            <a:xfrm>
              <a:off x="1197354" y="1442044"/>
              <a:ext cx="112361" cy="162539"/>
            </a:xfrm>
            <a:custGeom>
              <a:avLst/>
              <a:gdLst/>
              <a:ahLst/>
              <a:cxnLst/>
              <a:rect l="l" t="t" r="r" b="b"/>
              <a:pathLst>
                <a:path w="2602" h="3764" extrusionOk="0">
                  <a:moveTo>
                    <a:pt x="1179" y="1"/>
                  </a:moveTo>
                  <a:cubicBezTo>
                    <a:pt x="344" y="328"/>
                    <a:pt x="1" y="1408"/>
                    <a:pt x="393" y="2422"/>
                  </a:cubicBezTo>
                  <a:cubicBezTo>
                    <a:pt x="704" y="3240"/>
                    <a:pt x="1423" y="3763"/>
                    <a:pt x="2110" y="3763"/>
                  </a:cubicBezTo>
                  <a:cubicBezTo>
                    <a:pt x="2274" y="3763"/>
                    <a:pt x="2455" y="3731"/>
                    <a:pt x="2601" y="3665"/>
                  </a:cubicBezTo>
                  <a:cubicBezTo>
                    <a:pt x="2601" y="3665"/>
                    <a:pt x="2586" y="3519"/>
                    <a:pt x="2503" y="3207"/>
                  </a:cubicBezTo>
                  <a:cubicBezTo>
                    <a:pt x="2241" y="2258"/>
                    <a:pt x="1881" y="1342"/>
                    <a:pt x="1440" y="476"/>
                  </a:cubicBezTo>
                  <a:cubicBezTo>
                    <a:pt x="1277" y="181"/>
                    <a:pt x="1179" y="1"/>
                    <a:pt x="1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صورة 2"/>
          <p:cNvPicPr>
            <a:picLocks noChangeAspect="1"/>
          </p:cNvPicPr>
          <p:nvPr/>
        </p:nvPicPr>
        <p:blipFill>
          <a:blip r:embed="rId3"/>
          <a:stretch>
            <a:fillRect/>
          </a:stretch>
        </p:blipFill>
        <p:spPr>
          <a:xfrm>
            <a:off x="888298" y="556874"/>
            <a:ext cx="7367403" cy="4029751"/>
          </a:xfrm>
          <a:prstGeom prst="rect">
            <a:avLst/>
          </a:prstGeom>
        </p:spPr>
      </p:pic>
    </p:spTree>
    <p:extLst>
      <p:ext uri="{BB962C8B-B14F-4D97-AF65-F5344CB8AC3E}">
        <p14:creationId xmlns:p14="http://schemas.microsoft.com/office/powerpoint/2010/main" val="28031941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32"/>
        <p:cNvGrpSpPr/>
        <p:nvPr/>
      </p:nvGrpSpPr>
      <p:grpSpPr>
        <a:xfrm>
          <a:off x="0" y="0"/>
          <a:ext cx="0" cy="0"/>
          <a:chOff x="0" y="0"/>
          <a:chExt cx="0" cy="0"/>
        </a:xfrm>
      </p:grpSpPr>
      <p:sp>
        <p:nvSpPr>
          <p:cNvPr id="1633" name="Google Shape;1633;p34"/>
          <p:cNvSpPr txBox="1">
            <a:spLocks noGrp="1"/>
          </p:cNvSpPr>
          <p:nvPr>
            <p:ph type="title"/>
          </p:nvPr>
        </p:nvSpPr>
        <p:spPr>
          <a:xfrm>
            <a:off x="720000" y="445025"/>
            <a:ext cx="7704000" cy="45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hlink"/>
              </a:buClr>
              <a:buSzPts val="1100"/>
              <a:buFont typeface="Arial"/>
              <a:buNone/>
            </a:pPr>
            <a:r>
              <a:rPr lang="ar-OM" dirty="0" smtClean="0">
                <a:cs typeface="+mj-cs"/>
              </a:rPr>
              <a:t>في الحصة القادمة ....</a:t>
            </a:r>
            <a:endParaRPr dirty="0">
              <a:cs typeface="+mj-cs"/>
            </a:endParaRPr>
          </a:p>
        </p:txBody>
      </p:sp>
      <p:grpSp>
        <p:nvGrpSpPr>
          <p:cNvPr id="1649" name="Google Shape;1649;p34"/>
          <p:cNvGrpSpPr/>
          <p:nvPr/>
        </p:nvGrpSpPr>
        <p:grpSpPr>
          <a:xfrm>
            <a:off x="1663910" y="3071974"/>
            <a:ext cx="4988529" cy="1807472"/>
            <a:chOff x="4521849" y="3823258"/>
            <a:chExt cx="2098951" cy="1037818"/>
          </a:xfrm>
        </p:grpSpPr>
        <p:sp>
          <p:nvSpPr>
            <p:cNvPr id="1650" name="Google Shape;1650;p34"/>
            <p:cNvSpPr txBox="1"/>
            <p:nvPr/>
          </p:nvSpPr>
          <p:spPr>
            <a:xfrm>
              <a:off x="4634800" y="3823258"/>
              <a:ext cx="1986000" cy="3369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dirty="0">
                <a:solidFill>
                  <a:schemeClr val="lt1"/>
                </a:solidFill>
                <a:latin typeface="Fira Sans Extra Condensed SemiBold"/>
                <a:ea typeface="Fira Sans Extra Condensed SemiBold"/>
                <a:cs typeface="Fira Sans Extra Condensed SemiBold"/>
                <a:sym typeface="Fira Sans Extra Condensed SemiBold"/>
              </a:endParaRPr>
            </a:p>
          </p:txBody>
        </p:sp>
        <p:sp>
          <p:nvSpPr>
            <p:cNvPr id="1651" name="Google Shape;1651;p34"/>
            <p:cNvSpPr txBox="1"/>
            <p:nvPr/>
          </p:nvSpPr>
          <p:spPr>
            <a:xfrm>
              <a:off x="4521849" y="4124559"/>
              <a:ext cx="2072975" cy="736517"/>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2400" b="1" dirty="0" smtClean="0">
                  <a:solidFill>
                    <a:schemeClr val="dk1"/>
                  </a:solidFill>
                  <a:latin typeface="Roboto"/>
                  <a:ea typeface="Roboto"/>
                  <a:cs typeface="Roboto"/>
                  <a:sym typeface="Roboto"/>
                </a:rPr>
                <a:t>سندرس مركبات متجه القوة وكيفية الاستفادة منه </a:t>
              </a:r>
              <a:endParaRPr sz="2400" b="1" dirty="0">
                <a:solidFill>
                  <a:schemeClr val="dk1"/>
                </a:solidFill>
                <a:latin typeface="Roboto"/>
                <a:ea typeface="Roboto"/>
                <a:cs typeface="Roboto"/>
                <a:sym typeface="Roboto"/>
              </a:endParaRPr>
            </a:p>
          </p:txBody>
        </p:sp>
      </p:grpSp>
      <p:cxnSp>
        <p:nvCxnSpPr>
          <p:cNvPr id="1656" name="Google Shape;1656;p34"/>
          <p:cNvCxnSpPr>
            <a:stCxn id="1650" idx="0"/>
          </p:cNvCxnSpPr>
          <p:nvPr/>
        </p:nvCxnSpPr>
        <p:spPr>
          <a:xfrm flipH="1" flipV="1">
            <a:off x="4175829" y="2150977"/>
            <a:ext cx="116570" cy="920997"/>
          </a:xfrm>
          <a:prstGeom prst="straightConnector1">
            <a:avLst/>
          </a:prstGeom>
          <a:noFill/>
          <a:ln w="9525" cap="flat" cmpd="sng">
            <a:solidFill>
              <a:schemeClr val="accent5"/>
            </a:solidFill>
            <a:prstDash val="solid"/>
            <a:round/>
            <a:headEnd type="none" w="med" len="med"/>
            <a:tailEnd type="triangle" w="med" len="med"/>
          </a:ln>
        </p:spPr>
      </p:cxnSp>
      <p:grpSp>
        <p:nvGrpSpPr>
          <p:cNvPr id="1714" name="Google Shape;1714;p34"/>
          <p:cNvGrpSpPr/>
          <p:nvPr/>
        </p:nvGrpSpPr>
        <p:grpSpPr>
          <a:xfrm>
            <a:off x="3273654" y="1391629"/>
            <a:ext cx="1881718" cy="1100980"/>
            <a:chOff x="5206398" y="2865040"/>
            <a:chExt cx="842826" cy="612597"/>
          </a:xfrm>
        </p:grpSpPr>
        <p:grpSp>
          <p:nvGrpSpPr>
            <p:cNvPr id="1715" name="Google Shape;1715;p34"/>
            <p:cNvGrpSpPr/>
            <p:nvPr/>
          </p:nvGrpSpPr>
          <p:grpSpPr>
            <a:xfrm flipH="1">
              <a:off x="5206398" y="2865040"/>
              <a:ext cx="842826" cy="472540"/>
              <a:chOff x="1309221" y="4060104"/>
              <a:chExt cx="1147795" cy="643524"/>
            </a:xfrm>
          </p:grpSpPr>
          <p:sp>
            <p:nvSpPr>
              <p:cNvPr id="1716" name="Google Shape;1716;p34"/>
              <p:cNvSpPr/>
              <p:nvPr/>
            </p:nvSpPr>
            <p:spPr>
              <a:xfrm>
                <a:off x="1309221" y="4060104"/>
                <a:ext cx="1147795" cy="556467"/>
              </a:xfrm>
              <a:custGeom>
                <a:avLst/>
                <a:gdLst/>
                <a:ahLst/>
                <a:cxnLst/>
                <a:rect l="l" t="t" r="r" b="b"/>
                <a:pathLst>
                  <a:path w="25286" h="12259" extrusionOk="0">
                    <a:moveTo>
                      <a:pt x="14330" y="0"/>
                    </a:moveTo>
                    <a:cubicBezTo>
                      <a:pt x="9980" y="0"/>
                      <a:pt x="4919" y="581"/>
                      <a:pt x="3703" y="1096"/>
                    </a:cubicBezTo>
                    <a:cubicBezTo>
                      <a:pt x="2487" y="1622"/>
                      <a:pt x="811" y="5259"/>
                      <a:pt x="461" y="6135"/>
                    </a:cubicBezTo>
                    <a:cubicBezTo>
                      <a:pt x="110" y="7000"/>
                      <a:pt x="570" y="9312"/>
                      <a:pt x="285" y="9542"/>
                    </a:cubicBezTo>
                    <a:cubicBezTo>
                      <a:pt x="1" y="9772"/>
                      <a:pt x="406" y="12259"/>
                      <a:pt x="690" y="12259"/>
                    </a:cubicBezTo>
                    <a:lnTo>
                      <a:pt x="22853" y="12259"/>
                    </a:lnTo>
                    <a:cubicBezTo>
                      <a:pt x="23773" y="12259"/>
                      <a:pt x="25285" y="11163"/>
                      <a:pt x="25285" y="10703"/>
                    </a:cubicBezTo>
                    <a:lnTo>
                      <a:pt x="25285" y="6650"/>
                    </a:lnTo>
                    <a:cubicBezTo>
                      <a:pt x="25285" y="4974"/>
                      <a:pt x="24003" y="1096"/>
                      <a:pt x="23543" y="636"/>
                    </a:cubicBezTo>
                    <a:cubicBezTo>
                      <a:pt x="23083" y="176"/>
                      <a:pt x="18690" y="0"/>
                      <a:pt x="14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4"/>
              <p:cNvSpPr/>
              <p:nvPr/>
            </p:nvSpPr>
            <p:spPr>
              <a:xfrm>
                <a:off x="1312217" y="4456421"/>
                <a:ext cx="1144799" cy="160145"/>
              </a:xfrm>
              <a:custGeom>
                <a:avLst/>
                <a:gdLst/>
                <a:ahLst/>
                <a:cxnLst/>
                <a:rect l="l" t="t" r="r" b="b"/>
                <a:pathLst>
                  <a:path w="25220" h="3528" extrusionOk="0">
                    <a:moveTo>
                      <a:pt x="22612" y="0"/>
                    </a:moveTo>
                    <a:cubicBezTo>
                      <a:pt x="21746" y="0"/>
                      <a:pt x="22152" y="932"/>
                      <a:pt x="21516" y="932"/>
                    </a:cubicBezTo>
                    <a:lnTo>
                      <a:pt x="154" y="932"/>
                    </a:lnTo>
                    <a:cubicBezTo>
                      <a:pt x="0" y="1480"/>
                      <a:pt x="361" y="3528"/>
                      <a:pt x="624" y="3528"/>
                    </a:cubicBezTo>
                    <a:lnTo>
                      <a:pt x="22787" y="3528"/>
                    </a:lnTo>
                    <a:cubicBezTo>
                      <a:pt x="23707" y="3528"/>
                      <a:pt x="25219" y="2432"/>
                      <a:pt x="25219" y="1972"/>
                    </a:cubicBezTo>
                    <a:lnTo>
                      <a:pt x="252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4"/>
              <p:cNvSpPr/>
              <p:nvPr/>
            </p:nvSpPr>
            <p:spPr>
              <a:xfrm>
                <a:off x="1328604" y="4371947"/>
                <a:ext cx="83250" cy="89786"/>
              </a:xfrm>
              <a:custGeom>
                <a:avLst/>
                <a:gdLst/>
                <a:ahLst/>
                <a:cxnLst/>
                <a:rect l="l" t="t" r="r" b="b"/>
                <a:pathLst>
                  <a:path w="1834" h="1978" extrusionOk="0">
                    <a:moveTo>
                      <a:pt x="1455" y="0"/>
                    </a:moveTo>
                    <a:cubicBezTo>
                      <a:pt x="1217" y="0"/>
                      <a:pt x="889" y="217"/>
                      <a:pt x="614" y="415"/>
                    </a:cubicBezTo>
                    <a:cubicBezTo>
                      <a:pt x="132" y="766"/>
                      <a:pt x="0" y="1642"/>
                      <a:pt x="406" y="1927"/>
                    </a:cubicBezTo>
                    <a:cubicBezTo>
                      <a:pt x="457" y="1962"/>
                      <a:pt x="516" y="1977"/>
                      <a:pt x="580" y="1977"/>
                    </a:cubicBezTo>
                    <a:cubicBezTo>
                      <a:pt x="1062" y="1977"/>
                      <a:pt x="1833" y="1064"/>
                      <a:pt x="1775" y="415"/>
                    </a:cubicBezTo>
                    <a:cubicBezTo>
                      <a:pt x="1748" y="110"/>
                      <a:pt x="1624" y="0"/>
                      <a:pt x="14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4"/>
              <p:cNvSpPr/>
              <p:nvPr/>
            </p:nvSpPr>
            <p:spPr>
              <a:xfrm>
                <a:off x="1403183" y="4134547"/>
                <a:ext cx="274534" cy="182659"/>
              </a:xfrm>
              <a:custGeom>
                <a:avLst/>
                <a:gdLst/>
                <a:ahLst/>
                <a:cxnLst/>
                <a:rect l="l" t="t" r="r" b="b"/>
                <a:pathLst>
                  <a:path w="6048" h="4024" extrusionOk="0">
                    <a:moveTo>
                      <a:pt x="5406" y="0"/>
                    </a:moveTo>
                    <a:cubicBezTo>
                      <a:pt x="4770" y="0"/>
                      <a:pt x="3584" y="169"/>
                      <a:pt x="2696" y="387"/>
                    </a:cubicBezTo>
                    <a:cubicBezTo>
                      <a:pt x="1571" y="649"/>
                      <a:pt x="0" y="4024"/>
                      <a:pt x="999" y="4024"/>
                    </a:cubicBezTo>
                    <a:cubicBezTo>
                      <a:pt x="1002" y="4024"/>
                      <a:pt x="1005" y="4024"/>
                      <a:pt x="1009" y="4024"/>
                    </a:cubicBezTo>
                    <a:cubicBezTo>
                      <a:pt x="1502" y="4024"/>
                      <a:pt x="4832" y="4013"/>
                      <a:pt x="5774" y="3816"/>
                    </a:cubicBezTo>
                    <a:cubicBezTo>
                      <a:pt x="6048" y="3761"/>
                      <a:pt x="5960" y="91"/>
                      <a:pt x="5774" y="36"/>
                    </a:cubicBezTo>
                    <a:cubicBezTo>
                      <a:pt x="5698" y="12"/>
                      <a:pt x="5570" y="0"/>
                      <a:pt x="54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4"/>
              <p:cNvSpPr/>
              <p:nvPr/>
            </p:nvSpPr>
            <p:spPr>
              <a:xfrm>
                <a:off x="1703541" y="4132323"/>
                <a:ext cx="238265" cy="176350"/>
              </a:xfrm>
              <a:custGeom>
                <a:avLst/>
                <a:gdLst/>
                <a:ahLst/>
                <a:cxnLst/>
                <a:rect l="l" t="t" r="r" b="b"/>
                <a:pathLst>
                  <a:path w="5249" h="3885" extrusionOk="0">
                    <a:moveTo>
                      <a:pt x="4286" y="0"/>
                    </a:moveTo>
                    <a:cubicBezTo>
                      <a:pt x="3114" y="0"/>
                      <a:pt x="972" y="21"/>
                      <a:pt x="363" y="53"/>
                    </a:cubicBezTo>
                    <a:cubicBezTo>
                      <a:pt x="275" y="53"/>
                      <a:pt x="198" y="129"/>
                      <a:pt x="187" y="217"/>
                    </a:cubicBezTo>
                    <a:cubicBezTo>
                      <a:pt x="154" y="929"/>
                      <a:pt x="1" y="3865"/>
                      <a:pt x="198" y="3865"/>
                    </a:cubicBezTo>
                    <a:cubicBezTo>
                      <a:pt x="351" y="3865"/>
                      <a:pt x="2374" y="3885"/>
                      <a:pt x="3764" y="3885"/>
                    </a:cubicBezTo>
                    <a:cubicBezTo>
                      <a:pt x="4459" y="3885"/>
                      <a:pt x="4996" y="3880"/>
                      <a:pt x="5062" y="3865"/>
                    </a:cubicBezTo>
                    <a:cubicBezTo>
                      <a:pt x="5249" y="3821"/>
                      <a:pt x="5249" y="31"/>
                      <a:pt x="5062" y="9"/>
                    </a:cubicBezTo>
                    <a:cubicBezTo>
                      <a:pt x="5015" y="3"/>
                      <a:pt x="4715" y="0"/>
                      <a:pt x="4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4"/>
              <p:cNvSpPr/>
              <p:nvPr/>
            </p:nvSpPr>
            <p:spPr>
              <a:xfrm>
                <a:off x="1965089" y="4132323"/>
                <a:ext cx="238765" cy="176350"/>
              </a:xfrm>
              <a:custGeom>
                <a:avLst/>
                <a:gdLst/>
                <a:ahLst/>
                <a:cxnLst/>
                <a:rect l="l" t="t" r="r" b="b"/>
                <a:pathLst>
                  <a:path w="5260" h="3885" extrusionOk="0">
                    <a:moveTo>
                      <a:pt x="4288" y="0"/>
                    </a:moveTo>
                    <a:cubicBezTo>
                      <a:pt x="3118" y="0"/>
                      <a:pt x="980" y="21"/>
                      <a:pt x="363" y="53"/>
                    </a:cubicBezTo>
                    <a:cubicBezTo>
                      <a:pt x="275" y="53"/>
                      <a:pt x="198" y="129"/>
                      <a:pt x="198" y="217"/>
                    </a:cubicBezTo>
                    <a:cubicBezTo>
                      <a:pt x="154" y="929"/>
                      <a:pt x="1" y="3865"/>
                      <a:pt x="210" y="3865"/>
                    </a:cubicBezTo>
                    <a:cubicBezTo>
                      <a:pt x="363" y="3865"/>
                      <a:pt x="2386" y="3885"/>
                      <a:pt x="3773" y="3885"/>
                    </a:cubicBezTo>
                    <a:cubicBezTo>
                      <a:pt x="4466" y="3885"/>
                      <a:pt x="5000" y="3880"/>
                      <a:pt x="5062" y="3865"/>
                    </a:cubicBezTo>
                    <a:cubicBezTo>
                      <a:pt x="5259" y="3821"/>
                      <a:pt x="5259" y="31"/>
                      <a:pt x="5062" y="9"/>
                    </a:cubicBezTo>
                    <a:cubicBezTo>
                      <a:pt x="5015" y="3"/>
                      <a:pt x="4717" y="0"/>
                      <a:pt x="42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4"/>
              <p:cNvSpPr/>
              <p:nvPr/>
            </p:nvSpPr>
            <p:spPr>
              <a:xfrm>
                <a:off x="2223686" y="4134910"/>
                <a:ext cx="183749" cy="176304"/>
              </a:xfrm>
              <a:custGeom>
                <a:avLst/>
                <a:gdLst/>
                <a:ahLst/>
                <a:cxnLst/>
                <a:rect l="l" t="t" r="r" b="b"/>
                <a:pathLst>
                  <a:path w="4048" h="3884" extrusionOk="0">
                    <a:moveTo>
                      <a:pt x="1157" y="0"/>
                    </a:moveTo>
                    <a:cubicBezTo>
                      <a:pt x="726" y="0"/>
                      <a:pt x="373" y="6"/>
                      <a:pt x="373" y="6"/>
                    </a:cubicBezTo>
                    <a:cubicBezTo>
                      <a:pt x="66" y="28"/>
                      <a:pt x="1" y="3687"/>
                      <a:pt x="231" y="3830"/>
                    </a:cubicBezTo>
                    <a:cubicBezTo>
                      <a:pt x="305" y="3870"/>
                      <a:pt x="657" y="3884"/>
                      <a:pt x="1116" y="3884"/>
                    </a:cubicBezTo>
                    <a:cubicBezTo>
                      <a:pt x="2049" y="3884"/>
                      <a:pt x="3421" y="3828"/>
                      <a:pt x="3778" y="3828"/>
                    </a:cubicBezTo>
                    <a:cubicBezTo>
                      <a:pt x="3817" y="3828"/>
                      <a:pt x="3844" y="3829"/>
                      <a:pt x="3857" y="3830"/>
                    </a:cubicBezTo>
                    <a:cubicBezTo>
                      <a:pt x="3857" y="3830"/>
                      <a:pt x="3858" y="3830"/>
                      <a:pt x="3859" y="3830"/>
                    </a:cubicBezTo>
                    <a:cubicBezTo>
                      <a:pt x="4048" y="3830"/>
                      <a:pt x="3013" y="159"/>
                      <a:pt x="2663" y="61"/>
                    </a:cubicBezTo>
                    <a:cubicBezTo>
                      <a:pt x="2468" y="11"/>
                      <a:pt x="1741" y="0"/>
                      <a:pt x="11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4"/>
              <p:cNvSpPr/>
              <p:nvPr/>
            </p:nvSpPr>
            <p:spPr>
              <a:xfrm>
                <a:off x="1608581" y="4338584"/>
                <a:ext cx="55243" cy="14435"/>
              </a:xfrm>
              <a:custGeom>
                <a:avLst/>
                <a:gdLst/>
                <a:ahLst/>
                <a:cxnLst/>
                <a:rect l="l" t="t" r="r" b="b"/>
                <a:pathLst>
                  <a:path w="1217" h="318" extrusionOk="0">
                    <a:moveTo>
                      <a:pt x="154" y="0"/>
                    </a:moveTo>
                    <a:cubicBezTo>
                      <a:pt x="66" y="0"/>
                      <a:pt x="1" y="66"/>
                      <a:pt x="1" y="154"/>
                    </a:cubicBezTo>
                    <a:cubicBezTo>
                      <a:pt x="1" y="241"/>
                      <a:pt x="66" y="318"/>
                      <a:pt x="154" y="318"/>
                    </a:cubicBezTo>
                    <a:lnTo>
                      <a:pt x="1052" y="318"/>
                    </a:lnTo>
                    <a:cubicBezTo>
                      <a:pt x="1140" y="318"/>
                      <a:pt x="1216" y="241"/>
                      <a:pt x="1216" y="154"/>
                    </a:cubicBezTo>
                    <a:cubicBezTo>
                      <a:pt x="1216" y="66"/>
                      <a:pt x="1140" y="0"/>
                      <a:pt x="10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4"/>
              <p:cNvSpPr/>
              <p:nvPr/>
            </p:nvSpPr>
            <p:spPr>
              <a:xfrm>
                <a:off x="1879116" y="4338584"/>
                <a:ext cx="55197" cy="14435"/>
              </a:xfrm>
              <a:custGeom>
                <a:avLst/>
                <a:gdLst/>
                <a:ahLst/>
                <a:cxnLst/>
                <a:rect l="l" t="t" r="r" b="b"/>
                <a:pathLst>
                  <a:path w="1216" h="318" extrusionOk="0">
                    <a:moveTo>
                      <a:pt x="154" y="0"/>
                    </a:moveTo>
                    <a:cubicBezTo>
                      <a:pt x="66" y="0"/>
                      <a:pt x="0" y="66"/>
                      <a:pt x="0" y="154"/>
                    </a:cubicBezTo>
                    <a:cubicBezTo>
                      <a:pt x="0" y="241"/>
                      <a:pt x="66" y="318"/>
                      <a:pt x="154" y="318"/>
                    </a:cubicBezTo>
                    <a:lnTo>
                      <a:pt x="1052" y="318"/>
                    </a:lnTo>
                    <a:cubicBezTo>
                      <a:pt x="1140" y="318"/>
                      <a:pt x="1216" y="241"/>
                      <a:pt x="1216" y="154"/>
                    </a:cubicBezTo>
                    <a:cubicBezTo>
                      <a:pt x="1216" y="66"/>
                      <a:pt x="1140" y="0"/>
                      <a:pt x="10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4"/>
              <p:cNvSpPr/>
              <p:nvPr/>
            </p:nvSpPr>
            <p:spPr>
              <a:xfrm>
                <a:off x="2402212" y="4416612"/>
                <a:ext cx="54789" cy="73173"/>
              </a:xfrm>
              <a:custGeom>
                <a:avLst/>
                <a:gdLst/>
                <a:ahLst/>
                <a:cxnLst/>
                <a:rect l="l" t="t" r="r" b="b"/>
                <a:pathLst>
                  <a:path w="1207" h="1612" extrusionOk="0">
                    <a:moveTo>
                      <a:pt x="428" y="1"/>
                    </a:moveTo>
                    <a:cubicBezTo>
                      <a:pt x="1" y="1"/>
                      <a:pt x="77" y="1612"/>
                      <a:pt x="428" y="1612"/>
                    </a:cubicBezTo>
                    <a:lnTo>
                      <a:pt x="1206" y="1612"/>
                    </a:lnTo>
                    <a:lnTo>
                      <a:pt x="12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4"/>
              <p:cNvSpPr/>
              <p:nvPr/>
            </p:nvSpPr>
            <p:spPr>
              <a:xfrm>
                <a:off x="1448484" y="4134592"/>
                <a:ext cx="214343" cy="182614"/>
              </a:xfrm>
              <a:custGeom>
                <a:avLst/>
                <a:gdLst/>
                <a:ahLst/>
                <a:cxnLst/>
                <a:rect l="l" t="t" r="r" b="b"/>
                <a:pathLst>
                  <a:path w="4722" h="4023" extrusionOk="0">
                    <a:moveTo>
                      <a:pt x="4411" y="1"/>
                    </a:moveTo>
                    <a:cubicBezTo>
                      <a:pt x="4202" y="1"/>
                      <a:pt x="3931" y="19"/>
                      <a:pt x="3626" y="47"/>
                    </a:cubicBezTo>
                    <a:lnTo>
                      <a:pt x="0" y="4023"/>
                    </a:lnTo>
                    <a:lnTo>
                      <a:pt x="11" y="4023"/>
                    </a:lnTo>
                    <a:cubicBezTo>
                      <a:pt x="164" y="4023"/>
                      <a:pt x="570" y="4023"/>
                      <a:pt x="1096" y="4012"/>
                    </a:cubicBezTo>
                    <a:lnTo>
                      <a:pt x="4721" y="25"/>
                    </a:lnTo>
                    <a:cubicBezTo>
                      <a:pt x="4646" y="8"/>
                      <a:pt x="4540" y="1"/>
                      <a:pt x="44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4"/>
              <p:cNvSpPr/>
              <p:nvPr/>
            </p:nvSpPr>
            <p:spPr>
              <a:xfrm>
                <a:off x="1513122" y="4145123"/>
                <a:ext cx="157194" cy="171629"/>
              </a:xfrm>
              <a:custGeom>
                <a:avLst/>
                <a:gdLst/>
                <a:ahLst/>
                <a:cxnLst/>
                <a:rect l="l" t="t" r="r" b="b"/>
                <a:pathLst>
                  <a:path w="3463" h="3781" extrusionOk="0">
                    <a:moveTo>
                      <a:pt x="3418" y="0"/>
                    </a:moveTo>
                    <a:lnTo>
                      <a:pt x="0" y="3780"/>
                    </a:lnTo>
                    <a:cubicBezTo>
                      <a:pt x="132" y="3780"/>
                      <a:pt x="263" y="3769"/>
                      <a:pt x="405" y="3769"/>
                    </a:cubicBezTo>
                    <a:lnTo>
                      <a:pt x="3462" y="351"/>
                    </a:lnTo>
                    <a:cubicBezTo>
                      <a:pt x="3451" y="209"/>
                      <a:pt x="3440" y="88"/>
                      <a:pt x="3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34"/>
              <p:cNvSpPr/>
              <p:nvPr/>
            </p:nvSpPr>
            <p:spPr>
              <a:xfrm>
                <a:off x="1434004" y="4138678"/>
                <a:ext cx="162687" cy="175578"/>
              </a:xfrm>
              <a:custGeom>
                <a:avLst/>
                <a:gdLst/>
                <a:ahLst/>
                <a:cxnLst/>
                <a:rect l="l" t="t" r="r" b="b"/>
                <a:pathLst>
                  <a:path w="3584" h="3868" extrusionOk="0">
                    <a:moveTo>
                      <a:pt x="3584" y="0"/>
                    </a:moveTo>
                    <a:lnTo>
                      <a:pt x="3156" y="66"/>
                    </a:lnTo>
                    <a:lnTo>
                      <a:pt x="1" y="3550"/>
                    </a:lnTo>
                    <a:cubicBezTo>
                      <a:pt x="12" y="3692"/>
                      <a:pt x="45" y="3801"/>
                      <a:pt x="122" y="3867"/>
                    </a:cubicBezTo>
                    <a:lnTo>
                      <a:pt x="35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4"/>
              <p:cNvSpPr/>
              <p:nvPr/>
            </p:nvSpPr>
            <p:spPr>
              <a:xfrm>
                <a:off x="1734906" y="4132187"/>
                <a:ext cx="201407" cy="176078"/>
              </a:xfrm>
              <a:custGeom>
                <a:avLst/>
                <a:gdLst/>
                <a:ahLst/>
                <a:cxnLst/>
                <a:rect l="l" t="t" r="r" b="b"/>
                <a:pathLst>
                  <a:path w="4437" h="3879" extrusionOk="0">
                    <a:moveTo>
                      <a:pt x="3528" y="1"/>
                    </a:moveTo>
                    <a:lnTo>
                      <a:pt x="0" y="3868"/>
                    </a:lnTo>
                    <a:cubicBezTo>
                      <a:pt x="285" y="3868"/>
                      <a:pt x="668" y="3879"/>
                      <a:pt x="1084" y="3879"/>
                    </a:cubicBezTo>
                    <a:lnTo>
                      <a:pt x="4437" y="198"/>
                    </a:lnTo>
                    <a:cubicBezTo>
                      <a:pt x="4415" y="78"/>
                      <a:pt x="4393" y="12"/>
                      <a:pt x="4371" y="12"/>
                    </a:cubicBezTo>
                    <a:cubicBezTo>
                      <a:pt x="4317" y="1"/>
                      <a:pt x="3998" y="1"/>
                      <a:pt x="352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34"/>
              <p:cNvSpPr/>
              <p:nvPr/>
            </p:nvSpPr>
            <p:spPr>
              <a:xfrm>
                <a:off x="1798546" y="4154565"/>
                <a:ext cx="140263" cy="153699"/>
              </a:xfrm>
              <a:custGeom>
                <a:avLst/>
                <a:gdLst/>
                <a:ahLst/>
                <a:cxnLst/>
                <a:rect l="l" t="t" r="r" b="b"/>
                <a:pathLst>
                  <a:path w="3090" h="3386" extrusionOk="0">
                    <a:moveTo>
                      <a:pt x="3068" y="1"/>
                    </a:moveTo>
                    <a:lnTo>
                      <a:pt x="0" y="3386"/>
                    </a:lnTo>
                    <a:lnTo>
                      <a:pt x="405" y="3386"/>
                    </a:lnTo>
                    <a:lnTo>
                      <a:pt x="3090" y="384"/>
                    </a:lnTo>
                    <a:cubicBezTo>
                      <a:pt x="3090" y="252"/>
                      <a:pt x="3078" y="121"/>
                      <a:pt x="30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34"/>
              <p:cNvSpPr/>
              <p:nvPr/>
            </p:nvSpPr>
            <p:spPr>
              <a:xfrm>
                <a:off x="1710032" y="4132187"/>
                <a:ext cx="170585" cy="175624"/>
              </a:xfrm>
              <a:custGeom>
                <a:avLst/>
                <a:gdLst/>
                <a:ahLst/>
                <a:cxnLst/>
                <a:rect l="l" t="t" r="r" b="b"/>
                <a:pathLst>
                  <a:path w="3758" h="3869" extrusionOk="0">
                    <a:moveTo>
                      <a:pt x="3758" y="1"/>
                    </a:moveTo>
                    <a:cubicBezTo>
                      <a:pt x="3638" y="12"/>
                      <a:pt x="3517" y="12"/>
                      <a:pt x="3385" y="12"/>
                    </a:cubicBezTo>
                    <a:lnTo>
                      <a:pt x="0" y="3747"/>
                    </a:lnTo>
                    <a:cubicBezTo>
                      <a:pt x="11" y="3824"/>
                      <a:pt x="33" y="3868"/>
                      <a:pt x="55" y="3868"/>
                    </a:cubicBezTo>
                    <a:lnTo>
                      <a:pt x="296" y="3868"/>
                    </a:lnTo>
                    <a:lnTo>
                      <a:pt x="37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4"/>
              <p:cNvSpPr/>
              <p:nvPr/>
            </p:nvSpPr>
            <p:spPr>
              <a:xfrm>
                <a:off x="1971580" y="4132187"/>
                <a:ext cx="203449" cy="176078"/>
              </a:xfrm>
              <a:custGeom>
                <a:avLst/>
                <a:gdLst/>
                <a:ahLst/>
                <a:cxnLst/>
                <a:rect l="l" t="t" r="r" b="b"/>
                <a:pathLst>
                  <a:path w="4482" h="3879" extrusionOk="0">
                    <a:moveTo>
                      <a:pt x="4481" y="1"/>
                    </a:moveTo>
                    <a:cubicBezTo>
                      <a:pt x="4208" y="1"/>
                      <a:pt x="3835" y="1"/>
                      <a:pt x="3407" y="12"/>
                    </a:cubicBezTo>
                    <a:lnTo>
                      <a:pt x="1" y="3737"/>
                    </a:lnTo>
                    <a:cubicBezTo>
                      <a:pt x="23" y="3824"/>
                      <a:pt x="33" y="3868"/>
                      <a:pt x="67" y="3868"/>
                    </a:cubicBezTo>
                    <a:cubicBezTo>
                      <a:pt x="121" y="3868"/>
                      <a:pt x="471" y="3868"/>
                      <a:pt x="965" y="3879"/>
                    </a:cubicBezTo>
                    <a:lnTo>
                      <a:pt x="448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34"/>
              <p:cNvSpPr/>
              <p:nvPr/>
            </p:nvSpPr>
            <p:spPr>
              <a:xfrm>
                <a:off x="2029772" y="4132686"/>
                <a:ext cx="168088" cy="175578"/>
              </a:xfrm>
              <a:custGeom>
                <a:avLst/>
                <a:gdLst/>
                <a:ahLst/>
                <a:cxnLst/>
                <a:rect l="l" t="t" r="r" b="b"/>
                <a:pathLst>
                  <a:path w="3703" h="3868" extrusionOk="0">
                    <a:moveTo>
                      <a:pt x="3506" y="1"/>
                    </a:moveTo>
                    <a:lnTo>
                      <a:pt x="0" y="3868"/>
                    </a:lnTo>
                    <a:lnTo>
                      <a:pt x="406" y="3868"/>
                    </a:lnTo>
                    <a:lnTo>
                      <a:pt x="3703" y="176"/>
                    </a:lnTo>
                    <a:cubicBezTo>
                      <a:pt x="3692" y="67"/>
                      <a:pt x="3671" y="1"/>
                      <a:pt x="36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34"/>
              <p:cNvSpPr/>
              <p:nvPr/>
            </p:nvSpPr>
            <p:spPr>
              <a:xfrm>
                <a:off x="1969628" y="4132686"/>
                <a:ext cx="142260" cy="157694"/>
              </a:xfrm>
              <a:custGeom>
                <a:avLst/>
                <a:gdLst/>
                <a:ahLst/>
                <a:cxnLst/>
                <a:rect l="l" t="t" r="r" b="b"/>
                <a:pathLst>
                  <a:path w="3134" h="3474" extrusionOk="0">
                    <a:moveTo>
                      <a:pt x="2761" y="1"/>
                    </a:moveTo>
                    <a:lnTo>
                      <a:pt x="0" y="3035"/>
                    </a:lnTo>
                    <a:cubicBezTo>
                      <a:pt x="11" y="3200"/>
                      <a:pt x="11" y="3353"/>
                      <a:pt x="22" y="3473"/>
                    </a:cubicBezTo>
                    <a:lnTo>
                      <a:pt x="313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34"/>
              <p:cNvSpPr/>
              <p:nvPr/>
            </p:nvSpPr>
            <p:spPr>
              <a:xfrm>
                <a:off x="2232174" y="4163552"/>
                <a:ext cx="141761" cy="147707"/>
              </a:xfrm>
              <a:custGeom>
                <a:avLst/>
                <a:gdLst/>
                <a:ahLst/>
                <a:cxnLst/>
                <a:rect l="l" t="t" r="r" b="b"/>
                <a:pathLst>
                  <a:path w="3123" h="3254" extrusionOk="0">
                    <a:moveTo>
                      <a:pt x="2815" y="0"/>
                    </a:moveTo>
                    <a:lnTo>
                      <a:pt x="0" y="3089"/>
                    </a:lnTo>
                    <a:cubicBezTo>
                      <a:pt x="11" y="3144"/>
                      <a:pt x="33" y="3188"/>
                      <a:pt x="44" y="3199"/>
                    </a:cubicBezTo>
                    <a:cubicBezTo>
                      <a:pt x="120" y="3231"/>
                      <a:pt x="471" y="3253"/>
                      <a:pt x="931" y="3253"/>
                    </a:cubicBezTo>
                    <a:lnTo>
                      <a:pt x="3122" y="843"/>
                    </a:lnTo>
                    <a:cubicBezTo>
                      <a:pt x="3013" y="536"/>
                      <a:pt x="2914" y="241"/>
                      <a:pt x="28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34"/>
              <p:cNvSpPr/>
              <p:nvPr/>
            </p:nvSpPr>
            <p:spPr>
              <a:xfrm>
                <a:off x="2289323" y="4213756"/>
                <a:ext cx="92555" cy="97503"/>
              </a:xfrm>
              <a:custGeom>
                <a:avLst/>
                <a:gdLst/>
                <a:ahLst/>
                <a:cxnLst/>
                <a:rect l="l" t="t" r="r" b="b"/>
                <a:pathLst>
                  <a:path w="2039" h="2148" extrusionOk="0">
                    <a:moveTo>
                      <a:pt x="1940" y="0"/>
                    </a:moveTo>
                    <a:lnTo>
                      <a:pt x="1" y="2147"/>
                    </a:lnTo>
                    <a:cubicBezTo>
                      <a:pt x="132" y="2137"/>
                      <a:pt x="264" y="2137"/>
                      <a:pt x="406" y="2137"/>
                    </a:cubicBezTo>
                    <a:lnTo>
                      <a:pt x="2038" y="307"/>
                    </a:lnTo>
                    <a:cubicBezTo>
                      <a:pt x="2006" y="209"/>
                      <a:pt x="1973" y="99"/>
                      <a:pt x="19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34"/>
              <p:cNvSpPr/>
              <p:nvPr/>
            </p:nvSpPr>
            <p:spPr>
              <a:xfrm>
                <a:off x="2228679" y="4141674"/>
                <a:ext cx="126327" cy="151202"/>
              </a:xfrm>
              <a:custGeom>
                <a:avLst/>
                <a:gdLst/>
                <a:ahLst/>
                <a:cxnLst/>
                <a:rect l="l" t="t" r="r" b="b"/>
                <a:pathLst>
                  <a:path w="2783" h="3331" extrusionOk="0">
                    <a:moveTo>
                      <a:pt x="2641" y="0"/>
                    </a:moveTo>
                    <a:lnTo>
                      <a:pt x="0" y="2914"/>
                    </a:lnTo>
                    <a:cubicBezTo>
                      <a:pt x="12" y="3068"/>
                      <a:pt x="22" y="3210"/>
                      <a:pt x="33" y="3330"/>
                    </a:cubicBezTo>
                    <a:lnTo>
                      <a:pt x="2783" y="252"/>
                    </a:lnTo>
                    <a:cubicBezTo>
                      <a:pt x="2739" y="142"/>
                      <a:pt x="2685" y="54"/>
                      <a:pt x="26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34"/>
              <p:cNvSpPr/>
              <p:nvPr/>
            </p:nvSpPr>
            <p:spPr>
              <a:xfrm>
                <a:off x="1416619" y="4437492"/>
                <a:ext cx="278528" cy="179073"/>
              </a:xfrm>
              <a:custGeom>
                <a:avLst/>
                <a:gdLst/>
                <a:ahLst/>
                <a:cxnLst/>
                <a:rect l="l" t="t" r="r" b="b"/>
                <a:pathLst>
                  <a:path w="6136" h="3945" extrusionOk="0">
                    <a:moveTo>
                      <a:pt x="3068" y="1"/>
                    </a:moveTo>
                    <a:cubicBezTo>
                      <a:pt x="1370" y="1"/>
                      <a:pt x="1" y="1371"/>
                      <a:pt x="1" y="3058"/>
                    </a:cubicBezTo>
                    <a:cubicBezTo>
                      <a:pt x="1" y="3375"/>
                      <a:pt x="45" y="3671"/>
                      <a:pt x="132" y="3945"/>
                    </a:cubicBezTo>
                    <a:lnTo>
                      <a:pt x="6004" y="3945"/>
                    </a:lnTo>
                    <a:cubicBezTo>
                      <a:pt x="6081" y="3671"/>
                      <a:pt x="6136" y="3375"/>
                      <a:pt x="6136" y="3058"/>
                    </a:cubicBezTo>
                    <a:cubicBezTo>
                      <a:pt x="6136" y="1371"/>
                      <a:pt x="4755" y="1"/>
                      <a:pt x="3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4"/>
              <p:cNvSpPr/>
              <p:nvPr/>
            </p:nvSpPr>
            <p:spPr>
              <a:xfrm>
                <a:off x="1428557" y="4449430"/>
                <a:ext cx="254153" cy="254198"/>
              </a:xfrm>
              <a:custGeom>
                <a:avLst/>
                <a:gdLst/>
                <a:ahLst/>
                <a:cxnLst/>
                <a:rect l="l" t="t" r="r" b="b"/>
                <a:pathLst>
                  <a:path w="5599" h="5600" extrusionOk="0">
                    <a:moveTo>
                      <a:pt x="2805" y="1"/>
                    </a:moveTo>
                    <a:cubicBezTo>
                      <a:pt x="1260" y="1"/>
                      <a:pt x="1" y="1250"/>
                      <a:pt x="1" y="2795"/>
                    </a:cubicBezTo>
                    <a:cubicBezTo>
                      <a:pt x="1" y="4339"/>
                      <a:pt x="1260" y="5599"/>
                      <a:pt x="2805" y="5599"/>
                    </a:cubicBezTo>
                    <a:cubicBezTo>
                      <a:pt x="4350" y="5599"/>
                      <a:pt x="5598" y="4339"/>
                      <a:pt x="5598" y="2795"/>
                    </a:cubicBezTo>
                    <a:cubicBezTo>
                      <a:pt x="5598" y="1250"/>
                      <a:pt x="4350" y="1"/>
                      <a:pt x="28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4"/>
              <p:cNvSpPr/>
              <p:nvPr/>
            </p:nvSpPr>
            <p:spPr>
              <a:xfrm>
                <a:off x="1477307" y="4498181"/>
                <a:ext cx="156650" cy="156695"/>
              </a:xfrm>
              <a:custGeom>
                <a:avLst/>
                <a:gdLst/>
                <a:ahLst/>
                <a:cxnLst/>
                <a:rect l="l" t="t" r="r" b="b"/>
                <a:pathLst>
                  <a:path w="3451" h="3452" extrusionOk="0">
                    <a:moveTo>
                      <a:pt x="1731" y="0"/>
                    </a:moveTo>
                    <a:cubicBezTo>
                      <a:pt x="778" y="0"/>
                      <a:pt x="0" y="767"/>
                      <a:pt x="0" y="1721"/>
                    </a:cubicBezTo>
                    <a:cubicBezTo>
                      <a:pt x="0" y="2674"/>
                      <a:pt x="778" y="3452"/>
                      <a:pt x="1731" y="3452"/>
                    </a:cubicBezTo>
                    <a:cubicBezTo>
                      <a:pt x="2684" y="3452"/>
                      <a:pt x="3451" y="2674"/>
                      <a:pt x="3451" y="1721"/>
                    </a:cubicBezTo>
                    <a:cubicBezTo>
                      <a:pt x="3451" y="767"/>
                      <a:pt x="2684" y="0"/>
                      <a:pt x="17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4"/>
              <p:cNvSpPr/>
              <p:nvPr/>
            </p:nvSpPr>
            <p:spPr>
              <a:xfrm>
                <a:off x="1516571" y="4537491"/>
                <a:ext cx="78120" cy="78075"/>
              </a:xfrm>
              <a:custGeom>
                <a:avLst/>
                <a:gdLst/>
                <a:ahLst/>
                <a:cxnLst/>
                <a:rect l="l" t="t" r="r" b="b"/>
                <a:pathLst>
                  <a:path w="1721" h="1720" extrusionOk="0">
                    <a:moveTo>
                      <a:pt x="866" y="0"/>
                    </a:moveTo>
                    <a:cubicBezTo>
                      <a:pt x="384" y="0"/>
                      <a:pt x="0" y="383"/>
                      <a:pt x="0" y="855"/>
                    </a:cubicBezTo>
                    <a:cubicBezTo>
                      <a:pt x="0" y="1337"/>
                      <a:pt x="384" y="1720"/>
                      <a:pt x="866" y="1720"/>
                    </a:cubicBezTo>
                    <a:cubicBezTo>
                      <a:pt x="1337" y="1720"/>
                      <a:pt x="1721" y="1337"/>
                      <a:pt x="1721" y="855"/>
                    </a:cubicBezTo>
                    <a:cubicBezTo>
                      <a:pt x="1721" y="383"/>
                      <a:pt x="1337" y="0"/>
                      <a:pt x="8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4"/>
              <p:cNvSpPr/>
              <p:nvPr/>
            </p:nvSpPr>
            <p:spPr>
              <a:xfrm>
                <a:off x="2033721" y="4437492"/>
                <a:ext cx="278528" cy="179073"/>
              </a:xfrm>
              <a:custGeom>
                <a:avLst/>
                <a:gdLst/>
                <a:ahLst/>
                <a:cxnLst/>
                <a:rect l="l" t="t" r="r" b="b"/>
                <a:pathLst>
                  <a:path w="6136" h="3945" extrusionOk="0">
                    <a:moveTo>
                      <a:pt x="3068" y="1"/>
                    </a:moveTo>
                    <a:cubicBezTo>
                      <a:pt x="1371" y="1"/>
                      <a:pt x="1" y="1371"/>
                      <a:pt x="1" y="3058"/>
                    </a:cubicBezTo>
                    <a:cubicBezTo>
                      <a:pt x="1" y="3375"/>
                      <a:pt x="45" y="3671"/>
                      <a:pt x="132" y="3945"/>
                    </a:cubicBezTo>
                    <a:lnTo>
                      <a:pt x="6004" y="3945"/>
                    </a:lnTo>
                    <a:cubicBezTo>
                      <a:pt x="6081" y="3671"/>
                      <a:pt x="6136" y="3375"/>
                      <a:pt x="6136" y="3058"/>
                    </a:cubicBezTo>
                    <a:cubicBezTo>
                      <a:pt x="6136" y="1371"/>
                      <a:pt x="4755" y="1"/>
                      <a:pt x="3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4"/>
              <p:cNvSpPr/>
              <p:nvPr/>
            </p:nvSpPr>
            <p:spPr>
              <a:xfrm>
                <a:off x="2045659" y="4449430"/>
                <a:ext cx="254198" cy="254198"/>
              </a:xfrm>
              <a:custGeom>
                <a:avLst/>
                <a:gdLst/>
                <a:ahLst/>
                <a:cxnLst/>
                <a:rect l="l" t="t" r="r" b="b"/>
                <a:pathLst>
                  <a:path w="5600" h="5600" extrusionOk="0">
                    <a:moveTo>
                      <a:pt x="2805" y="1"/>
                    </a:moveTo>
                    <a:cubicBezTo>
                      <a:pt x="1261" y="1"/>
                      <a:pt x="1" y="1250"/>
                      <a:pt x="1" y="2795"/>
                    </a:cubicBezTo>
                    <a:cubicBezTo>
                      <a:pt x="1" y="4339"/>
                      <a:pt x="1261" y="5599"/>
                      <a:pt x="2805" y="5599"/>
                    </a:cubicBezTo>
                    <a:cubicBezTo>
                      <a:pt x="4350" y="5599"/>
                      <a:pt x="5599" y="4339"/>
                      <a:pt x="5599" y="2795"/>
                    </a:cubicBezTo>
                    <a:cubicBezTo>
                      <a:pt x="5599" y="1250"/>
                      <a:pt x="4350" y="1"/>
                      <a:pt x="28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4"/>
              <p:cNvSpPr/>
              <p:nvPr/>
            </p:nvSpPr>
            <p:spPr>
              <a:xfrm>
                <a:off x="2094410" y="4498181"/>
                <a:ext cx="156695" cy="156695"/>
              </a:xfrm>
              <a:custGeom>
                <a:avLst/>
                <a:gdLst/>
                <a:ahLst/>
                <a:cxnLst/>
                <a:rect l="l" t="t" r="r" b="b"/>
                <a:pathLst>
                  <a:path w="3452" h="3452" extrusionOk="0">
                    <a:moveTo>
                      <a:pt x="1731" y="0"/>
                    </a:moveTo>
                    <a:cubicBezTo>
                      <a:pt x="779" y="0"/>
                      <a:pt x="0" y="767"/>
                      <a:pt x="0" y="1721"/>
                    </a:cubicBezTo>
                    <a:cubicBezTo>
                      <a:pt x="0" y="2674"/>
                      <a:pt x="779" y="3452"/>
                      <a:pt x="1731" y="3452"/>
                    </a:cubicBezTo>
                    <a:cubicBezTo>
                      <a:pt x="2685" y="3452"/>
                      <a:pt x="3452" y="2674"/>
                      <a:pt x="3452" y="1721"/>
                    </a:cubicBezTo>
                    <a:cubicBezTo>
                      <a:pt x="3452" y="767"/>
                      <a:pt x="2685" y="0"/>
                      <a:pt x="17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4"/>
              <p:cNvSpPr/>
              <p:nvPr/>
            </p:nvSpPr>
            <p:spPr>
              <a:xfrm>
                <a:off x="2133719" y="4537491"/>
                <a:ext cx="78075" cy="78075"/>
              </a:xfrm>
              <a:custGeom>
                <a:avLst/>
                <a:gdLst/>
                <a:ahLst/>
                <a:cxnLst/>
                <a:rect l="l" t="t" r="r" b="b"/>
                <a:pathLst>
                  <a:path w="1720" h="1720" extrusionOk="0">
                    <a:moveTo>
                      <a:pt x="865" y="0"/>
                    </a:moveTo>
                    <a:cubicBezTo>
                      <a:pt x="383" y="0"/>
                      <a:pt x="0" y="383"/>
                      <a:pt x="0" y="855"/>
                    </a:cubicBezTo>
                    <a:cubicBezTo>
                      <a:pt x="0" y="1337"/>
                      <a:pt x="383" y="1720"/>
                      <a:pt x="865" y="1720"/>
                    </a:cubicBezTo>
                    <a:cubicBezTo>
                      <a:pt x="1337" y="1720"/>
                      <a:pt x="1720" y="1337"/>
                      <a:pt x="1720" y="855"/>
                    </a:cubicBezTo>
                    <a:cubicBezTo>
                      <a:pt x="1720" y="383"/>
                      <a:pt x="1337" y="0"/>
                      <a:pt x="8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7" name="Google Shape;1657;p34"/>
            <p:cNvSpPr/>
            <p:nvPr/>
          </p:nvSpPr>
          <p:spPr>
            <a:xfrm>
              <a:off x="5518300" y="3258638"/>
              <a:ext cx="219000" cy="2190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Newton's Laws Infographics by Slidesgo">
  <a:themeElements>
    <a:clrScheme name="Simple Light">
      <a:dk1>
        <a:srgbClr val="191919"/>
      </a:dk1>
      <a:lt1>
        <a:srgbClr val="FFFFFF"/>
      </a:lt1>
      <a:dk2>
        <a:srgbClr val="F4F3FF"/>
      </a:dk2>
      <a:lt2>
        <a:srgbClr val="FF675A"/>
      </a:lt2>
      <a:accent1>
        <a:srgbClr val="FF9C6F"/>
      </a:accent1>
      <a:accent2>
        <a:srgbClr val="FDBD55"/>
      </a:accent2>
      <a:accent3>
        <a:srgbClr val="5BCC97"/>
      </a:accent3>
      <a:accent4>
        <a:srgbClr val="A7C0FF"/>
      </a:accent4>
      <a:accent5>
        <a:srgbClr val="6B96FF"/>
      </a:accent5>
      <a:accent6>
        <a:srgbClr val="4F559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