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ar-OM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69" d="100"/>
          <a:sy n="69" d="100"/>
        </p:scale>
        <p:origin x="7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OM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OM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4DA8-BDE3-4B38-8598-45473611F368}" type="datetimeFigureOut">
              <a:rPr lang="ar-OM" smtClean="0"/>
              <a:t>05/02/1445</a:t>
            </a:fld>
            <a:endParaRPr lang="ar-OM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OM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15E9-D72D-4DEB-AEFE-A2E0F516AFC8}" type="slidenum">
              <a:rPr lang="ar-OM" smtClean="0"/>
              <a:t>‹#›</a:t>
            </a:fld>
            <a:endParaRPr lang="ar-OM"/>
          </a:p>
        </p:txBody>
      </p:sp>
    </p:spTree>
    <p:extLst>
      <p:ext uri="{BB962C8B-B14F-4D97-AF65-F5344CB8AC3E}">
        <p14:creationId xmlns:p14="http://schemas.microsoft.com/office/powerpoint/2010/main" val="312728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OM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OM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4DA8-BDE3-4B38-8598-45473611F368}" type="datetimeFigureOut">
              <a:rPr lang="ar-OM" smtClean="0"/>
              <a:t>05/02/1445</a:t>
            </a:fld>
            <a:endParaRPr lang="ar-OM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OM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15E9-D72D-4DEB-AEFE-A2E0F516AFC8}" type="slidenum">
              <a:rPr lang="ar-OM" smtClean="0"/>
              <a:t>‹#›</a:t>
            </a:fld>
            <a:endParaRPr lang="ar-OM"/>
          </a:p>
        </p:txBody>
      </p:sp>
    </p:spTree>
    <p:extLst>
      <p:ext uri="{BB962C8B-B14F-4D97-AF65-F5344CB8AC3E}">
        <p14:creationId xmlns:p14="http://schemas.microsoft.com/office/powerpoint/2010/main" val="3117459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OM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OM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4DA8-BDE3-4B38-8598-45473611F368}" type="datetimeFigureOut">
              <a:rPr lang="ar-OM" smtClean="0"/>
              <a:t>05/02/1445</a:t>
            </a:fld>
            <a:endParaRPr lang="ar-OM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OM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15E9-D72D-4DEB-AEFE-A2E0F516AFC8}" type="slidenum">
              <a:rPr lang="ar-OM" smtClean="0"/>
              <a:t>‹#›</a:t>
            </a:fld>
            <a:endParaRPr lang="ar-OM"/>
          </a:p>
        </p:txBody>
      </p:sp>
    </p:spTree>
    <p:extLst>
      <p:ext uri="{BB962C8B-B14F-4D97-AF65-F5344CB8AC3E}">
        <p14:creationId xmlns:p14="http://schemas.microsoft.com/office/powerpoint/2010/main" val="3344707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OM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OM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4DA8-BDE3-4B38-8598-45473611F368}" type="datetimeFigureOut">
              <a:rPr lang="ar-OM" smtClean="0"/>
              <a:t>05/02/1445</a:t>
            </a:fld>
            <a:endParaRPr lang="ar-OM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OM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15E9-D72D-4DEB-AEFE-A2E0F516AFC8}" type="slidenum">
              <a:rPr lang="ar-OM" smtClean="0"/>
              <a:t>‹#›</a:t>
            </a:fld>
            <a:endParaRPr lang="ar-OM"/>
          </a:p>
        </p:txBody>
      </p:sp>
    </p:spTree>
    <p:extLst>
      <p:ext uri="{BB962C8B-B14F-4D97-AF65-F5344CB8AC3E}">
        <p14:creationId xmlns:p14="http://schemas.microsoft.com/office/powerpoint/2010/main" val="1135754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OM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4DA8-BDE3-4B38-8598-45473611F368}" type="datetimeFigureOut">
              <a:rPr lang="ar-OM" smtClean="0"/>
              <a:t>05/02/1445</a:t>
            </a:fld>
            <a:endParaRPr lang="ar-OM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OM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15E9-D72D-4DEB-AEFE-A2E0F516AFC8}" type="slidenum">
              <a:rPr lang="ar-OM" smtClean="0"/>
              <a:t>‹#›</a:t>
            </a:fld>
            <a:endParaRPr lang="ar-OM"/>
          </a:p>
        </p:txBody>
      </p:sp>
    </p:spTree>
    <p:extLst>
      <p:ext uri="{BB962C8B-B14F-4D97-AF65-F5344CB8AC3E}">
        <p14:creationId xmlns:p14="http://schemas.microsoft.com/office/powerpoint/2010/main" val="35971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OM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OM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OM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4DA8-BDE3-4B38-8598-45473611F368}" type="datetimeFigureOut">
              <a:rPr lang="ar-OM" smtClean="0"/>
              <a:t>05/02/1445</a:t>
            </a:fld>
            <a:endParaRPr lang="ar-OM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OM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15E9-D72D-4DEB-AEFE-A2E0F516AFC8}" type="slidenum">
              <a:rPr lang="ar-OM" smtClean="0"/>
              <a:t>‹#›</a:t>
            </a:fld>
            <a:endParaRPr lang="ar-OM"/>
          </a:p>
        </p:txBody>
      </p:sp>
    </p:spTree>
    <p:extLst>
      <p:ext uri="{BB962C8B-B14F-4D97-AF65-F5344CB8AC3E}">
        <p14:creationId xmlns:p14="http://schemas.microsoft.com/office/powerpoint/2010/main" val="734795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OM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OM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OM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4DA8-BDE3-4B38-8598-45473611F368}" type="datetimeFigureOut">
              <a:rPr lang="ar-OM" smtClean="0"/>
              <a:t>05/02/1445</a:t>
            </a:fld>
            <a:endParaRPr lang="ar-OM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OM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15E9-D72D-4DEB-AEFE-A2E0F516AFC8}" type="slidenum">
              <a:rPr lang="ar-OM" smtClean="0"/>
              <a:t>‹#›</a:t>
            </a:fld>
            <a:endParaRPr lang="ar-OM"/>
          </a:p>
        </p:txBody>
      </p:sp>
    </p:spTree>
    <p:extLst>
      <p:ext uri="{BB962C8B-B14F-4D97-AF65-F5344CB8AC3E}">
        <p14:creationId xmlns:p14="http://schemas.microsoft.com/office/powerpoint/2010/main" val="2606894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OM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4DA8-BDE3-4B38-8598-45473611F368}" type="datetimeFigureOut">
              <a:rPr lang="ar-OM" smtClean="0"/>
              <a:t>05/02/1445</a:t>
            </a:fld>
            <a:endParaRPr lang="ar-OM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OM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15E9-D72D-4DEB-AEFE-A2E0F516AFC8}" type="slidenum">
              <a:rPr lang="ar-OM" smtClean="0"/>
              <a:t>‹#›</a:t>
            </a:fld>
            <a:endParaRPr lang="ar-OM"/>
          </a:p>
        </p:txBody>
      </p:sp>
    </p:spTree>
    <p:extLst>
      <p:ext uri="{BB962C8B-B14F-4D97-AF65-F5344CB8AC3E}">
        <p14:creationId xmlns:p14="http://schemas.microsoft.com/office/powerpoint/2010/main" val="31334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4DA8-BDE3-4B38-8598-45473611F368}" type="datetimeFigureOut">
              <a:rPr lang="ar-OM" smtClean="0"/>
              <a:t>05/02/1445</a:t>
            </a:fld>
            <a:endParaRPr lang="ar-OM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OM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15E9-D72D-4DEB-AEFE-A2E0F516AFC8}" type="slidenum">
              <a:rPr lang="ar-OM" smtClean="0"/>
              <a:t>‹#›</a:t>
            </a:fld>
            <a:endParaRPr lang="ar-OM"/>
          </a:p>
        </p:txBody>
      </p:sp>
    </p:spTree>
    <p:extLst>
      <p:ext uri="{BB962C8B-B14F-4D97-AF65-F5344CB8AC3E}">
        <p14:creationId xmlns:p14="http://schemas.microsoft.com/office/powerpoint/2010/main" val="1844444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OM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OM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4DA8-BDE3-4B38-8598-45473611F368}" type="datetimeFigureOut">
              <a:rPr lang="ar-OM" smtClean="0"/>
              <a:t>05/02/1445</a:t>
            </a:fld>
            <a:endParaRPr lang="ar-OM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OM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15E9-D72D-4DEB-AEFE-A2E0F516AFC8}" type="slidenum">
              <a:rPr lang="ar-OM" smtClean="0"/>
              <a:t>‹#›</a:t>
            </a:fld>
            <a:endParaRPr lang="ar-OM"/>
          </a:p>
        </p:txBody>
      </p:sp>
    </p:spTree>
    <p:extLst>
      <p:ext uri="{BB962C8B-B14F-4D97-AF65-F5344CB8AC3E}">
        <p14:creationId xmlns:p14="http://schemas.microsoft.com/office/powerpoint/2010/main" val="693995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OM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OM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4DA8-BDE3-4B38-8598-45473611F368}" type="datetimeFigureOut">
              <a:rPr lang="ar-OM" smtClean="0"/>
              <a:t>05/02/1445</a:t>
            </a:fld>
            <a:endParaRPr lang="ar-OM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OM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15E9-D72D-4DEB-AEFE-A2E0F516AFC8}" type="slidenum">
              <a:rPr lang="ar-OM" smtClean="0"/>
              <a:t>‹#›</a:t>
            </a:fld>
            <a:endParaRPr lang="ar-OM"/>
          </a:p>
        </p:txBody>
      </p:sp>
    </p:spTree>
    <p:extLst>
      <p:ext uri="{BB962C8B-B14F-4D97-AF65-F5344CB8AC3E}">
        <p14:creationId xmlns:p14="http://schemas.microsoft.com/office/powerpoint/2010/main" val="44170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OM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OM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44DA8-BDE3-4B38-8598-45473611F368}" type="datetimeFigureOut">
              <a:rPr lang="ar-OM" smtClean="0"/>
              <a:t>05/02/1445</a:t>
            </a:fld>
            <a:endParaRPr lang="ar-OM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OM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115E9-D72D-4DEB-AEFE-A2E0F516AFC8}" type="slidenum">
              <a:rPr lang="ar-OM" smtClean="0"/>
              <a:t>‹#›</a:t>
            </a:fld>
            <a:endParaRPr lang="ar-OM"/>
          </a:p>
        </p:txBody>
      </p:sp>
    </p:spTree>
    <p:extLst>
      <p:ext uri="{BB962C8B-B14F-4D97-AF65-F5344CB8AC3E}">
        <p14:creationId xmlns:p14="http://schemas.microsoft.com/office/powerpoint/2010/main" val="271718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OM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012819" y="2147891"/>
            <a:ext cx="6606201" cy="309111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935994" y="1813775"/>
            <a:ext cx="6998564" cy="3089886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471054" y="1579419"/>
            <a:ext cx="6423128" cy="365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2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625756" y="1642116"/>
            <a:ext cx="6605338" cy="3826429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259281" y="1246909"/>
            <a:ext cx="7083985" cy="3942392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177332" y="1883705"/>
            <a:ext cx="6527496" cy="300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4685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شاشة عريضة</PresentationFormat>
  <Paragraphs>0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خلود العجمي</dc:creator>
  <cp:lastModifiedBy>خلود العجمي</cp:lastModifiedBy>
  <cp:revision>2</cp:revision>
  <dcterms:created xsi:type="dcterms:W3CDTF">2023-08-20T21:52:27Z</dcterms:created>
  <dcterms:modified xsi:type="dcterms:W3CDTF">2023-08-20T22:02:37Z</dcterms:modified>
</cp:coreProperties>
</file>