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y="6858000" cx="9144000"/>
  <p:notesSz cx="6858000" cy="9144000"/>
  <p:defaultTextStyle>
    <a:defPPr lvl="0">
      <a:defRPr lang="fr-FR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16638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l="-226" t="185" r="-961" b="34600"/>
          <a:stretch/>
        </p:blipFill>
        <p:spPr>
          <a:xfrm>
            <a:off x="0" y="866775"/>
            <a:ext cx="9252520" cy="49384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r="-4336" b="36185"/>
          <a:stretch/>
        </p:blipFill>
        <p:spPr>
          <a:xfrm>
            <a:off x="0" y="866775"/>
            <a:ext cx="9540552" cy="47944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