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fif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937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76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036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56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4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19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0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4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8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4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2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ECED216-79D3-4AE4-895B-C3597EABE15C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B5AEFE4-8AE6-4193-A49E-5520E728A0F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58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1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&#1593;&#1585;&#1590;%20&#1578;&#1602;&#1583;&#1610;&#1605;&#1610;%20&#1575;&#1604;&#1578;&#1610;&#1605;&#1610;&#1606;&#1577;.ppt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583;&#1585;&#1608;&#1587;%20&#1575;&#1604;&#1602;&#1585;&#1575;&#1569;&#1577;%20__&#1583;&#1585;&#1587;%20%7b&#1575;&#1604;&#1578;&#1610;&#1605;&#1610;&#1606;&#1577;%7d&#1583;&#1585;&#1608;&#1587;%20&#1575;&#1604;&#1589;&#1601;%20&#1575;&#1604;&#1579;&#1575;&#1604;&#1579;%20&#1575;&#1604;&#1575;&#1587;&#1575;&#1587;&#1609;.mp4" TargetMode="External"/><Relationship Id="rId2" Type="http://schemas.openxmlformats.org/officeDocument/2006/relationships/hyperlink" Target="https://www.yout-ube.com/watch?v=1aQCILqHskQ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&#1589;&#1608;&#1578;%20&#1575;&#1604;&#1578;&#1610;&#1605;&#1610;&#1606;&#1577;.mpe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OM" sz="3600" dirty="0"/>
              <a:t>اهداف الدرس </a:t>
            </a:r>
            <a:endParaRPr lang="ar-SA" sz="36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158314" y="2899955"/>
            <a:ext cx="8592417" cy="206210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OM" dirty="0"/>
              <a:t>1</a:t>
            </a:r>
            <a:r>
              <a:rPr lang="ar-OM" sz="3200" dirty="0"/>
              <a:t>- يعبر عن لوحة المحادثة بلغة سليمة .</a:t>
            </a:r>
          </a:p>
          <a:p>
            <a:r>
              <a:rPr lang="ar-OM" sz="3200" dirty="0"/>
              <a:t>2- يقرأ الدرس قراءة جهرية صحيحة خالية من الأخطاء اللغوية .</a:t>
            </a:r>
          </a:p>
          <a:p>
            <a:r>
              <a:rPr lang="ar-OM" sz="3200" dirty="0"/>
              <a:t>3- يتلو من القرآن الكريم سورة يحفظها تلاوة صحيحة.</a:t>
            </a:r>
          </a:p>
          <a:p>
            <a:r>
              <a:rPr lang="ar-OM" sz="3200" dirty="0"/>
              <a:t>4- يتمسك بالمحافظة على قراءة القرآن وحفظ سوره.</a:t>
            </a:r>
          </a:p>
        </p:txBody>
      </p:sp>
    </p:spTree>
    <p:extLst>
      <p:ext uri="{BB962C8B-B14F-4D97-AF65-F5344CB8AC3E}">
        <p14:creationId xmlns:p14="http://schemas.microsoft.com/office/powerpoint/2010/main" val="3188405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hlinkClick r:id="rId2" action="ppaction://hlinkpres?slideindex=1&amp;slidetitle="/>
              </a:rPr>
              <a:t>عرض تقديمي </a:t>
            </a:r>
            <a:r>
              <a:rPr lang="ar-SA" dirty="0" err="1">
                <a:hlinkClick r:id="rId2" action="ppaction://hlinkpres?slideindex=1&amp;slidetitle="/>
              </a:rPr>
              <a:t>التيمينة</a:t>
            </a:r>
            <a:r>
              <a:rPr lang="ar-SA" dirty="0">
                <a:hlinkClick r:id="rId2" action="ppaction://hlinkpres?slideindex=1&amp;slidetitle="/>
              </a:rPr>
              <a:t>.</a:t>
            </a:r>
            <a:r>
              <a:rPr lang="en-US">
                <a:hlinkClick r:id="rId2" action="ppaction://hlinkpres?slideindex=1&amp;slidetitle="/>
              </a:rPr>
              <a:t>pptx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8306873" y="1798122"/>
            <a:ext cx="15197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25316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شاهد ثم أجب عن الأسئلة:</a:t>
            </a:r>
            <a:endParaRPr lang="en-US" dirty="0"/>
          </a:p>
        </p:txBody>
      </p:sp>
      <p:pic>
        <p:nvPicPr>
          <p:cNvPr id="4" name="عنصر نائب للمحتوى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521" y="1846263"/>
            <a:ext cx="3713284" cy="4022725"/>
          </a:xfrm>
        </p:spPr>
      </p:pic>
    </p:spTree>
    <p:extLst>
      <p:ext uri="{BB962C8B-B14F-4D97-AF65-F5344CB8AC3E}">
        <p14:creationId xmlns:p14="http://schemas.microsoft.com/office/powerpoint/2010/main" val="296011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sz="3200" dirty="0">
                <a:hlinkClick r:id="rId2"/>
              </a:rPr>
              <a:t>أقرأ ثم أجب</a:t>
            </a:r>
            <a:r>
              <a:rPr lang="ar-OM" dirty="0">
                <a:hlinkClick r:id="rId2"/>
              </a:rPr>
              <a:t>:</a:t>
            </a:r>
            <a:endParaRPr lang="en-US" dirty="0">
              <a:hlinkClick r:id="rId2"/>
            </a:endParaRPr>
          </a:p>
        </p:txBody>
      </p:sp>
      <p:pic>
        <p:nvPicPr>
          <p:cNvPr id="4" name="عنصر نائب للمحتوى 3">
            <a:hlinkClick r:id="rId3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8" y="1345841"/>
            <a:ext cx="8929254" cy="5160321"/>
          </a:xfrm>
        </p:spPr>
      </p:pic>
    </p:spTree>
    <p:extLst>
      <p:ext uri="{BB962C8B-B14F-4D97-AF65-F5344CB8AC3E}">
        <p14:creationId xmlns:p14="http://schemas.microsoft.com/office/powerpoint/2010/main" val="137919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395" y="2652545"/>
            <a:ext cx="5801535" cy="2410161"/>
          </a:xfrm>
        </p:spPr>
      </p:pic>
    </p:spTree>
    <p:extLst>
      <p:ext uri="{BB962C8B-B14F-4D97-AF65-F5344CB8AC3E}">
        <p14:creationId xmlns:p14="http://schemas.microsoft.com/office/powerpoint/2010/main" val="191812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اقرأ </a:t>
            </a:r>
            <a:r>
              <a:rPr lang="ar-OM" dirty="0" err="1"/>
              <a:t>يابطل</a:t>
            </a:r>
            <a:r>
              <a:rPr lang="ar-OM" dirty="0"/>
              <a:t> ثم أجب على الأسئلة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04" y="1846263"/>
            <a:ext cx="5934118" cy="4022725"/>
          </a:xfrm>
        </p:spPr>
      </p:pic>
    </p:spTree>
    <p:extLst>
      <p:ext uri="{BB962C8B-B14F-4D97-AF65-F5344CB8AC3E}">
        <p14:creationId xmlns:p14="http://schemas.microsoft.com/office/powerpoint/2010/main" val="98909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318" y="579549"/>
            <a:ext cx="9375820" cy="5597414"/>
          </a:xfrm>
        </p:spPr>
      </p:pic>
    </p:spTree>
    <p:extLst>
      <p:ext uri="{BB962C8B-B14F-4D97-AF65-F5344CB8AC3E}">
        <p14:creationId xmlns:p14="http://schemas.microsoft.com/office/powerpoint/2010/main" val="211393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نجمة ذات 5 نقاط 6"/>
          <p:cNvSpPr/>
          <p:nvPr/>
        </p:nvSpPr>
        <p:spPr>
          <a:xfrm>
            <a:off x="1998135" y="1794935"/>
            <a:ext cx="9290754" cy="324300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dirty="0">
                <a:solidFill>
                  <a:srgbClr val="002060"/>
                </a:solidFill>
              </a:rPr>
              <a:t>1</a:t>
            </a:r>
            <a:r>
              <a:rPr lang="ar-OM" b="1" dirty="0">
                <a:solidFill>
                  <a:srgbClr val="002060"/>
                </a:solidFill>
              </a:rPr>
              <a:t>   -أعطت الأم المصحف لـ...............</a:t>
            </a:r>
          </a:p>
          <a:p>
            <a:r>
              <a:rPr lang="ar-OM" b="1" dirty="0">
                <a:solidFill>
                  <a:srgbClr val="002060"/>
                </a:solidFill>
              </a:rPr>
              <a:t>2-المعلم ...............يعلم الأطفال القرآن الكريم.</a:t>
            </a: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1885244" y="688623"/>
            <a:ext cx="8839200" cy="11063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b="1" dirty="0"/>
              <a:t>-اقرأ الدرس ثم أكمل الفراغ في الجمل الاتية :</a:t>
            </a:r>
            <a:br>
              <a:rPr lang="ar-OM" sz="4400" b="1" dirty="0"/>
            </a:br>
            <a:endParaRPr lang="ar-SA" sz="4400" b="1" dirty="0"/>
          </a:p>
        </p:txBody>
      </p:sp>
    </p:spTree>
    <p:extLst>
      <p:ext uri="{BB962C8B-B14F-4D97-AF65-F5344CB8AC3E}">
        <p14:creationId xmlns:p14="http://schemas.microsoft.com/office/powerpoint/2010/main" val="4014214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الواجب كتابة الفقرة الأولى بالتشكيل 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285" y="1846263"/>
            <a:ext cx="4207756" cy="4022725"/>
          </a:xfrm>
        </p:spPr>
      </p:pic>
    </p:spTree>
    <p:extLst>
      <p:ext uri="{BB962C8B-B14F-4D97-AF65-F5344CB8AC3E}">
        <p14:creationId xmlns:p14="http://schemas.microsoft.com/office/powerpoint/2010/main" val="124546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8338" y="442397"/>
            <a:ext cx="10297732" cy="2069088"/>
          </a:xfrm>
        </p:spPr>
        <p:txBody>
          <a:bodyPr>
            <a:normAutofit/>
          </a:bodyPr>
          <a:lstStyle/>
          <a:p>
            <a:r>
              <a:rPr lang="ar-OM" dirty="0"/>
              <a:t> المؤلف   ..........</a:t>
            </a:r>
            <a:br>
              <a:rPr lang="ar-OM" dirty="0"/>
            </a:br>
            <a:r>
              <a:rPr lang="ar-OM" dirty="0"/>
              <a:t> عنوان الكتاب  ...........</a:t>
            </a:r>
            <a:br>
              <a:rPr lang="ar-OM" dirty="0"/>
            </a:br>
            <a:r>
              <a:rPr lang="ar-OM" dirty="0"/>
              <a:t>معنى </a:t>
            </a:r>
            <a:r>
              <a:rPr lang="ar-OM" dirty="0" err="1"/>
              <a:t>التيمينة</a:t>
            </a:r>
            <a:r>
              <a:rPr lang="ar-OM" dirty="0"/>
              <a:t>    ....................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90" y="2290544"/>
            <a:ext cx="6239746" cy="3134162"/>
          </a:xfrm>
        </p:spPr>
      </p:pic>
    </p:spTree>
    <p:extLst>
      <p:ext uri="{BB962C8B-B14F-4D97-AF65-F5344CB8AC3E}">
        <p14:creationId xmlns:p14="http://schemas.microsoft.com/office/powerpoint/2010/main" val="321320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918" y="38637"/>
            <a:ext cx="9030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23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سهم إلى اليمين 2">
            <a:hlinkClick r:id="rId4" action="ppaction://hlinkfile"/>
          </p:cNvPr>
          <p:cNvSpPr/>
          <p:nvPr/>
        </p:nvSpPr>
        <p:spPr>
          <a:xfrm>
            <a:off x="327378" y="576862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67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0" y="1783644"/>
            <a:ext cx="7303912" cy="460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5655"/>
      </p:ext>
    </p:extLst>
  </p:cSld>
  <p:clrMapOvr>
    <a:masterClrMapping/>
  </p:clrMapOvr>
</p:sld>
</file>

<file path=ppt/theme/theme1.xml><?xml version="1.0" encoding="utf-8"?>
<a:theme xmlns:a="http://schemas.openxmlformats.org/drawingml/2006/main" name="أثر رجعي">
  <a:themeElements>
    <a:clrScheme name="أثر رجعي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أثر رجعي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ثر رجعي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