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drawingml.diagramData+xml" PartName="/ppt/diagrams/data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drawingml.diagramLayout+xml" PartName="/ppt/diagrams/layout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drawingml.diagramStyle+xml" PartName="/ppt/diagrams/quickStyle1.xml"/>
  <Override ContentType="application/vnd.openxmlformats-officedocument.presentationml.presentation.main+xml" PartName="/ppt/presentation.xml"/>
  <Override ContentType="application/vnd.ms-office.drawingml.diagramDrawing+xml" PartName="/ppt/diagrams/drawing1.xml"/>
  <Override ContentType="application/vnd.openxmlformats-officedocument.presentationml.presProps+xml" PartName="/ppt/presProps1.xml"/>
  <Override ContentType="application/vnd.openxmlformats-officedocument.drawingml.diagramColors+xml" PartName="/ppt/diagrams/color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36EC3C-BDF9-4989-823C-726D04DE1A3D}" type="doc">
      <dgm:prSet loTypeId="urn:microsoft.com/office/officeart/2005/8/layout/hList1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9F9951F-868E-4F1A-8AB3-055D12333CFE}">
      <dgm:prSet phldrT="[Text]"/>
      <dgm:spPr/>
      <dgm:t>
        <a:bodyPr/>
        <a:lstStyle/>
        <a:p>
          <a:r>
            <a:rPr lang="ar-SA" dirty="0"/>
            <a:t>الخبر</a:t>
          </a:r>
          <a:endParaRPr lang="en-US" dirty="0"/>
        </a:p>
      </dgm:t>
    </dgm:pt>
    <dgm:pt modelId="{E217BC93-9D9C-4DE5-A403-F23B4BA6E84A}" type="parTrans" cxnId="{E8C1AA07-946C-44B9-9F62-C26335BEB2B2}">
      <dgm:prSet/>
      <dgm:spPr/>
      <dgm:t>
        <a:bodyPr/>
        <a:lstStyle/>
        <a:p>
          <a:endParaRPr lang="en-US"/>
        </a:p>
      </dgm:t>
    </dgm:pt>
    <dgm:pt modelId="{E800787A-C8F5-4E3C-8E0D-3C6F4239B913}" type="sibTrans" cxnId="{E8C1AA07-946C-44B9-9F62-C26335BEB2B2}">
      <dgm:prSet/>
      <dgm:spPr/>
      <dgm:t>
        <a:bodyPr/>
        <a:lstStyle/>
        <a:p>
          <a:endParaRPr lang="en-US"/>
        </a:p>
      </dgm:t>
    </dgm:pt>
    <dgm:pt modelId="{00FB8B4E-5E80-4E1E-BADC-09E7F66D481C}">
      <dgm:prSet phldrT="[Text]"/>
      <dgm:spPr/>
      <dgm:t>
        <a:bodyPr/>
        <a:lstStyle/>
        <a:p>
          <a:r>
            <a:rPr lang="ar-SA" dirty="0"/>
            <a:t>المبتدأ</a:t>
          </a:r>
          <a:endParaRPr lang="en-US" dirty="0"/>
        </a:p>
      </dgm:t>
    </dgm:pt>
    <dgm:pt modelId="{66B90F4A-FC4D-4E99-B347-5A5A56592509}" type="parTrans" cxnId="{CE469310-EB3D-4616-83E2-463088870372}">
      <dgm:prSet/>
      <dgm:spPr/>
      <dgm:t>
        <a:bodyPr/>
        <a:lstStyle/>
        <a:p>
          <a:endParaRPr lang="en-US"/>
        </a:p>
      </dgm:t>
    </dgm:pt>
    <dgm:pt modelId="{1BEB4FEC-5D8C-4A49-8E9E-9A6121DAB612}" type="sibTrans" cxnId="{CE469310-EB3D-4616-83E2-463088870372}">
      <dgm:prSet/>
      <dgm:spPr/>
      <dgm:t>
        <a:bodyPr/>
        <a:lstStyle/>
        <a:p>
          <a:endParaRPr lang="en-US"/>
        </a:p>
      </dgm:t>
    </dgm:pt>
    <dgm:pt modelId="{76C15D82-A634-4F3B-8141-BB89B8F6BDDE}">
      <dgm:prSet phldrT="[Text]"/>
      <dgm:spPr/>
      <dgm:t>
        <a:bodyPr/>
        <a:lstStyle/>
        <a:p>
          <a:r>
            <a:rPr lang="ar-SA" dirty="0"/>
            <a:t>الجملة الإسمية</a:t>
          </a:r>
          <a:endParaRPr lang="en-US" dirty="0"/>
        </a:p>
      </dgm:t>
    </dgm:pt>
    <dgm:pt modelId="{CDB8BC93-3BF0-4E24-9A1C-B7C4BA2B1031}" type="parTrans" cxnId="{D9BE5965-8FDE-4D68-AB95-51B1D5E7BE81}">
      <dgm:prSet/>
      <dgm:spPr/>
      <dgm:t>
        <a:bodyPr/>
        <a:lstStyle/>
        <a:p>
          <a:endParaRPr lang="en-US"/>
        </a:p>
      </dgm:t>
    </dgm:pt>
    <dgm:pt modelId="{FB6226A5-C720-4567-8791-F7B17F3F4314}" type="sibTrans" cxnId="{D9BE5965-8FDE-4D68-AB95-51B1D5E7BE81}">
      <dgm:prSet/>
      <dgm:spPr/>
      <dgm:t>
        <a:bodyPr/>
        <a:lstStyle/>
        <a:p>
          <a:endParaRPr lang="en-US"/>
        </a:p>
      </dgm:t>
    </dgm:pt>
    <dgm:pt modelId="{11ECAEA5-7964-41C3-9B6C-764D9BF80F38}">
      <dgm:prSet phldrT="[Text]" custT="1"/>
      <dgm:spPr/>
      <dgm:t>
        <a:bodyPr/>
        <a:lstStyle/>
        <a:p>
          <a:pPr algn="r"/>
          <a:r>
            <a:rPr lang="ar-SA" sz="3200" b="1" dirty="0"/>
            <a:t>1- محمدٌ</a:t>
          </a:r>
          <a:r>
            <a:rPr lang="ar-SA" sz="3200" b="1" baseline="0" dirty="0"/>
            <a:t> رسولُ اللهِ</a:t>
          </a:r>
          <a:endParaRPr lang="en-US" sz="3200" b="1" dirty="0"/>
        </a:p>
      </dgm:t>
    </dgm:pt>
    <dgm:pt modelId="{C3EB99FB-ED5C-473D-AB75-52D98440D982}" type="parTrans" cxnId="{F70A34D6-5089-45B8-B3B6-B985DC1CC764}">
      <dgm:prSet/>
      <dgm:spPr/>
      <dgm:t>
        <a:bodyPr/>
        <a:lstStyle/>
        <a:p>
          <a:endParaRPr lang="en-US"/>
        </a:p>
      </dgm:t>
    </dgm:pt>
    <dgm:pt modelId="{25FA669A-F47D-410A-926C-0A1C7D9B0C4B}" type="sibTrans" cxnId="{F70A34D6-5089-45B8-B3B6-B985DC1CC764}">
      <dgm:prSet/>
      <dgm:spPr/>
      <dgm:t>
        <a:bodyPr/>
        <a:lstStyle/>
        <a:p>
          <a:endParaRPr lang="en-US"/>
        </a:p>
      </dgm:t>
    </dgm:pt>
    <dgm:pt modelId="{EC96EA87-21B1-4DA8-84FA-E75C9CBC56F4}">
      <dgm:prSet phldrT="[Text]" custT="1"/>
      <dgm:spPr/>
      <dgm:t>
        <a:bodyPr/>
        <a:lstStyle/>
        <a:p>
          <a:pPr algn="r"/>
          <a:r>
            <a:rPr lang="ar-SA" sz="3200" b="1" dirty="0"/>
            <a:t>2- الأسرةُ  سعيدةٌ</a:t>
          </a:r>
          <a:endParaRPr lang="en-US" sz="3200" b="1" dirty="0"/>
        </a:p>
      </dgm:t>
    </dgm:pt>
    <dgm:pt modelId="{C2BEA7DE-CE6F-4D53-A0A4-29BCAF7DF4AB}" type="parTrans" cxnId="{85893F0D-0698-411F-BE5B-DD837D6B3DEF}">
      <dgm:prSet/>
      <dgm:spPr/>
      <dgm:t>
        <a:bodyPr/>
        <a:lstStyle/>
        <a:p>
          <a:endParaRPr lang="en-US"/>
        </a:p>
      </dgm:t>
    </dgm:pt>
    <dgm:pt modelId="{AC0C6383-BC37-4D6F-BBAF-A56F8EECF1F1}" type="sibTrans" cxnId="{85893F0D-0698-411F-BE5B-DD837D6B3DEF}">
      <dgm:prSet/>
      <dgm:spPr/>
      <dgm:t>
        <a:bodyPr/>
        <a:lstStyle/>
        <a:p>
          <a:endParaRPr lang="en-US"/>
        </a:p>
      </dgm:t>
    </dgm:pt>
    <dgm:pt modelId="{12A3588C-FC8F-40DF-B3D3-E94F939F8492}">
      <dgm:prSet phldrT="[Text]" custT="1"/>
      <dgm:spPr/>
      <dgm:t>
        <a:bodyPr/>
        <a:lstStyle/>
        <a:p>
          <a:pPr algn="r"/>
          <a:r>
            <a:rPr lang="ar-SA" sz="3200" b="1" dirty="0"/>
            <a:t>3- سالمٌ يكتبُ الدرسَ </a:t>
          </a:r>
          <a:endParaRPr lang="en-US" sz="3200" b="1" dirty="0"/>
        </a:p>
      </dgm:t>
    </dgm:pt>
    <dgm:pt modelId="{D4384776-0819-4788-A779-76775CB7A532}" type="parTrans" cxnId="{F5DAB151-3799-4BCC-B647-E7987AC3160E}">
      <dgm:prSet/>
      <dgm:spPr/>
      <dgm:t>
        <a:bodyPr/>
        <a:lstStyle/>
        <a:p>
          <a:endParaRPr lang="en-US"/>
        </a:p>
      </dgm:t>
    </dgm:pt>
    <dgm:pt modelId="{FF9A4586-45C9-483F-A9E2-DD41304D8EAC}" type="sibTrans" cxnId="{F5DAB151-3799-4BCC-B647-E7987AC3160E}">
      <dgm:prSet/>
      <dgm:spPr/>
      <dgm:t>
        <a:bodyPr/>
        <a:lstStyle/>
        <a:p>
          <a:endParaRPr lang="en-US"/>
        </a:p>
      </dgm:t>
    </dgm:pt>
    <dgm:pt modelId="{4AAE2AF2-71E3-4974-8630-D64C5FFD4238}">
      <dgm:prSet phldrT="[Text]" custT="1"/>
      <dgm:spPr/>
      <dgm:t>
        <a:bodyPr/>
        <a:lstStyle/>
        <a:p>
          <a:pPr algn="r"/>
          <a:r>
            <a:rPr lang="ar-SA" sz="3200" b="1" dirty="0"/>
            <a:t>4- الكتابُ في الحقيبة</a:t>
          </a:r>
          <a:endParaRPr lang="en-US" sz="3200" b="1" dirty="0"/>
        </a:p>
      </dgm:t>
    </dgm:pt>
    <dgm:pt modelId="{7F3D57AB-A2DA-4B43-8EFD-05A0438F8E52}" type="parTrans" cxnId="{22AC9808-D359-4575-9B26-203C27CA98C6}">
      <dgm:prSet/>
      <dgm:spPr/>
      <dgm:t>
        <a:bodyPr/>
        <a:lstStyle/>
        <a:p>
          <a:endParaRPr lang="en-US"/>
        </a:p>
      </dgm:t>
    </dgm:pt>
    <dgm:pt modelId="{F1B1B687-4618-47D9-953E-7C01F6BB51C2}" type="sibTrans" cxnId="{22AC9808-D359-4575-9B26-203C27CA98C6}">
      <dgm:prSet/>
      <dgm:spPr/>
      <dgm:t>
        <a:bodyPr/>
        <a:lstStyle/>
        <a:p>
          <a:endParaRPr lang="en-US"/>
        </a:p>
      </dgm:t>
    </dgm:pt>
    <dgm:pt modelId="{B02ABA3F-689A-48C0-9320-58602787A922}">
      <dgm:prSet phldrT="[Text]" custT="1"/>
      <dgm:spPr/>
      <dgm:t>
        <a:bodyPr/>
        <a:lstStyle/>
        <a:p>
          <a:pPr algn="r"/>
          <a:r>
            <a:rPr lang="ar-SA" sz="3200" b="1" dirty="0"/>
            <a:t>5- العصفورُ فوق الشجرةِ</a:t>
          </a:r>
          <a:endParaRPr lang="en-US" sz="3200" b="1" dirty="0"/>
        </a:p>
      </dgm:t>
    </dgm:pt>
    <dgm:pt modelId="{CFCB67A2-B6B0-48C7-A88B-0C84A6604CF7}" type="parTrans" cxnId="{1DB08C36-0597-4180-8079-941217A5EDFE}">
      <dgm:prSet/>
      <dgm:spPr/>
      <dgm:t>
        <a:bodyPr/>
        <a:lstStyle/>
        <a:p>
          <a:endParaRPr lang="en-US"/>
        </a:p>
      </dgm:t>
    </dgm:pt>
    <dgm:pt modelId="{92F22360-5F3B-476A-A6DE-AD20FA668A95}" type="sibTrans" cxnId="{1DB08C36-0597-4180-8079-941217A5EDFE}">
      <dgm:prSet/>
      <dgm:spPr/>
      <dgm:t>
        <a:bodyPr/>
        <a:lstStyle/>
        <a:p>
          <a:endParaRPr lang="en-US"/>
        </a:p>
      </dgm:t>
    </dgm:pt>
    <dgm:pt modelId="{673799AF-DBD5-4FB5-8945-4F12587338F8}">
      <dgm:prSet custT="1"/>
      <dgm:spPr/>
      <dgm:t>
        <a:bodyPr/>
        <a:lstStyle/>
        <a:p>
          <a:pPr algn="r"/>
          <a:endParaRPr lang="en-US" sz="4000" dirty="0"/>
        </a:p>
      </dgm:t>
    </dgm:pt>
    <dgm:pt modelId="{C277BA31-A7F5-41B2-B1AA-060223CC7C30}" type="parTrans" cxnId="{F3C4FA4B-13A5-489C-A73F-BB710C2D997B}">
      <dgm:prSet/>
      <dgm:spPr/>
      <dgm:t>
        <a:bodyPr/>
        <a:lstStyle/>
        <a:p>
          <a:endParaRPr lang="en-US"/>
        </a:p>
      </dgm:t>
    </dgm:pt>
    <dgm:pt modelId="{E4B77607-629E-405B-B6DB-A8FE9D289CD7}" type="sibTrans" cxnId="{F3C4FA4B-13A5-489C-A73F-BB710C2D997B}">
      <dgm:prSet/>
      <dgm:spPr/>
      <dgm:t>
        <a:bodyPr/>
        <a:lstStyle/>
        <a:p>
          <a:endParaRPr lang="en-US"/>
        </a:p>
      </dgm:t>
    </dgm:pt>
    <dgm:pt modelId="{95BEDDC1-CA38-48F3-8152-18C3855124CD}">
      <dgm:prSet custT="1"/>
      <dgm:spPr/>
      <dgm:t>
        <a:bodyPr/>
        <a:lstStyle/>
        <a:p>
          <a:pPr algn="r"/>
          <a:endParaRPr lang="en-US" sz="4000" dirty="0"/>
        </a:p>
      </dgm:t>
    </dgm:pt>
    <dgm:pt modelId="{3AD0E81E-5B0B-4D7C-89BF-A392925A8D23}" type="parTrans" cxnId="{DE276D0B-1E6D-4848-B4B9-9EF4D0736DD6}">
      <dgm:prSet/>
      <dgm:spPr/>
      <dgm:t>
        <a:bodyPr/>
        <a:lstStyle/>
        <a:p>
          <a:endParaRPr lang="en-US"/>
        </a:p>
      </dgm:t>
    </dgm:pt>
    <dgm:pt modelId="{3316D099-E39B-4378-B8F9-A99E07C64F76}" type="sibTrans" cxnId="{DE276D0B-1E6D-4848-B4B9-9EF4D0736DD6}">
      <dgm:prSet/>
      <dgm:spPr/>
      <dgm:t>
        <a:bodyPr/>
        <a:lstStyle/>
        <a:p>
          <a:endParaRPr lang="en-US"/>
        </a:p>
      </dgm:t>
    </dgm:pt>
    <dgm:pt modelId="{C2AC928B-5B19-47AF-A127-DCABE79A9677}">
      <dgm:prSet custT="1"/>
      <dgm:spPr/>
      <dgm:t>
        <a:bodyPr/>
        <a:lstStyle/>
        <a:p>
          <a:pPr algn="r"/>
          <a:endParaRPr lang="en-US" sz="4000" dirty="0"/>
        </a:p>
      </dgm:t>
    </dgm:pt>
    <dgm:pt modelId="{365F2D9C-172C-4963-AA10-D091D73A50C7}" type="parTrans" cxnId="{7287E5F0-E5B8-4D4F-9453-F124B0E8A65A}">
      <dgm:prSet/>
      <dgm:spPr/>
      <dgm:t>
        <a:bodyPr/>
        <a:lstStyle/>
        <a:p>
          <a:endParaRPr lang="en-US"/>
        </a:p>
      </dgm:t>
    </dgm:pt>
    <dgm:pt modelId="{9795BDBA-FB94-4FF6-8F92-8F54C4C1154B}" type="sibTrans" cxnId="{7287E5F0-E5B8-4D4F-9453-F124B0E8A65A}">
      <dgm:prSet/>
      <dgm:spPr/>
      <dgm:t>
        <a:bodyPr/>
        <a:lstStyle/>
        <a:p>
          <a:endParaRPr lang="en-US"/>
        </a:p>
      </dgm:t>
    </dgm:pt>
    <dgm:pt modelId="{705CF334-0888-443D-99C7-D58EA83BC1BA}" type="pres">
      <dgm:prSet presAssocID="{EA36EC3C-BDF9-4989-823C-726D04DE1A3D}" presName="Name0" presStyleCnt="0">
        <dgm:presLayoutVars>
          <dgm:dir/>
          <dgm:animLvl val="lvl"/>
          <dgm:resizeHandles val="exact"/>
        </dgm:presLayoutVars>
      </dgm:prSet>
      <dgm:spPr/>
    </dgm:pt>
    <dgm:pt modelId="{27C57599-DCF4-44E2-9CB7-A659C498FD09}" type="pres">
      <dgm:prSet presAssocID="{59F9951F-868E-4F1A-8AB3-055D12333CFE}" presName="composite" presStyleCnt="0"/>
      <dgm:spPr/>
    </dgm:pt>
    <dgm:pt modelId="{3C321D91-9FC4-4F6B-A5FE-FFAAD0532545}" type="pres">
      <dgm:prSet presAssocID="{59F9951F-868E-4F1A-8AB3-055D12333CFE}" presName="parTx" presStyleLbl="alignNode1" presStyleIdx="0" presStyleCnt="3" custScaleX="45104" custLinFactNeighborX="8537" custLinFactNeighborY="-45077">
        <dgm:presLayoutVars>
          <dgm:chMax val="0"/>
          <dgm:chPref val="0"/>
          <dgm:bulletEnabled val="1"/>
        </dgm:presLayoutVars>
      </dgm:prSet>
      <dgm:spPr/>
    </dgm:pt>
    <dgm:pt modelId="{EDB10BF8-812B-485D-B1EE-27069D5E0C8A}" type="pres">
      <dgm:prSet presAssocID="{59F9951F-868E-4F1A-8AB3-055D12333CFE}" presName="desTx" presStyleLbl="alignAccFollowNode1" presStyleIdx="0" presStyleCnt="3" custScaleX="53352" custLinFactNeighborX="8927" custLinFactNeighborY="-14273">
        <dgm:presLayoutVars>
          <dgm:bulletEnabled val="1"/>
        </dgm:presLayoutVars>
      </dgm:prSet>
      <dgm:spPr/>
    </dgm:pt>
    <dgm:pt modelId="{5F2E9D22-F56E-436B-AE65-CBF3C99D306B}" type="pres">
      <dgm:prSet presAssocID="{E800787A-C8F5-4E3C-8E0D-3C6F4239B913}" presName="space" presStyleCnt="0"/>
      <dgm:spPr/>
    </dgm:pt>
    <dgm:pt modelId="{87F1EABC-FF37-452B-9495-C755A865F0BC}" type="pres">
      <dgm:prSet presAssocID="{00FB8B4E-5E80-4E1E-BADC-09E7F66D481C}" presName="composite" presStyleCnt="0"/>
      <dgm:spPr/>
    </dgm:pt>
    <dgm:pt modelId="{1EAABEA4-4259-4E40-B1DD-7AD2C88A939A}" type="pres">
      <dgm:prSet presAssocID="{00FB8B4E-5E80-4E1E-BADC-09E7F66D481C}" presName="parTx" presStyleLbl="alignNode1" presStyleIdx="1" presStyleCnt="3" custScaleX="41981" custLinFactNeighborX="0" custLinFactNeighborY="-45069">
        <dgm:presLayoutVars>
          <dgm:chMax val="0"/>
          <dgm:chPref val="0"/>
          <dgm:bulletEnabled val="1"/>
        </dgm:presLayoutVars>
      </dgm:prSet>
      <dgm:spPr/>
    </dgm:pt>
    <dgm:pt modelId="{16426065-4C54-4F12-8B3E-2BC8C9103B1A}" type="pres">
      <dgm:prSet presAssocID="{00FB8B4E-5E80-4E1E-BADC-09E7F66D481C}" presName="desTx" presStyleLbl="alignAccFollowNode1" presStyleIdx="1" presStyleCnt="3" custScaleX="50775" custLinFactNeighborX="0" custLinFactNeighborY="-14274">
        <dgm:presLayoutVars>
          <dgm:bulletEnabled val="1"/>
        </dgm:presLayoutVars>
      </dgm:prSet>
      <dgm:spPr/>
    </dgm:pt>
    <dgm:pt modelId="{2A22E6F4-CBE5-4323-BD0C-9BF59E5DD35B}" type="pres">
      <dgm:prSet presAssocID="{1BEB4FEC-5D8C-4A49-8E9E-9A6121DAB612}" presName="space" presStyleCnt="0"/>
      <dgm:spPr/>
    </dgm:pt>
    <dgm:pt modelId="{1BA3F5C9-BB8A-4F98-998E-035E47FD9549}" type="pres">
      <dgm:prSet presAssocID="{76C15D82-A634-4F3B-8141-BB89B8F6BDDE}" presName="composite" presStyleCnt="0"/>
      <dgm:spPr/>
    </dgm:pt>
    <dgm:pt modelId="{0949CE41-6F31-476F-A239-C1F9271E2714}" type="pres">
      <dgm:prSet presAssocID="{76C15D82-A634-4F3B-8141-BB89B8F6BDDE}" presName="parTx" presStyleLbl="alignNode1" presStyleIdx="2" presStyleCnt="3" custLinFactNeighborX="-7659" custLinFactNeighborY="-46073">
        <dgm:presLayoutVars>
          <dgm:chMax val="0"/>
          <dgm:chPref val="0"/>
          <dgm:bulletEnabled val="1"/>
        </dgm:presLayoutVars>
      </dgm:prSet>
      <dgm:spPr/>
    </dgm:pt>
    <dgm:pt modelId="{59CE1392-931D-47ED-9C4A-2816C5046B6B}" type="pres">
      <dgm:prSet presAssocID="{76C15D82-A634-4F3B-8141-BB89B8F6BDDE}" presName="desTx" presStyleLbl="alignAccFollowNode1" presStyleIdx="2" presStyleCnt="3" custLinFactNeighborX="-5821" custLinFactNeighborY="-14918">
        <dgm:presLayoutVars>
          <dgm:bulletEnabled val="1"/>
        </dgm:presLayoutVars>
      </dgm:prSet>
      <dgm:spPr/>
    </dgm:pt>
  </dgm:ptLst>
  <dgm:cxnLst>
    <dgm:cxn modelId="{48BB3801-2BDA-4852-853C-02FB709F6836}" type="presOf" srcId="{12A3588C-FC8F-40DF-B3D3-E94F939F8492}" destId="{59CE1392-931D-47ED-9C4A-2816C5046B6B}" srcOrd="0" destOrd="2" presId="urn:microsoft.com/office/officeart/2005/8/layout/hList1"/>
    <dgm:cxn modelId="{E8C1AA07-946C-44B9-9F62-C26335BEB2B2}" srcId="{EA36EC3C-BDF9-4989-823C-726D04DE1A3D}" destId="{59F9951F-868E-4F1A-8AB3-055D12333CFE}" srcOrd="0" destOrd="0" parTransId="{E217BC93-9D9C-4DE5-A403-F23B4BA6E84A}" sibTransId="{E800787A-C8F5-4E3C-8E0D-3C6F4239B913}"/>
    <dgm:cxn modelId="{22AC9808-D359-4575-9B26-203C27CA98C6}" srcId="{76C15D82-A634-4F3B-8141-BB89B8F6BDDE}" destId="{4AAE2AF2-71E3-4974-8630-D64C5FFD4238}" srcOrd="3" destOrd="0" parTransId="{7F3D57AB-A2DA-4B43-8EFD-05A0438F8E52}" sibTransId="{F1B1B687-4618-47D9-953E-7C01F6BB51C2}"/>
    <dgm:cxn modelId="{DE276D0B-1E6D-4848-B4B9-9EF4D0736DD6}" srcId="{59F9951F-868E-4F1A-8AB3-055D12333CFE}" destId="{95BEDDC1-CA38-48F3-8152-18C3855124CD}" srcOrd="0" destOrd="0" parTransId="{3AD0E81E-5B0B-4D7C-89BF-A392925A8D23}" sibTransId="{3316D099-E39B-4378-B8F9-A99E07C64F76}"/>
    <dgm:cxn modelId="{85893F0D-0698-411F-BE5B-DD837D6B3DEF}" srcId="{76C15D82-A634-4F3B-8141-BB89B8F6BDDE}" destId="{EC96EA87-21B1-4DA8-84FA-E75C9CBC56F4}" srcOrd="1" destOrd="0" parTransId="{C2BEA7DE-CE6F-4D53-A0A4-29BCAF7DF4AB}" sibTransId="{AC0C6383-BC37-4D6F-BBAF-A56F8EECF1F1}"/>
    <dgm:cxn modelId="{CE469310-EB3D-4616-83E2-463088870372}" srcId="{EA36EC3C-BDF9-4989-823C-726D04DE1A3D}" destId="{00FB8B4E-5E80-4E1E-BADC-09E7F66D481C}" srcOrd="1" destOrd="0" parTransId="{66B90F4A-FC4D-4E99-B347-5A5A56592509}" sibTransId="{1BEB4FEC-5D8C-4A49-8E9E-9A6121DAB612}"/>
    <dgm:cxn modelId="{1DB08C36-0597-4180-8079-941217A5EDFE}" srcId="{76C15D82-A634-4F3B-8141-BB89B8F6BDDE}" destId="{B02ABA3F-689A-48C0-9320-58602787A922}" srcOrd="4" destOrd="0" parTransId="{CFCB67A2-B6B0-48C7-A88B-0C84A6604CF7}" sibTransId="{92F22360-5F3B-476A-A6DE-AD20FA668A95}"/>
    <dgm:cxn modelId="{C0EE3565-55FB-4ACC-9FFF-5C8423B6DAD5}" type="presOf" srcId="{EC96EA87-21B1-4DA8-84FA-E75C9CBC56F4}" destId="{59CE1392-931D-47ED-9C4A-2816C5046B6B}" srcOrd="0" destOrd="1" presId="urn:microsoft.com/office/officeart/2005/8/layout/hList1"/>
    <dgm:cxn modelId="{D9BE5965-8FDE-4D68-AB95-51B1D5E7BE81}" srcId="{EA36EC3C-BDF9-4989-823C-726D04DE1A3D}" destId="{76C15D82-A634-4F3B-8141-BB89B8F6BDDE}" srcOrd="2" destOrd="0" parTransId="{CDB8BC93-3BF0-4E24-9A1C-B7C4BA2B1031}" sibTransId="{FB6226A5-C720-4567-8791-F7B17F3F4314}"/>
    <dgm:cxn modelId="{F3C4FA4B-13A5-489C-A73F-BB710C2D997B}" srcId="{00FB8B4E-5E80-4E1E-BADC-09E7F66D481C}" destId="{673799AF-DBD5-4FB5-8945-4F12587338F8}" srcOrd="0" destOrd="0" parTransId="{C277BA31-A7F5-41B2-B1AA-060223CC7C30}" sibTransId="{E4B77607-629E-405B-B6DB-A8FE9D289CD7}"/>
    <dgm:cxn modelId="{F5DAB151-3799-4BCC-B647-E7987AC3160E}" srcId="{76C15D82-A634-4F3B-8141-BB89B8F6BDDE}" destId="{12A3588C-FC8F-40DF-B3D3-E94F939F8492}" srcOrd="2" destOrd="0" parTransId="{D4384776-0819-4788-A779-76775CB7A532}" sibTransId="{FF9A4586-45C9-483F-A9E2-DD41304D8EAC}"/>
    <dgm:cxn modelId="{601F0372-0922-4EE9-BD4E-4062A3E52D05}" type="presOf" srcId="{C2AC928B-5B19-47AF-A127-DCABE79A9677}" destId="{16426065-4C54-4F12-8B3E-2BC8C9103B1A}" srcOrd="0" destOrd="1" presId="urn:microsoft.com/office/officeart/2005/8/layout/hList1"/>
    <dgm:cxn modelId="{E0BF6956-9FB4-4844-915A-858D395F9372}" type="presOf" srcId="{4AAE2AF2-71E3-4974-8630-D64C5FFD4238}" destId="{59CE1392-931D-47ED-9C4A-2816C5046B6B}" srcOrd="0" destOrd="3" presId="urn:microsoft.com/office/officeart/2005/8/layout/hList1"/>
    <dgm:cxn modelId="{AA109758-E874-4C04-B8CD-CC841A19DD38}" type="presOf" srcId="{EA36EC3C-BDF9-4989-823C-726D04DE1A3D}" destId="{705CF334-0888-443D-99C7-D58EA83BC1BA}" srcOrd="0" destOrd="0" presId="urn:microsoft.com/office/officeart/2005/8/layout/hList1"/>
    <dgm:cxn modelId="{FFBF8898-A325-4503-9FA9-899CB71EBEA3}" type="presOf" srcId="{B02ABA3F-689A-48C0-9320-58602787A922}" destId="{59CE1392-931D-47ED-9C4A-2816C5046B6B}" srcOrd="0" destOrd="4" presId="urn:microsoft.com/office/officeart/2005/8/layout/hList1"/>
    <dgm:cxn modelId="{3A2653AC-A715-4841-84BB-64C89D023D93}" type="presOf" srcId="{673799AF-DBD5-4FB5-8945-4F12587338F8}" destId="{16426065-4C54-4F12-8B3E-2BC8C9103B1A}" srcOrd="0" destOrd="0" presId="urn:microsoft.com/office/officeart/2005/8/layout/hList1"/>
    <dgm:cxn modelId="{214A55AC-53C6-4208-AB99-6D5105D79F54}" type="presOf" srcId="{11ECAEA5-7964-41C3-9B6C-764D9BF80F38}" destId="{59CE1392-931D-47ED-9C4A-2816C5046B6B}" srcOrd="0" destOrd="0" presId="urn:microsoft.com/office/officeart/2005/8/layout/hList1"/>
    <dgm:cxn modelId="{A4468CC6-CA1F-4220-9A02-636F85DBAFF2}" type="presOf" srcId="{00FB8B4E-5E80-4E1E-BADC-09E7F66D481C}" destId="{1EAABEA4-4259-4E40-B1DD-7AD2C88A939A}" srcOrd="0" destOrd="0" presId="urn:microsoft.com/office/officeart/2005/8/layout/hList1"/>
    <dgm:cxn modelId="{F70A34D6-5089-45B8-B3B6-B985DC1CC764}" srcId="{76C15D82-A634-4F3B-8141-BB89B8F6BDDE}" destId="{11ECAEA5-7964-41C3-9B6C-764D9BF80F38}" srcOrd="0" destOrd="0" parTransId="{C3EB99FB-ED5C-473D-AB75-52D98440D982}" sibTransId="{25FA669A-F47D-410A-926C-0A1C7D9B0C4B}"/>
    <dgm:cxn modelId="{7287E5F0-E5B8-4D4F-9453-F124B0E8A65A}" srcId="{00FB8B4E-5E80-4E1E-BADC-09E7F66D481C}" destId="{C2AC928B-5B19-47AF-A127-DCABE79A9677}" srcOrd="1" destOrd="0" parTransId="{365F2D9C-172C-4963-AA10-D091D73A50C7}" sibTransId="{9795BDBA-FB94-4FF6-8F92-8F54C4C1154B}"/>
    <dgm:cxn modelId="{7E0D2CF5-FCB1-4CAF-9C85-A98D517F7C38}" type="presOf" srcId="{76C15D82-A634-4F3B-8141-BB89B8F6BDDE}" destId="{0949CE41-6F31-476F-A239-C1F9271E2714}" srcOrd="0" destOrd="0" presId="urn:microsoft.com/office/officeart/2005/8/layout/hList1"/>
    <dgm:cxn modelId="{7E6982F7-3695-44AD-82A2-9CE85CEAB74E}" type="presOf" srcId="{95BEDDC1-CA38-48F3-8152-18C3855124CD}" destId="{EDB10BF8-812B-485D-B1EE-27069D5E0C8A}" srcOrd="0" destOrd="0" presId="urn:microsoft.com/office/officeart/2005/8/layout/hList1"/>
    <dgm:cxn modelId="{9C941BFE-ADC8-4E6B-B4E7-C1982365D509}" type="presOf" srcId="{59F9951F-868E-4F1A-8AB3-055D12333CFE}" destId="{3C321D91-9FC4-4F6B-A5FE-FFAAD0532545}" srcOrd="0" destOrd="0" presId="urn:microsoft.com/office/officeart/2005/8/layout/hList1"/>
    <dgm:cxn modelId="{992E326D-FD5A-46E2-972F-E695C830C4FD}" type="presParOf" srcId="{705CF334-0888-443D-99C7-D58EA83BC1BA}" destId="{27C57599-DCF4-44E2-9CB7-A659C498FD09}" srcOrd="0" destOrd="0" presId="urn:microsoft.com/office/officeart/2005/8/layout/hList1"/>
    <dgm:cxn modelId="{4483BB95-653C-42B3-8856-D1C1969676C8}" type="presParOf" srcId="{27C57599-DCF4-44E2-9CB7-A659C498FD09}" destId="{3C321D91-9FC4-4F6B-A5FE-FFAAD0532545}" srcOrd="0" destOrd="0" presId="urn:microsoft.com/office/officeart/2005/8/layout/hList1"/>
    <dgm:cxn modelId="{EC00A6ED-89E4-4087-AA23-D68AA5FE799E}" type="presParOf" srcId="{27C57599-DCF4-44E2-9CB7-A659C498FD09}" destId="{EDB10BF8-812B-485D-B1EE-27069D5E0C8A}" srcOrd="1" destOrd="0" presId="urn:microsoft.com/office/officeart/2005/8/layout/hList1"/>
    <dgm:cxn modelId="{6E55A0E3-0B3B-49A1-BF37-95F0CCAA0032}" type="presParOf" srcId="{705CF334-0888-443D-99C7-D58EA83BC1BA}" destId="{5F2E9D22-F56E-436B-AE65-CBF3C99D306B}" srcOrd="1" destOrd="0" presId="urn:microsoft.com/office/officeart/2005/8/layout/hList1"/>
    <dgm:cxn modelId="{B7447528-D6EA-4A30-900D-7D64CC263F3A}" type="presParOf" srcId="{705CF334-0888-443D-99C7-D58EA83BC1BA}" destId="{87F1EABC-FF37-452B-9495-C755A865F0BC}" srcOrd="2" destOrd="0" presId="urn:microsoft.com/office/officeart/2005/8/layout/hList1"/>
    <dgm:cxn modelId="{2BE5E453-276D-47D2-A5AE-5668648EE3B3}" type="presParOf" srcId="{87F1EABC-FF37-452B-9495-C755A865F0BC}" destId="{1EAABEA4-4259-4E40-B1DD-7AD2C88A939A}" srcOrd="0" destOrd="0" presId="urn:microsoft.com/office/officeart/2005/8/layout/hList1"/>
    <dgm:cxn modelId="{3BB8174B-A37E-4FD7-B9A2-DE17674088E4}" type="presParOf" srcId="{87F1EABC-FF37-452B-9495-C755A865F0BC}" destId="{16426065-4C54-4F12-8B3E-2BC8C9103B1A}" srcOrd="1" destOrd="0" presId="urn:microsoft.com/office/officeart/2005/8/layout/hList1"/>
    <dgm:cxn modelId="{05C7C0CE-84C7-4B89-926E-6C0A25B8FD2D}" type="presParOf" srcId="{705CF334-0888-443D-99C7-D58EA83BC1BA}" destId="{2A22E6F4-CBE5-4323-BD0C-9BF59E5DD35B}" srcOrd="3" destOrd="0" presId="urn:microsoft.com/office/officeart/2005/8/layout/hList1"/>
    <dgm:cxn modelId="{D5720C47-B375-407A-9E12-B04F21DBF331}" type="presParOf" srcId="{705CF334-0888-443D-99C7-D58EA83BC1BA}" destId="{1BA3F5C9-BB8A-4F98-998E-035E47FD9549}" srcOrd="4" destOrd="0" presId="urn:microsoft.com/office/officeart/2005/8/layout/hList1"/>
    <dgm:cxn modelId="{505534ED-0492-42E1-A47C-2D378059B714}" type="presParOf" srcId="{1BA3F5C9-BB8A-4F98-998E-035E47FD9549}" destId="{0949CE41-6F31-476F-A239-C1F9271E2714}" srcOrd="0" destOrd="0" presId="urn:microsoft.com/office/officeart/2005/8/layout/hList1"/>
    <dgm:cxn modelId="{76A975FD-2DF3-4AB9-8907-E2CE4693046D}" type="presParOf" srcId="{1BA3F5C9-BB8A-4F98-998E-035E47FD9549}" destId="{59CE1392-931D-47ED-9C4A-2816C5046B6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321D91-9FC4-4F6B-A5FE-FFAAD0532545}">
      <dsp:nvSpPr>
        <dsp:cNvPr id="0" name=""/>
        <dsp:cNvSpPr/>
      </dsp:nvSpPr>
      <dsp:spPr>
        <a:xfrm>
          <a:off x="587322" y="623"/>
          <a:ext cx="2086320" cy="18432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2712" tIns="207264" rIns="362712" bIns="207264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5100" kern="1200" dirty="0"/>
            <a:t>الخبر</a:t>
          </a:r>
          <a:endParaRPr lang="en-US" sz="5100" kern="1200" dirty="0"/>
        </a:p>
      </dsp:txBody>
      <dsp:txXfrm>
        <a:off x="587322" y="623"/>
        <a:ext cx="2086320" cy="1843200"/>
      </dsp:txXfrm>
    </dsp:sp>
    <dsp:sp modelId="{EDB10BF8-812B-485D-B1EE-27069D5E0C8A}">
      <dsp:nvSpPr>
        <dsp:cNvPr id="0" name=""/>
        <dsp:cNvSpPr/>
      </dsp:nvSpPr>
      <dsp:spPr>
        <a:xfrm>
          <a:off x="414603" y="2248411"/>
          <a:ext cx="2467838" cy="298656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13360" tIns="213360" rIns="284480" bIns="320040" numCol="1" spcCol="1270" anchor="t" anchorCtr="0">
          <a:noAutofit/>
        </a:bodyPr>
        <a:lstStyle/>
        <a:p>
          <a:pPr marL="285750" lvl="1" indent="-285750" algn="r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4000" kern="1200" dirty="0"/>
        </a:p>
      </dsp:txBody>
      <dsp:txXfrm>
        <a:off x="414603" y="2248411"/>
        <a:ext cx="2467838" cy="2986560"/>
      </dsp:txXfrm>
    </dsp:sp>
    <dsp:sp modelId="{1EAABEA4-4259-4E40-B1DD-7AD2C88A939A}">
      <dsp:nvSpPr>
        <dsp:cNvPr id="0" name=""/>
        <dsp:cNvSpPr/>
      </dsp:nvSpPr>
      <dsp:spPr>
        <a:xfrm>
          <a:off x="3320484" y="771"/>
          <a:ext cx="1941864" cy="18432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2712" tIns="207264" rIns="362712" bIns="207264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5100" kern="1200" dirty="0"/>
            <a:t>المبتدأ</a:t>
          </a:r>
          <a:endParaRPr lang="en-US" sz="5100" kern="1200" dirty="0"/>
        </a:p>
      </dsp:txBody>
      <dsp:txXfrm>
        <a:off x="3320484" y="771"/>
        <a:ext cx="1941864" cy="1843200"/>
      </dsp:txXfrm>
    </dsp:sp>
    <dsp:sp modelId="{16426065-4C54-4F12-8B3E-2BC8C9103B1A}">
      <dsp:nvSpPr>
        <dsp:cNvPr id="0" name=""/>
        <dsp:cNvSpPr/>
      </dsp:nvSpPr>
      <dsp:spPr>
        <a:xfrm>
          <a:off x="3117097" y="2248381"/>
          <a:ext cx="2348637" cy="298656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13360" tIns="213360" rIns="284480" bIns="320040" numCol="1" spcCol="1270" anchor="t" anchorCtr="0">
          <a:noAutofit/>
        </a:bodyPr>
        <a:lstStyle/>
        <a:p>
          <a:pPr marL="285750" lvl="1" indent="-285750" algn="r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4000" kern="1200" dirty="0"/>
        </a:p>
        <a:p>
          <a:pPr marL="285750" lvl="1" indent="-285750" algn="r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4000" kern="1200" dirty="0"/>
        </a:p>
      </dsp:txBody>
      <dsp:txXfrm>
        <a:off x="3117097" y="2248381"/>
        <a:ext cx="2348637" cy="2986560"/>
      </dsp:txXfrm>
    </dsp:sp>
    <dsp:sp modelId="{0949CE41-6F31-476F-A239-C1F9271E2714}">
      <dsp:nvSpPr>
        <dsp:cNvPr id="0" name=""/>
        <dsp:cNvSpPr/>
      </dsp:nvSpPr>
      <dsp:spPr>
        <a:xfrm>
          <a:off x="5759042" y="0"/>
          <a:ext cx="4625578" cy="18432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2712" tIns="207264" rIns="362712" bIns="207264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5100" kern="1200" dirty="0"/>
            <a:t>الجملة الإسمية</a:t>
          </a:r>
          <a:endParaRPr lang="en-US" sz="5100" kern="1200" dirty="0"/>
        </a:p>
      </dsp:txBody>
      <dsp:txXfrm>
        <a:off x="5759042" y="0"/>
        <a:ext cx="4625578" cy="1843200"/>
      </dsp:txXfrm>
    </dsp:sp>
    <dsp:sp modelId="{59CE1392-931D-47ED-9C4A-2816C5046B6B}">
      <dsp:nvSpPr>
        <dsp:cNvPr id="0" name=""/>
        <dsp:cNvSpPr/>
      </dsp:nvSpPr>
      <dsp:spPr>
        <a:xfrm>
          <a:off x="5844060" y="2229147"/>
          <a:ext cx="4625578" cy="298656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SA" sz="3200" b="1" kern="1200" dirty="0"/>
            <a:t>1- محمدٌ</a:t>
          </a:r>
          <a:r>
            <a:rPr lang="ar-SA" sz="3200" b="1" kern="1200" baseline="0" dirty="0"/>
            <a:t> رسولُ اللهِ</a:t>
          </a:r>
          <a:endParaRPr lang="en-US" sz="3200" b="1" kern="1200" dirty="0"/>
        </a:p>
        <a:p>
          <a:pPr marL="285750" lvl="1" indent="-285750" algn="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SA" sz="3200" b="1" kern="1200" dirty="0"/>
            <a:t>2- الأسرةُ  سعيدةٌ</a:t>
          </a:r>
          <a:endParaRPr lang="en-US" sz="3200" b="1" kern="1200" dirty="0"/>
        </a:p>
        <a:p>
          <a:pPr marL="285750" lvl="1" indent="-285750" algn="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SA" sz="3200" b="1" kern="1200" dirty="0"/>
            <a:t>3- سالمٌ يكتبُ الدرسَ </a:t>
          </a:r>
          <a:endParaRPr lang="en-US" sz="3200" b="1" kern="1200" dirty="0"/>
        </a:p>
        <a:p>
          <a:pPr marL="285750" lvl="1" indent="-285750" algn="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SA" sz="3200" b="1" kern="1200" dirty="0"/>
            <a:t>4- الكتابُ في الحقيبة</a:t>
          </a:r>
          <a:endParaRPr lang="en-US" sz="3200" b="1" kern="1200" dirty="0"/>
        </a:p>
        <a:p>
          <a:pPr marL="285750" lvl="1" indent="-285750" algn="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SA" sz="3200" b="1" kern="1200" dirty="0"/>
            <a:t>5- العصفورُ فوق الشجرةِ</a:t>
          </a:r>
          <a:endParaRPr lang="en-US" sz="3200" b="1" kern="1200" dirty="0"/>
        </a:p>
      </dsp:txBody>
      <dsp:txXfrm>
        <a:off x="5844060" y="2229147"/>
        <a:ext cx="4625578" cy="2986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30C3B-E3F0-47E2-B39C-19D1C4543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4E98F5-0EC0-41BC-AB48-90CA94CAB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87CCF-15C0-4ACC-BDD5-7DB6A5710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B480-383B-4352-8EF5-4DBF24C9D89D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DBFD9-269B-43D7-9814-47EB06D6C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6958F-C618-4B03-A4D2-9F100CB52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31F0-3338-4827-AEE0-B8E48A065E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334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546DF-1CA8-4DB2-9C20-B2E8FAE58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D0830-C29B-4CF8-ADEF-D356C2099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718CB-7B68-4CB3-BE66-1C9FAC5DE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B480-383B-4352-8EF5-4DBF24C9D89D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C7662-AE89-46E2-93CE-425F0FFCC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F5400-9E6E-4FAD-BF76-9C7A83CBE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31F0-3338-4827-AEE0-B8E48A065E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60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4E3D-81FD-497C-83E6-CAFDB0929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892FA-EC27-4A28-9C28-89BEEBDBB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A95CC-DAF2-41A5-9DE1-93A9A9F82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B480-383B-4352-8EF5-4DBF24C9D89D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1E0F8-09ED-407A-84A3-C04E98D67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F9F12-D6C1-4F8D-B995-33E307C17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31F0-3338-4827-AEE0-B8E48A065E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47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621A3-EA58-4741-BC58-E05FD19C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248D7-A933-44D9-96BF-339EF97D59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6AD10D-E78E-4710-8605-64489D6BA6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51E416-41AE-4169-92FB-919CC790B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B480-383B-4352-8EF5-4DBF24C9D89D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6049E3-981D-4282-B2CD-3592D9443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37B7F-9C78-4475-B3E8-95C8778CB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31F0-3338-4827-AEE0-B8E48A065E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777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5D752-5DB2-431C-B6E3-1A33DEAED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B0E0E-CC34-499F-9B29-7B4A9A7D9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96C276-ED7F-4CF0-A45D-E29177F03F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AA5776-C9BE-4056-8A52-92FBF4B1BD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AF29EF-ED7F-46BB-98A8-3E8163C324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027B87-1D80-4842-AC25-18E93872E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B480-383B-4352-8EF5-4DBF24C9D89D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1C88A8-9370-489B-9568-A38F63301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8823E2-B09D-4ADC-9997-E8955C43B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31F0-3338-4827-AEE0-B8E48A065E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345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1A1F7-8012-4E49-9F8A-0F22D2067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AAA9A8-2E27-4DD7-861E-56E8D2930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B480-383B-4352-8EF5-4DBF24C9D89D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F6417D-4FFF-41C9-AC6F-0A8884ADF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234550-576A-444F-B0ED-6C9FA564F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31F0-3338-4827-AEE0-B8E48A065E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906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08E391-84DC-4093-A73D-930D6AA82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B480-383B-4352-8EF5-4DBF24C9D89D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8A901E-1021-43EC-847C-823A3A5F5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30D27-3EEE-4D64-B6BF-0445D683B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31F0-3338-4827-AEE0-B8E48A065E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95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D6C2A-05BC-45D8-8E07-20335F15B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CCE40-8D0B-4E42-A4F3-69D5B5B3A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1932E-AC2E-473A-A57A-284F6D8B9C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4D7AD1-A60E-4882-8CE7-1DE2B054F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B480-383B-4352-8EF5-4DBF24C9D89D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EC6DEA-557C-4A04-B8D5-B0DCD3B36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EE473-27C0-465C-8F7E-C2D7E968C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31F0-3338-4827-AEE0-B8E48A065E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10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8B84C-A300-4160-93F5-094575D85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8AD8E1-6610-4716-A6C7-876E8ADE9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03DF0-3E19-4159-B9C8-8EEED2E09F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EE31AA-33D2-4C7F-8A3F-F6A2F57A1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B480-383B-4352-8EF5-4DBF24C9D89D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7BB1F-8A4E-49BE-A53B-429CE5C75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259E6-4E48-494E-BFCC-EB048105F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31F0-3338-4827-AEE0-B8E48A065E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581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2F2D9-466C-45EB-9AA7-5D536C756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B5D865-57CA-448D-8715-4B9062D07B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9A643-9EB4-4639-ACFD-294C6DE89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B480-383B-4352-8EF5-4DBF24C9D89D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09BC1-F8B6-4067-9A5A-06FBECB6F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A68B36-D8BB-47D7-89F0-40C750991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31F0-3338-4827-AEE0-B8E48A065E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316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57BDAD-0725-411C-A5A3-18045A19EC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4FCF91-BE38-4857-959E-68574EB6A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D32B8-ADE9-4CEF-BE6E-56BA1F82F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B480-383B-4352-8EF5-4DBF24C9D89D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B3894-4224-4F17-B21F-D4282B820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4990E-3828-4F44-B228-DA456F942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31F0-3338-4827-AEE0-B8E48A065E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043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E3A39C-159B-4348-85D0-8581904C9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63009-B16E-4619-87EC-9E0F66BC5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06730-04D6-4DF5-8D35-F84660C111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3B480-383B-4352-8EF5-4DBF24C9D89D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C7BF9-6328-4A9C-8818-1B4AE94D51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70DEA-E881-431C-B933-71271091D9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A31F0-3338-4827-AEE0-B8E48A065E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153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A1D54C-4281-4B26-AB76-D3A0060FA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925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863518-3D4F-414D-813A-BDED26A04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8311C4-C28D-4D65-B503-2F268EC697FB}"/>
              </a:ext>
            </a:extLst>
          </p:cNvPr>
          <p:cNvSpPr txBox="1"/>
          <p:nvPr/>
        </p:nvSpPr>
        <p:spPr>
          <a:xfrm>
            <a:off x="1625600" y="2527300"/>
            <a:ext cx="7632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9600" b="1" dirty="0">
                <a:solidFill>
                  <a:schemeClr val="tx2">
                    <a:lumMod val="75000"/>
                  </a:schemeClr>
                </a:solidFill>
              </a:rPr>
              <a:t>أذكر أنواع الجمل ؟</a:t>
            </a:r>
            <a:endParaRPr lang="en-US" sz="96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499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B25755-02CC-43EE-9786-3E5DDE6742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166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8C2F846-E68A-465D-9865-61FAAB702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00"/>
            <a:ext cx="12192000" cy="68630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CF693D-C18D-4554-A850-157E79D957B7}"/>
              </a:ext>
            </a:extLst>
          </p:cNvPr>
          <p:cNvSpPr txBox="1"/>
          <p:nvPr/>
        </p:nvSpPr>
        <p:spPr>
          <a:xfrm rot="10800000" flipV="1">
            <a:off x="2714170" y="2244635"/>
            <a:ext cx="8459331" cy="144655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/>
            <a:r>
              <a:rPr lang="ar-OM" sz="4400" dirty="0"/>
              <a:t>أن يذكر الطالب أنواع الجمل.</a:t>
            </a:r>
            <a:r>
              <a:rPr lang="en-US" sz="4400" dirty="0"/>
              <a:t>- </a:t>
            </a:r>
            <a:endParaRPr lang="ar-OM" sz="4400" dirty="0"/>
          </a:p>
          <a:p>
            <a:pPr algn="r"/>
            <a:r>
              <a:rPr lang="ar-OM" sz="4400" dirty="0"/>
              <a:t>أن يتعرف الطالب على أركان الجملة الإسمية.</a:t>
            </a:r>
            <a:r>
              <a:rPr lang="en-US" sz="4400" dirty="0"/>
              <a:t>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0020CF-E8F6-4F17-9219-9707822B4D92}"/>
              </a:ext>
            </a:extLst>
          </p:cNvPr>
          <p:cNvSpPr txBox="1"/>
          <p:nvPr/>
        </p:nvSpPr>
        <p:spPr>
          <a:xfrm>
            <a:off x="6421620" y="700781"/>
            <a:ext cx="47518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7200" dirty="0">
                <a:solidFill>
                  <a:schemeClr val="bg1">
                    <a:lumMod val="50000"/>
                  </a:schemeClr>
                </a:solidFill>
              </a:rPr>
              <a:t>أهداف الدرس :</a:t>
            </a:r>
            <a:endParaRPr lang="en-US" sz="7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24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A83A20-B3FA-4E9F-BA9F-AB40C25543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D17B76-F73F-4B43-A923-EB8ECD998606}"/>
              </a:ext>
            </a:extLst>
          </p:cNvPr>
          <p:cNvSpPr txBox="1"/>
          <p:nvPr/>
        </p:nvSpPr>
        <p:spPr>
          <a:xfrm>
            <a:off x="2400300" y="2222500"/>
            <a:ext cx="7391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المدرسةُ نظيفةٌ</a:t>
            </a:r>
            <a:endParaRPr lang="en-US" sz="1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407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668DBB-D08B-41DC-ADE1-A197687F34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16BC5EA-E0C4-4D8C-B80F-28D492FBF6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7608346"/>
              </p:ext>
            </p:extLst>
          </p:nvPr>
        </p:nvGraphicFramePr>
        <p:xfrm>
          <a:off x="725714" y="182637"/>
          <a:ext cx="10740572" cy="6492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9495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BEF7A3-9829-4C1A-B136-5EE2840B0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37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E889CC-3F79-4D67-B968-FD569343F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271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B728D0-867D-4C2E-BCF6-F4FB224DEAB6}"/>
              </a:ext>
            </a:extLst>
          </p:cNvPr>
          <p:cNvSpPr txBox="1"/>
          <p:nvPr/>
        </p:nvSpPr>
        <p:spPr>
          <a:xfrm>
            <a:off x="10421257" y="143329"/>
            <a:ext cx="17707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5400" dirty="0">
                <a:solidFill>
                  <a:srgbClr val="FF0000"/>
                </a:solidFill>
              </a:rPr>
              <a:t>نشاط </a:t>
            </a:r>
            <a:r>
              <a:rPr lang="ar-SA" sz="6000" dirty="0">
                <a:solidFill>
                  <a:srgbClr val="FF0000"/>
                </a:solidFill>
              </a:rPr>
              <a:t>: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316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C63197-E620-4062-A9A4-526FBAD818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559" y="1077585"/>
            <a:ext cx="2982232" cy="21092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82D898-D9F0-4D62-8F6A-2389BCB26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599" y="1077584"/>
            <a:ext cx="2775857" cy="21092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2FF738-4C9E-47F4-AD63-982A9ECE82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559" y="3625560"/>
            <a:ext cx="2982232" cy="22414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1E4BFD-6074-4DAA-BC4A-CE494B69BE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00" y="3625560"/>
            <a:ext cx="2775856" cy="23399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B7F810-400D-440B-9557-D64BD0CCE275}"/>
              </a:ext>
            </a:extLst>
          </p:cNvPr>
          <p:cNvSpPr txBox="1"/>
          <p:nvPr/>
        </p:nvSpPr>
        <p:spPr>
          <a:xfrm>
            <a:off x="4401456" y="250647"/>
            <a:ext cx="7144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200" dirty="0">
                <a:solidFill>
                  <a:srgbClr val="C00000"/>
                </a:solidFill>
              </a:rPr>
              <a:t>عبر عن الصور التالية بجمل إسمية موضحا أركانها :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049B95-FB33-433C-AB35-139BF0C16328}"/>
              </a:ext>
            </a:extLst>
          </p:cNvPr>
          <p:cNvSpPr txBox="1"/>
          <p:nvPr/>
        </p:nvSpPr>
        <p:spPr>
          <a:xfrm>
            <a:off x="10955791" y="881520"/>
            <a:ext cx="769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600" dirty="0"/>
              <a:t>1-</a:t>
            </a:r>
            <a:endParaRPr lang="en-US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840D0F-91E4-4A93-9993-364FFFF8D54E}"/>
              </a:ext>
            </a:extLst>
          </p:cNvPr>
          <p:cNvSpPr txBox="1"/>
          <p:nvPr/>
        </p:nvSpPr>
        <p:spPr>
          <a:xfrm>
            <a:off x="4444998" y="881520"/>
            <a:ext cx="682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600" dirty="0"/>
              <a:t>2-</a:t>
            </a:r>
            <a:endParaRPr lang="en-US" sz="3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73DC3A-D29E-4056-BE2E-8EFA38275B12}"/>
              </a:ext>
            </a:extLst>
          </p:cNvPr>
          <p:cNvSpPr txBox="1"/>
          <p:nvPr/>
        </p:nvSpPr>
        <p:spPr>
          <a:xfrm>
            <a:off x="11013848" y="3429000"/>
            <a:ext cx="754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600" dirty="0"/>
              <a:t>3-</a:t>
            </a:r>
            <a:endParaRPr lang="en-US" sz="3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EEA929-7949-40ED-8AD4-5BDD332BAA70}"/>
              </a:ext>
            </a:extLst>
          </p:cNvPr>
          <p:cNvSpPr txBox="1"/>
          <p:nvPr/>
        </p:nvSpPr>
        <p:spPr>
          <a:xfrm>
            <a:off x="4459513" y="3429000"/>
            <a:ext cx="838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600" dirty="0"/>
              <a:t>4-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54011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0E6C90-E731-4B89-8F31-BFA2622AC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696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