
<file path=[Content_Types].xml><?xml version="1.0" encoding="utf-8"?>
<Types xmlns="http://schemas.openxmlformats.org/package/2006/content-types"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91" r:id="rId1"/>
  </p:sldMasterIdLst>
  <p:notesMasterIdLst>
    <p:notesMasterId r:id="rId20"/>
  </p:notesMasterIdLst>
  <p:sldIdLst>
    <p:sldId id="256" r:id="rId2"/>
    <p:sldId id="257" r:id="rId3"/>
    <p:sldId id="258" r:id="rId4"/>
    <p:sldId id="287" r:id="rId5"/>
    <p:sldId id="259" r:id="rId6"/>
    <p:sldId id="261" r:id="rId7"/>
    <p:sldId id="267" r:id="rId8"/>
    <p:sldId id="264" r:id="rId9"/>
    <p:sldId id="272" r:id="rId10"/>
    <p:sldId id="270" r:id="rId11"/>
    <p:sldId id="268" r:id="rId12"/>
    <p:sldId id="266" r:id="rId13"/>
    <p:sldId id="265" r:id="rId14"/>
    <p:sldId id="283" r:id="rId15"/>
    <p:sldId id="280" r:id="rId16"/>
    <p:sldId id="286" r:id="rId17"/>
    <p:sldId id="277" r:id="rId18"/>
    <p:sldId id="282" r:id="rId1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A3B8"/>
    <a:srgbClr val="EE789F"/>
    <a:srgbClr val="6CCA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C94A2C3-1334-46D0-980F-BB1AF179A89A}">
  <a:tblStyle styleId="{FC94A2C3-1334-46D0-980F-BB1AF179A89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32" autoAdjust="0"/>
    <p:restoredTop sz="94660"/>
  </p:normalViewPr>
  <p:slideViewPr>
    <p:cSldViewPr snapToGrid="0">
      <p:cViewPr>
        <p:scale>
          <a:sx n="103" d="100"/>
          <a:sy n="103" d="100"/>
        </p:scale>
        <p:origin x="92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7" name="Google Shape;308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8" name="Google Shape;308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8" name="Google Shape;3138;gab4fe0fdb1_0_18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9" name="Google Shape;3139;gab4fe0fdb1_0_18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4" name="Google Shape;3144;ga98da3b58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5" name="Google Shape;3145;ga98da3b58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6" name="Google Shape;5556;gab4fe0fdb1_0_37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7" name="Google Shape;5557;gab4fe0fdb1_0_37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508075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6" name="Google Shape;3216;ga98da3b58c_0_17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7" name="Google Shape;3217;ga98da3b58c_0_17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3" name="Google Shape;3423;ga98da3b58c_0_20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4" name="Google Shape;3424;ga98da3b58c_0_20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3" name="Google Shape;4083;ga2992c976c_7_3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4" name="Google Shape;4084;ga2992c976c_7_3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4" name="Google Shape;3814;ga2992c976c_4_6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15" name="Google Shape;3815;ga2992c976c_4_6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3" name="Google Shape;4603;gab4fe0fdb1_0_17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04" name="Google Shape;4604;gab4fe0fdb1_0_17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9" name="Google Shape;4439;gab4fe0fdb1_0_11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40" name="Google Shape;4440;gab4fe0fdb1_0_11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" name="Google Shape;4177;gab4fe0fdb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8" name="Google Shape;4178;gab4fe0fdb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2" name="Google Shape;4012;ga2992c976c_7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3" name="Google Shape;4013;ga2992c976c_7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8" name="Google Shape;3908;ga2992c976c_4_8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9" name="Google Shape;3909;ga2992c976c_4_8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3" name="Google Shape;5393;gab4fe0fdb1_0_36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94" name="Google Shape;5394;gab4fe0fdb1_0_36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0" name="Google Shape;5190;gab4fe0fdb1_0_29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91" name="Google Shape;5191;gab4fe0fdb1_0_29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6" name="Google Shape;5556;gab4fe0fdb1_0_37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7" name="Google Shape;5557;gab4fe0fdb1_0_37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2" name="Google Shape;5032;gab4fe0fdb1_0_25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33" name="Google Shape;5033;gab4fe0fdb1_0_25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" name="Google Shape;5325;gab4fe0fdb1_0_33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26" name="Google Shape;5326;gab4fe0fdb1_0_33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TITLE">
    <p:bg>
      <p:bgPr>
        <a:solidFill>
          <a:srgbClr val="FDB4C4">
            <a:alpha val="64709"/>
          </a:srgbClr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19556" y="-7905"/>
            <a:ext cx="6043144" cy="3025755"/>
            <a:chOff x="-233487" y="-141344"/>
            <a:chExt cx="4696988" cy="2351745"/>
          </a:xfrm>
        </p:grpSpPr>
        <p:grpSp>
          <p:nvGrpSpPr>
            <p:cNvPr id="10" name="Google Shape;10;p2"/>
            <p:cNvGrpSpPr/>
            <p:nvPr/>
          </p:nvGrpSpPr>
          <p:grpSpPr>
            <a:xfrm>
              <a:off x="-233487" y="-141344"/>
              <a:ext cx="3074899" cy="2050894"/>
              <a:chOff x="-1935287" y="-2694044"/>
              <a:chExt cx="3074899" cy="2050894"/>
            </a:xfrm>
          </p:grpSpPr>
          <p:sp>
            <p:nvSpPr>
              <p:cNvPr id="11" name="Google Shape;11;p2"/>
              <p:cNvSpPr/>
              <p:nvPr/>
            </p:nvSpPr>
            <p:spPr>
              <a:xfrm>
                <a:off x="-506185" y="-2531406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12;p2"/>
              <p:cNvSpPr/>
              <p:nvPr/>
            </p:nvSpPr>
            <p:spPr>
              <a:xfrm>
                <a:off x="576101" y="-1749415"/>
                <a:ext cx="113575" cy="120415"/>
              </a:xfrm>
              <a:custGeom>
                <a:avLst/>
                <a:gdLst/>
                <a:ahLst/>
                <a:cxnLst/>
                <a:rect l="l" t="t" r="r" b="b"/>
                <a:pathLst>
                  <a:path w="880" h="933" extrusionOk="0">
                    <a:moveTo>
                      <a:pt x="730" y="1"/>
                    </a:moveTo>
                    <a:cubicBezTo>
                      <a:pt x="714" y="1"/>
                      <a:pt x="697" y="3"/>
                      <a:pt x="680" y="9"/>
                    </a:cubicBezTo>
                    <a:lnTo>
                      <a:pt x="132" y="188"/>
                    </a:lnTo>
                    <a:cubicBezTo>
                      <a:pt x="25" y="223"/>
                      <a:pt x="1" y="354"/>
                      <a:pt x="72" y="438"/>
                    </a:cubicBezTo>
                    <a:lnTo>
                      <a:pt x="537" y="890"/>
                    </a:lnTo>
                    <a:cubicBezTo>
                      <a:pt x="570" y="919"/>
                      <a:pt x="608" y="932"/>
                      <a:pt x="645" y="932"/>
                    </a:cubicBezTo>
                    <a:cubicBezTo>
                      <a:pt x="715" y="932"/>
                      <a:pt x="779" y="885"/>
                      <a:pt x="787" y="807"/>
                    </a:cubicBezTo>
                    <a:lnTo>
                      <a:pt x="870" y="164"/>
                    </a:lnTo>
                    <a:cubicBezTo>
                      <a:pt x="880" y="74"/>
                      <a:pt x="814" y="1"/>
                      <a:pt x="73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13;p2"/>
              <p:cNvSpPr/>
              <p:nvPr/>
            </p:nvSpPr>
            <p:spPr>
              <a:xfrm>
                <a:off x="-1935287" y="-2475393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14;p2"/>
              <p:cNvSpPr/>
              <p:nvPr/>
            </p:nvSpPr>
            <p:spPr>
              <a:xfrm>
                <a:off x="-1820612" y="-791443"/>
                <a:ext cx="174751" cy="148293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5;p2"/>
              <p:cNvSpPr/>
              <p:nvPr/>
            </p:nvSpPr>
            <p:spPr>
              <a:xfrm>
                <a:off x="-1081213" y="-2694044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-1852300" y="-1848981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-1331407" y="-2297546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577517" y="-2523658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>
                <a:off x="1028877" y="-2600325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" name="Google Shape;20;p2"/>
            <p:cNvGrpSpPr/>
            <p:nvPr/>
          </p:nvGrpSpPr>
          <p:grpSpPr>
            <a:xfrm>
              <a:off x="137988" y="167210"/>
              <a:ext cx="4325513" cy="2043191"/>
              <a:chOff x="-3135437" y="-2928415"/>
              <a:chExt cx="4325513" cy="2043191"/>
            </a:xfrm>
          </p:grpSpPr>
          <p:sp>
            <p:nvSpPr>
              <p:cNvPr id="21" name="Google Shape;21;p2"/>
              <p:cNvSpPr/>
              <p:nvPr/>
            </p:nvSpPr>
            <p:spPr>
              <a:xfrm>
                <a:off x="-1357557" y="-2605438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1076501" y="-1005639"/>
                <a:ext cx="113575" cy="120415"/>
              </a:xfrm>
              <a:custGeom>
                <a:avLst/>
                <a:gdLst/>
                <a:ahLst/>
                <a:cxnLst/>
                <a:rect l="l" t="t" r="r" b="b"/>
                <a:pathLst>
                  <a:path w="880" h="933" extrusionOk="0">
                    <a:moveTo>
                      <a:pt x="730" y="1"/>
                    </a:moveTo>
                    <a:cubicBezTo>
                      <a:pt x="714" y="1"/>
                      <a:pt x="697" y="3"/>
                      <a:pt x="680" y="9"/>
                    </a:cubicBezTo>
                    <a:lnTo>
                      <a:pt x="132" y="188"/>
                    </a:lnTo>
                    <a:cubicBezTo>
                      <a:pt x="25" y="223"/>
                      <a:pt x="1" y="354"/>
                      <a:pt x="72" y="438"/>
                    </a:cubicBezTo>
                    <a:lnTo>
                      <a:pt x="537" y="890"/>
                    </a:lnTo>
                    <a:cubicBezTo>
                      <a:pt x="570" y="919"/>
                      <a:pt x="608" y="932"/>
                      <a:pt x="645" y="932"/>
                    </a:cubicBezTo>
                    <a:cubicBezTo>
                      <a:pt x="715" y="932"/>
                      <a:pt x="779" y="885"/>
                      <a:pt x="787" y="807"/>
                    </a:cubicBezTo>
                    <a:lnTo>
                      <a:pt x="870" y="164"/>
                    </a:lnTo>
                    <a:cubicBezTo>
                      <a:pt x="880" y="74"/>
                      <a:pt x="814" y="1"/>
                      <a:pt x="73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-3135437" y="-1932468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>
                <a:off x="-1952104" y="-2264977"/>
                <a:ext cx="73042" cy="61989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-11543" y="-2840459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-1667219" y="-2928415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-2966797" y="-1027432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758492" y="-1724771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29;p2"/>
              <p:cNvSpPr/>
              <p:nvPr/>
            </p:nvSpPr>
            <p:spPr>
              <a:xfrm>
                <a:off x="-2397245" y="-2531227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0" name="Google Shape;30;p2"/>
          <p:cNvGrpSpPr/>
          <p:nvPr/>
        </p:nvGrpSpPr>
        <p:grpSpPr>
          <a:xfrm flipH="1">
            <a:off x="3321412" y="0"/>
            <a:ext cx="5822588" cy="2705115"/>
            <a:chOff x="-396757" y="-47625"/>
            <a:chExt cx="4860257" cy="2258026"/>
          </a:xfrm>
        </p:grpSpPr>
        <p:grpSp>
          <p:nvGrpSpPr>
            <p:cNvPr id="31" name="Google Shape;31;p2"/>
            <p:cNvGrpSpPr/>
            <p:nvPr/>
          </p:nvGrpSpPr>
          <p:grpSpPr>
            <a:xfrm>
              <a:off x="-233487" y="-47625"/>
              <a:ext cx="3074899" cy="1957175"/>
              <a:chOff x="-1935287" y="-2600325"/>
              <a:chExt cx="3074899" cy="1957175"/>
            </a:xfrm>
          </p:grpSpPr>
          <p:sp>
            <p:nvSpPr>
              <p:cNvPr id="32" name="Google Shape;32;p2"/>
              <p:cNvSpPr/>
              <p:nvPr/>
            </p:nvSpPr>
            <p:spPr>
              <a:xfrm>
                <a:off x="-506185" y="-2531406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33;p2"/>
              <p:cNvSpPr/>
              <p:nvPr/>
            </p:nvSpPr>
            <p:spPr>
              <a:xfrm>
                <a:off x="576101" y="-1749415"/>
                <a:ext cx="113575" cy="120415"/>
              </a:xfrm>
              <a:custGeom>
                <a:avLst/>
                <a:gdLst/>
                <a:ahLst/>
                <a:cxnLst/>
                <a:rect l="l" t="t" r="r" b="b"/>
                <a:pathLst>
                  <a:path w="880" h="933" extrusionOk="0">
                    <a:moveTo>
                      <a:pt x="730" y="1"/>
                    </a:moveTo>
                    <a:cubicBezTo>
                      <a:pt x="714" y="1"/>
                      <a:pt x="697" y="3"/>
                      <a:pt x="680" y="9"/>
                    </a:cubicBezTo>
                    <a:lnTo>
                      <a:pt x="132" y="188"/>
                    </a:lnTo>
                    <a:cubicBezTo>
                      <a:pt x="25" y="223"/>
                      <a:pt x="1" y="354"/>
                      <a:pt x="72" y="438"/>
                    </a:cubicBezTo>
                    <a:lnTo>
                      <a:pt x="537" y="890"/>
                    </a:lnTo>
                    <a:cubicBezTo>
                      <a:pt x="570" y="919"/>
                      <a:pt x="608" y="932"/>
                      <a:pt x="645" y="932"/>
                    </a:cubicBezTo>
                    <a:cubicBezTo>
                      <a:pt x="715" y="932"/>
                      <a:pt x="779" y="885"/>
                      <a:pt x="787" y="807"/>
                    </a:cubicBezTo>
                    <a:lnTo>
                      <a:pt x="870" y="164"/>
                    </a:lnTo>
                    <a:cubicBezTo>
                      <a:pt x="880" y="74"/>
                      <a:pt x="814" y="1"/>
                      <a:pt x="73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>
                <a:off x="-1935287" y="-2475393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>
                <a:off x="-1820612" y="-791443"/>
                <a:ext cx="174751" cy="148293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36;p2"/>
              <p:cNvSpPr/>
              <p:nvPr/>
            </p:nvSpPr>
            <p:spPr>
              <a:xfrm>
                <a:off x="-972963" y="-1851805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37;p2"/>
              <p:cNvSpPr/>
              <p:nvPr/>
            </p:nvSpPr>
            <p:spPr>
              <a:xfrm>
                <a:off x="-1852300" y="-1891389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38;p2"/>
              <p:cNvSpPr/>
              <p:nvPr/>
            </p:nvSpPr>
            <p:spPr>
              <a:xfrm>
                <a:off x="-1331407" y="-2297546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>
                <a:off x="577517" y="-2523658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40;p2"/>
              <p:cNvSpPr/>
              <p:nvPr/>
            </p:nvSpPr>
            <p:spPr>
              <a:xfrm>
                <a:off x="1028877" y="-2600325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1" name="Google Shape;41;p2"/>
            <p:cNvGrpSpPr/>
            <p:nvPr/>
          </p:nvGrpSpPr>
          <p:grpSpPr>
            <a:xfrm>
              <a:off x="-396757" y="400050"/>
              <a:ext cx="4860257" cy="1810351"/>
              <a:chOff x="-3670182" y="-2695575"/>
              <a:chExt cx="4860257" cy="1810351"/>
            </a:xfrm>
          </p:grpSpPr>
          <p:sp>
            <p:nvSpPr>
              <p:cNvPr id="42" name="Google Shape;42;p2"/>
              <p:cNvSpPr/>
              <p:nvPr/>
            </p:nvSpPr>
            <p:spPr>
              <a:xfrm>
                <a:off x="-506185" y="-2531406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43;p2"/>
              <p:cNvSpPr/>
              <p:nvPr/>
            </p:nvSpPr>
            <p:spPr>
              <a:xfrm>
                <a:off x="1076501" y="-1005639"/>
                <a:ext cx="113575" cy="120415"/>
              </a:xfrm>
              <a:custGeom>
                <a:avLst/>
                <a:gdLst/>
                <a:ahLst/>
                <a:cxnLst/>
                <a:rect l="l" t="t" r="r" b="b"/>
                <a:pathLst>
                  <a:path w="880" h="933" extrusionOk="0">
                    <a:moveTo>
                      <a:pt x="730" y="1"/>
                    </a:moveTo>
                    <a:cubicBezTo>
                      <a:pt x="714" y="1"/>
                      <a:pt x="697" y="3"/>
                      <a:pt x="680" y="9"/>
                    </a:cubicBezTo>
                    <a:lnTo>
                      <a:pt x="132" y="188"/>
                    </a:lnTo>
                    <a:cubicBezTo>
                      <a:pt x="25" y="223"/>
                      <a:pt x="1" y="354"/>
                      <a:pt x="72" y="438"/>
                    </a:cubicBezTo>
                    <a:lnTo>
                      <a:pt x="537" y="890"/>
                    </a:lnTo>
                    <a:cubicBezTo>
                      <a:pt x="570" y="919"/>
                      <a:pt x="608" y="932"/>
                      <a:pt x="645" y="932"/>
                    </a:cubicBezTo>
                    <a:cubicBezTo>
                      <a:pt x="715" y="932"/>
                      <a:pt x="779" y="885"/>
                      <a:pt x="787" y="807"/>
                    </a:cubicBezTo>
                    <a:lnTo>
                      <a:pt x="870" y="164"/>
                    </a:lnTo>
                    <a:cubicBezTo>
                      <a:pt x="880" y="74"/>
                      <a:pt x="814" y="1"/>
                      <a:pt x="73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44;p2"/>
              <p:cNvSpPr/>
              <p:nvPr/>
            </p:nvSpPr>
            <p:spPr>
              <a:xfrm>
                <a:off x="-3135437" y="-1932468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45;p2"/>
              <p:cNvSpPr/>
              <p:nvPr/>
            </p:nvSpPr>
            <p:spPr>
              <a:xfrm>
                <a:off x="-2273300" y="-1186068"/>
                <a:ext cx="174751" cy="148293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46;p2"/>
              <p:cNvSpPr/>
              <p:nvPr/>
            </p:nvSpPr>
            <p:spPr>
              <a:xfrm>
                <a:off x="549412" y="-2394730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47;p2"/>
              <p:cNvSpPr/>
              <p:nvPr/>
            </p:nvSpPr>
            <p:spPr>
              <a:xfrm>
                <a:off x="-1852300" y="-1891389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48;p2"/>
              <p:cNvSpPr/>
              <p:nvPr/>
            </p:nvSpPr>
            <p:spPr>
              <a:xfrm>
                <a:off x="-3670182" y="-2171921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49;p2"/>
              <p:cNvSpPr/>
              <p:nvPr/>
            </p:nvSpPr>
            <p:spPr>
              <a:xfrm>
                <a:off x="758492" y="-1724771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50;p2"/>
              <p:cNvSpPr/>
              <p:nvPr/>
            </p:nvSpPr>
            <p:spPr>
              <a:xfrm>
                <a:off x="-1614173" y="-2695575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" name="مجموعة 2">
            <a:extLst>
              <a:ext uri="{FF2B5EF4-FFF2-40B4-BE49-F238E27FC236}">
                <a16:creationId xmlns:a16="http://schemas.microsoft.com/office/drawing/2014/main" id="{5CF79C63-991F-46EC-927C-930AACA1BEAB}"/>
              </a:ext>
            </a:extLst>
          </p:cNvPr>
          <p:cNvGrpSpPr/>
          <p:nvPr userDrawn="1"/>
        </p:nvGrpSpPr>
        <p:grpSpPr>
          <a:xfrm>
            <a:off x="524000" y="571500"/>
            <a:ext cx="8505566" cy="4391150"/>
            <a:chOff x="524000" y="571500"/>
            <a:chExt cx="8505566" cy="4391150"/>
          </a:xfrm>
        </p:grpSpPr>
        <p:sp>
          <p:nvSpPr>
            <p:cNvPr id="51" name="Google Shape;51;p2"/>
            <p:cNvSpPr/>
            <p:nvPr/>
          </p:nvSpPr>
          <p:spPr>
            <a:xfrm>
              <a:off x="524000" y="4486250"/>
              <a:ext cx="8163000" cy="4764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1033425" y="571500"/>
              <a:ext cx="7096200" cy="4181700"/>
            </a:xfrm>
            <a:prstGeom prst="roundRect">
              <a:avLst>
                <a:gd name="adj" fmla="val 3463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3" name="Google Shape;53;p2"/>
            <p:cNvGrpSpPr/>
            <p:nvPr/>
          </p:nvGrpSpPr>
          <p:grpSpPr>
            <a:xfrm>
              <a:off x="1261957" y="663651"/>
              <a:ext cx="6739273" cy="4018216"/>
              <a:chOff x="1261957" y="663651"/>
              <a:chExt cx="6739273" cy="4018216"/>
            </a:xfrm>
          </p:grpSpPr>
          <p:sp>
            <p:nvSpPr>
              <p:cNvPr id="54" name="Google Shape;54;p2"/>
              <p:cNvSpPr/>
              <p:nvPr/>
            </p:nvSpPr>
            <p:spPr>
              <a:xfrm>
                <a:off x="1261957" y="684476"/>
                <a:ext cx="53486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3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55;p2"/>
              <p:cNvSpPr/>
              <p:nvPr/>
            </p:nvSpPr>
            <p:spPr>
              <a:xfrm>
                <a:off x="1652175" y="684476"/>
                <a:ext cx="53553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6;p2"/>
              <p:cNvSpPr/>
              <p:nvPr/>
            </p:nvSpPr>
            <p:spPr>
              <a:xfrm>
                <a:off x="2042392" y="684476"/>
                <a:ext cx="53553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57;p2"/>
              <p:cNvSpPr/>
              <p:nvPr/>
            </p:nvSpPr>
            <p:spPr>
              <a:xfrm>
                <a:off x="2432610" y="684476"/>
                <a:ext cx="53553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58;p2"/>
              <p:cNvSpPr/>
              <p:nvPr/>
            </p:nvSpPr>
            <p:spPr>
              <a:xfrm>
                <a:off x="2822827" y="684476"/>
                <a:ext cx="53553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3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393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59;p2"/>
              <p:cNvSpPr/>
              <p:nvPr/>
            </p:nvSpPr>
            <p:spPr>
              <a:xfrm>
                <a:off x="3212308" y="684476"/>
                <a:ext cx="54291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393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393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60;p2"/>
              <p:cNvSpPr/>
              <p:nvPr/>
            </p:nvSpPr>
            <p:spPr>
              <a:xfrm>
                <a:off x="1457468" y="938232"/>
                <a:ext cx="53553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61;p2"/>
              <p:cNvSpPr/>
              <p:nvPr/>
            </p:nvSpPr>
            <p:spPr>
              <a:xfrm>
                <a:off x="1847686" y="938232"/>
                <a:ext cx="53553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62;p2"/>
              <p:cNvSpPr/>
              <p:nvPr/>
            </p:nvSpPr>
            <p:spPr>
              <a:xfrm>
                <a:off x="2237099" y="938232"/>
                <a:ext cx="53553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63;p2"/>
              <p:cNvSpPr/>
              <p:nvPr/>
            </p:nvSpPr>
            <p:spPr>
              <a:xfrm>
                <a:off x="2627316" y="938232"/>
                <a:ext cx="53553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64;p2"/>
              <p:cNvSpPr/>
              <p:nvPr/>
            </p:nvSpPr>
            <p:spPr>
              <a:xfrm>
                <a:off x="3017601" y="938232"/>
                <a:ext cx="53486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65;p2"/>
              <p:cNvSpPr/>
              <p:nvPr/>
            </p:nvSpPr>
            <p:spPr>
              <a:xfrm>
                <a:off x="3407819" y="938232"/>
                <a:ext cx="53486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66;p2"/>
              <p:cNvSpPr/>
              <p:nvPr/>
            </p:nvSpPr>
            <p:spPr>
              <a:xfrm>
                <a:off x="1261957" y="1191989"/>
                <a:ext cx="53486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67;p2"/>
              <p:cNvSpPr/>
              <p:nvPr/>
            </p:nvSpPr>
            <p:spPr>
              <a:xfrm>
                <a:off x="1652175" y="1191989"/>
                <a:ext cx="53553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68;p2"/>
              <p:cNvSpPr/>
              <p:nvPr/>
            </p:nvSpPr>
            <p:spPr>
              <a:xfrm>
                <a:off x="2042392" y="1191989"/>
                <a:ext cx="53553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69;p2"/>
              <p:cNvSpPr/>
              <p:nvPr/>
            </p:nvSpPr>
            <p:spPr>
              <a:xfrm>
                <a:off x="2432610" y="1191989"/>
                <a:ext cx="53553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4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0;p2"/>
              <p:cNvSpPr/>
              <p:nvPr/>
            </p:nvSpPr>
            <p:spPr>
              <a:xfrm>
                <a:off x="2822827" y="1191989"/>
                <a:ext cx="53553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394" y="799"/>
                    </a:cubicBezTo>
                    <a:cubicBezTo>
                      <a:pt x="180" y="799"/>
                      <a:pt x="1" y="620"/>
                      <a:pt x="1" y="406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71;p2"/>
              <p:cNvSpPr/>
              <p:nvPr/>
            </p:nvSpPr>
            <p:spPr>
              <a:xfrm>
                <a:off x="3212308" y="1191989"/>
                <a:ext cx="54291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6"/>
                    </a:moveTo>
                    <a:cubicBezTo>
                      <a:pt x="810" y="620"/>
                      <a:pt x="631" y="799"/>
                      <a:pt x="405" y="799"/>
                    </a:cubicBezTo>
                    <a:cubicBezTo>
                      <a:pt x="191" y="799"/>
                      <a:pt x="0" y="620"/>
                      <a:pt x="0" y="406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6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72;p2"/>
              <p:cNvSpPr/>
              <p:nvPr/>
            </p:nvSpPr>
            <p:spPr>
              <a:xfrm>
                <a:off x="1457468" y="1446549"/>
                <a:ext cx="53553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73;p2"/>
              <p:cNvSpPr/>
              <p:nvPr/>
            </p:nvSpPr>
            <p:spPr>
              <a:xfrm>
                <a:off x="1847686" y="1446549"/>
                <a:ext cx="53553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74;p2"/>
              <p:cNvSpPr/>
              <p:nvPr/>
            </p:nvSpPr>
            <p:spPr>
              <a:xfrm>
                <a:off x="2237099" y="1446549"/>
                <a:ext cx="53553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75;p2"/>
              <p:cNvSpPr/>
              <p:nvPr/>
            </p:nvSpPr>
            <p:spPr>
              <a:xfrm>
                <a:off x="2627316" y="1446549"/>
                <a:ext cx="53553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4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9" y="180"/>
                      <a:pt x="799" y="394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76;p2"/>
              <p:cNvSpPr/>
              <p:nvPr/>
            </p:nvSpPr>
            <p:spPr>
              <a:xfrm>
                <a:off x="3017601" y="1446549"/>
                <a:ext cx="53486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405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77;p2"/>
              <p:cNvSpPr/>
              <p:nvPr/>
            </p:nvSpPr>
            <p:spPr>
              <a:xfrm>
                <a:off x="3407819" y="1446549"/>
                <a:ext cx="53486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78;p2"/>
              <p:cNvSpPr/>
              <p:nvPr/>
            </p:nvSpPr>
            <p:spPr>
              <a:xfrm>
                <a:off x="1261957" y="1700373"/>
                <a:ext cx="53486" cy="53486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405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9;p2"/>
              <p:cNvSpPr/>
              <p:nvPr/>
            </p:nvSpPr>
            <p:spPr>
              <a:xfrm>
                <a:off x="1652175" y="1700373"/>
                <a:ext cx="53553" cy="53486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80;p2"/>
              <p:cNvSpPr/>
              <p:nvPr/>
            </p:nvSpPr>
            <p:spPr>
              <a:xfrm>
                <a:off x="2042392" y="1700373"/>
                <a:ext cx="53553" cy="53486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81;p2"/>
              <p:cNvSpPr/>
              <p:nvPr/>
            </p:nvSpPr>
            <p:spPr>
              <a:xfrm>
                <a:off x="2432610" y="1700373"/>
                <a:ext cx="53553" cy="53486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394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82;p2"/>
              <p:cNvSpPr/>
              <p:nvPr/>
            </p:nvSpPr>
            <p:spPr>
              <a:xfrm>
                <a:off x="2822827" y="1700373"/>
                <a:ext cx="53553" cy="53486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405"/>
                    </a:moveTo>
                    <a:cubicBezTo>
                      <a:pt x="799" y="619"/>
                      <a:pt x="620" y="798"/>
                      <a:pt x="394" y="798"/>
                    </a:cubicBezTo>
                    <a:cubicBezTo>
                      <a:pt x="180" y="798"/>
                      <a:pt x="1" y="619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83;p2"/>
              <p:cNvSpPr/>
              <p:nvPr/>
            </p:nvSpPr>
            <p:spPr>
              <a:xfrm>
                <a:off x="3212308" y="1700373"/>
                <a:ext cx="54291" cy="53486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8" extrusionOk="0">
                    <a:moveTo>
                      <a:pt x="810" y="405"/>
                    </a:moveTo>
                    <a:cubicBezTo>
                      <a:pt x="810" y="619"/>
                      <a:pt x="631" y="798"/>
                      <a:pt x="405" y="798"/>
                    </a:cubicBezTo>
                    <a:cubicBezTo>
                      <a:pt x="191" y="798"/>
                      <a:pt x="0" y="619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84;p2"/>
              <p:cNvSpPr/>
              <p:nvPr/>
            </p:nvSpPr>
            <p:spPr>
              <a:xfrm>
                <a:off x="1457468" y="1954933"/>
                <a:ext cx="53553" cy="53486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85;p2"/>
              <p:cNvSpPr/>
              <p:nvPr/>
            </p:nvSpPr>
            <p:spPr>
              <a:xfrm>
                <a:off x="1847686" y="1954933"/>
                <a:ext cx="53553" cy="53486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86;p2"/>
              <p:cNvSpPr/>
              <p:nvPr/>
            </p:nvSpPr>
            <p:spPr>
              <a:xfrm>
                <a:off x="2237099" y="1954933"/>
                <a:ext cx="53553" cy="53486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87;p2"/>
              <p:cNvSpPr/>
              <p:nvPr/>
            </p:nvSpPr>
            <p:spPr>
              <a:xfrm>
                <a:off x="2627316" y="1954933"/>
                <a:ext cx="53553" cy="53486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393"/>
                    </a:moveTo>
                    <a:cubicBezTo>
                      <a:pt x="799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88;p2"/>
              <p:cNvSpPr/>
              <p:nvPr/>
            </p:nvSpPr>
            <p:spPr>
              <a:xfrm>
                <a:off x="3017601" y="1954933"/>
                <a:ext cx="53486" cy="53486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89;p2"/>
              <p:cNvSpPr/>
              <p:nvPr/>
            </p:nvSpPr>
            <p:spPr>
              <a:xfrm>
                <a:off x="3407819" y="1954933"/>
                <a:ext cx="53486" cy="53486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90" name="Google Shape;90;p2"/>
              <p:cNvGrpSpPr/>
              <p:nvPr/>
            </p:nvGrpSpPr>
            <p:grpSpPr>
              <a:xfrm>
                <a:off x="1261957" y="2342026"/>
                <a:ext cx="2199348" cy="2339841"/>
                <a:chOff x="1262025" y="623413"/>
                <a:chExt cx="3815001" cy="4058701"/>
              </a:xfrm>
            </p:grpSpPr>
            <p:sp>
              <p:nvSpPr>
                <p:cNvPr id="91" name="Google Shape;91;p2"/>
                <p:cNvSpPr/>
                <p:nvPr/>
              </p:nvSpPr>
              <p:spPr>
                <a:xfrm>
                  <a:off x="1262025" y="623413"/>
                  <a:ext cx="92777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8" h="799" extrusionOk="0">
                      <a:moveTo>
                        <a:pt x="798" y="393"/>
                      </a:moveTo>
                      <a:cubicBezTo>
                        <a:pt x="798" y="620"/>
                        <a:pt x="619" y="798"/>
                        <a:pt x="405" y="798"/>
                      </a:cubicBezTo>
                      <a:cubicBezTo>
                        <a:pt x="179" y="798"/>
                        <a:pt x="0" y="620"/>
                        <a:pt x="0" y="393"/>
                      </a:cubicBezTo>
                      <a:cubicBezTo>
                        <a:pt x="0" y="179"/>
                        <a:pt x="179" y="0"/>
                        <a:pt x="405" y="0"/>
                      </a:cubicBezTo>
                      <a:cubicBezTo>
                        <a:pt x="619" y="0"/>
                        <a:pt x="798" y="179"/>
                        <a:pt x="798" y="393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2" name="Google Shape;92;p2"/>
                <p:cNvSpPr/>
                <p:nvPr/>
              </p:nvSpPr>
              <p:spPr>
                <a:xfrm>
                  <a:off x="1938899" y="623413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8" y="393"/>
                      </a:moveTo>
                      <a:cubicBezTo>
                        <a:pt x="798" y="620"/>
                        <a:pt x="620" y="798"/>
                        <a:pt x="405" y="798"/>
                      </a:cubicBezTo>
                      <a:cubicBezTo>
                        <a:pt x="179" y="798"/>
                        <a:pt x="0" y="620"/>
                        <a:pt x="0" y="393"/>
                      </a:cubicBezTo>
                      <a:cubicBezTo>
                        <a:pt x="0" y="179"/>
                        <a:pt x="179" y="0"/>
                        <a:pt x="405" y="0"/>
                      </a:cubicBezTo>
                      <a:cubicBezTo>
                        <a:pt x="620" y="0"/>
                        <a:pt x="798" y="179"/>
                        <a:pt x="798" y="393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3" name="Google Shape;93;p2"/>
                <p:cNvSpPr/>
                <p:nvPr/>
              </p:nvSpPr>
              <p:spPr>
                <a:xfrm>
                  <a:off x="2615772" y="623413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8" y="393"/>
                      </a:moveTo>
                      <a:cubicBezTo>
                        <a:pt x="798" y="620"/>
                        <a:pt x="620" y="798"/>
                        <a:pt x="405" y="798"/>
                      </a:cubicBezTo>
                      <a:cubicBezTo>
                        <a:pt x="179" y="798"/>
                        <a:pt x="1" y="620"/>
                        <a:pt x="1" y="393"/>
                      </a:cubicBezTo>
                      <a:cubicBezTo>
                        <a:pt x="1" y="179"/>
                        <a:pt x="179" y="0"/>
                        <a:pt x="405" y="0"/>
                      </a:cubicBezTo>
                      <a:cubicBezTo>
                        <a:pt x="620" y="0"/>
                        <a:pt x="798" y="179"/>
                        <a:pt x="798" y="393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" name="Google Shape;94;p2"/>
                <p:cNvSpPr/>
                <p:nvPr/>
              </p:nvSpPr>
              <p:spPr>
                <a:xfrm>
                  <a:off x="3292646" y="623413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8" y="393"/>
                      </a:moveTo>
                      <a:cubicBezTo>
                        <a:pt x="798" y="620"/>
                        <a:pt x="620" y="798"/>
                        <a:pt x="394" y="798"/>
                      </a:cubicBezTo>
                      <a:cubicBezTo>
                        <a:pt x="179" y="798"/>
                        <a:pt x="1" y="620"/>
                        <a:pt x="1" y="393"/>
                      </a:cubicBezTo>
                      <a:cubicBezTo>
                        <a:pt x="1" y="179"/>
                        <a:pt x="179" y="0"/>
                        <a:pt x="394" y="0"/>
                      </a:cubicBezTo>
                      <a:cubicBezTo>
                        <a:pt x="620" y="0"/>
                        <a:pt x="798" y="179"/>
                        <a:pt x="798" y="393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5" name="Google Shape;95;p2"/>
                <p:cNvSpPr/>
                <p:nvPr/>
              </p:nvSpPr>
              <p:spPr>
                <a:xfrm>
                  <a:off x="3969519" y="623413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9" y="393"/>
                      </a:moveTo>
                      <a:cubicBezTo>
                        <a:pt x="799" y="620"/>
                        <a:pt x="620" y="798"/>
                        <a:pt x="394" y="798"/>
                      </a:cubicBezTo>
                      <a:cubicBezTo>
                        <a:pt x="180" y="798"/>
                        <a:pt x="1" y="620"/>
                        <a:pt x="1" y="393"/>
                      </a:cubicBezTo>
                      <a:cubicBezTo>
                        <a:pt x="1" y="179"/>
                        <a:pt x="180" y="0"/>
                        <a:pt x="394" y="0"/>
                      </a:cubicBezTo>
                      <a:cubicBezTo>
                        <a:pt x="620" y="0"/>
                        <a:pt x="799" y="179"/>
                        <a:pt x="799" y="393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6" name="Google Shape;96;p2"/>
                <p:cNvSpPr/>
                <p:nvPr/>
              </p:nvSpPr>
              <p:spPr>
                <a:xfrm>
                  <a:off x="4645114" y="623413"/>
                  <a:ext cx="94173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0" h="799" extrusionOk="0">
                      <a:moveTo>
                        <a:pt x="810" y="393"/>
                      </a:moveTo>
                      <a:cubicBezTo>
                        <a:pt x="810" y="620"/>
                        <a:pt x="631" y="798"/>
                        <a:pt x="405" y="798"/>
                      </a:cubicBezTo>
                      <a:cubicBezTo>
                        <a:pt x="191" y="798"/>
                        <a:pt x="0" y="620"/>
                        <a:pt x="0" y="393"/>
                      </a:cubicBezTo>
                      <a:cubicBezTo>
                        <a:pt x="0" y="179"/>
                        <a:pt x="191" y="0"/>
                        <a:pt x="405" y="0"/>
                      </a:cubicBezTo>
                      <a:cubicBezTo>
                        <a:pt x="631" y="0"/>
                        <a:pt x="810" y="179"/>
                        <a:pt x="810" y="393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7" name="Google Shape;97;p2"/>
                <p:cNvSpPr/>
                <p:nvPr/>
              </p:nvSpPr>
              <p:spPr>
                <a:xfrm>
                  <a:off x="1601159" y="1063580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8" y="405"/>
                      </a:moveTo>
                      <a:cubicBezTo>
                        <a:pt x="798" y="620"/>
                        <a:pt x="619" y="798"/>
                        <a:pt x="393" y="798"/>
                      </a:cubicBezTo>
                      <a:cubicBezTo>
                        <a:pt x="179" y="798"/>
                        <a:pt x="0" y="620"/>
                        <a:pt x="0" y="405"/>
                      </a:cubicBezTo>
                      <a:cubicBezTo>
                        <a:pt x="0" y="179"/>
                        <a:pt x="179" y="1"/>
                        <a:pt x="393" y="1"/>
                      </a:cubicBezTo>
                      <a:cubicBezTo>
                        <a:pt x="619" y="1"/>
                        <a:pt x="798" y="179"/>
                        <a:pt x="798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" name="Google Shape;98;p2"/>
                <p:cNvSpPr/>
                <p:nvPr/>
              </p:nvSpPr>
              <p:spPr>
                <a:xfrm>
                  <a:off x="2278033" y="1063580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8" y="405"/>
                      </a:moveTo>
                      <a:cubicBezTo>
                        <a:pt x="798" y="620"/>
                        <a:pt x="620" y="798"/>
                        <a:pt x="393" y="798"/>
                      </a:cubicBezTo>
                      <a:cubicBezTo>
                        <a:pt x="179" y="798"/>
                        <a:pt x="0" y="620"/>
                        <a:pt x="0" y="405"/>
                      </a:cubicBezTo>
                      <a:cubicBezTo>
                        <a:pt x="0" y="179"/>
                        <a:pt x="179" y="1"/>
                        <a:pt x="393" y="1"/>
                      </a:cubicBezTo>
                      <a:cubicBezTo>
                        <a:pt x="620" y="1"/>
                        <a:pt x="798" y="179"/>
                        <a:pt x="798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9" name="Google Shape;99;p2"/>
                <p:cNvSpPr/>
                <p:nvPr/>
              </p:nvSpPr>
              <p:spPr>
                <a:xfrm>
                  <a:off x="2953511" y="1063580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8" y="405"/>
                      </a:moveTo>
                      <a:cubicBezTo>
                        <a:pt x="798" y="620"/>
                        <a:pt x="620" y="798"/>
                        <a:pt x="406" y="798"/>
                      </a:cubicBezTo>
                      <a:cubicBezTo>
                        <a:pt x="179" y="798"/>
                        <a:pt x="1" y="620"/>
                        <a:pt x="1" y="405"/>
                      </a:cubicBezTo>
                      <a:cubicBezTo>
                        <a:pt x="1" y="179"/>
                        <a:pt x="179" y="1"/>
                        <a:pt x="406" y="1"/>
                      </a:cubicBezTo>
                      <a:cubicBezTo>
                        <a:pt x="620" y="1"/>
                        <a:pt x="798" y="179"/>
                        <a:pt x="798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0" name="Google Shape;100;p2"/>
                <p:cNvSpPr/>
                <p:nvPr/>
              </p:nvSpPr>
              <p:spPr>
                <a:xfrm>
                  <a:off x="3630385" y="1063580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9" y="405"/>
                      </a:moveTo>
                      <a:cubicBezTo>
                        <a:pt x="799" y="620"/>
                        <a:pt x="620" y="798"/>
                        <a:pt x="406" y="798"/>
                      </a:cubicBezTo>
                      <a:cubicBezTo>
                        <a:pt x="179" y="798"/>
                        <a:pt x="1" y="620"/>
                        <a:pt x="1" y="405"/>
                      </a:cubicBezTo>
                      <a:cubicBezTo>
                        <a:pt x="1" y="179"/>
                        <a:pt x="179" y="1"/>
                        <a:pt x="406" y="1"/>
                      </a:cubicBezTo>
                      <a:cubicBezTo>
                        <a:pt x="620" y="1"/>
                        <a:pt x="799" y="179"/>
                        <a:pt x="799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1" name="Google Shape;101;p2"/>
                <p:cNvSpPr/>
                <p:nvPr/>
              </p:nvSpPr>
              <p:spPr>
                <a:xfrm>
                  <a:off x="4307375" y="1063580"/>
                  <a:ext cx="92777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8" h="799" extrusionOk="0">
                      <a:moveTo>
                        <a:pt x="798" y="405"/>
                      </a:moveTo>
                      <a:cubicBezTo>
                        <a:pt x="798" y="620"/>
                        <a:pt x="619" y="798"/>
                        <a:pt x="405" y="798"/>
                      </a:cubicBezTo>
                      <a:cubicBezTo>
                        <a:pt x="179" y="798"/>
                        <a:pt x="0" y="620"/>
                        <a:pt x="0" y="405"/>
                      </a:cubicBezTo>
                      <a:cubicBezTo>
                        <a:pt x="0" y="179"/>
                        <a:pt x="179" y="1"/>
                        <a:pt x="405" y="1"/>
                      </a:cubicBezTo>
                      <a:cubicBezTo>
                        <a:pt x="619" y="1"/>
                        <a:pt x="798" y="179"/>
                        <a:pt x="798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" name="Google Shape;102;p2"/>
                <p:cNvSpPr/>
                <p:nvPr/>
              </p:nvSpPr>
              <p:spPr>
                <a:xfrm>
                  <a:off x="4984248" y="1063580"/>
                  <a:ext cx="92777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8" h="799" extrusionOk="0">
                      <a:moveTo>
                        <a:pt x="798" y="405"/>
                      </a:moveTo>
                      <a:cubicBezTo>
                        <a:pt x="798" y="620"/>
                        <a:pt x="619" y="798"/>
                        <a:pt x="393" y="798"/>
                      </a:cubicBezTo>
                      <a:cubicBezTo>
                        <a:pt x="179" y="798"/>
                        <a:pt x="0" y="620"/>
                        <a:pt x="0" y="405"/>
                      </a:cubicBezTo>
                      <a:cubicBezTo>
                        <a:pt x="0" y="179"/>
                        <a:pt x="179" y="1"/>
                        <a:pt x="393" y="1"/>
                      </a:cubicBezTo>
                      <a:cubicBezTo>
                        <a:pt x="619" y="1"/>
                        <a:pt x="798" y="179"/>
                        <a:pt x="798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3" name="Google Shape;103;p2"/>
                <p:cNvSpPr/>
                <p:nvPr/>
              </p:nvSpPr>
              <p:spPr>
                <a:xfrm>
                  <a:off x="1262025" y="1503747"/>
                  <a:ext cx="92777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8" h="799" extrusionOk="0">
                      <a:moveTo>
                        <a:pt x="798" y="406"/>
                      </a:moveTo>
                      <a:cubicBezTo>
                        <a:pt x="798" y="620"/>
                        <a:pt x="619" y="799"/>
                        <a:pt x="405" y="799"/>
                      </a:cubicBezTo>
                      <a:cubicBezTo>
                        <a:pt x="179" y="799"/>
                        <a:pt x="0" y="620"/>
                        <a:pt x="0" y="406"/>
                      </a:cubicBezTo>
                      <a:cubicBezTo>
                        <a:pt x="0" y="179"/>
                        <a:pt x="179" y="1"/>
                        <a:pt x="405" y="1"/>
                      </a:cubicBezTo>
                      <a:cubicBezTo>
                        <a:pt x="619" y="1"/>
                        <a:pt x="798" y="179"/>
                        <a:pt x="798" y="406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4" name="Google Shape;104;p2"/>
                <p:cNvSpPr/>
                <p:nvPr/>
              </p:nvSpPr>
              <p:spPr>
                <a:xfrm>
                  <a:off x="1938899" y="1503747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8" y="406"/>
                      </a:moveTo>
                      <a:cubicBezTo>
                        <a:pt x="798" y="620"/>
                        <a:pt x="620" y="799"/>
                        <a:pt x="405" y="799"/>
                      </a:cubicBezTo>
                      <a:cubicBezTo>
                        <a:pt x="179" y="799"/>
                        <a:pt x="0" y="620"/>
                        <a:pt x="0" y="406"/>
                      </a:cubicBezTo>
                      <a:cubicBezTo>
                        <a:pt x="0" y="179"/>
                        <a:pt x="179" y="1"/>
                        <a:pt x="405" y="1"/>
                      </a:cubicBezTo>
                      <a:cubicBezTo>
                        <a:pt x="620" y="1"/>
                        <a:pt x="798" y="179"/>
                        <a:pt x="798" y="406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5" name="Google Shape;105;p2"/>
                <p:cNvSpPr/>
                <p:nvPr/>
              </p:nvSpPr>
              <p:spPr>
                <a:xfrm>
                  <a:off x="2615772" y="1503747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8" y="406"/>
                      </a:moveTo>
                      <a:cubicBezTo>
                        <a:pt x="798" y="620"/>
                        <a:pt x="620" y="799"/>
                        <a:pt x="405" y="799"/>
                      </a:cubicBezTo>
                      <a:cubicBezTo>
                        <a:pt x="179" y="799"/>
                        <a:pt x="1" y="620"/>
                        <a:pt x="1" y="406"/>
                      </a:cubicBezTo>
                      <a:cubicBezTo>
                        <a:pt x="1" y="179"/>
                        <a:pt x="179" y="1"/>
                        <a:pt x="405" y="1"/>
                      </a:cubicBezTo>
                      <a:cubicBezTo>
                        <a:pt x="620" y="1"/>
                        <a:pt x="798" y="179"/>
                        <a:pt x="798" y="406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6" name="Google Shape;106;p2"/>
                <p:cNvSpPr/>
                <p:nvPr/>
              </p:nvSpPr>
              <p:spPr>
                <a:xfrm>
                  <a:off x="3292646" y="1503747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8" y="406"/>
                      </a:moveTo>
                      <a:cubicBezTo>
                        <a:pt x="798" y="620"/>
                        <a:pt x="620" y="799"/>
                        <a:pt x="394" y="799"/>
                      </a:cubicBezTo>
                      <a:cubicBezTo>
                        <a:pt x="179" y="799"/>
                        <a:pt x="1" y="620"/>
                        <a:pt x="1" y="406"/>
                      </a:cubicBezTo>
                      <a:cubicBezTo>
                        <a:pt x="1" y="179"/>
                        <a:pt x="179" y="1"/>
                        <a:pt x="394" y="1"/>
                      </a:cubicBezTo>
                      <a:cubicBezTo>
                        <a:pt x="620" y="1"/>
                        <a:pt x="798" y="179"/>
                        <a:pt x="798" y="406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7" name="Google Shape;107;p2"/>
                <p:cNvSpPr/>
                <p:nvPr/>
              </p:nvSpPr>
              <p:spPr>
                <a:xfrm>
                  <a:off x="3969519" y="1503747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9" y="406"/>
                      </a:moveTo>
                      <a:cubicBezTo>
                        <a:pt x="799" y="620"/>
                        <a:pt x="620" y="799"/>
                        <a:pt x="394" y="799"/>
                      </a:cubicBezTo>
                      <a:cubicBezTo>
                        <a:pt x="180" y="799"/>
                        <a:pt x="1" y="620"/>
                        <a:pt x="1" y="406"/>
                      </a:cubicBezTo>
                      <a:cubicBezTo>
                        <a:pt x="1" y="179"/>
                        <a:pt x="180" y="1"/>
                        <a:pt x="394" y="1"/>
                      </a:cubicBezTo>
                      <a:cubicBezTo>
                        <a:pt x="620" y="1"/>
                        <a:pt x="799" y="179"/>
                        <a:pt x="799" y="406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8" name="Google Shape;108;p2"/>
                <p:cNvSpPr/>
                <p:nvPr/>
              </p:nvSpPr>
              <p:spPr>
                <a:xfrm>
                  <a:off x="4645114" y="1503747"/>
                  <a:ext cx="94173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0" h="799" extrusionOk="0">
                      <a:moveTo>
                        <a:pt x="810" y="406"/>
                      </a:moveTo>
                      <a:cubicBezTo>
                        <a:pt x="810" y="620"/>
                        <a:pt x="631" y="799"/>
                        <a:pt x="405" y="799"/>
                      </a:cubicBezTo>
                      <a:cubicBezTo>
                        <a:pt x="191" y="799"/>
                        <a:pt x="0" y="620"/>
                        <a:pt x="0" y="406"/>
                      </a:cubicBezTo>
                      <a:cubicBezTo>
                        <a:pt x="0" y="179"/>
                        <a:pt x="191" y="1"/>
                        <a:pt x="405" y="1"/>
                      </a:cubicBezTo>
                      <a:cubicBezTo>
                        <a:pt x="631" y="1"/>
                        <a:pt x="810" y="179"/>
                        <a:pt x="810" y="406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9" name="Google Shape;109;p2"/>
                <p:cNvSpPr/>
                <p:nvPr/>
              </p:nvSpPr>
              <p:spPr>
                <a:xfrm>
                  <a:off x="1601159" y="1945310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8" y="394"/>
                      </a:moveTo>
                      <a:cubicBezTo>
                        <a:pt x="798" y="620"/>
                        <a:pt x="619" y="799"/>
                        <a:pt x="393" y="799"/>
                      </a:cubicBezTo>
                      <a:cubicBezTo>
                        <a:pt x="179" y="799"/>
                        <a:pt x="0" y="620"/>
                        <a:pt x="0" y="394"/>
                      </a:cubicBezTo>
                      <a:cubicBezTo>
                        <a:pt x="0" y="180"/>
                        <a:pt x="179" y="1"/>
                        <a:pt x="393" y="1"/>
                      </a:cubicBezTo>
                      <a:cubicBezTo>
                        <a:pt x="619" y="1"/>
                        <a:pt x="798" y="180"/>
                        <a:pt x="798" y="394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0" name="Google Shape;110;p2"/>
                <p:cNvSpPr/>
                <p:nvPr/>
              </p:nvSpPr>
              <p:spPr>
                <a:xfrm>
                  <a:off x="2278033" y="1945310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8" y="394"/>
                      </a:moveTo>
                      <a:cubicBezTo>
                        <a:pt x="798" y="620"/>
                        <a:pt x="620" y="799"/>
                        <a:pt x="393" y="799"/>
                      </a:cubicBezTo>
                      <a:cubicBezTo>
                        <a:pt x="179" y="799"/>
                        <a:pt x="0" y="620"/>
                        <a:pt x="0" y="394"/>
                      </a:cubicBezTo>
                      <a:cubicBezTo>
                        <a:pt x="0" y="180"/>
                        <a:pt x="179" y="1"/>
                        <a:pt x="393" y="1"/>
                      </a:cubicBezTo>
                      <a:cubicBezTo>
                        <a:pt x="620" y="1"/>
                        <a:pt x="798" y="180"/>
                        <a:pt x="798" y="394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1" name="Google Shape;111;p2"/>
                <p:cNvSpPr/>
                <p:nvPr/>
              </p:nvSpPr>
              <p:spPr>
                <a:xfrm>
                  <a:off x="2953511" y="1945310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8" y="394"/>
                      </a:moveTo>
                      <a:cubicBezTo>
                        <a:pt x="798" y="620"/>
                        <a:pt x="620" y="799"/>
                        <a:pt x="406" y="799"/>
                      </a:cubicBezTo>
                      <a:cubicBezTo>
                        <a:pt x="179" y="799"/>
                        <a:pt x="1" y="620"/>
                        <a:pt x="1" y="394"/>
                      </a:cubicBezTo>
                      <a:cubicBezTo>
                        <a:pt x="1" y="180"/>
                        <a:pt x="179" y="1"/>
                        <a:pt x="406" y="1"/>
                      </a:cubicBezTo>
                      <a:cubicBezTo>
                        <a:pt x="620" y="1"/>
                        <a:pt x="798" y="180"/>
                        <a:pt x="798" y="394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2" name="Google Shape;112;p2"/>
                <p:cNvSpPr/>
                <p:nvPr/>
              </p:nvSpPr>
              <p:spPr>
                <a:xfrm>
                  <a:off x="3630385" y="1945310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9" y="394"/>
                      </a:moveTo>
                      <a:cubicBezTo>
                        <a:pt x="799" y="620"/>
                        <a:pt x="620" y="799"/>
                        <a:pt x="406" y="799"/>
                      </a:cubicBezTo>
                      <a:cubicBezTo>
                        <a:pt x="179" y="799"/>
                        <a:pt x="1" y="620"/>
                        <a:pt x="1" y="394"/>
                      </a:cubicBezTo>
                      <a:cubicBezTo>
                        <a:pt x="1" y="180"/>
                        <a:pt x="179" y="1"/>
                        <a:pt x="406" y="1"/>
                      </a:cubicBezTo>
                      <a:cubicBezTo>
                        <a:pt x="620" y="1"/>
                        <a:pt x="799" y="180"/>
                        <a:pt x="799" y="394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3" name="Google Shape;113;p2"/>
                <p:cNvSpPr/>
                <p:nvPr/>
              </p:nvSpPr>
              <p:spPr>
                <a:xfrm>
                  <a:off x="4307375" y="1945310"/>
                  <a:ext cx="92777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8" h="799" extrusionOk="0">
                      <a:moveTo>
                        <a:pt x="798" y="394"/>
                      </a:moveTo>
                      <a:cubicBezTo>
                        <a:pt x="798" y="620"/>
                        <a:pt x="619" y="799"/>
                        <a:pt x="405" y="799"/>
                      </a:cubicBezTo>
                      <a:cubicBezTo>
                        <a:pt x="179" y="799"/>
                        <a:pt x="0" y="620"/>
                        <a:pt x="0" y="394"/>
                      </a:cubicBezTo>
                      <a:cubicBezTo>
                        <a:pt x="0" y="180"/>
                        <a:pt x="179" y="1"/>
                        <a:pt x="405" y="1"/>
                      </a:cubicBezTo>
                      <a:cubicBezTo>
                        <a:pt x="619" y="1"/>
                        <a:pt x="798" y="180"/>
                        <a:pt x="798" y="394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4" name="Google Shape;114;p2"/>
                <p:cNvSpPr/>
                <p:nvPr/>
              </p:nvSpPr>
              <p:spPr>
                <a:xfrm>
                  <a:off x="4984248" y="1945310"/>
                  <a:ext cx="92777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8" h="799" extrusionOk="0">
                      <a:moveTo>
                        <a:pt x="798" y="394"/>
                      </a:moveTo>
                      <a:cubicBezTo>
                        <a:pt x="798" y="620"/>
                        <a:pt x="619" y="799"/>
                        <a:pt x="393" y="799"/>
                      </a:cubicBezTo>
                      <a:cubicBezTo>
                        <a:pt x="179" y="799"/>
                        <a:pt x="0" y="620"/>
                        <a:pt x="0" y="394"/>
                      </a:cubicBezTo>
                      <a:cubicBezTo>
                        <a:pt x="0" y="180"/>
                        <a:pt x="179" y="1"/>
                        <a:pt x="393" y="1"/>
                      </a:cubicBezTo>
                      <a:cubicBezTo>
                        <a:pt x="619" y="1"/>
                        <a:pt x="798" y="180"/>
                        <a:pt x="798" y="394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5" name="Google Shape;115;p2"/>
                <p:cNvSpPr/>
                <p:nvPr/>
              </p:nvSpPr>
              <p:spPr>
                <a:xfrm>
                  <a:off x="1262025" y="2385593"/>
                  <a:ext cx="92777" cy="927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8" h="798" extrusionOk="0">
                      <a:moveTo>
                        <a:pt x="798" y="405"/>
                      </a:moveTo>
                      <a:cubicBezTo>
                        <a:pt x="798" y="619"/>
                        <a:pt x="619" y="798"/>
                        <a:pt x="405" y="798"/>
                      </a:cubicBezTo>
                      <a:cubicBezTo>
                        <a:pt x="179" y="798"/>
                        <a:pt x="0" y="619"/>
                        <a:pt x="0" y="405"/>
                      </a:cubicBezTo>
                      <a:cubicBezTo>
                        <a:pt x="0" y="179"/>
                        <a:pt x="179" y="0"/>
                        <a:pt x="405" y="0"/>
                      </a:cubicBezTo>
                      <a:cubicBezTo>
                        <a:pt x="619" y="0"/>
                        <a:pt x="798" y="179"/>
                        <a:pt x="798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6" name="Google Shape;116;p2"/>
                <p:cNvSpPr/>
                <p:nvPr/>
              </p:nvSpPr>
              <p:spPr>
                <a:xfrm>
                  <a:off x="1938899" y="2385593"/>
                  <a:ext cx="92894" cy="927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8" extrusionOk="0">
                      <a:moveTo>
                        <a:pt x="798" y="405"/>
                      </a:moveTo>
                      <a:cubicBezTo>
                        <a:pt x="798" y="619"/>
                        <a:pt x="620" y="798"/>
                        <a:pt x="405" y="798"/>
                      </a:cubicBezTo>
                      <a:cubicBezTo>
                        <a:pt x="179" y="798"/>
                        <a:pt x="0" y="619"/>
                        <a:pt x="0" y="405"/>
                      </a:cubicBezTo>
                      <a:cubicBezTo>
                        <a:pt x="0" y="179"/>
                        <a:pt x="179" y="0"/>
                        <a:pt x="405" y="0"/>
                      </a:cubicBezTo>
                      <a:cubicBezTo>
                        <a:pt x="620" y="0"/>
                        <a:pt x="798" y="179"/>
                        <a:pt x="798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7" name="Google Shape;117;p2"/>
                <p:cNvSpPr/>
                <p:nvPr/>
              </p:nvSpPr>
              <p:spPr>
                <a:xfrm>
                  <a:off x="2615772" y="2385593"/>
                  <a:ext cx="92894" cy="927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8" extrusionOk="0">
                      <a:moveTo>
                        <a:pt x="798" y="405"/>
                      </a:moveTo>
                      <a:cubicBezTo>
                        <a:pt x="798" y="619"/>
                        <a:pt x="620" y="798"/>
                        <a:pt x="405" y="798"/>
                      </a:cubicBezTo>
                      <a:cubicBezTo>
                        <a:pt x="179" y="798"/>
                        <a:pt x="1" y="619"/>
                        <a:pt x="1" y="405"/>
                      </a:cubicBezTo>
                      <a:cubicBezTo>
                        <a:pt x="1" y="179"/>
                        <a:pt x="179" y="0"/>
                        <a:pt x="405" y="0"/>
                      </a:cubicBezTo>
                      <a:cubicBezTo>
                        <a:pt x="620" y="0"/>
                        <a:pt x="798" y="179"/>
                        <a:pt x="798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8" name="Google Shape;118;p2"/>
                <p:cNvSpPr/>
                <p:nvPr/>
              </p:nvSpPr>
              <p:spPr>
                <a:xfrm>
                  <a:off x="3292646" y="2385593"/>
                  <a:ext cx="92894" cy="927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8" extrusionOk="0">
                      <a:moveTo>
                        <a:pt x="798" y="405"/>
                      </a:moveTo>
                      <a:cubicBezTo>
                        <a:pt x="798" y="619"/>
                        <a:pt x="620" y="798"/>
                        <a:pt x="394" y="798"/>
                      </a:cubicBezTo>
                      <a:cubicBezTo>
                        <a:pt x="179" y="798"/>
                        <a:pt x="1" y="619"/>
                        <a:pt x="1" y="405"/>
                      </a:cubicBezTo>
                      <a:cubicBezTo>
                        <a:pt x="1" y="179"/>
                        <a:pt x="179" y="0"/>
                        <a:pt x="394" y="0"/>
                      </a:cubicBezTo>
                      <a:cubicBezTo>
                        <a:pt x="620" y="0"/>
                        <a:pt x="798" y="179"/>
                        <a:pt x="798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9" name="Google Shape;119;p2"/>
                <p:cNvSpPr/>
                <p:nvPr/>
              </p:nvSpPr>
              <p:spPr>
                <a:xfrm>
                  <a:off x="3969519" y="2385593"/>
                  <a:ext cx="92894" cy="927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8" extrusionOk="0">
                      <a:moveTo>
                        <a:pt x="799" y="405"/>
                      </a:moveTo>
                      <a:cubicBezTo>
                        <a:pt x="799" y="619"/>
                        <a:pt x="620" y="798"/>
                        <a:pt x="394" y="798"/>
                      </a:cubicBezTo>
                      <a:cubicBezTo>
                        <a:pt x="180" y="798"/>
                        <a:pt x="1" y="619"/>
                        <a:pt x="1" y="405"/>
                      </a:cubicBezTo>
                      <a:cubicBezTo>
                        <a:pt x="1" y="179"/>
                        <a:pt x="180" y="0"/>
                        <a:pt x="394" y="0"/>
                      </a:cubicBezTo>
                      <a:cubicBezTo>
                        <a:pt x="620" y="0"/>
                        <a:pt x="799" y="179"/>
                        <a:pt x="799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0" name="Google Shape;120;p2"/>
                <p:cNvSpPr/>
                <p:nvPr/>
              </p:nvSpPr>
              <p:spPr>
                <a:xfrm>
                  <a:off x="4645114" y="2385593"/>
                  <a:ext cx="94173" cy="927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0" h="798" extrusionOk="0">
                      <a:moveTo>
                        <a:pt x="810" y="405"/>
                      </a:moveTo>
                      <a:cubicBezTo>
                        <a:pt x="810" y="619"/>
                        <a:pt x="631" y="798"/>
                        <a:pt x="405" y="798"/>
                      </a:cubicBezTo>
                      <a:cubicBezTo>
                        <a:pt x="191" y="798"/>
                        <a:pt x="0" y="619"/>
                        <a:pt x="0" y="405"/>
                      </a:cubicBezTo>
                      <a:cubicBezTo>
                        <a:pt x="0" y="179"/>
                        <a:pt x="191" y="0"/>
                        <a:pt x="405" y="0"/>
                      </a:cubicBezTo>
                      <a:cubicBezTo>
                        <a:pt x="631" y="0"/>
                        <a:pt x="810" y="179"/>
                        <a:pt x="810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1" name="Google Shape;121;p2"/>
                <p:cNvSpPr/>
                <p:nvPr/>
              </p:nvSpPr>
              <p:spPr>
                <a:xfrm>
                  <a:off x="1601159" y="2827156"/>
                  <a:ext cx="92894" cy="927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8" extrusionOk="0">
                      <a:moveTo>
                        <a:pt x="798" y="393"/>
                      </a:moveTo>
                      <a:cubicBezTo>
                        <a:pt x="798" y="619"/>
                        <a:pt x="619" y="798"/>
                        <a:pt x="393" y="798"/>
                      </a:cubicBezTo>
                      <a:cubicBezTo>
                        <a:pt x="179" y="798"/>
                        <a:pt x="0" y="619"/>
                        <a:pt x="0" y="393"/>
                      </a:cubicBezTo>
                      <a:cubicBezTo>
                        <a:pt x="0" y="179"/>
                        <a:pt x="179" y="0"/>
                        <a:pt x="393" y="0"/>
                      </a:cubicBezTo>
                      <a:cubicBezTo>
                        <a:pt x="619" y="0"/>
                        <a:pt x="798" y="179"/>
                        <a:pt x="798" y="393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2" name="Google Shape;122;p2"/>
                <p:cNvSpPr/>
                <p:nvPr/>
              </p:nvSpPr>
              <p:spPr>
                <a:xfrm>
                  <a:off x="2278033" y="2827156"/>
                  <a:ext cx="92894" cy="927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8" extrusionOk="0">
                      <a:moveTo>
                        <a:pt x="798" y="393"/>
                      </a:moveTo>
                      <a:cubicBezTo>
                        <a:pt x="798" y="619"/>
                        <a:pt x="620" y="798"/>
                        <a:pt x="393" y="798"/>
                      </a:cubicBezTo>
                      <a:cubicBezTo>
                        <a:pt x="179" y="798"/>
                        <a:pt x="0" y="619"/>
                        <a:pt x="0" y="393"/>
                      </a:cubicBezTo>
                      <a:cubicBezTo>
                        <a:pt x="0" y="179"/>
                        <a:pt x="179" y="0"/>
                        <a:pt x="393" y="0"/>
                      </a:cubicBezTo>
                      <a:cubicBezTo>
                        <a:pt x="620" y="0"/>
                        <a:pt x="798" y="179"/>
                        <a:pt x="798" y="393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3" name="Google Shape;123;p2"/>
                <p:cNvSpPr/>
                <p:nvPr/>
              </p:nvSpPr>
              <p:spPr>
                <a:xfrm>
                  <a:off x="2953511" y="2827156"/>
                  <a:ext cx="92894" cy="927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8" extrusionOk="0">
                      <a:moveTo>
                        <a:pt x="798" y="393"/>
                      </a:moveTo>
                      <a:cubicBezTo>
                        <a:pt x="798" y="619"/>
                        <a:pt x="620" y="798"/>
                        <a:pt x="406" y="798"/>
                      </a:cubicBezTo>
                      <a:cubicBezTo>
                        <a:pt x="179" y="798"/>
                        <a:pt x="1" y="619"/>
                        <a:pt x="1" y="393"/>
                      </a:cubicBezTo>
                      <a:cubicBezTo>
                        <a:pt x="1" y="179"/>
                        <a:pt x="179" y="0"/>
                        <a:pt x="406" y="0"/>
                      </a:cubicBezTo>
                      <a:cubicBezTo>
                        <a:pt x="620" y="0"/>
                        <a:pt x="798" y="179"/>
                        <a:pt x="798" y="393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4" name="Google Shape;124;p2"/>
                <p:cNvSpPr/>
                <p:nvPr/>
              </p:nvSpPr>
              <p:spPr>
                <a:xfrm>
                  <a:off x="3630385" y="2827156"/>
                  <a:ext cx="92894" cy="927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8" extrusionOk="0">
                      <a:moveTo>
                        <a:pt x="799" y="393"/>
                      </a:moveTo>
                      <a:cubicBezTo>
                        <a:pt x="799" y="619"/>
                        <a:pt x="620" y="798"/>
                        <a:pt x="406" y="798"/>
                      </a:cubicBezTo>
                      <a:cubicBezTo>
                        <a:pt x="179" y="798"/>
                        <a:pt x="1" y="619"/>
                        <a:pt x="1" y="393"/>
                      </a:cubicBezTo>
                      <a:cubicBezTo>
                        <a:pt x="1" y="179"/>
                        <a:pt x="179" y="0"/>
                        <a:pt x="406" y="0"/>
                      </a:cubicBezTo>
                      <a:cubicBezTo>
                        <a:pt x="620" y="0"/>
                        <a:pt x="799" y="179"/>
                        <a:pt x="799" y="393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5" name="Google Shape;125;p2"/>
                <p:cNvSpPr/>
                <p:nvPr/>
              </p:nvSpPr>
              <p:spPr>
                <a:xfrm>
                  <a:off x="4307375" y="2827156"/>
                  <a:ext cx="92777" cy="927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8" h="798" extrusionOk="0">
                      <a:moveTo>
                        <a:pt x="798" y="393"/>
                      </a:moveTo>
                      <a:cubicBezTo>
                        <a:pt x="798" y="619"/>
                        <a:pt x="619" y="798"/>
                        <a:pt x="405" y="798"/>
                      </a:cubicBezTo>
                      <a:cubicBezTo>
                        <a:pt x="179" y="798"/>
                        <a:pt x="0" y="619"/>
                        <a:pt x="0" y="393"/>
                      </a:cubicBezTo>
                      <a:cubicBezTo>
                        <a:pt x="0" y="179"/>
                        <a:pt x="179" y="0"/>
                        <a:pt x="405" y="0"/>
                      </a:cubicBezTo>
                      <a:cubicBezTo>
                        <a:pt x="619" y="0"/>
                        <a:pt x="798" y="179"/>
                        <a:pt x="798" y="393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6" name="Google Shape;126;p2"/>
                <p:cNvSpPr/>
                <p:nvPr/>
              </p:nvSpPr>
              <p:spPr>
                <a:xfrm>
                  <a:off x="4984248" y="2827156"/>
                  <a:ext cx="92777" cy="927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8" h="798" extrusionOk="0">
                      <a:moveTo>
                        <a:pt x="798" y="393"/>
                      </a:moveTo>
                      <a:cubicBezTo>
                        <a:pt x="798" y="619"/>
                        <a:pt x="619" y="798"/>
                        <a:pt x="393" y="798"/>
                      </a:cubicBezTo>
                      <a:cubicBezTo>
                        <a:pt x="179" y="798"/>
                        <a:pt x="0" y="619"/>
                        <a:pt x="0" y="393"/>
                      </a:cubicBezTo>
                      <a:cubicBezTo>
                        <a:pt x="0" y="179"/>
                        <a:pt x="179" y="0"/>
                        <a:pt x="393" y="0"/>
                      </a:cubicBezTo>
                      <a:cubicBezTo>
                        <a:pt x="619" y="0"/>
                        <a:pt x="798" y="179"/>
                        <a:pt x="798" y="393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7" name="Google Shape;127;p2"/>
                <p:cNvSpPr/>
                <p:nvPr/>
              </p:nvSpPr>
              <p:spPr>
                <a:xfrm>
                  <a:off x="1262025" y="3267323"/>
                  <a:ext cx="92777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8" h="799" extrusionOk="0">
                      <a:moveTo>
                        <a:pt x="798" y="405"/>
                      </a:moveTo>
                      <a:cubicBezTo>
                        <a:pt x="798" y="620"/>
                        <a:pt x="619" y="798"/>
                        <a:pt x="405" y="798"/>
                      </a:cubicBezTo>
                      <a:cubicBezTo>
                        <a:pt x="179" y="798"/>
                        <a:pt x="0" y="620"/>
                        <a:pt x="0" y="405"/>
                      </a:cubicBezTo>
                      <a:cubicBezTo>
                        <a:pt x="0" y="179"/>
                        <a:pt x="179" y="0"/>
                        <a:pt x="405" y="0"/>
                      </a:cubicBezTo>
                      <a:cubicBezTo>
                        <a:pt x="619" y="0"/>
                        <a:pt x="798" y="179"/>
                        <a:pt x="798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" name="Google Shape;128;p2"/>
                <p:cNvSpPr/>
                <p:nvPr/>
              </p:nvSpPr>
              <p:spPr>
                <a:xfrm>
                  <a:off x="1938899" y="3267323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8" y="405"/>
                      </a:moveTo>
                      <a:cubicBezTo>
                        <a:pt x="798" y="620"/>
                        <a:pt x="620" y="798"/>
                        <a:pt x="405" y="798"/>
                      </a:cubicBezTo>
                      <a:cubicBezTo>
                        <a:pt x="179" y="798"/>
                        <a:pt x="0" y="620"/>
                        <a:pt x="0" y="405"/>
                      </a:cubicBezTo>
                      <a:cubicBezTo>
                        <a:pt x="0" y="179"/>
                        <a:pt x="179" y="0"/>
                        <a:pt x="405" y="0"/>
                      </a:cubicBezTo>
                      <a:cubicBezTo>
                        <a:pt x="620" y="0"/>
                        <a:pt x="798" y="179"/>
                        <a:pt x="798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" name="Google Shape;129;p2"/>
                <p:cNvSpPr/>
                <p:nvPr/>
              </p:nvSpPr>
              <p:spPr>
                <a:xfrm>
                  <a:off x="2615772" y="3267323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8" y="405"/>
                      </a:moveTo>
                      <a:cubicBezTo>
                        <a:pt x="798" y="620"/>
                        <a:pt x="620" y="798"/>
                        <a:pt x="405" y="798"/>
                      </a:cubicBezTo>
                      <a:cubicBezTo>
                        <a:pt x="179" y="798"/>
                        <a:pt x="1" y="620"/>
                        <a:pt x="1" y="405"/>
                      </a:cubicBezTo>
                      <a:cubicBezTo>
                        <a:pt x="1" y="179"/>
                        <a:pt x="179" y="0"/>
                        <a:pt x="405" y="0"/>
                      </a:cubicBezTo>
                      <a:cubicBezTo>
                        <a:pt x="620" y="0"/>
                        <a:pt x="798" y="179"/>
                        <a:pt x="798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0" name="Google Shape;130;p2"/>
                <p:cNvSpPr/>
                <p:nvPr/>
              </p:nvSpPr>
              <p:spPr>
                <a:xfrm>
                  <a:off x="3292646" y="3267323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8" y="405"/>
                      </a:moveTo>
                      <a:cubicBezTo>
                        <a:pt x="798" y="620"/>
                        <a:pt x="620" y="798"/>
                        <a:pt x="394" y="798"/>
                      </a:cubicBezTo>
                      <a:cubicBezTo>
                        <a:pt x="179" y="798"/>
                        <a:pt x="1" y="620"/>
                        <a:pt x="1" y="405"/>
                      </a:cubicBezTo>
                      <a:cubicBezTo>
                        <a:pt x="1" y="179"/>
                        <a:pt x="179" y="0"/>
                        <a:pt x="394" y="0"/>
                      </a:cubicBezTo>
                      <a:cubicBezTo>
                        <a:pt x="620" y="0"/>
                        <a:pt x="798" y="179"/>
                        <a:pt x="798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1" name="Google Shape;131;p2"/>
                <p:cNvSpPr/>
                <p:nvPr/>
              </p:nvSpPr>
              <p:spPr>
                <a:xfrm>
                  <a:off x="3969519" y="3267323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9" y="405"/>
                      </a:moveTo>
                      <a:cubicBezTo>
                        <a:pt x="799" y="620"/>
                        <a:pt x="620" y="798"/>
                        <a:pt x="394" y="798"/>
                      </a:cubicBezTo>
                      <a:cubicBezTo>
                        <a:pt x="180" y="798"/>
                        <a:pt x="1" y="620"/>
                        <a:pt x="1" y="405"/>
                      </a:cubicBezTo>
                      <a:cubicBezTo>
                        <a:pt x="1" y="179"/>
                        <a:pt x="180" y="0"/>
                        <a:pt x="394" y="0"/>
                      </a:cubicBezTo>
                      <a:cubicBezTo>
                        <a:pt x="620" y="0"/>
                        <a:pt x="799" y="179"/>
                        <a:pt x="799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2" name="Google Shape;132;p2"/>
                <p:cNvSpPr/>
                <p:nvPr/>
              </p:nvSpPr>
              <p:spPr>
                <a:xfrm>
                  <a:off x="4645114" y="3267323"/>
                  <a:ext cx="94173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0" h="799" extrusionOk="0">
                      <a:moveTo>
                        <a:pt x="810" y="405"/>
                      </a:moveTo>
                      <a:cubicBezTo>
                        <a:pt x="810" y="620"/>
                        <a:pt x="631" y="798"/>
                        <a:pt x="405" y="798"/>
                      </a:cubicBezTo>
                      <a:cubicBezTo>
                        <a:pt x="191" y="798"/>
                        <a:pt x="0" y="620"/>
                        <a:pt x="0" y="405"/>
                      </a:cubicBezTo>
                      <a:cubicBezTo>
                        <a:pt x="0" y="179"/>
                        <a:pt x="191" y="0"/>
                        <a:pt x="405" y="0"/>
                      </a:cubicBezTo>
                      <a:cubicBezTo>
                        <a:pt x="631" y="0"/>
                        <a:pt x="810" y="179"/>
                        <a:pt x="810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3" name="Google Shape;133;p2"/>
                <p:cNvSpPr/>
                <p:nvPr/>
              </p:nvSpPr>
              <p:spPr>
                <a:xfrm>
                  <a:off x="1601159" y="3708885"/>
                  <a:ext cx="92894" cy="914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87" extrusionOk="0">
                      <a:moveTo>
                        <a:pt x="798" y="393"/>
                      </a:moveTo>
                      <a:cubicBezTo>
                        <a:pt x="798" y="620"/>
                        <a:pt x="619" y="786"/>
                        <a:pt x="393" y="786"/>
                      </a:cubicBezTo>
                      <a:cubicBezTo>
                        <a:pt x="179" y="786"/>
                        <a:pt x="0" y="608"/>
                        <a:pt x="0" y="393"/>
                      </a:cubicBezTo>
                      <a:cubicBezTo>
                        <a:pt x="0" y="179"/>
                        <a:pt x="179" y="0"/>
                        <a:pt x="393" y="0"/>
                      </a:cubicBezTo>
                      <a:cubicBezTo>
                        <a:pt x="619" y="0"/>
                        <a:pt x="798" y="179"/>
                        <a:pt x="798" y="393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4" name="Google Shape;134;p2"/>
                <p:cNvSpPr/>
                <p:nvPr/>
              </p:nvSpPr>
              <p:spPr>
                <a:xfrm>
                  <a:off x="2278033" y="3708885"/>
                  <a:ext cx="92894" cy="914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87" extrusionOk="0">
                      <a:moveTo>
                        <a:pt x="798" y="393"/>
                      </a:moveTo>
                      <a:cubicBezTo>
                        <a:pt x="798" y="620"/>
                        <a:pt x="620" y="786"/>
                        <a:pt x="393" y="786"/>
                      </a:cubicBezTo>
                      <a:cubicBezTo>
                        <a:pt x="179" y="786"/>
                        <a:pt x="0" y="608"/>
                        <a:pt x="0" y="393"/>
                      </a:cubicBezTo>
                      <a:cubicBezTo>
                        <a:pt x="0" y="179"/>
                        <a:pt x="179" y="0"/>
                        <a:pt x="393" y="0"/>
                      </a:cubicBezTo>
                      <a:cubicBezTo>
                        <a:pt x="620" y="0"/>
                        <a:pt x="798" y="179"/>
                        <a:pt x="798" y="393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5" name="Google Shape;135;p2"/>
                <p:cNvSpPr/>
                <p:nvPr/>
              </p:nvSpPr>
              <p:spPr>
                <a:xfrm>
                  <a:off x="2953511" y="3708885"/>
                  <a:ext cx="92894" cy="914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87" extrusionOk="0">
                      <a:moveTo>
                        <a:pt x="798" y="393"/>
                      </a:moveTo>
                      <a:cubicBezTo>
                        <a:pt x="798" y="620"/>
                        <a:pt x="620" y="786"/>
                        <a:pt x="406" y="786"/>
                      </a:cubicBezTo>
                      <a:cubicBezTo>
                        <a:pt x="179" y="786"/>
                        <a:pt x="1" y="608"/>
                        <a:pt x="1" y="393"/>
                      </a:cubicBezTo>
                      <a:cubicBezTo>
                        <a:pt x="1" y="179"/>
                        <a:pt x="179" y="0"/>
                        <a:pt x="406" y="0"/>
                      </a:cubicBezTo>
                      <a:cubicBezTo>
                        <a:pt x="620" y="0"/>
                        <a:pt x="798" y="179"/>
                        <a:pt x="798" y="393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6" name="Google Shape;136;p2"/>
                <p:cNvSpPr/>
                <p:nvPr/>
              </p:nvSpPr>
              <p:spPr>
                <a:xfrm>
                  <a:off x="3630385" y="3708885"/>
                  <a:ext cx="92894" cy="914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87" extrusionOk="0">
                      <a:moveTo>
                        <a:pt x="799" y="393"/>
                      </a:moveTo>
                      <a:cubicBezTo>
                        <a:pt x="799" y="620"/>
                        <a:pt x="620" y="786"/>
                        <a:pt x="406" y="786"/>
                      </a:cubicBezTo>
                      <a:cubicBezTo>
                        <a:pt x="179" y="786"/>
                        <a:pt x="1" y="608"/>
                        <a:pt x="1" y="393"/>
                      </a:cubicBezTo>
                      <a:cubicBezTo>
                        <a:pt x="1" y="179"/>
                        <a:pt x="179" y="0"/>
                        <a:pt x="406" y="0"/>
                      </a:cubicBezTo>
                      <a:cubicBezTo>
                        <a:pt x="620" y="0"/>
                        <a:pt x="799" y="179"/>
                        <a:pt x="799" y="393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7" name="Google Shape;137;p2"/>
                <p:cNvSpPr/>
                <p:nvPr/>
              </p:nvSpPr>
              <p:spPr>
                <a:xfrm>
                  <a:off x="4307375" y="3708885"/>
                  <a:ext cx="92777" cy="914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8" h="787" extrusionOk="0">
                      <a:moveTo>
                        <a:pt x="798" y="393"/>
                      </a:moveTo>
                      <a:cubicBezTo>
                        <a:pt x="798" y="620"/>
                        <a:pt x="619" y="786"/>
                        <a:pt x="405" y="786"/>
                      </a:cubicBezTo>
                      <a:cubicBezTo>
                        <a:pt x="179" y="786"/>
                        <a:pt x="0" y="608"/>
                        <a:pt x="0" y="393"/>
                      </a:cubicBezTo>
                      <a:cubicBezTo>
                        <a:pt x="0" y="179"/>
                        <a:pt x="179" y="0"/>
                        <a:pt x="405" y="0"/>
                      </a:cubicBezTo>
                      <a:cubicBezTo>
                        <a:pt x="619" y="0"/>
                        <a:pt x="798" y="179"/>
                        <a:pt x="798" y="393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8" name="Google Shape;138;p2"/>
                <p:cNvSpPr/>
                <p:nvPr/>
              </p:nvSpPr>
              <p:spPr>
                <a:xfrm>
                  <a:off x="4984248" y="3708885"/>
                  <a:ext cx="92777" cy="914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8" h="787" extrusionOk="0">
                      <a:moveTo>
                        <a:pt x="798" y="393"/>
                      </a:moveTo>
                      <a:cubicBezTo>
                        <a:pt x="798" y="620"/>
                        <a:pt x="619" y="786"/>
                        <a:pt x="393" y="786"/>
                      </a:cubicBezTo>
                      <a:cubicBezTo>
                        <a:pt x="179" y="786"/>
                        <a:pt x="0" y="608"/>
                        <a:pt x="0" y="393"/>
                      </a:cubicBezTo>
                      <a:cubicBezTo>
                        <a:pt x="0" y="179"/>
                        <a:pt x="179" y="0"/>
                        <a:pt x="393" y="0"/>
                      </a:cubicBezTo>
                      <a:cubicBezTo>
                        <a:pt x="619" y="0"/>
                        <a:pt x="798" y="179"/>
                        <a:pt x="798" y="393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9" name="Google Shape;139;p2"/>
                <p:cNvSpPr/>
                <p:nvPr/>
              </p:nvSpPr>
              <p:spPr>
                <a:xfrm>
                  <a:off x="1262025" y="4149053"/>
                  <a:ext cx="92777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8" h="799" extrusionOk="0">
                      <a:moveTo>
                        <a:pt x="798" y="405"/>
                      </a:moveTo>
                      <a:cubicBezTo>
                        <a:pt x="798" y="620"/>
                        <a:pt x="619" y="798"/>
                        <a:pt x="405" y="798"/>
                      </a:cubicBezTo>
                      <a:cubicBezTo>
                        <a:pt x="179" y="798"/>
                        <a:pt x="0" y="620"/>
                        <a:pt x="0" y="405"/>
                      </a:cubicBezTo>
                      <a:cubicBezTo>
                        <a:pt x="0" y="179"/>
                        <a:pt x="179" y="1"/>
                        <a:pt x="405" y="1"/>
                      </a:cubicBezTo>
                      <a:cubicBezTo>
                        <a:pt x="619" y="1"/>
                        <a:pt x="798" y="179"/>
                        <a:pt x="798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0" name="Google Shape;140;p2"/>
                <p:cNvSpPr/>
                <p:nvPr/>
              </p:nvSpPr>
              <p:spPr>
                <a:xfrm>
                  <a:off x="1938899" y="4149053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8" y="405"/>
                      </a:moveTo>
                      <a:cubicBezTo>
                        <a:pt x="798" y="620"/>
                        <a:pt x="620" y="798"/>
                        <a:pt x="405" y="798"/>
                      </a:cubicBezTo>
                      <a:cubicBezTo>
                        <a:pt x="179" y="798"/>
                        <a:pt x="0" y="620"/>
                        <a:pt x="0" y="405"/>
                      </a:cubicBezTo>
                      <a:cubicBezTo>
                        <a:pt x="0" y="179"/>
                        <a:pt x="179" y="1"/>
                        <a:pt x="405" y="1"/>
                      </a:cubicBezTo>
                      <a:cubicBezTo>
                        <a:pt x="620" y="1"/>
                        <a:pt x="798" y="179"/>
                        <a:pt x="798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1" name="Google Shape;141;p2"/>
                <p:cNvSpPr/>
                <p:nvPr/>
              </p:nvSpPr>
              <p:spPr>
                <a:xfrm>
                  <a:off x="2615772" y="4149053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8" y="405"/>
                      </a:moveTo>
                      <a:cubicBezTo>
                        <a:pt x="798" y="620"/>
                        <a:pt x="620" y="798"/>
                        <a:pt x="405" y="798"/>
                      </a:cubicBezTo>
                      <a:cubicBezTo>
                        <a:pt x="179" y="798"/>
                        <a:pt x="1" y="620"/>
                        <a:pt x="1" y="405"/>
                      </a:cubicBezTo>
                      <a:cubicBezTo>
                        <a:pt x="1" y="179"/>
                        <a:pt x="179" y="1"/>
                        <a:pt x="405" y="1"/>
                      </a:cubicBezTo>
                      <a:cubicBezTo>
                        <a:pt x="620" y="1"/>
                        <a:pt x="798" y="179"/>
                        <a:pt x="798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2" name="Google Shape;142;p2"/>
                <p:cNvSpPr/>
                <p:nvPr/>
              </p:nvSpPr>
              <p:spPr>
                <a:xfrm>
                  <a:off x="3292646" y="4149053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8" y="405"/>
                      </a:moveTo>
                      <a:cubicBezTo>
                        <a:pt x="798" y="620"/>
                        <a:pt x="620" y="798"/>
                        <a:pt x="394" y="798"/>
                      </a:cubicBezTo>
                      <a:cubicBezTo>
                        <a:pt x="179" y="798"/>
                        <a:pt x="1" y="620"/>
                        <a:pt x="1" y="405"/>
                      </a:cubicBezTo>
                      <a:cubicBezTo>
                        <a:pt x="1" y="179"/>
                        <a:pt x="179" y="1"/>
                        <a:pt x="394" y="1"/>
                      </a:cubicBezTo>
                      <a:cubicBezTo>
                        <a:pt x="620" y="1"/>
                        <a:pt x="798" y="179"/>
                        <a:pt x="798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3" name="Google Shape;143;p2"/>
                <p:cNvSpPr/>
                <p:nvPr/>
              </p:nvSpPr>
              <p:spPr>
                <a:xfrm>
                  <a:off x="3969519" y="4149053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9" y="405"/>
                      </a:moveTo>
                      <a:cubicBezTo>
                        <a:pt x="799" y="620"/>
                        <a:pt x="620" y="798"/>
                        <a:pt x="394" y="798"/>
                      </a:cubicBezTo>
                      <a:cubicBezTo>
                        <a:pt x="180" y="798"/>
                        <a:pt x="1" y="620"/>
                        <a:pt x="1" y="405"/>
                      </a:cubicBezTo>
                      <a:cubicBezTo>
                        <a:pt x="1" y="179"/>
                        <a:pt x="180" y="1"/>
                        <a:pt x="394" y="1"/>
                      </a:cubicBezTo>
                      <a:cubicBezTo>
                        <a:pt x="620" y="1"/>
                        <a:pt x="799" y="179"/>
                        <a:pt x="799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4" name="Google Shape;144;p2"/>
                <p:cNvSpPr/>
                <p:nvPr/>
              </p:nvSpPr>
              <p:spPr>
                <a:xfrm>
                  <a:off x="4645114" y="4149053"/>
                  <a:ext cx="94173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0" h="799" extrusionOk="0">
                      <a:moveTo>
                        <a:pt x="810" y="405"/>
                      </a:moveTo>
                      <a:cubicBezTo>
                        <a:pt x="810" y="620"/>
                        <a:pt x="631" y="798"/>
                        <a:pt x="405" y="798"/>
                      </a:cubicBezTo>
                      <a:cubicBezTo>
                        <a:pt x="191" y="798"/>
                        <a:pt x="0" y="620"/>
                        <a:pt x="0" y="405"/>
                      </a:cubicBezTo>
                      <a:cubicBezTo>
                        <a:pt x="0" y="179"/>
                        <a:pt x="191" y="1"/>
                        <a:pt x="405" y="1"/>
                      </a:cubicBezTo>
                      <a:cubicBezTo>
                        <a:pt x="631" y="1"/>
                        <a:pt x="810" y="179"/>
                        <a:pt x="810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5" name="Google Shape;145;p2"/>
                <p:cNvSpPr/>
                <p:nvPr/>
              </p:nvSpPr>
              <p:spPr>
                <a:xfrm>
                  <a:off x="1601159" y="4589220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8" y="406"/>
                      </a:moveTo>
                      <a:cubicBezTo>
                        <a:pt x="798" y="620"/>
                        <a:pt x="619" y="799"/>
                        <a:pt x="393" y="799"/>
                      </a:cubicBezTo>
                      <a:cubicBezTo>
                        <a:pt x="179" y="799"/>
                        <a:pt x="0" y="620"/>
                        <a:pt x="0" y="406"/>
                      </a:cubicBezTo>
                      <a:cubicBezTo>
                        <a:pt x="0" y="179"/>
                        <a:pt x="179" y="1"/>
                        <a:pt x="393" y="1"/>
                      </a:cubicBezTo>
                      <a:cubicBezTo>
                        <a:pt x="619" y="1"/>
                        <a:pt x="798" y="179"/>
                        <a:pt x="798" y="406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6" name="Google Shape;146;p2"/>
                <p:cNvSpPr/>
                <p:nvPr/>
              </p:nvSpPr>
              <p:spPr>
                <a:xfrm>
                  <a:off x="2278033" y="4589220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8" y="406"/>
                      </a:moveTo>
                      <a:cubicBezTo>
                        <a:pt x="798" y="620"/>
                        <a:pt x="620" y="799"/>
                        <a:pt x="393" y="799"/>
                      </a:cubicBezTo>
                      <a:cubicBezTo>
                        <a:pt x="179" y="799"/>
                        <a:pt x="0" y="620"/>
                        <a:pt x="0" y="406"/>
                      </a:cubicBezTo>
                      <a:cubicBezTo>
                        <a:pt x="0" y="179"/>
                        <a:pt x="179" y="1"/>
                        <a:pt x="393" y="1"/>
                      </a:cubicBezTo>
                      <a:cubicBezTo>
                        <a:pt x="620" y="1"/>
                        <a:pt x="798" y="179"/>
                        <a:pt x="798" y="406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7" name="Google Shape;147;p2"/>
                <p:cNvSpPr/>
                <p:nvPr/>
              </p:nvSpPr>
              <p:spPr>
                <a:xfrm>
                  <a:off x="2953511" y="4589220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8" y="406"/>
                      </a:moveTo>
                      <a:cubicBezTo>
                        <a:pt x="798" y="620"/>
                        <a:pt x="620" y="799"/>
                        <a:pt x="406" y="799"/>
                      </a:cubicBezTo>
                      <a:cubicBezTo>
                        <a:pt x="179" y="799"/>
                        <a:pt x="1" y="620"/>
                        <a:pt x="1" y="406"/>
                      </a:cubicBezTo>
                      <a:cubicBezTo>
                        <a:pt x="1" y="179"/>
                        <a:pt x="179" y="1"/>
                        <a:pt x="406" y="1"/>
                      </a:cubicBezTo>
                      <a:cubicBezTo>
                        <a:pt x="620" y="1"/>
                        <a:pt x="798" y="179"/>
                        <a:pt x="798" y="406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8" name="Google Shape;148;p2"/>
                <p:cNvSpPr/>
                <p:nvPr/>
              </p:nvSpPr>
              <p:spPr>
                <a:xfrm>
                  <a:off x="3630385" y="4589220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9" y="406"/>
                      </a:moveTo>
                      <a:cubicBezTo>
                        <a:pt x="799" y="620"/>
                        <a:pt x="620" y="799"/>
                        <a:pt x="406" y="799"/>
                      </a:cubicBezTo>
                      <a:cubicBezTo>
                        <a:pt x="179" y="799"/>
                        <a:pt x="1" y="620"/>
                        <a:pt x="1" y="406"/>
                      </a:cubicBezTo>
                      <a:cubicBezTo>
                        <a:pt x="1" y="179"/>
                        <a:pt x="179" y="1"/>
                        <a:pt x="406" y="1"/>
                      </a:cubicBezTo>
                      <a:cubicBezTo>
                        <a:pt x="620" y="1"/>
                        <a:pt x="799" y="179"/>
                        <a:pt x="799" y="406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9" name="Google Shape;149;p2"/>
                <p:cNvSpPr/>
                <p:nvPr/>
              </p:nvSpPr>
              <p:spPr>
                <a:xfrm>
                  <a:off x="4307375" y="4589220"/>
                  <a:ext cx="92777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8" h="799" extrusionOk="0">
                      <a:moveTo>
                        <a:pt x="798" y="406"/>
                      </a:moveTo>
                      <a:cubicBezTo>
                        <a:pt x="798" y="620"/>
                        <a:pt x="619" y="799"/>
                        <a:pt x="405" y="799"/>
                      </a:cubicBezTo>
                      <a:cubicBezTo>
                        <a:pt x="179" y="799"/>
                        <a:pt x="0" y="620"/>
                        <a:pt x="0" y="406"/>
                      </a:cubicBezTo>
                      <a:cubicBezTo>
                        <a:pt x="0" y="179"/>
                        <a:pt x="179" y="1"/>
                        <a:pt x="405" y="1"/>
                      </a:cubicBezTo>
                      <a:cubicBezTo>
                        <a:pt x="619" y="1"/>
                        <a:pt x="798" y="179"/>
                        <a:pt x="798" y="406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0" name="Google Shape;150;p2"/>
                <p:cNvSpPr/>
                <p:nvPr/>
              </p:nvSpPr>
              <p:spPr>
                <a:xfrm>
                  <a:off x="4984248" y="4589220"/>
                  <a:ext cx="92777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8" h="799" extrusionOk="0">
                      <a:moveTo>
                        <a:pt x="798" y="406"/>
                      </a:moveTo>
                      <a:cubicBezTo>
                        <a:pt x="798" y="620"/>
                        <a:pt x="619" y="799"/>
                        <a:pt x="393" y="799"/>
                      </a:cubicBezTo>
                      <a:cubicBezTo>
                        <a:pt x="179" y="799"/>
                        <a:pt x="0" y="620"/>
                        <a:pt x="0" y="406"/>
                      </a:cubicBezTo>
                      <a:cubicBezTo>
                        <a:pt x="0" y="179"/>
                        <a:pt x="179" y="1"/>
                        <a:pt x="393" y="1"/>
                      </a:cubicBezTo>
                      <a:cubicBezTo>
                        <a:pt x="619" y="1"/>
                        <a:pt x="798" y="179"/>
                        <a:pt x="798" y="406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51" name="Google Shape;151;p2"/>
              <p:cNvSpPr/>
              <p:nvPr/>
            </p:nvSpPr>
            <p:spPr>
              <a:xfrm>
                <a:off x="3602532" y="684476"/>
                <a:ext cx="53486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3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152;p2"/>
              <p:cNvSpPr/>
              <p:nvPr/>
            </p:nvSpPr>
            <p:spPr>
              <a:xfrm>
                <a:off x="3992750" y="684476"/>
                <a:ext cx="53553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53;p2"/>
              <p:cNvSpPr/>
              <p:nvPr/>
            </p:nvSpPr>
            <p:spPr>
              <a:xfrm>
                <a:off x="4382967" y="684476"/>
                <a:ext cx="53553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" name="Google Shape;154;p2"/>
              <p:cNvSpPr/>
              <p:nvPr/>
            </p:nvSpPr>
            <p:spPr>
              <a:xfrm>
                <a:off x="4773185" y="684476"/>
                <a:ext cx="53553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" name="Google Shape;155;p2"/>
              <p:cNvSpPr/>
              <p:nvPr/>
            </p:nvSpPr>
            <p:spPr>
              <a:xfrm>
                <a:off x="5163402" y="684476"/>
                <a:ext cx="53553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3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393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56;p2"/>
              <p:cNvSpPr/>
              <p:nvPr/>
            </p:nvSpPr>
            <p:spPr>
              <a:xfrm>
                <a:off x="5552883" y="684476"/>
                <a:ext cx="54290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393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393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157;p2"/>
              <p:cNvSpPr/>
              <p:nvPr/>
            </p:nvSpPr>
            <p:spPr>
              <a:xfrm>
                <a:off x="3798043" y="938232"/>
                <a:ext cx="53553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158;p2"/>
              <p:cNvSpPr/>
              <p:nvPr/>
            </p:nvSpPr>
            <p:spPr>
              <a:xfrm>
                <a:off x="4188261" y="938232"/>
                <a:ext cx="53553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" name="Google Shape;159;p2"/>
              <p:cNvSpPr/>
              <p:nvPr/>
            </p:nvSpPr>
            <p:spPr>
              <a:xfrm>
                <a:off x="4577674" y="938232"/>
                <a:ext cx="53553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" name="Google Shape;160;p2"/>
              <p:cNvSpPr/>
              <p:nvPr/>
            </p:nvSpPr>
            <p:spPr>
              <a:xfrm>
                <a:off x="4967891" y="938232"/>
                <a:ext cx="53553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161;p2"/>
              <p:cNvSpPr/>
              <p:nvPr/>
            </p:nvSpPr>
            <p:spPr>
              <a:xfrm>
                <a:off x="5358176" y="938232"/>
                <a:ext cx="53486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162;p2"/>
              <p:cNvSpPr/>
              <p:nvPr/>
            </p:nvSpPr>
            <p:spPr>
              <a:xfrm>
                <a:off x="5748394" y="938232"/>
                <a:ext cx="53486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" name="Google Shape;163;p2"/>
              <p:cNvSpPr/>
              <p:nvPr/>
            </p:nvSpPr>
            <p:spPr>
              <a:xfrm>
                <a:off x="3602532" y="1191989"/>
                <a:ext cx="53486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" name="Google Shape;164;p2"/>
              <p:cNvSpPr/>
              <p:nvPr/>
            </p:nvSpPr>
            <p:spPr>
              <a:xfrm>
                <a:off x="3992750" y="1191989"/>
                <a:ext cx="53553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65;p2"/>
              <p:cNvSpPr/>
              <p:nvPr/>
            </p:nvSpPr>
            <p:spPr>
              <a:xfrm>
                <a:off x="4382967" y="1191989"/>
                <a:ext cx="53553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66;p2"/>
              <p:cNvSpPr/>
              <p:nvPr/>
            </p:nvSpPr>
            <p:spPr>
              <a:xfrm>
                <a:off x="4773185" y="1191989"/>
                <a:ext cx="53553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4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67;p2"/>
              <p:cNvSpPr/>
              <p:nvPr/>
            </p:nvSpPr>
            <p:spPr>
              <a:xfrm>
                <a:off x="5163402" y="1191989"/>
                <a:ext cx="53553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394" y="799"/>
                    </a:cubicBezTo>
                    <a:cubicBezTo>
                      <a:pt x="180" y="799"/>
                      <a:pt x="1" y="620"/>
                      <a:pt x="1" y="406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68;p2"/>
              <p:cNvSpPr/>
              <p:nvPr/>
            </p:nvSpPr>
            <p:spPr>
              <a:xfrm>
                <a:off x="5552883" y="1191989"/>
                <a:ext cx="54290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6"/>
                    </a:moveTo>
                    <a:cubicBezTo>
                      <a:pt x="810" y="620"/>
                      <a:pt x="631" y="799"/>
                      <a:pt x="405" y="799"/>
                    </a:cubicBezTo>
                    <a:cubicBezTo>
                      <a:pt x="191" y="799"/>
                      <a:pt x="0" y="620"/>
                      <a:pt x="0" y="406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6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" name="Google Shape;169;p2"/>
              <p:cNvSpPr/>
              <p:nvPr/>
            </p:nvSpPr>
            <p:spPr>
              <a:xfrm>
                <a:off x="3798043" y="1446549"/>
                <a:ext cx="53553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" name="Google Shape;170;p2"/>
              <p:cNvSpPr/>
              <p:nvPr/>
            </p:nvSpPr>
            <p:spPr>
              <a:xfrm>
                <a:off x="4188261" y="1446549"/>
                <a:ext cx="53553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71;p2"/>
              <p:cNvSpPr/>
              <p:nvPr/>
            </p:nvSpPr>
            <p:spPr>
              <a:xfrm>
                <a:off x="4577674" y="1446549"/>
                <a:ext cx="53553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72;p2"/>
              <p:cNvSpPr/>
              <p:nvPr/>
            </p:nvSpPr>
            <p:spPr>
              <a:xfrm>
                <a:off x="4967891" y="1446549"/>
                <a:ext cx="53553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4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9" y="180"/>
                      <a:pt x="799" y="394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73;p2"/>
              <p:cNvSpPr/>
              <p:nvPr/>
            </p:nvSpPr>
            <p:spPr>
              <a:xfrm>
                <a:off x="5358176" y="1446549"/>
                <a:ext cx="53486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405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" name="Google Shape;174;p2"/>
              <p:cNvSpPr/>
              <p:nvPr/>
            </p:nvSpPr>
            <p:spPr>
              <a:xfrm>
                <a:off x="5748394" y="1446549"/>
                <a:ext cx="53486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" name="Google Shape;175;p2"/>
              <p:cNvSpPr/>
              <p:nvPr/>
            </p:nvSpPr>
            <p:spPr>
              <a:xfrm>
                <a:off x="3602532" y="1700373"/>
                <a:ext cx="53486" cy="53486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405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76;p2"/>
              <p:cNvSpPr/>
              <p:nvPr/>
            </p:nvSpPr>
            <p:spPr>
              <a:xfrm>
                <a:off x="3992750" y="1700373"/>
                <a:ext cx="53553" cy="53486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177;p2"/>
              <p:cNvSpPr/>
              <p:nvPr/>
            </p:nvSpPr>
            <p:spPr>
              <a:xfrm>
                <a:off x="4382967" y="1700373"/>
                <a:ext cx="53553" cy="53486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" name="Google Shape;178;p2"/>
              <p:cNvSpPr/>
              <p:nvPr/>
            </p:nvSpPr>
            <p:spPr>
              <a:xfrm>
                <a:off x="4773185" y="1700373"/>
                <a:ext cx="53553" cy="53486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394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" name="Google Shape;179;p2"/>
              <p:cNvSpPr/>
              <p:nvPr/>
            </p:nvSpPr>
            <p:spPr>
              <a:xfrm>
                <a:off x="5163402" y="1700373"/>
                <a:ext cx="53553" cy="53486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405"/>
                    </a:moveTo>
                    <a:cubicBezTo>
                      <a:pt x="799" y="619"/>
                      <a:pt x="620" y="798"/>
                      <a:pt x="394" y="798"/>
                    </a:cubicBezTo>
                    <a:cubicBezTo>
                      <a:pt x="180" y="798"/>
                      <a:pt x="1" y="619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180;p2"/>
              <p:cNvSpPr/>
              <p:nvPr/>
            </p:nvSpPr>
            <p:spPr>
              <a:xfrm>
                <a:off x="5552883" y="1700373"/>
                <a:ext cx="54290" cy="53486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8" extrusionOk="0">
                    <a:moveTo>
                      <a:pt x="810" y="405"/>
                    </a:moveTo>
                    <a:cubicBezTo>
                      <a:pt x="810" y="619"/>
                      <a:pt x="631" y="798"/>
                      <a:pt x="405" y="798"/>
                    </a:cubicBezTo>
                    <a:cubicBezTo>
                      <a:pt x="191" y="798"/>
                      <a:pt x="0" y="619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81;p2"/>
              <p:cNvSpPr/>
              <p:nvPr/>
            </p:nvSpPr>
            <p:spPr>
              <a:xfrm>
                <a:off x="3798043" y="1954933"/>
                <a:ext cx="53553" cy="53486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182;p2"/>
              <p:cNvSpPr/>
              <p:nvPr/>
            </p:nvSpPr>
            <p:spPr>
              <a:xfrm>
                <a:off x="4188261" y="1954933"/>
                <a:ext cx="53553" cy="53486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183;p2"/>
              <p:cNvSpPr/>
              <p:nvPr/>
            </p:nvSpPr>
            <p:spPr>
              <a:xfrm>
                <a:off x="4577674" y="1954933"/>
                <a:ext cx="53553" cy="53486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184;p2"/>
              <p:cNvSpPr/>
              <p:nvPr/>
            </p:nvSpPr>
            <p:spPr>
              <a:xfrm>
                <a:off x="4967891" y="1954933"/>
                <a:ext cx="53553" cy="53486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393"/>
                    </a:moveTo>
                    <a:cubicBezTo>
                      <a:pt x="799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185;p2"/>
              <p:cNvSpPr/>
              <p:nvPr/>
            </p:nvSpPr>
            <p:spPr>
              <a:xfrm>
                <a:off x="5358176" y="1954933"/>
                <a:ext cx="53486" cy="53486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186;p2"/>
              <p:cNvSpPr/>
              <p:nvPr/>
            </p:nvSpPr>
            <p:spPr>
              <a:xfrm>
                <a:off x="5748394" y="1954933"/>
                <a:ext cx="53486" cy="53486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87" name="Google Shape;187;p2"/>
              <p:cNvGrpSpPr/>
              <p:nvPr/>
            </p:nvGrpSpPr>
            <p:grpSpPr>
              <a:xfrm>
                <a:off x="3602532" y="2342026"/>
                <a:ext cx="2199348" cy="2339841"/>
                <a:chOff x="1262025" y="623413"/>
                <a:chExt cx="3815001" cy="4058701"/>
              </a:xfrm>
            </p:grpSpPr>
            <p:sp>
              <p:nvSpPr>
                <p:cNvPr id="188" name="Google Shape;188;p2"/>
                <p:cNvSpPr/>
                <p:nvPr/>
              </p:nvSpPr>
              <p:spPr>
                <a:xfrm>
                  <a:off x="1262025" y="623413"/>
                  <a:ext cx="92777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8" h="799" extrusionOk="0">
                      <a:moveTo>
                        <a:pt x="798" y="393"/>
                      </a:moveTo>
                      <a:cubicBezTo>
                        <a:pt x="798" y="620"/>
                        <a:pt x="619" y="798"/>
                        <a:pt x="405" y="798"/>
                      </a:cubicBezTo>
                      <a:cubicBezTo>
                        <a:pt x="179" y="798"/>
                        <a:pt x="0" y="620"/>
                        <a:pt x="0" y="393"/>
                      </a:cubicBezTo>
                      <a:cubicBezTo>
                        <a:pt x="0" y="179"/>
                        <a:pt x="179" y="0"/>
                        <a:pt x="405" y="0"/>
                      </a:cubicBezTo>
                      <a:cubicBezTo>
                        <a:pt x="619" y="0"/>
                        <a:pt x="798" y="179"/>
                        <a:pt x="798" y="393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9" name="Google Shape;189;p2"/>
                <p:cNvSpPr/>
                <p:nvPr/>
              </p:nvSpPr>
              <p:spPr>
                <a:xfrm>
                  <a:off x="1938899" y="623413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8" y="393"/>
                      </a:moveTo>
                      <a:cubicBezTo>
                        <a:pt x="798" y="620"/>
                        <a:pt x="620" y="798"/>
                        <a:pt x="405" y="798"/>
                      </a:cubicBezTo>
                      <a:cubicBezTo>
                        <a:pt x="179" y="798"/>
                        <a:pt x="0" y="620"/>
                        <a:pt x="0" y="393"/>
                      </a:cubicBezTo>
                      <a:cubicBezTo>
                        <a:pt x="0" y="179"/>
                        <a:pt x="179" y="0"/>
                        <a:pt x="405" y="0"/>
                      </a:cubicBezTo>
                      <a:cubicBezTo>
                        <a:pt x="620" y="0"/>
                        <a:pt x="798" y="179"/>
                        <a:pt x="798" y="393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0" name="Google Shape;190;p2"/>
                <p:cNvSpPr/>
                <p:nvPr/>
              </p:nvSpPr>
              <p:spPr>
                <a:xfrm>
                  <a:off x="2615772" y="623413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8" y="393"/>
                      </a:moveTo>
                      <a:cubicBezTo>
                        <a:pt x="798" y="620"/>
                        <a:pt x="620" y="798"/>
                        <a:pt x="405" y="798"/>
                      </a:cubicBezTo>
                      <a:cubicBezTo>
                        <a:pt x="179" y="798"/>
                        <a:pt x="1" y="620"/>
                        <a:pt x="1" y="393"/>
                      </a:cubicBezTo>
                      <a:cubicBezTo>
                        <a:pt x="1" y="179"/>
                        <a:pt x="179" y="0"/>
                        <a:pt x="405" y="0"/>
                      </a:cubicBezTo>
                      <a:cubicBezTo>
                        <a:pt x="620" y="0"/>
                        <a:pt x="798" y="179"/>
                        <a:pt x="798" y="393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1" name="Google Shape;191;p2"/>
                <p:cNvSpPr/>
                <p:nvPr/>
              </p:nvSpPr>
              <p:spPr>
                <a:xfrm>
                  <a:off x="3292646" y="623413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8" y="393"/>
                      </a:moveTo>
                      <a:cubicBezTo>
                        <a:pt x="798" y="620"/>
                        <a:pt x="620" y="798"/>
                        <a:pt x="394" y="798"/>
                      </a:cubicBezTo>
                      <a:cubicBezTo>
                        <a:pt x="179" y="798"/>
                        <a:pt x="1" y="620"/>
                        <a:pt x="1" y="393"/>
                      </a:cubicBezTo>
                      <a:cubicBezTo>
                        <a:pt x="1" y="179"/>
                        <a:pt x="179" y="0"/>
                        <a:pt x="394" y="0"/>
                      </a:cubicBezTo>
                      <a:cubicBezTo>
                        <a:pt x="620" y="0"/>
                        <a:pt x="798" y="179"/>
                        <a:pt x="798" y="393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2" name="Google Shape;192;p2"/>
                <p:cNvSpPr/>
                <p:nvPr/>
              </p:nvSpPr>
              <p:spPr>
                <a:xfrm>
                  <a:off x="3969519" y="623413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9" y="393"/>
                      </a:moveTo>
                      <a:cubicBezTo>
                        <a:pt x="799" y="620"/>
                        <a:pt x="620" y="798"/>
                        <a:pt x="394" y="798"/>
                      </a:cubicBezTo>
                      <a:cubicBezTo>
                        <a:pt x="180" y="798"/>
                        <a:pt x="1" y="620"/>
                        <a:pt x="1" y="393"/>
                      </a:cubicBezTo>
                      <a:cubicBezTo>
                        <a:pt x="1" y="179"/>
                        <a:pt x="180" y="0"/>
                        <a:pt x="394" y="0"/>
                      </a:cubicBezTo>
                      <a:cubicBezTo>
                        <a:pt x="620" y="0"/>
                        <a:pt x="799" y="179"/>
                        <a:pt x="799" y="393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3" name="Google Shape;193;p2"/>
                <p:cNvSpPr/>
                <p:nvPr/>
              </p:nvSpPr>
              <p:spPr>
                <a:xfrm>
                  <a:off x="4645114" y="623413"/>
                  <a:ext cx="94173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0" h="799" extrusionOk="0">
                      <a:moveTo>
                        <a:pt x="810" y="393"/>
                      </a:moveTo>
                      <a:cubicBezTo>
                        <a:pt x="810" y="620"/>
                        <a:pt x="631" y="798"/>
                        <a:pt x="405" y="798"/>
                      </a:cubicBezTo>
                      <a:cubicBezTo>
                        <a:pt x="191" y="798"/>
                        <a:pt x="0" y="620"/>
                        <a:pt x="0" y="393"/>
                      </a:cubicBezTo>
                      <a:cubicBezTo>
                        <a:pt x="0" y="179"/>
                        <a:pt x="191" y="0"/>
                        <a:pt x="405" y="0"/>
                      </a:cubicBezTo>
                      <a:cubicBezTo>
                        <a:pt x="631" y="0"/>
                        <a:pt x="810" y="179"/>
                        <a:pt x="810" y="393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4" name="Google Shape;194;p2"/>
                <p:cNvSpPr/>
                <p:nvPr/>
              </p:nvSpPr>
              <p:spPr>
                <a:xfrm>
                  <a:off x="1601159" y="1063580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8" y="405"/>
                      </a:moveTo>
                      <a:cubicBezTo>
                        <a:pt x="798" y="620"/>
                        <a:pt x="619" y="798"/>
                        <a:pt x="393" y="798"/>
                      </a:cubicBezTo>
                      <a:cubicBezTo>
                        <a:pt x="179" y="798"/>
                        <a:pt x="0" y="620"/>
                        <a:pt x="0" y="405"/>
                      </a:cubicBezTo>
                      <a:cubicBezTo>
                        <a:pt x="0" y="179"/>
                        <a:pt x="179" y="1"/>
                        <a:pt x="393" y="1"/>
                      </a:cubicBezTo>
                      <a:cubicBezTo>
                        <a:pt x="619" y="1"/>
                        <a:pt x="798" y="179"/>
                        <a:pt x="798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5" name="Google Shape;195;p2"/>
                <p:cNvSpPr/>
                <p:nvPr/>
              </p:nvSpPr>
              <p:spPr>
                <a:xfrm>
                  <a:off x="2278033" y="1063580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8" y="405"/>
                      </a:moveTo>
                      <a:cubicBezTo>
                        <a:pt x="798" y="620"/>
                        <a:pt x="620" y="798"/>
                        <a:pt x="393" y="798"/>
                      </a:cubicBezTo>
                      <a:cubicBezTo>
                        <a:pt x="179" y="798"/>
                        <a:pt x="0" y="620"/>
                        <a:pt x="0" y="405"/>
                      </a:cubicBezTo>
                      <a:cubicBezTo>
                        <a:pt x="0" y="179"/>
                        <a:pt x="179" y="1"/>
                        <a:pt x="393" y="1"/>
                      </a:cubicBezTo>
                      <a:cubicBezTo>
                        <a:pt x="620" y="1"/>
                        <a:pt x="798" y="179"/>
                        <a:pt x="798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6" name="Google Shape;196;p2"/>
                <p:cNvSpPr/>
                <p:nvPr/>
              </p:nvSpPr>
              <p:spPr>
                <a:xfrm>
                  <a:off x="2953511" y="1063580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8" y="405"/>
                      </a:moveTo>
                      <a:cubicBezTo>
                        <a:pt x="798" y="620"/>
                        <a:pt x="620" y="798"/>
                        <a:pt x="406" y="798"/>
                      </a:cubicBezTo>
                      <a:cubicBezTo>
                        <a:pt x="179" y="798"/>
                        <a:pt x="1" y="620"/>
                        <a:pt x="1" y="405"/>
                      </a:cubicBezTo>
                      <a:cubicBezTo>
                        <a:pt x="1" y="179"/>
                        <a:pt x="179" y="1"/>
                        <a:pt x="406" y="1"/>
                      </a:cubicBezTo>
                      <a:cubicBezTo>
                        <a:pt x="620" y="1"/>
                        <a:pt x="798" y="179"/>
                        <a:pt x="798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7" name="Google Shape;197;p2"/>
                <p:cNvSpPr/>
                <p:nvPr/>
              </p:nvSpPr>
              <p:spPr>
                <a:xfrm>
                  <a:off x="3630385" y="1063580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9" y="405"/>
                      </a:moveTo>
                      <a:cubicBezTo>
                        <a:pt x="799" y="620"/>
                        <a:pt x="620" y="798"/>
                        <a:pt x="406" y="798"/>
                      </a:cubicBezTo>
                      <a:cubicBezTo>
                        <a:pt x="179" y="798"/>
                        <a:pt x="1" y="620"/>
                        <a:pt x="1" y="405"/>
                      </a:cubicBezTo>
                      <a:cubicBezTo>
                        <a:pt x="1" y="179"/>
                        <a:pt x="179" y="1"/>
                        <a:pt x="406" y="1"/>
                      </a:cubicBezTo>
                      <a:cubicBezTo>
                        <a:pt x="620" y="1"/>
                        <a:pt x="799" y="179"/>
                        <a:pt x="799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8" name="Google Shape;198;p2"/>
                <p:cNvSpPr/>
                <p:nvPr/>
              </p:nvSpPr>
              <p:spPr>
                <a:xfrm>
                  <a:off x="4307375" y="1063580"/>
                  <a:ext cx="92777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8" h="799" extrusionOk="0">
                      <a:moveTo>
                        <a:pt x="798" y="405"/>
                      </a:moveTo>
                      <a:cubicBezTo>
                        <a:pt x="798" y="620"/>
                        <a:pt x="619" y="798"/>
                        <a:pt x="405" y="798"/>
                      </a:cubicBezTo>
                      <a:cubicBezTo>
                        <a:pt x="179" y="798"/>
                        <a:pt x="0" y="620"/>
                        <a:pt x="0" y="405"/>
                      </a:cubicBezTo>
                      <a:cubicBezTo>
                        <a:pt x="0" y="179"/>
                        <a:pt x="179" y="1"/>
                        <a:pt x="405" y="1"/>
                      </a:cubicBezTo>
                      <a:cubicBezTo>
                        <a:pt x="619" y="1"/>
                        <a:pt x="798" y="179"/>
                        <a:pt x="798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9" name="Google Shape;199;p2"/>
                <p:cNvSpPr/>
                <p:nvPr/>
              </p:nvSpPr>
              <p:spPr>
                <a:xfrm>
                  <a:off x="4984248" y="1063580"/>
                  <a:ext cx="92777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8" h="799" extrusionOk="0">
                      <a:moveTo>
                        <a:pt x="798" y="405"/>
                      </a:moveTo>
                      <a:cubicBezTo>
                        <a:pt x="798" y="620"/>
                        <a:pt x="619" y="798"/>
                        <a:pt x="393" y="798"/>
                      </a:cubicBezTo>
                      <a:cubicBezTo>
                        <a:pt x="179" y="798"/>
                        <a:pt x="0" y="620"/>
                        <a:pt x="0" y="405"/>
                      </a:cubicBezTo>
                      <a:cubicBezTo>
                        <a:pt x="0" y="179"/>
                        <a:pt x="179" y="1"/>
                        <a:pt x="393" y="1"/>
                      </a:cubicBezTo>
                      <a:cubicBezTo>
                        <a:pt x="619" y="1"/>
                        <a:pt x="798" y="179"/>
                        <a:pt x="798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0" name="Google Shape;200;p2"/>
                <p:cNvSpPr/>
                <p:nvPr/>
              </p:nvSpPr>
              <p:spPr>
                <a:xfrm>
                  <a:off x="1262025" y="1503747"/>
                  <a:ext cx="92777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8" h="799" extrusionOk="0">
                      <a:moveTo>
                        <a:pt x="798" y="406"/>
                      </a:moveTo>
                      <a:cubicBezTo>
                        <a:pt x="798" y="620"/>
                        <a:pt x="619" y="799"/>
                        <a:pt x="405" y="799"/>
                      </a:cubicBezTo>
                      <a:cubicBezTo>
                        <a:pt x="179" y="799"/>
                        <a:pt x="0" y="620"/>
                        <a:pt x="0" y="406"/>
                      </a:cubicBezTo>
                      <a:cubicBezTo>
                        <a:pt x="0" y="179"/>
                        <a:pt x="179" y="1"/>
                        <a:pt x="405" y="1"/>
                      </a:cubicBezTo>
                      <a:cubicBezTo>
                        <a:pt x="619" y="1"/>
                        <a:pt x="798" y="179"/>
                        <a:pt x="798" y="406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1" name="Google Shape;201;p2"/>
                <p:cNvSpPr/>
                <p:nvPr/>
              </p:nvSpPr>
              <p:spPr>
                <a:xfrm>
                  <a:off x="1938899" y="1503747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8" y="406"/>
                      </a:moveTo>
                      <a:cubicBezTo>
                        <a:pt x="798" y="620"/>
                        <a:pt x="620" y="799"/>
                        <a:pt x="405" y="799"/>
                      </a:cubicBezTo>
                      <a:cubicBezTo>
                        <a:pt x="179" y="799"/>
                        <a:pt x="0" y="620"/>
                        <a:pt x="0" y="406"/>
                      </a:cubicBezTo>
                      <a:cubicBezTo>
                        <a:pt x="0" y="179"/>
                        <a:pt x="179" y="1"/>
                        <a:pt x="405" y="1"/>
                      </a:cubicBezTo>
                      <a:cubicBezTo>
                        <a:pt x="620" y="1"/>
                        <a:pt x="798" y="179"/>
                        <a:pt x="798" y="406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2" name="Google Shape;202;p2"/>
                <p:cNvSpPr/>
                <p:nvPr/>
              </p:nvSpPr>
              <p:spPr>
                <a:xfrm>
                  <a:off x="2615772" y="1503747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8" y="406"/>
                      </a:moveTo>
                      <a:cubicBezTo>
                        <a:pt x="798" y="620"/>
                        <a:pt x="620" y="799"/>
                        <a:pt x="405" y="799"/>
                      </a:cubicBezTo>
                      <a:cubicBezTo>
                        <a:pt x="179" y="799"/>
                        <a:pt x="1" y="620"/>
                        <a:pt x="1" y="406"/>
                      </a:cubicBezTo>
                      <a:cubicBezTo>
                        <a:pt x="1" y="179"/>
                        <a:pt x="179" y="1"/>
                        <a:pt x="405" y="1"/>
                      </a:cubicBezTo>
                      <a:cubicBezTo>
                        <a:pt x="620" y="1"/>
                        <a:pt x="798" y="179"/>
                        <a:pt x="798" y="406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3" name="Google Shape;203;p2"/>
                <p:cNvSpPr/>
                <p:nvPr/>
              </p:nvSpPr>
              <p:spPr>
                <a:xfrm>
                  <a:off x="3292646" y="1503747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8" y="406"/>
                      </a:moveTo>
                      <a:cubicBezTo>
                        <a:pt x="798" y="620"/>
                        <a:pt x="620" y="799"/>
                        <a:pt x="394" y="799"/>
                      </a:cubicBezTo>
                      <a:cubicBezTo>
                        <a:pt x="179" y="799"/>
                        <a:pt x="1" y="620"/>
                        <a:pt x="1" y="406"/>
                      </a:cubicBezTo>
                      <a:cubicBezTo>
                        <a:pt x="1" y="179"/>
                        <a:pt x="179" y="1"/>
                        <a:pt x="394" y="1"/>
                      </a:cubicBezTo>
                      <a:cubicBezTo>
                        <a:pt x="620" y="1"/>
                        <a:pt x="798" y="179"/>
                        <a:pt x="798" y="406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4" name="Google Shape;204;p2"/>
                <p:cNvSpPr/>
                <p:nvPr/>
              </p:nvSpPr>
              <p:spPr>
                <a:xfrm>
                  <a:off x="3969519" y="1503747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9" y="406"/>
                      </a:moveTo>
                      <a:cubicBezTo>
                        <a:pt x="799" y="620"/>
                        <a:pt x="620" y="799"/>
                        <a:pt x="394" y="799"/>
                      </a:cubicBezTo>
                      <a:cubicBezTo>
                        <a:pt x="180" y="799"/>
                        <a:pt x="1" y="620"/>
                        <a:pt x="1" y="406"/>
                      </a:cubicBezTo>
                      <a:cubicBezTo>
                        <a:pt x="1" y="179"/>
                        <a:pt x="180" y="1"/>
                        <a:pt x="394" y="1"/>
                      </a:cubicBezTo>
                      <a:cubicBezTo>
                        <a:pt x="620" y="1"/>
                        <a:pt x="799" y="179"/>
                        <a:pt x="799" y="406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5" name="Google Shape;205;p2"/>
                <p:cNvSpPr/>
                <p:nvPr/>
              </p:nvSpPr>
              <p:spPr>
                <a:xfrm>
                  <a:off x="4645114" y="1503747"/>
                  <a:ext cx="94173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0" h="799" extrusionOk="0">
                      <a:moveTo>
                        <a:pt x="810" y="406"/>
                      </a:moveTo>
                      <a:cubicBezTo>
                        <a:pt x="810" y="620"/>
                        <a:pt x="631" y="799"/>
                        <a:pt x="405" y="799"/>
                      </a:cubicBezTo>
                      <a:cubicBezTo>
                        <a:pt x="191" y="799"/>
                        <a:pt x="0" y="620"/>
                        <a:pt x="0" y="406"/>
                      </a:cubicBezTo>
                      <a:cubicBezTo>
                        <a:pt x="0" y="179"/>
                        <a:pt x="191" y="1"/>
                        <a:pt x="405" y="1"/>
                      </a:cubicBezTo>
                      <a:cubicBezTo>
                        <a:pt x="631" y="1"/>
                        <a:pt x="810" y="179"/>
                        <a:pt x="810" y="406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6" name="Google Shape;206;p2"/>
                <p:cNvSpPr/>
                <p:nvPr/>
              </p:nvSpPr>
              <p:spPr>
                <a:xfrm>
                  <a:off x="1601159" y="1945310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8" y="394"/>
                      </a:moveTo>
                      <a:cubicBezTo>
                        <a:pt x="798" y="620"/>
                        <a:pt x="619" y="799"/>
                        <a:pt x="393" y="799"/>
                      </a:cubicBezTo>
                      <a:cubicBezTo>
                        <a:pt x="179" y="799"/>
                        <a:pt x="0" y="620"/>
                        <a:pt x="0" y="394"/>
                      </a:cubicBezTo>
                      <a:cubicBezTo>
                        <a:pt x="0" y="180"/>
                        <a:pt x="179" y="1"/>
                        <a:pt x="393" y="1"/>
                      </a:cubicBezTo>
                      <a:cubicBezTo>
                        <a:pt x="619" y="1"/>
                        <a:pt x="798" y="180"/>
                        <a:pt x="798" y="394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7" name="Google Shape;207;p2"/>
                <p:cNvSpPr/>
                <p:nvPr/>
              </p:nvSpPr>
              <p:spPr>
                <a:xfrm>
                  <a:off x="2278033" y="1945310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8" y="394"/>
                      </a:moveTo>
                      <a:cubicBezTo>
                        <a:pt x="798" y="620"/>
                        <a:pt x="620" y="799"/>
                        <a:pt x="393" y="799"/>
                      </a:cubicBezTo>
                      <a:cubicBezTo>
                        <a:pt x="179" y="799"/>
                        <a:pt x="0" y="620"/>
                        <a:pt x="0" y="394"/>
                      </a:cubicBezTo>
                      <a:cubicBezTo>
                        <a:pt x="0" y="180"/>
                        <a:pt x="179" y="1"/>
                        <a:pt x="393" y="1"/>
                      </a:cubicBezTo>
                      <a:cubicBezTo>
                        <a:pt x="620" y="1"/>
                        <a:pt x="798" y="180"/>
                        <a:pt x="798" y="394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8" name="Google Shape;208;p2"/>
                <p:cNvSpPr/>
                <p:nvPr/>
              </p:nvSpPr>
              <p:spPr>
                <a:xfrm>
                  <a:off x="2953511" y="1945310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8" y="394"/>
                      </a:moveTo>
                      <a:cubicBezTo>
                        <a:pt x="798" y="620"/>
                        <a:pt x="620" y="799"/>
                        <a:pt x="406" y="799"/>
                      </a:cubicBezTo>
                      <a:cubicBezTo>
                        <a:pt x="179" y="799"/>
                        <a:pt x="1" y="620"/>
                        <a:pt x="1" y="394"/>
                      </a:cubicBezTo>
                      <a:cubicBezTo>
                        <a:pt x="1" y="180"/>
                        <a:pt x="179" y="1"/>
                        <a:pt x="406" y="1"/>
                      </a:cubicBezTo>
                      <a:cubicBezTo>
                        <a:pt x="620" y="1"/>
                        <a:pt x="798" y="180"/>
                        <a:pt x="798" y="394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9" name="Google Shape;209;p2"/>
                <p:cNvSpPr/>
                <p:nvPr/>
              </p:nvSpPr>
              <p:spPr>
                <a:xfrm>
                  <a:off x="3630385" y="1945310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9" y="394"/>
                      </a:moveTo>
                      <a:cubicBezTo>
                        <a:pt x="799" y="620"/>
                        <a:pt x="620" y="799"/>
                        <a:pt x="406" y="799"/>
                      </a:cubicBezTo>
                      <a:cubicBezTo>
                        <a:pt x="179" y="799"/>
                        <a:pt x="1" y="620"/>
                        <a:pt x="1" y="394"/>
                      </a:cubicBezTo>
                      <a:cubicBezTo>
                        <a:pt x="1" y="180"/>
                        <a:pt x="179" y="1"/>
                        <a:pt x="406" y="1"/>
                      </a:cubicBezTo>
                      <a:cubicBezTo>
                        <a:pt x="620" y="1"/>
                        <a:pt x="799" y="180"/>
                        <a:pt x="799" y="394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0" name="Google Shape;210;p2"/>
                <p:cNvSpPr/>
                <p:nvPr/>
              </p:nvSpPr>
              <p:spPr>
                <a:xfrm>
                  <a:off x="4307375" y="1945310"/>
                  <a:ext cx="92777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8" h="799" extrusionOk="0">
                      <a:moveTo>
                        <a:pt x="798" y="394"/>
                      </a:moveTo>
                      <a:cubicBezTo>
                        <a:pt x="798" y="620"/>
                        <a:pt x="619" y="799"/>
                        <a:pt x="405" y="799"/>
                      </a:cubicBezTo>
                      <a:cubicBezTo>
                        <a:pt x="179" y="799"/>
                        <a:pt x="0" y="620"/>
                        <a:pt x="0" y="394"/>
                      </a:cubicBezTo>
                      <a:cubicBezTo>
                        <a:pt x="0" y="180"/>
                        <a:pt x="179" y="1"/>
                        <a:pt x="405" y="1"/>
                      </a:cubicBezTo>
                      <a:cubicBezTo>
                        <a:pt x="619" y="1"/>
                        <a:pt x="798" y="180"/>
                        <a:pt x="798" y="394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1" name="Google Shape;211;p2"/>
                <p:cNvSpPr/>
                <p:nvPr/>
              </p:nvSpPr>
              <p:spPr>
                <a:xfrm>
                  <a:off x="4984248" y="1945310"/>
                  <a:ext cx="92777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8" h="799" extrusionOk="0">
                      <a:moveTo>
                        <a:pt x="798" y="394"/>
                      </a:moveTo>
                      <a:cubicBezTo>
                        <a:pt x="798" y="620"/>
                        <a:pt x="619" y="799"/>
                        <a:pt x="393" y="799"/>
                      </a:cubicBezTo>
                      <a:cubicBezTo>
                        <a:pt x="179" y="799"/>
                        <a:pt x="0" y="620"/>
                        <a:pt x="0" y="394"/>
                      </a:cubicBezTo>
                      <a:cubicBezTo>
                        <a:pt x="0" y="180"/>
                        <a:pt x="179" y="1"/>
                        <a:pt x="393" y="1"/>
                      </a:cubicBezTo>
                      <a:cubicBezTo>
                        <a:pt x="619" y="1"/>
                        <a:pt x="798" y="180"/>
                        <a:pt x="798" y="394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2" name="Google Shape;212;p2"/>
                <p:cNvSpPr/>
                <p:nvPr/>
              </p:nvSpPr>
              <p:spPr>
                <a:xfrm>
                  <a:off x="1262025" y="2385593"/>
                  <a:ext cx="92777" cy="927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8" h="798" extrusionOk="0">
                      <a:moveTo>
                        <a:pt x="798" y="405"/>
                      </a:moveTo>
                      <a:cubicBezTo>
                        <a:pt x="798" y="619"/>
                        <a:pt x="619" y="798"/>
                        <a:pt x="405" y="798"/>
                      </a:cubicBezTo>
                      <a:cubicBezTo>
                        <a:pt x="179" y="798"/>
                        <a:pt x="0" y="619"/>
                        <a:pt x="0" y="405"/>
                      </a:cubicBezTo>
                      <a:cubicBezTo>
                        <a:pt x="0" y="179"/>
                        <a:pt x="179" y="0"/>
                        <a:pt x="405" y="0"/>
                      </a:cubicBezTo>
                      <a:cubicBezTo>
                        <a:pt x="619" y="0"/>
                        <a:pt x="798" y="179"/>
                        <a:pt x="798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3" name="Google Shape;213;p2"/>
                <p:cNvSpPr/>
                <p:nvPr/>
              </p:nvSpPr>
              <p:spPr>
                <a:xfrm>
                  <a:off x="1938899" y="2385593"/>
                  <a:ext cx="92894" cy="927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8" extrusionOk="0">
                      <a:moveTo>
                        <a:pt x="798" y="405"/>
                      </a:moveTo>
                      <a:cubicBezTo>
                        <a:pt x="798" y="619"/>
                        <a:pt x="620" y="798"/>
                        <a:pt x="405" y="798"/>
                      </a:cubicBezTo>
                      <a:cubicBezTo>
                        <a:pt x="179" y="798"/>
                        <a:pt x="0" y="619"/>
                        <a:pt x="0" y="405"/>
                      </a:cubicBezTo>
                      <a:cubicBezTo>
                        <a:pt x="0" y="179"/>
                        <a:pt x="179" y="0"/>
                        <a:pt x="405" y="0"/>
                      </a:cubicBezTo>
                      <a:cubicBezTo>
                        <a:pt x="620" y="0"/>
                        <a:pt x="798" y="179"/>
                        <a:pt x="798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4" name="Google Shape;214;p2"/>
                <p:cNvSpPr/>
                <p:nvPr/>
              </p:nvSpPr>
              <p:spPr>
                <a:xfrm>
                  <a:off x="2615772" y="2385593"/>
                  <a:ext cx="92894" cy="927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8" extrusionOk="0">
                      <a:moveTo>
                        <a:pt x="798" y="405"/>
                      </a:moveTo>
                      <a:cubicBezTo>
                        <a:pt x="798" y="619"/>
                        <a:pt x="620" y="798"/>
                        <a:pt x="405" y="798"/>
                      </a:cubicBezTo>
                      <a:cubicBezTo>
                        <a:pt x="179" y="798"/>
                        <a:pt x="1" y="619"/>
                        <a:pt x="1" y="405"/>
                      </a:cubicBezTo>
                      <a:cubicBezTo>
                        <a:pt x="1" y="179"/>
                        <a:pt x="179" y="0"/>
                        <a:pt x="405" y="0"/>
                      </a:cubicBezTo>
                      <a:cubicBezTo>
                        <a:pt x="620" y="0"/>
                        <a:pt x="798" y="179"/>
                        <a:pt x="798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5" name="Google Shape;215;p2"/>
                <p:cNvSpPr/>
                <p:nvPr/>
              </p:nvSpPr>
              <p:spPr>
                <a:xfrm>
                  <a:off x="3292646" y="2385593"/>
                  <a:ext cx="92894" cy="927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8" extrusionOk="0">
                      <a:moveTo>
                        <a:pt x="798" y="405"/>
                      </a:moveTo>
                      <a:cubicBezTo>
                        <a:pt x="798" y="619"/>
                        <a:pt x="620" y="798"/>
                        <a:pt x="394" y="798"/>
                      </a:cubicBezTo>
                      <a:cubicBezTo>
                        <a:pt x="179" y="798"/>
                        <a:pt x="1" y="619"/>
                        <a:pt x="1" y="405"/>
                      </a:cubicBezTo>
                      <a:cubicBezTo>
                        <a:pt x="1" y="179"/>
                        <a:pt x="179" y="0"/>
                        <a:pt x="394" y="0"/>
                      </a:cubicBezTo>
                      <a:cubicBezTo>
                        <a:pt x="620" y="0"/>
                        <a:pt x="798" y="179"/>
                        <a:pt x="798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6" name="Google Shape;216;p2"/>
                <p:cNvSpPr/>
                <p:nvPr/>
              </p:nvSpPr>
              <p:spPr>
                <a:xfrm>
                  <a:off x="3969519" y="2385593"/>
                  <a:ext cx="92894" cy="927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8" extrusionOk="0">
                      <a:moveTo>
                        <a:pt x="799" y="405"/>
                      </a:moveTo>
                      <a:cubicBezTo>
                        <a:pt x="799" y="619"/>
                        <a:pt x="620" y="798"/>
                        <a:pt x="394" y="798"/>
                      </a:cubicBezTo>
                      <a:cubicBezTo>
                        <a:pt x="180" y="798"/>
                        <a:pt x="1" y="619"/>
                        <a:pt x="1" y="405"/>
                      </a:cubicBezTo>
                      <a:cubicBezTo>
                        <a:pt x="1" y="179"/>
                        <a:pt x="180" y="0"/>
                        <a:pt x="394" y="0"/>
                      </a:cubicBezTo>
                      <a:cubicBezTo>
                        <a:pt x="620" y="0"/>
                        <a:pt x="799" y="179"/>
                        <a:pt x="799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7" name="Google Shape;217;p2"/>
                <p:cNvSpPr/>
                <p:nvPr/>
              </p:nvSpPr>
              <p:spPr>
                <a:xfrm>
                  <a:off x="4645114" y="2385593"/>
                  <a:ext cx="94173" cy="927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0" h="798" extrusionOk="0">
                      <a:moveTo>
                        <a:pt x="810" y="405"/>
                      </a:moveTo>
                      <a:cubicBezTo>
                        <a:pt x="810" y="619"/>
                        <a:pt x="631" y="798"/>
                        <a:pt x="405" y="798"/>
                      </a:cubicBezTo>
                      <a:cubicBezTo>
                        <a:pt x="191" y="798"/>
                        <a:pt x="0" y="619"/>
                        <a:pt x="0" y="405"/>
                      </a:cubicBezTo>
                      <a:cubicBezTo>
                        <a:pt x="0" y="179"/>
                        <a:pt x="191" y="0"/>
                        <a:pt x="405" y="0"/>
                      </a:cubicBezTo>
                      <a:cubicBezTo>
                        <a:pt x="631" y="0"/>
                        <a:pt x="810" y="179"/>
                        <a:pt x="810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8" name="Google Shape;218;p2"/>
                <p:cNvSpPr/>
                <p:nvPr/>
              </p:nvSpPr>
              <p:spPr>
                <a:xfrm>
                  <a:off x="1601159" y="2827156"/>
                  <a:ext cx="92894" cy="927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8" extrusionOk="0">
                      <a:moveTo>
                        <a:pt x="798" y="393"/>
                      </a:moveTo>
                      <a:cubicBezTo>
                        <a:pt x="798" y="619"/>
                        <a:pt x="619" y="798"/>
                        <a:pt x="393" y="798"/>
                      </a:cubicBezTo>
                      <a:cubicBezTo>
                        <a:pt x="179" y="798"/>
                        <a:pt x="0" y="619"/>
                        <a:pt x="0" y="393"/>
                      </a:cubicBezTo>
                      <a:cubicBezTo>
                        <a:pt x="0" y="179"/>
                        <a:pt x="179" y="0"/>
                        <a:pt x="393" y="0"/>
                      </a:cubicBezTo>
                      <a:cubicBezTo>
                        <a:pt x="619" y="0"/>
                        <a:pt x="798" y="179"/>
                        <a:pt x="798" y="393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9" name="Google Shape;219;p2"/>
                <p:cNvSpPr/>
                <p:nvPr/>
              </p:nvSpPr>
              <p:spPr>
                <a:xfrm>
                  <a:off x="2278033" y="2827156"/>
                  <a:ext cx="92894" cy="927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8" extrusionOk="0">
                      <a:moveTo>
                        <a:pt x="798" y="393"/>
                      </a:moveTo>
                      <a:cubicBezTo>
                        <a:pt x="798" y="619"/>
                        <a:pt x="620" y="798"/>
                        <a:pt x="393" y="798"/>
                      </a:cubicBezTo>
                      <a:cubicBezTo>
                        <a:pt x="179" y="798"/>
                        <a:pt x="0" y="619"/>
                        <a:pt x="0" y="393"/>
                      </a:cubicBezTo>
                      <a:cubicBezTo>
                        <a:pt x="0" y="179"/>
                        <a:pt x="179" y="0"/>
                        <a:pt x="393" y="0"/>
                      </a:cubicBezTo>
                      <a:cubicBezTo>
                        <a:pt x="620" y="0"/>
                        <a:pt x="798" y="179"/>
                        <a:pt x="798" y="393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0" name="Google Shape;220;p2"/>
                <p:cNvSpPr/>
                <p:nvPr/>
              </p:nvSpPr>
              <p:spPr>
                <a:xfrm>
                  <a:off x="2953511" y="2827156"/>
                  <a:ext cx="92894" cy="927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8" extrusionOk="0">
                      <a:moveTo>
                        <a:pt x="798" y="393"/>
                      </a:moveTo>
                      <a:cubicBezTo>
                        <a:pt x="798" y="619"/>
                        <a:pt x="620" y="798"/>
                        <a:pt x="406" y="798"/>
                      </a:cubicBezTo>
                      <a:cubicBezTo>
                        <a:pt x="179" y="798"/>
                        <a:pt x="1" y="619"/>
                        <a:pt x="1" y="393"/>
                      </a:cubicBezTo>
                      <a:cubicBezTo>
                        <a:pt x="1" y="179"/>
                        <a:pt x="179" y="0"/>
                        <a:pt x="406" y="0"/>
                      </a:cubicBezTo>
                      <a:cubicBezTo>
                        <a:pt x="620" y="0"/>
                        <a:pt x="798" y="179"/>
                        <a:pt x="798" y="393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1" name="Google Shape;221;p2"/>
                <p:cNvSpPr/>
                <p:nvPr/>
              </p:nvSpPr>
              <p:spPr>
                <a:xfrm>
                  <a:off x="3630385" y="2827156"/>
                  <a:ext cx="92894" cy="927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8" extrusionOk="0">
                      <a:moveTo>
                        <a:pt x="799" y="393"/>
                      </a:moveTo>
                      <a:cubicBezTo>
                        <a:pt x="799" y="619"/>
                        <a:pt x="620" y="798"/>
                        <a:pt x="406" y="798"/>
                      </a:cubicBezTo>
                      <a:cubicBezTo>
                        <a:pt x="179" y="798"/>
                        <a:pt x="1" y="619"/>
                        <a:pt x="1" y="393"/>
                      </a:cubicBezTo>
                      <a:cubicBezTo>
                        <a:pt x="1" y="179"/>
                        <a:pt x="179" y="0"/>
                        <a:pt x="406" y="0"/>
                      </a:cubicBezTo>
                      <a:cubicBezTo>
                        <a:pt x="620" y="0"/>
                        <a:pt x="799" y="179"/>
                        <a:pt x="799" y="393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2" name="Google Shape;222;p2"/>
                <p:cNvSpPr/>
                <p:nvPr/>
              </p:nvSpPr>
              <p:spPr>
                <a:xfrm>
                  <a:off x="4307375" y="2827156"/>
                  <a:ext cx="92777" cy="927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8" h="798" extrusionOk="0">
                      <a:moveTo>
                        <a:pt x="798" y="393"/>
                      </a:moveTo>
                      <a:cubicBezTo>
                        <a:pt x="798" y="619"/>
                        <a:pt x="619" y="798"/>
                        <a:pt x="405" y="798"/>
                      </a:cubicBezTo>
                      <a:cubicBezTo>
                        <a:pt x="179" y="798"/>
                        <a:pt x="0" y="619"/>
                        <a:pt x="0" y="393"/>
                      </a:cubicBezTo>
                      <a:cubicBezTo>
                        <a:pt x="0" y="179"/>
                        <a:pt x="179" y="0"/>
                        <a:pt x="405" y="0"/>
                      </a:cubicBezTo>
                      <a:cubicBezTo>
                        <a:pt x="619" y="0"/>
                        <a:pt x="798" y="179"/>
                        <a:pt x="798" y="393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3" name="Google Shape;223;p2"/>
                <p:cNvSpPr/>
                <p:nvPr/>
              </p:nvSpPr>
              <p:spPr>
                <a:xfrm>
                  <a:off x="4984248" y="2827156"/>
                  <a:ext cx="92777" cy="927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8" h="798" extrusionOk="0">
                      <a:moveTo>
                        <a:pt x="798" y="393"/>
                      </a:moveTo>
                      <a:cubicBezTo>
                        <a:pt x="798" y="619"/>
                        <a:pt x="619" y="798"/>
                        <a:pt x="393" y="798"/>
                      </a:cubicBezTo>
                      <a:cubicBezTo>
                        <a:pt x="179" y="798"/>
                        <a:pt x="0" y="619"/>
                        <a:pt x="0" y="393"/>
                      </a:cubicBezTo>
                      <a:cubicBezTo>
                        <a:pt x="0" y="179"/>
                        <a:pt x="179" y="0"/>
                        <a:pt x="393" y="0"/>
                      </a:cubicBezTo>
                      <a:cubicBezTo>
                        <a:pt x="619" y="0"/>
                        <a:pt x="798" y="179"/>
                        <a:pt x="798" y="393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4" name="Google Shape;224;p2"/>
                <p:cNvSpPr/>
                <p:nvPr/>
              </p:nvSpPr>
              <p:spPr>
                <a:xfrm>
                  <a:off x="1262025" y="3267323"/>
                  <a:ext cx="92777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8" h="799" extrusionOk="0">
                      <a:moveTo>
                        <a:pt x="798" y="405"/>
                      </a:moveTo>
                      <a:cubicBezTo>
                        <a:pt x="798" y="620"/>
                        <a:pt x="619" y="798"/>
                        <a:pt x="405" y="798"/>
                      </a:cubicBezTo>
                      <a:cubicBezTo>
                        <a:pt x="179" y="798"/>
                        <a:pt x="0" y="620"/>
                        <a:pt x="0" y="405"/>
                      </a:cubicBezTo>
                      <a:cubicBezTo>
                        <a:pt x="0" y="179"/>
                        <a:pt x="179" y="0"/>
                        <a:pt x="405" y="0"/>
                      </a:cubicBezTo>
                      <a:cubicBezTo>
                        <a:pt x="619" y="0"/>
                        <a:pt x="798" y="179"/>
                        <a:pt x="798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5" name="Google Shape;225;p2"/>
                <p:cNvSpPr/>
                <p:nvPr/>
              </p:nvSpPr>
              <p:spPr>
                <a:xfrm>
                  <a:off x="1938899" y="3267323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8" y="405"/>
                      </a:moveTo>
                      <a:cubicBezTo>
                        <a:pt x="798" y="620"/>
                        <a:pt x="620" y="798"/>
                        <a:pt x="405" y="798"/>
                      </a:cubicBezTo>
                      <a:cubicBezTo>
                        <a:pt x="179" y="798"/>
                        <a:pt x="0" y="620"/>
                        <a:pt x="0" y="405"/>
                      </a:cubicBezTo>
                      <a:cubicBezTo>
                        <a:pt x="0" y="179"/>
                        <a:pt x="179" y="0"/>
                        <a:pt x="405" y="0"/>
                      </a:cubicBezTo>
                      <a:cubicBezTo>
                        <a:pt x="620" y="0"/>
                        <a:pt x="798" y="179"/>
                        <a:pt x="798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6" name="Google Shape;226;p2"/>
                <p:cNvSpPr/>
                <p:nvPr/>
              </p:nvSpPr>
              <p:spPr>
                <a:xfrm>
                  <a:off x="2615772" y="3267323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8" y="405"/>
                      </a:moveTo>
                      <a:cubicBezTo>
                        <a:pt x="798" y="620"/>
                        <a:pt x="620" y="798"/>
                        <a:pt x="405" y="798"/>
                      </a:cubicBezTo>
                      <a:cubicBezTo>
                        <a:pt x="179" y="798"/>
                        <a:pt x="1" y="620"/>
                        <a:pt x="1" y="405"/>
                      </a:cubicBezTo>
                      <a:cubicBezTo>
                        <a:pt x="1" y="179"/>
                        <a:pt x="179" y="0"/>
                        <a:pt x="405" y="0"/>
                      </a:cubicBezTo>
                      <a:cubicBezTo>
                        <a:pt x="620" y="0"/>
                        <a:pt x="798" y="179"/>
                        <a:pt x="798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7" name="Google Shape;227;p2"/>
                <p:cNvSpPr/>
                <p:nvPr/>
              </p:nvSpPr>
              <p:spPr>
                <a:xfrm>
                  <a:off x="3292646" y="3267323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8" y="405"/>
                      </a:moveTo>
                      <a:cubicBezTo>
                        <a:pt x="798" y="620"/>
                        <a:pt x="620" y="798"/>
                        <a:pt x="394" y="798"/>
                      </a:cubicBezTo>
                      <a:cubicBezTo>
                        <a:pt x="179" y="798"/>
                        <a:pt x="1" y="620"/>
                        <a:pt x="1" y="405"/>
                      </a:cubicBezTo>
                      <a:cubicBezTo>
                        <a:pt x="1" y="179"/>
                        <a:pt x="179" y="0"/>
                        <a:pt x="394" y="0"/>
                      </a:cubicBezTo>
                      <a:cubicBezTo>
                        <a:pt x="620" y="0"/>
                        <a:pt x="798" y="179"/>
                        <a:pt x="798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8" name="Google Shape;228;p2"/>
                <p:cNvSpPr/>
                <p:nvPr/>
              </p:nvSpPr>
              <p:spPr>
                <a:xfrm>
                  <a:off x="3969519" y="3267323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9" y="405"/>
                      </a:moveTo>
                      <a:cubicBezTo>
                        <a:pt x="799" y="620"/>
                        <a:pt x="620" y="798"/>
                        <a:pt x="394" y="798"/>
                      </a:cubicBezTo>
                      <a:cubicBezTo>
                        <a:pt x="180" y="798"/>
                        <a:pt x="1" y="620"/>
                        <a:pt x="1" y="405"/>
                      </a:cubicBezTo>
                      <a:cubicBezTo>
                        <a:pt x="1" y="179"/>
                        <a:pt x="180" y="0"/>
                        <a:pt x="394" y="0"/>
                      </a:cubicBezTo>
                      <a:cubicBezTo>
                        <a:pt x="620" y="0"/>
                        <a:pt x="799" y="179"/>
                        <a:pt x="799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9" name="Google Shape;229;p2"/>
                <p:cNvSpPr/>
                <p:nvPr/>
              </p:nvSpPr>
              <p:spPr>
                <a:xfrm>
                  <a:off x="4645114" y="3267323"/>
                  <a:ext cx="94173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0" h="799" extrusionOk="0">
                      <a:moveTo>
                        <a:pt x="810" y="405"/>
                      </a:moveTo>
                      <a:cubicBezTo>
                        <a:pt x="810" y="620"/>
                        <a:pt x="631" y="798"/>
                        <a:pt x="405" y="798"/>
                      </a:cubicBezTo>
                      <a:cubicBezTo>
                        <a:pt x="191" y="798"/>
                        <a:pt x="0" y="620"/>
                        <a:pt x="0" y="405"/>
                      </a:cubicBezTo>
                      <a:cubicBezTo>
                        <a:pt x="0" y="179"/>
                        <a:pt x="191" y="0"/>
                        <a:pt x="405" y="0"/>
                      </a:cubicBezTo>
                      <a:cubicBezTo>
                        <a:pt x="631" y="0"/>
                        <a:pt x="810" y="179"/>
                        <a:pt x="810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0" name="Google Shape;230;p2"/>
                <p:cNvSpPr/>
                <p:nvPr/>
              </p:nvSpPr>
              <p:spPr>
                <a:xfrm>
                  <a:off x="1601159" y="3708885"/>
                  <a:ext cx="92894" cy="914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87" extrusionOk="0">
                      <a:moveTo>
                        <a:pt x="798" y="393"/>
                      </a:moveTo>
                      <a:cubicBezTo>
                        <a:pt x="798" y="620"/>
                        <a:pt x="619" y="786"/>
                        <a:pt x="393" y="786"/>
                      </a:cubicBezTo>
                      <a:cubicBezTo>
                        <a:pt x="179" y="786"/>
                        <a:pt x="0" y="608"/>
                        <a:pt x="0" y="393"/>
                      </a:cubicBezTo>
                      <a:cubicBezTo>
                        <a:pt x="0" y="179"/>
                        <a:pt x="179" y="0"/>
                        <a:pt x="393" y="0"/>
                      </a:cubicBezTo>
                      <a:cubicBezTo>
                        <a:pt x="619" y="0"/>
                        <a:pt x="798" y="179"/>
                        <a:pt x="798" y="393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1" name="Google Shape;231;p2"/>
                <p:cNvSpPr/>
                <p:nvPr/>
              </p:nvSpPr>
              <p:spPr>
                <a:xfrm>
                  <a:off x="2278033" y="3708885"/>
                  <a:ext cx="92894" cy="914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87" extrusionOk="0">
                      <a:moveTo>
                        <a:pt x="798" y="393"/>
                      </a:moveTo>
                      <a:cubicBezTo>
                        <a:pt x="798" y="620"/>
                        <a:pt x="620" y="786"/>
                        <a:pt x="393" y="786"/>
                      </a:cubicBezTo>
                      <a:cubicBezTo>
                        <a:pt x="179" y="786"/>
                        <a:pt x="0" y="608"/>
                        <a:pt x="0" y="393"/>
                      </a:cubicBezTo>
                      <a:cubicBezTo>
                        <a:pt x="0" y="179"/>
                        <a:pt x="179" y="0"/>
                        <a:pt x="393" y="0"/>
                      </a:cubicBezTo>
                      <a:cubicBezTo>
                        <a:pt x="620" y="0"/>
                        <a:pt x="798" y="179"/>
                        <a:pt x="798" y="393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2" name="Google Shape;232;p2"/>
                <p:cNvSpPr/>
                <p:nvPr/>
              </p:nvSpPr>
              <p:spPr>
                <a:xfrm>
                  <a:off x="2953511" y="3708885"/>
                  <a:ext cx="92894" cy="914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87" extrusionOk="0">
                      <a:moveTo>
                        <a:pt x="798" y="393"/>
                      </a:moveTo>
                      <a:cubicBezTo>
                        <a:pt x="798" y="620"/>
                        <a:pt x="620" y="786"/>
                        <a:pt x="406" y="786"/>
                      </a:cubicBezTo>
                      <a:cubicBezTo>
                        <a:pt x="179" y="786"/>
                        <a:pt x="1" y="608"/>
                        <a:pt x="1" y="393"/>
                      </a:cubicBezTo>
                      <a:cubicBezTo>
                        <a:pt x="1" y="179"/>
                        <a:pt x="179" y="0"/>
                        <a:pt x="406" y="0"/>
                      </a:cubicBezTo>
                      <a:cubicBezTo>
                        <a:pt x="620" y="0"/>
                        <a:pt x="798" y="179"/>
                        <a:pt x="798" y="393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3" name="Google Shape;233;p2"/>
                <p:cNvSpPr/>
                <p:nvPr/>
              </p:nvSpPr>
              <p:spPr>
                <a:xfrm>
                  <a:off x="3630385" y="3708885"/>
                  <a:ext cx="92894" cy="914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87" extrusionOk="0">
                      <a:moveTo>
                        <a:pt x="799" y="393"/>
                      </a:moveTo>
                      <a:cubicBezTo>
                        <a:pt x="799" y="620"/>
                        <a:pt x="620" y="786"/>
                        <a:pt x="406" y="786"/>
                      </a:cubicBezTo>
                      <a:cubicBezTo>
                        <a:pt x="179" y="786"/>
                        <a:pt x="1" y="608"/>
                        <a:pt x="1" y="393"/>
                      </a:cubicBezTo>
                      <a:cubicBezTo>
                        <a:pt x="1" y="179"/>
                        <a:pt x="179" y="0"/>
                        <a:pt x="406" y="0"/>
                      </a:cubicBezTo>
                      <a:cubicBezTo>
                        <a:pt x="620" y="0"/>
                        <a:pt x="799" y="179"/>
                        <a:pt x="799" y="393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4" name="Google Shape;234;p2"/>
                <p:cNvSpPr/>
                <p:nvPr/>
              </p:nvSpPr>
              <p:spPr>
                <a:xfrm>
                  <a:off x="4307375" y="3708885"/>
                  <a:ext cx="92777" cy="914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8" h="787" extrusionOk="0">
                      <a:moveTo>
                        <a:pt x="798" y="393"/>
                      </a:moveTo>
                      <a:cubicBezTo>
                        <a:pt x="798" y="620"/>
                        <a:pt x="619" y="786"/>
                        <a:pt x="405" y="786"/>
                      </a:cubicBezTo>
                      <a:cubicBezTo>
                        <a:pt x="179" y="786"/>
                        <a:pt x="0" y="608"/>
                        <a:pt x="0" y="393"/>
                      </a:cubicBezTo>
                      <a:cubicBezTo>
                        <a:pt x="0" y="179"/>
                        <a:pt x="179" y="0"/>
                        <a:pt x="405" y="0"/>
                      </a:cubicBezTo>
                      <a:cubicBezTo>
                        <a:pt x="619" y="0"/>
                        <a:pt x="798" y="179"/>
                        <a:pt x="798" y="393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5" name="Google Shape;235;p2"/>
                <p:cNvSpPr/>
                <p:nvPr/>
              </p:nvSpPr>
              <p:spPr>
                <a:xfrm>
                  <a:off x="4984248" y="3708885"/>
                  <a:ext cx="92777" cy="914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8" h="787" extrusionOk="0">
                      <a:moveTo>
                        <a:pt x="798" y="393"/>
                      </a:moveTo>
                      <a:cubicBezTo>
                        <a:pt x="798" y="620"/>
                        <a:pt x="619" y="786"/>
                        <a:pt x="393" y="786"/>
                      </a:cubicBezTo>
                      <a:cubicBezTo>
                        <a:pt x="179" y="786"/>
                        <a:pt x="0" y="608"/>
                        <a:pt x="0" y="393"/>
                      </a:cubicBezTo>
                      <a:cubicBezTo>
                        <a:pt x="0" y="179"/>
                        <a:pt x="179" y="0"/>
                        <a:pt x="393" y="0"/>
                      </a:cubicBezTo>
                      <a:cubicBezTo>
                        <a:pt x="619" y="0"/>
                        <a:pt x="798" y="179"/>
                        <a:pt x="798" y="393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6" name="Google Shape;236;p2"/>
                <p:cNvSpPr/>
                <p:nvPr/>
              </p:nvSpPr>
              <p:spPr>
                <a:xfrm>
                  <a:off x="1262025" y="4149053"/>
                  <a:ext cx="92777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8" h="799" extrusionOk="0">
                      <a:moveTo>
                        <a:pt x="798" y="405"/>
                      </a:moveTo>
                      <a:cubicBezTo>
                        <a:pt x="798" y="620"/>
                        <a:pt x="619" y="798"/>
                        <a:pt x="405" y="798"/>
                      </a:cubicBezTo>
                      <a:cubicBezTo>
                        <a:pt x="179" y="798"/>
                        <a:pt x="0" y="620"/>
                        <a:pt x="0" y="405"/>
                      </a:cubicBezTo>
                      <a:cubicBezTo>
                        <a:pt x="0" y="179"/>
                        <a:pt x="179" y="1"/>
                        <a:pt x="405" y="1"/>
                      </a:cubicBezTo>
                      <a:cubicBezTo>
                        <a:pt x="619" y="1"/>
                        <a:pt x="798" y="179"/>
                        <a:pt x="798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7" name="Google Shape;237;p2"/>
                <p:cNvSpPr/>
                <p:nvPr/>
              </p:nvSpPr>
              <p:spPr>
                <a:xfrm>
                  <a:off x="1938899" y="4149053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8" y="405"/>
                      </a:moveTo>
                      <a:cubicBezTo>
                        <a:pt x="798" y="620"/>
                        <a:pt x="620" y="798"/>
                        <a:pt x="405" y="798"/>
                      </a:cubicBezTo>
                      <a:cubicBezTo>
                        <a:pt x="179" y="798"/>
                        <a:pt x="0" y="620"/>
                        <a:pt x="0" y="405"/>
                      </a:cubicBezTo>
                      <a:cubicBezTo>
                        <a:pt x="0" y="179"/>
                        <a:pt x="179" y="1"/>
                        <a:pt x="405" y="1"/>
                      </a:cubicBezTo>
                      <a:cubicBezTo>
                        <a:pt x="620" y="1"/>
                        <a:pt x="798" y="179"/>
                        <a:pt x="798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8" name="Google Shape;238;p2"/>
                <p:cNvSpPr/>
                <p:nvPr/>
              </p:nvSpPr>
              <p:spPr>
                <a:xfrm>
                  <a:off x="2615772" y="4149053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8" y="405"/>
                      </a:moveTo>
                      <a:cubicBezTo>
                        <a:pt x="798" y="620"/>
                        <a:pt x="620" y="798"/>
                        <a:pt x="405" y="798"/>
                      </a:cubicBezTo>
                      <a:cubicBezTo>
                        <a:pt x="179" y="798"/>
                        <a:pt x="1" y="620"/>
                        <a:pt x="1" y="405"/>
                      </a:cubicBezTo>
                      <a:cubicBezTo>
                        <a:pt x="1" y="179"/>
                        <a:pt x="179" y="1"/>
                        <a:pt x="405" y="1"/>
                      </a:cubicBezTo>
                      <a:cubicBezTo>
                        <a:pt x="620" y="1"/>
                        <a:pt x="798" y="179"/>
                        <a:pt x="798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9" name="Google Shape;239;p2"/>
                <p:cNvSpPr/>
                <p:nvPr/>
              </p:nvSpPr>
              <p:spPr>
                <a:xfrm>
                  <a:off x="3292646" y="4149053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8" y="405"/>
                      </a:moveTo>
                      <a:cubicBezTo>
                        <a:pt x="798" y="620"/>
                        <a:pt x="620" y="798"/>
                        <a:pt x="394" y="798"/>
                      </a:cubicBezTo>
                      <a:cubicBezTo>
                        <a:pt x="179" y="798"/>
                        <a:pt x="1" y="620"/>
                        <a:pt x="1" y="405"/>
                      </a:cubicBezTo>
                      <a:cubicBezTo>
                        <a:pt x="1" y="179"/>
                        <a:pt x="179" y="1"/>
                        <a:pt x="394" y="1"/>
                      </a:cubicBezTo>
                      <a:cubicBezTo>
                        <a:pt x="620" y="1"/>
                        <a:pt x="798" y="179"/>
                        <a:pt x="798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0" name="Google Shape;240;p2"/>
                <p:cNvSpPr/>
                <p:nvPr/>
              </p:nvSpPr>
              <p:spPr>
                <a:xfrm>
                  <a:off x="3969519" y="4149053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9" y="405"/>
                      </a:moveTo>
                      <a:cubicBezTo>
                        <a:pt x="799" y="620"/>
                        <a:pt x="620" y="798"/>
                        <a:pt x="394" y="798"/>
                      </a:cubicBezTo>
                      <a:cubicBezTo>
                        <a:pt x="180" y="798"/>
                        <a:pt x="1" y="620"/>
                        <a:pt x="1" y="405"/>
                      </a:cubicBezTo>
                      <a:cubicBezTo>
                        <a:pt x="1" y="179"/>
                        <a:pt x="180" y="1"/>
                        <a:pt x="394" y="1"/>
                      </a:cubicBezTo>
                      <a:cubicBezTo>
                        <a:pt x="620" y="1"/>
                        <a:pt x="799" y="179"/>
                        <a:pt x="799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1" name="Google Shape;241;p2"/>
                <p:cNvSpPr/>
                <p:nvPr/>
              </p:nvSpPr>
              <p:spPr>
                <a:xfrm>
                  <a:off x="4645114" y="4149053"/>
                  <a:ext cx="94173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0" h="799" extrusionOk="0">
                      <a:moveTo>
                        <a:pt x="810" y="405"/>
                      </a:moveTo>
                      <a:cubicBezTo>
                        <a:pt x="810" y="620"/>
                        <a:pt x="631" y="798"/>
                        <a:pt x="405" y="798"/>
                      </a:cubicBezTo>
                      <a:cubicBezTo>
                        <a:pt x="191" y="798"/>
                        <a:pt x="0" y="620"/>
                        <a:pt x="0" y="405"/>
                      </a:cubicBezTo>
                      <a:cubicBezTo>
                        <a:pt x="0" y="179"/>
                        <a:pt x="191" y="1"/>
                        <a:pt x="405" y="1"/>
                      </a:cubicBezTo>
                      <a:cubicBezTo>
                        <a:pt x="631" y="1"/>
                        <a:pt x="810" y="179"/>
                        <a:pt x="810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2" name="Google Shape;242;p2"/>
                <p:cNvSpPr/>
                <p:nvPr/>
              </p:nvSpPr>
              <p:spPr>
                <a:xfrm>
                  <a:off x="1601159" y="4589220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8" y="406"/>
                      </a:moveTo>
                      <a:cubicBezTo>
                        <a:pt x="798" y="620"/>
                        <a:pt x="619" y="799"/>
                        <a:pt x="393" y="799"/>
                      </a:cubicBezTo>
                      <a:cubicBezTo>
                        <a:pt x="179" y="799"/>
                        <a:pt x="0" y="620"/>
                        <a:pt x="0" y="406"/>
                      </a:cubicBezTo>
                      <a:cubicBezTo>
                        <a:pt x="0" y="179"/>
                        <a:pt x="179" y="1"/>
                        <a:pt x="393" y="1"/>
                      </a:cubicBezTo>
                      <a:cubicBezTo>
                        <a:pt x="619" y="1"/>
                        <a:pt x="798" y="179"/>
                        <a:pt x="798" y="406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3" name="Google Shape;243;p2"/>
                <p:cNvSpPr/>
                <p:nvPr/>
              </p:nvSpPr>
              <p:spPr>
                <a:xfrm>
                  <a:off x="2278033" y="4589220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8" y="406"/>
                      </a:moveTo>
                      <a:cubicBezTo>
                        <a:pt x="798" y="620"/>
                        <a:pt x="620" y="799"/>
                        <a:pt x="393" y="799"/>
                      </a:cubicBezTo>
                      <a:cubicBezTo>
                        <a:pt x="179" y="799"/>
                        <a:pt x="0" y="620"/>
                        <a:pt x="0" y="406"/>
                      </a:cubicBezTo>
                      <a:cubicBezTo>
                        <a:pt x="0" y="179"/>
                        <a:pt x="179" y="1"/>
                        <a:pt x="393" y="1"/>
                      </a:cubicBezTo>
                      <a:cubicBezTo>
                        <a:pt x="620" y="1"/>
                        <a:pt x="798" y="179"/>
                        <a:pt x="798" y="406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4" name="Google Shape;244;p2"/>
                <p:cNvSpPr/>
                <p:nvPr/>
              </p:nvSpPr>
              <p:spPr>
                <a:xfrm>
                  <a:off x="2953511" y="4589220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8" y="406"/>
                      </a:moveTo>
                      <a:cubicBezTo>
                        <a:pt x="798" y="620"/>
                        <a:pt x="620" y="799"/>
                        <a:pt x="406" y="799"/>
                      </a:cubicBezTo>
                      <a:cubicBezTo>
                        <a:pt x="179" y="799"/>
                        <a:pt x="1" y="620"/>
                        <a:pt x="1" y="406"/>
                      </a:cubicBezTo>
                      <a:cubicBezTo>
                        <a:pt x="1" y="179"/>
                        <a:pt x="179" y="1"/>
                        <a:pt x="406" y="1"/>
                      </a:cubicBezTo>
                      <a:cubicBezTo>
                        <a:pt x="620" y="1"/>
                        <a:pt x="798" y="179"/>
                        <a:pt x="798" y="406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5" name="Google Shape;245;p2"/>
                <p:cNvSpPr/>
                <p:nvPr/>
              </p:nvSpPr>
              <p:spPr>
                <a:xfrm>
                  <a:off x="3630385" y="4589220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9" y="406"/>
                      </a:moveTo>
                      <a:cubicBezTo>
                        <a:pt x="799" y="620"/>
                        <a:pt x="620" y="799"/>
                        <a:pt x="406" y="799"/>
                      </a:cubicBezTo>
                      <a:cubicBezTo>
                        <a:pt x="179" y="799"/>
                        <a:pt x="1" y="620"/>
                        <a:pt x="1" y="406"/>
                      </a:cubicBezTo>
                      <a:cubicBezTo>
                        <a:pt x="1" y="179"/>
                        <a:pt x="179" y="1"/>
                        <a:pt x="406" y="1"/>
                      </a:cubicBezTo>
                      <a:cubicBezTo>
                        <a:pt x="620" y="1"/>
                        <a:pt x="799" y="179"/>
                        <a:pt x="799" y="406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6" name="Google Shape;246;p2"/>
                <p:cNvSpPr/>
                <p:nvPr/>
              </p:nvSpPr>
              <p:spPr>
                <a:xfrm>
                  <a:off x="4307375" y="4589220"/>
                  <a:ext cx="92777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8" h="799" extrusionOk="0">
                      <a:moveTo>
                        <a:pt x="798" y="406"/>
                      </a:moveTo>
                      <a:cubicBezTo>
                        <a:pt x="798" y="620"/>
                        <a:pt x="619" y="799"/>
                        <a:pt x="405" y="799"/>
                      </a:cubicBezTo>
                      <a:cubicBezTo>
                        <a:pt x="179" y="799"/>
                        <a:pt x="0" y="620"/>
                        <a:pt x="0" y="406"/>
                      </a:cubicBezTo>
                      <a:cubicBezTo>
                        <a:pt x="0" y="179"/>
                        <a:pt x="179" y="1"/>
                        <a:pt x="405" y="1"/>
                      </a:cubicBezTo>
                      <a:cubicBezTo>
                        <a:pt x="619" y="1"/>
                        <a:pt x="798" y="179"/>
                        <a:pt x="798" y="406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7" name="Google Shape;247;p2"/>
                <p:cNvSpPr/>
                <p:nvPr/>
              </p:nvSpPr>
              <p:spPr>
                <a:xfrm>
                  <a:off x="4984248" y="4589220"/>
                  <a:ext cx="92777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8" h="799" extrusionOk="0">
                      <a:moveTo>
                        <a:pt x="798" y="406"/>
                      </a:moveTo>
                      <a:cubicBezTo>
                        <a:pt x="798" y="620"/>
                        <a:pt x="619" y="799"/>
                        <a:pt x="393" y="799"/>
                      </a:cubicBezTo>
                      <a:cubicBezTo>
                        <a:pt x="179" y="799"/>
                        <a:pt x="0" y="620"/>
                        <a:pt x="0" y="406"/>
                      </a:cubicBezTo>
                      <a:cubicBezTo>
                        <a:pt x="0" y="179"/>
                        <a:pt x="179" y="1"/>
                        <a:pt x="393" y="1"/>
                      </a:cubicBezTo>
                      <a:cubicBezTo>
                        <a:pt x="619" y="1"/>
                        <a:pt x="798" y="179"/>
                        <a:pt x="798" y="406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48" name="Google Shape;248;p2"/>
              <p:cNvSpPr/>
              <p:nvPr/>
            </p:nvSpPr>
            <p:spPr>
              <a:xfrm>
                <a:off x="5801882" y="663651"/>
                <a:ext cx="53486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3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" name="Google Shape;249;p2"/>
              <p:cNvSpPr/>
              <p:nvPr/>
            </p:nvSpPr>
            <p:spPr>
              <a:xfrm>
                <a:off x="6192100" y="663651"/>
                <a:ext cx="53553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" name="Google Shape;250;p2"/>
              <p:cNvSpPr/>
              <p:nvPr/>
            </p:nvSpPr>
            <p:spPr>
              <a:xfrm>
                <a:off x="6582317" y="663651"/>
                <a:ext cx="53553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" name="Google Shape;251;p2"/>
              <p:cNvSpPr/>
              <p:nvPr/>
            </p:nvSpPr>
            <p:spPr>
              <a:xfrm>
                <a:off x="6972535" y="663651"/>
                <a:ext cx="53553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" name="Google Shape;252;p2"/>
              <p:cNvSpPr/>
              <p:nvPr/>
            </p:nvSpPr>
            <p:spPr>
              <a:xfrm>
                <a:off x="7362752" y="663651"/>
                <a:ext cx="53553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3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393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" name="Google Shape;253;p2"/>
              <p:cNvSpPr/>
              <p:nvPr/>
            </p:nvSpPr>
            <p:spPr>
              <a:xfrm>
                <a:off x="7752233" y="663651"/>
                <a:ext cx="54290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393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393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" name="Google Shape;254;p2"/>
              <p:cNvSpPr/>
              <p:nvPr/>
            </p:nvSpPr>
            <p:spPr>
              <a:xfrm>
                <a:off x="5997393" y="917407"/>
                <a:ext cx="53553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" name="Google Shape;255;p2"/>
              <p:cNvSpPr/>
              <p:nvPr/>
            </p:nvSpPr>
            <p:spPr>
              <a:xfrm>
                <a:off x="6387611" y="917407"/>
                <a:ext cx="53553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" name="Google Shape;256;p2"/>
              <p:cNvSpPr/>
              <p:nvPr/>
            </p:nvSpPr>
            <p:spPr>
              <a:xfrm>
                <a:off x="6777024" y="917407"/>
                <a:ext cx="53553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257;p2"/>
              <p:cNvSpPr/>
              <p:nvPr/>
            </p:nvSpPr>
            <p:spPr>
              <a:xfrm>
                <a:off x="7167241" y="917407"/>
                <a:ext cx="53553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258;p2"/>
              <p:cNvSpPr/>
              <p:nvPr/>
            </p:nvSpPr>
            <p:spPr>
              <a:xfrm>
                <a:off x="7557526" y="917407"/>
                <a:ext cx="53486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" name="Google Shape;259;p2"/>
              <p:cNvSpPr/>
              <p:nvPr/>
            </p:nvSpPr>
            <p:spPr>
              <a:xfrm>
                <a:off x="7947744" y="917407"/>
                <a:ext cx="53486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" name="Google Shape;260;p2"/>
              <p:cNvSpPr/>
              <p:nvPr/>
            </p:nvSpPr>
            <p:spPr>
              <a:xfrm>
                <a:off x="5801882" y="1171164"/>
                <a:ext cx="53486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" name="Google Shape;261;p2"/>
              <p:cNvSpPr/>
              <p:nvPr/>
            </p:nvSpPr>
            <p:spPr>
              <a:xfrm>
                <a:off x="6192100" y="1171164"/>
                <a:ext cx="53553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" name="Google Shape;262;p2"/>
              <p:cNvSpPr/>
              <p:nvPr/>
            </p:nvSpPr>
            <p:spPr>
              <a:xfrm>
                <a:off x="6582317" y="1171164"/>
                <a:ext cx="53553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" name="Google Shape;263;p2"/>
              <p:cNvSpPr/>
              <p:nvPr/>
            </p:nvSpPr>
            <p:spPr>
              <a:xfrm>
                <a:off x="6972535" y="1171164"/>
                <a:ext cx="53553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4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" name="Google Shape;264;p2"/>
              <p:cNvSpPr/>
              <p:nvPr/>
            </p:nvSpPr>
            <p:spPr>
              <a:xfrm>
                <a:off x="7362752" y="1171164"/>
                <a:ext cx="53553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394" y="799"/>
                    </a:cubicBezTo>
                    <a:cubicBezTo>
                      <a:pt x="180" y="799"/>
                      <a:pt x="1" y="620"/>
                      <a:pt x="1" y="406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" name="Google Shape;265;p2"/>
              <p:cNvSpPr/>
              <p:nvPr/>
            </p:nvSpPr>
            <p:spPr>
              <a:xfrm>
                <a:off x="7752233" y="1171164"/>
                <a:ext cx="54290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6"/>
                    </a:moveTo>
                    <a:cubicBezTo>
                      <a:pt x="810" y="620"/>
                      <a:pt x="631" y="799"/>
                      <a:pt x="405" y="799"/>
                    </a:cubicBezTo>
                    <a:cubicBezTo>
                      <a:pt x="191" y="799"/>
                      <a:pt x="0" y="620"/>
                      <a:pt x="0" y="406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6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" name="Google Shape;266;p2"/>
              <p:cNvSpPr/>
              <p:nvPr/>
            </p:nvSpPr>
            <p:spPr>
              <a:xfrm>
                <a:off x="5997393" y="1425724"/>
                <a:ext cx="53553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" name="Google Shape;267;p2"/>
              <p:cNvSpPr/>
              <p:nvPr/>
            </p:nvSpPr>
            <p:spPr>
              <a:xfrm>
                <a:off x="6387611" y="1425724"/>
                <a:ext cx="53553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" name="Google Shape;268;p2"/>
              <p:cNvSpPr/>
              <p:nvPr/>
            </p:nvSpPr>
            <p:spPr>
              <a:xfrm>
                <a:off x="6777024" y="1425724"/>
                <a:ext cx="53553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" name="Google Shape;269;p2"/>
              <p:cNvSpPr/>
              <p:nvPr/>
            </p:nvSpPr>
            <p:spPr>
              <a:xfrm>
                <a:off x="7167241" y="1425724"/>
                <a:ext cx="53553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4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9" y="180"/>
                      <a:pt x="799" y="394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" name="Google Shape;270;p2"/>
              <p:cNvSpPr/>
              <p:nvPr/>
            </p:nvSpPr>
            <p:spPr>
              <a:xfrm>
                <a:off x="7557526" y="1425724"/>
                <a:ext cx="53486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405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" name="Google Shape;271;p2"/>
              <p:cNvSpPr/>
              <p:nvPr/>
            </p:nvSpPr>
            <p:spPr>
              <a:xfrm>
                <a:off x="7947744" y="1425724"/>
                <a:ext cx="53486" cy="53553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" name="Google Shape;272;p2"/>
              <p:cNvSpPr/>
              <p:nvPr/>
            </p:nvSpPr>
            <p:spPr>
              <a:xfrm>
                <a:off x="5801882" y="1679548"/>
                <a:ext cx="53486" cy="53486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405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" name="Google Shape;273;p2"/>
              <p:cNvSpPr/>
              <p:nvPr/>
            </p:nvSpPr>
            <p:spPr>
              <a:xfrm>
                <a:off x="6192100" y="1679548"/>
                <a:ext cx="53553" cy="53486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" name="Google Shape;274;p2"/>
              <p:cNvSpPr/>
              <p:nvPr/>
            </p:nvSpPr>
            <p:spPr>
              <a:xfrm>
                <a:off x="6582317" y="1679548"/>
                <a:ext cx="53553" cy="53486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" name="Google Shape;275;p2"/>
              <p:cNvSpPr/>
              <p:nvPr/>
            </p:nvSpPr>
            <p:spPr>
              <a:xfrm>
                <a:off x="6972535" y="1679548"/>
                <a:ext cx="53553" cy="53486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394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" name="Google Shape;276;p2"/>
              <p:cNvSpPr/>
              <p:nvPr/>
            </p:nvSpPr>
            <p:spPr>
              <a:xfrm>
                <a:off x="7362752" y="1679548"/>
                <a:ext cx="53553" cy="53486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405"/>
                    </a:moveTo>
                    <a:cubicBezTo>
                      <a:pt x="799" y="619"/>
                      <a:pt x="620" y="798"/>
                      <a:pt x="394" y="798"/>
                    </a:cubicBezTo>
                    <a:cubicBezTo>
                      <a:pt x="180" y="798"/>
                      <a:pt x="1" y="619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" name="Google Shape;277;p2"/>
              <p:cNvSpPr/>
              <p:nvPr/>
            </p:nvSpPr>
            <p:spPr>
              <a:xfrm>
                <a:off x="7752233" y="1679548"/>
                <a:ext cx="54290" cy="53486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8" extrusionOk="0">
                    <a:moveTo>
                      <a:pt x="810" y="405"/>
                    </a:moveTo>
                    <a:cubicBezTo>
                      <a:pt x="810" y="619"/>
                      <a:pt x="631" y="798"/>
                      <a:pt x="405" y="798"/>
                    </a:cubicBezTo>
                    <a:cubicBezTo>
                      <a:pt x="191" y="798"/>
                      <a:pt x="0" y="619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" name="Google Shape;278;p2"/>
              <p:cNvSpPr/>
              <p:nvPr/>
            </p:nvSpPr>
            <p:spPr>
              <a:xfrm>
                <a:off x="5997393" y="1934108"/>
                <a:ext cx="53553" cy="53486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" name="Google Shape;279;p2"/>
              <p:cNvSpPr/>
              <p:nvPr/>
            </p:nvSpPr>
            <p:spPr>
              <a:xfrm>
                <a:off x="6387611" y="1934108"/>
                <a:ext cx="53553" cy="53486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0" name="Google Shape;280;p2"/>
              <p:cNvSpPr/>
              <p:nvPr/>
            </p:nvSpPr>
            <p:spPr>
              <a:xfrm>
                <a:off x="6777024" y="1934108"/>
                <a:ext cx="53553" cy="53486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" name="Google Shape;281;p2"/>
              <p:cNvSpPr/>
              <p:nvPr/>
            </p:nvSpPr>
            <p:spPr>
              <a:xfrm>
                <a:off x="7167241" y="1934108"/>
                <a:ext cx="53553" cy="53486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393"/>
                    </a:moveTo>
                    <a:cubicBezTo>
                      <a:pt x="799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" name="Google Shape;282;p2"/>
              <p:cNvSpPr/>
              <p:nvPr/>
            </p:nvSpPr>
            <p:spPr>
              <a:xfrm>
                <a:off x="7557526" y="1934108"/>
                <a:ext cx="53486" cy="53486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" name="Google Shape;283;p2"/>
              <p:cNvSpPr/>
              <p:nvPr/>
            </p:nvSpPr>
            <p:spPr>
              <a:xfrm>
                <a:off x="7947744" y="1934108"/>
                <a:ext cx="53486" cy="53486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84" name="Google Shape;284;p2"/>
              <p:cNvGrpSpPr/>
              <p:nvPr/>
            </p:nvGrpSpPr>
            <p:grpSpPr>
              <a:xfrm>
                <a:off x="5801882" y="2321201"/>
                <a:ext cx="2199348" cy="2339841"/>
                <a:chOff x="1262025" y="623413"/>
                <a:chExt cx="3815001" cy="4058701"/>
              </a:xfrm>
            </p:grpSpPr>
            <p:sp>
              <p:nvSpPr>
                <p:cNvPr id="285" name="Google Shape;285;p2"/>
                <p:cNvSpPr/>
                <p:nvPr/>
              </p:nvSpPr>
              <p:spPr>
                <a:xfrm>
                  <a:off x="1262025" y="623413"/>
                  <a:ext cx="92777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8" h="799" extrusionOk="0">
                      <a:moveTo>
                        <a:pt x="798" y="393"/>
                      </a:moveTo>
                      <a:cubicBezTo>
                        <a:pt x="798" y="620"/>
                        <a:pt x="619" y="798"/>
                        <a:pt x="405" y="798"/>
                      </a:cubicBezTo>
                      <a:cubicBezTo>
                        <a:pt x="179" y="798"/>
                        <a:pt x="0" y="620"/>
                        <a:pt x="0" y="393"/>
                      </a:cubicBezTo>
                      <a:cubicBezTo>
                        <a:pt x="0" y="179"/>
                        <a:pt x="179" y="0"/>
                        <a:pt x="405" y="0"/>
                      </a:cubicBezTo>
                      <a:cubicBezTo>
                        <a:pt x="619" y="0"/>
                        <a:pt x="798" y="179"/>
                        <a:pt x="798" y="393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6" name="Google Shape;286;p2"/>
                <p:cNvSpPr/>
                <p:nvPr/>
              </p:nvSpPr>
              <p:spPr>
                <a:xfrm>
                  <a:off x="1938899" y="623413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8" y="393"/>
                      </a:moveTo>
                      <a:cubicBezTo>
                        <a:pt x="798" y="620"/>
                        <a:pt x="620" y="798"/>
                        <a:pt x="405" y="798"/>
                      </a:cubicBezTo>
                      <a:cubicBezTo>
                        <a:pt x="179" y="798"/>
                        <a:pt x="0" y="620"/>
                        <a:pt x="0" y="393"/>
                      </a:cubicBezTo>
                      <a:cubicBezTo>
                        <a:pt x="0" y="179"/>
                        <a:pt x="179" y="0"/>
                        <a:pt x="405" y="0"/>
                      </a:cubicBezTo>
                      <a:cubicBezTo>
                        <a:pt x="620" y="0"/>
                        <a:pt x="798" y="179"/>
                        <a:pt x="798" y="393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7" name="Google Shape;287;p2"/>
                <p:cNvSpPr/>
                <p:nvPr/>
              </p:nvSpPr>
              <p:spPr>
                <a:xfrm>
                  <a:off x="2615772" y="623413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8" y="393"/>
                      </a:moveTo>
                      <a:cubicBezTo>
                        <a:pt x="798" y="620"/>
                        <a:pt x="620" y="798"/>
                        <a:pt x="405" y="798"/>
                      </a:cubicBezTo>
                      <a:cubicBezTo>
                        <a:pt x="179" y="798"/>
                        <a:pt x="1" y="620"/>
                        <a:pt x="1" y="393"/>
                      </a:cubicBezTo>
                      <a:cubicBezTo>
                        <a:pt x="1" y="179"/>
                        <a:pt x="179" y="0"/>
                        <a:pt x="405" y="0"/>
                      </a:cubicBezTo>
                      <a:cubicBezTo>
                        <a:pt x="620" y="0"/>
                        <a:pt x="798" y="179"/>
                        <a:pt x="798" y="393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8" name="Google Shape;288;p2"/>
                <p:cNvSpPr/>
                <p:nvPr/>
              </p:nvSpPr>
              <p:spPr>
                <a:xfrm>
                  <a:off x="3292646" y="623413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8" y="393"/>
                      </a:moveTo>
                      <a:cubicBezTo>
                        <a:pt x="798" y="620"/>
                        <a:pt x="620" y="798"/>
                        <a:pt x="394" y="798"/>
                      </a:cubicBezTo>
                      <a:cubicBezTo>
                        <a:pt x="179" y="798"/>
                        <a:pt x="1" y="620"/>
                        <a:pt x="1" y="393"/>
                      </a:cubicBezTo>
                      <a:cubicBezTo>
                        <a:pt x="1" y="179"/>
                        <a:pt x="179" y="0"/>
                        <a:pt x="394" y="0"/>
                      </a:cubicBezTo>
                      <a:cubicBezTo>
                        <a:pt x="620" y="0"/>
                        <a:pt x="798" y="179"/>
                        <a:pt x="798" y="393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9" name="Google Shape;289;p2"/>
                <p:cNvSpPr/>
                <p:nvPr/>
              </p:nvSpPr>
              <p:spPr>
                <a:xfrm>
                  <a:off x="3969519" y="623413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9" y="393"/>
                      </a:moveTo>
                      <a:cubicBezTo>
                        <a:pt x="799" y="620"/>
                        <a:pt x="620" y="798"/>
                        <a:pt x="394" y="798"/>
                      </a:cubicBezTo>
                      <a:cubicBezTo>
                        <a:pt x="180" y="798"/>
                        <a:pt x="1" y="620"/>
                        <a:pt x="1" y="393"/>
                      </a:cubicBezTo>
                      <a:cubicBezTo>
                        <a:pt x="1" y="179"/>
                        <a:pt x="180" y="0"/>
                        <a:pt x="394" y="0"/>
                      </a:cubicBezTo>
                      <a:cubicBezTo>
                        <a:pt x="620" y="0"/>
                        <a:pt x="799" y="179"/>
                        <a:pt x="799" y="393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0" name="Google Shape;290;p2"/>
                <p:cNvSpPr/>
                <p:nvPr/>
              </p:nvSpPr>
              <p:spPr>
                <a:xfrm>
                  <a:off x="4645114" y="623413"/>
                  <a:ext cx="94173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0" h="799" extrusionOk="0">
                      <a:moveTo>
                        <a:pt x="810" y="393"/>
                      </a:moveTo>
                      <a:cubicBezTo>
                        <a:pt x="810" y="620"/>
                        <a:pt x="631" y="798"/>
                        <a:pt x="405" y="798"/>
                      </a:cubicBezTo>
                      <a:cubicBezTo>
                        <a:pt x="191" y="798"/>
                        <a:pt x="0" y="620"/>
                        <a:pt x="0" y="393"/>
                      </a:cubicBezTo>
                      <a:cubicBezTo>
                        <a:pt x="0" y="179"/>
                        <a:pt x="191" y="0"/>
                        <a:pt x="405" y="0"/>
                      </a:cubicBezTo>
                      <a:cubicBezTo>
                        <a:pt x="631" y="0"/>
                        <a:pt x="810" y="179"/>
                        <a:pt x="810" y="393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1" name="Google Shape;291;p2"/>
                <p:cNvSpPr/>
                <p:nvPr/>
              </p:nvSpPr>
              <p:spPr>
                <a:xfrm>
                  <a:off x="1601159" y="1063580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8" y="405"/>
                      </a:moveTo>
                      <a:cubicBezTo>
                        <a:pt x="798" y="620"/>
                        <a:pt x="619" y="798"/>
                        <a:pt x="393" y="798"/>
                      </a:cubicBezTo>
                      <a:cubicBezTo>
                        <a:pt x="179" y="798"/>
                        <a:pt x="0" y="620"/>
                        <a:pt x="0" y="405"/>
                      </a:cubicBezTo>
                      <a:cubicBezTo>
                        <a:pt x="0" y="179"/>
                        <a:pt x="179" y="1"/>
                        <a:pt x="393" y="1"/>
                      </a:cubicBezTo>
                      <a:cubicBezTo>
                        <a:pt x="619" y="1"/>
                        <a:pt x="798" y="179"/>
                        <a:pt x="798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2" name="Google Shape;292;p2"/>
                <p:cNvSpPr/>
                <p:nvPr/>
              </p:nvSpPr>
              <p:spPr>
                <a:xfrm>
                  <a:off x="2278033" y="1063580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8" y="405"/>
                      </a:moveTo>
                      <a:cubicBezTo>
                        <a:pt x="798" y="620"/>
                        <a:pt x="620" y="798"/>
                        <a:pt x="393" y="798"/>
                      </a:cubicBezTo>
                      <a:cubicBezTo>
                        <a:pt x="179" y="798"/>
                        <a:pt x="0" y="620"/>
                        <a:pt x="0" y="405"/>
                      </a:cubicBezTo>
                      <a:cubicBezTo>
                        <a:pt x="0" y="179"/>
                        <a:pt x="179" y="1"/>
                        <a:pt x="393" y="1"/>
                      </a:cubicBezTo>
                      <a:cubicBezTo>
                        <a:pt x="620" y="1"/>
                        <a:pt x="798" y="179"/>
                        <a:pt x="798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3" name="Google Shape;293;p2"/>
                <p:cNvSpPr/>
                <p:nvPr/>
              </p:nvSpPr>
              <p:spPr>
                <a:xfrm>
                  <a:off x="2953511" y="1063580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8" y="405"/>
                      </a:moveTo>
                      <a:cubicBezTo>
                        <a:pt x="798" y="620"/>
                        <a:pt x="620" y="798"/>
                        <a:pt x="406" y="798"/>
                      </a:cubicBezTo>
                      <a:cubicBezTo>
                        <a:pt x="179" y="798"/>
                        <a:pt x="1" y="620"/>
                        <a:pt x="1" y="405"/>
                      </a:cubicBezTo>
                      <a:cubicBezTo>
                        <a:pt x="1" y="179"/>
                        <a:pt x="179" y="1"/>
                        <a:pt x="406" y="1"/>
                      </a:cubicBezTo>
                      <a:cubicBezTo>
                        <a:pt x="620" y="1"/>
                        <a:pt x="798" y="179"/>
                        <a:pt x="798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4" name="Google Shape;294;p2"/>
                <p:cNvSpPr/>
                <p:nvPr/>
              </p:nvSpPr>
              <p:spPr>
                <a:xfrm>
                  <a:off x="3630385" y="1063580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9" y="405"/>
                      </a:moveTo>
                      <a:cubicBezTo>
                        <a:pt x="799" y="620"/>
                        <a:pt x="620" y="798"/>
                        <a:pt x="406" y="798"/>
                      </a:cubicBezTo>
                      <a:cubicBezTo>
                        <a:pt x="179" y="798"/>
                        <a:pt x="1" y="620"/>
                        <a:pt x="1" y="405"/>
                      </a:cubicBezTo>
                      <a:cubicBezTo>
                        <a:pt x="1" y="179"/>
                        <a:pt x="179" y="1"/>
                        <a:pt x="406" y="1"/>
                      </a:cubicBezTo>
                      <a:cubicBezTo>
                        <a:pt x="620" y="1"/>
                        <a:pt x="799" y="179"/>
                        <a:pt x="799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5" name="Google Shape;295;p2"/>
                <p:cNvSpPr/>
                <p:nvPr/>
              </p:nvSpPr>
              <p:spPr>
                <a:xfrm>
                  <a:off x="4307375" y="1063580"/>
                  <a:ext cx="92777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8" h="799" extrusionOk="0">
                      <a:moveTo>
                        <a:pt x="798" y="405"/>
                      </a:moveTo>
                      <a:cubicBezTo>
                        <a:pt x="798" y="620"/>
                        <a:pt x="619" y="798"/>
                        <a:pt x="405" y="798"/>
                      </a:cubicBezTo>
                      <a:cubicBezTo>
                        <a:pt x="179" y="798"/>
                        <a:pt x="0" y="620"/>
                        <a:pt x="0" y="405"/>
                      </a:cubicBezTo>
                      <a:cubicBezTo>
                        <a:pt x="0" y="179"/>
                        <a:pt x="179" y="1"/>
                        <a:pt x="405" y="1"/>
                      </a:cubicBezTo>
                      <a:cubicBezTo>
                        <a:pt x="619" y="1"/>
                        <a:pt x="798" y="179"/>
                        <a:pt x="798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6" name="Google Shape;296;p2"/>
                <p:cNvSpPr/>
                <p:nvPr/>
              </p:nvSpPr>
              <p:spPr>
                <a:xfrm>
                  <a:off x="4984248" y="1063580"/>
                  <a:ext cx="92777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8" h="799" extrusionOk="0">
                      <a:moveTo>
                        <a:pt x="798" y="405"/>
                      </a:moveTo>
                      <a:cubicBezTo>
                        <a:pt x="798" y="620"/>
                        <a:pt x="619" y="798"/>
                        <a:pt x="393" y="798"/>
                      </a:cubicBezTo>
                      <a:cubicBezTo>
                        <a:pt x="179" y="798"/>
                        <a:pt x="0" y="620"/>
                        <a:pt x="0" y="405"/>
                      </a:cubicBezTo>
                      <a:cubicBezTo>
                        <a:pt x="0" y="179"/>
                        <a:pt x="179" y="1"/>
                        <a:pt x="393" y="1"/>
                      </a:cubicBezTo>
                      <a:cubicBezTo>
                        <a:pt x="619" y="1"/>
                        <a:pt x="798" y="179"/>
                        <a:pt x="798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7" name="Google Shape;297;p2"/>
                <p:cNvSpPr/>
                <p:nvPr/>
              </p:nvSpPr>
              <p:spPr>
                <a:xfrm>
                  <a:off x="1262025" y="1503747"/>
                  <a:ext cx="92777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8" h="799" extrusionOk="0">
                      <a:moveTo>
                        <a:pt x="798" y="406"/>
                      </a:moveTo>
                      <a:cubicBezTo>
                        <a:pt x="798" y="620"/>
                        <a:pt x="619" y="799"/>
                        <a:pt x="405" y="799"/>
                      </a:cubicBezTo>
                      <a:cubicBezTo>
                        <a:pt x="179" y="799"/>
                        <a:pt x="0" y="620"/>
                        <a:pt x="0" y="406"/>
                      </a:cubicBezTo>
                      <a:cubicBezTo>
                        <a:pt x="0" y="179"/>
                        <a:pt x="179" y="1"/>
                        <a:pt x="405" y="1"/>
                      </a:cubicBezTo>
                      <a:cubicBezTo>
                        <a:pt x="619" y="1"/>
                        <a:pt x="798" y="179"/>
                        <a:pt x="798" y="406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8" name="Google Shape;298;p2"/>
                <p:cNvSpPr/>
                <p:nvPr/>
              </p:nvSpPr>
              <p:spPr>
                <a:xfrm>
                  <a:off x="1938899" y="1503747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8" y="406"/>
                      </a:moveTo>
                      <a:cubicBezTo>
                        <a:pt x="798" y="620"/>
                        <a:pt x="620" y="799"/>
                        <a:pt x="405" y="799"/>
                      </a:cubicBezTo>
                      <a:cubicBezTo>
                        <a:pt x="179" y="799"/>
                        <a:pt x="0" y="620"/>
                        <a:pt x="0" y="406"/>
                      </a:cubicBezTo>
                      <a:cubicBezTo>
                        <a:pt x="0" y="179"/>
                        <a:pt x="179" y="1"/>
                        <a:pt x="405" y="1"/>
                      </a:cubicBezTo>
                      <a:cubicBezTo>
                        <a:pt x="620" y="1"/>
                        <a:pt x="798" y="179"/>
                        <a:pt x="798" y="406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9" name="Google Shape;299;p2"/>
                <p:cNvSpPr/>
                <p:nvPr/>
              </p:nvSpPr>
              <p:spPr>
                <a:xfrm>
                  <a:off x="2615772" y="1503747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8" y="406"/>
                      </a:moveTo>
                      <a:cubicBezTo>
                        <a:pt x="798" y="620"/>
                        <a:pt x="620" y="799"/>
                        <a:pt x="405" y="799"/>
                      </a:cubicBezTo>
                      <a:cubicBezTo>
                        <a:pt x="179" y="799"/>
                        <a:pt x="1" y="620"/>
                        <a:pt x="1" y="406"/>
                      </a:cubicBezTo>
                      <a:cubicBezTo>
                        <a:pt x="1" y="179"/>
                        <a:pt x="179" y="1"/>
                        <a:pt x="405" y="1"/>
                      </a:cubicBezTo>
                      <a:cubicBezTo>
                        <a:pt x="620" y="1"/>
                        <a:pt x="798" y="179"/>
                        <a:pt x="798" y="406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0" name="Google Shape;300;p2"/>
                <p:cNvSpPr/>
                <p:nvPr/>
              </p:nvSpPr>
              <p:spPr>
                <a:xfrm>
                  <a:off x="3292646" y="1503747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8" y="406"/>
                      </a:moveTo>
                      <a:cubicBezTo>
                        <a:pt x="798" y="620"/>
                        <a:pt x="620" y="799"/>
                        <a:pt x="394" y="799"/>
                      </a:cubicBezTo>
                      <a:cubicBezTo>
                        <a:pt x="179" y="799"/>
                        <a:pt x="1" y="620"/>
                        <a:pt x="1" y="406"/>
                      </a:cubicBezTo>
                      <a:cubicBezTo>
                        <a:pt x="1" y="179"/>
                        <a:pt x="179" y="1"/>
                        <a:pt x="394" y="1"/>
                      </a:cubicBezTo>
                      <a:cubicBezTo>
                        <a:pt x="620" y="1"/>
                        <a:pt x="798" y="179"/>
                        <a:pt x="798" y="406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1" name="Google Shape;301;p2"/>
                <p:cNvSpPr/>
                <p:nvPr/>
              </p:nvSpPr>
              <p:spPr>
                <a:xfrm>
                  <a:off x="3969519" y="1503747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9" y="406"/>
                      </a:moveTo>
                      <a:cubicBezTo>
                        <a:pt x="799" y="620"/>
                        <a:pt x="620" y="799"/>
                        <a:pt x="394" y="799"/>
                      </a:cubicBezTo>
                      <a:cubicBezTo>
                        <a:pt x="180" y="799"/>
                        <a:pt x="1" y="620"/>
                        <a:pt x="1" y="406"/>
                      </a:cubicBezTo>
                      <a:cubicBezTo>
                        <a:pt x="1" y="179"/>
                        <a:pt x="180" y="1"/>
                        <a:pt x="394" y="1"/>
                      </a:cubicBezTo>
                      <a:cubicBezTo>
                        <a:pt x="620" y="1"/>
                        <a:pt x="799" y="179"/>
                        <a:pt x="799" y="406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2" name="Google Shape;302;p2"/>
                <p:cNvSpPr/>
                <p:nvPr/>
              </p:nvSpPr>
              <p:spPr>
                <a:xfrm>
                  <a:off x="4645114" y="1503747"/>
                  <a:ext cx="94173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0" h="799" extrusionOk="0">
                      <a:moveTo>
                        <a:pt x="810" y="406"/>
                      </a:moveTo>
                      <a:cubicBezTo>
                        <a:pt x="810" y="620"/>
                        <a:pt x="631" y="799"/>
                        <a:pt x="405" y="799"/>
                      </a:cubicBezTo>
                      <a:cubicBezTo>
                        <a:pt x="191" y="799"/>
                        <a:pt x="0" y="620"/>
                        <a:pt x="0" y="406"/>
                      </a:cubicBezTo>
                      <a:cubicBezTo>
                        <a:pt x="0" y="179"/>
                        <a:pt x="191" y="1"/>
                        <a:pt x="405" y="1"/>
                      </a:cubicBezTo>
                      <a:cubicBezTo>
                        <a:pt x="631" y="1"/>
                        <a:pt x="810" y="179"/>
                        <a:pt x="810" y="406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3" name="Google Shape;303;p2"/>
                <p:cNvSpPr/>
                <p:nvPr/>
              </p:nvSpPr>
              <p:spPr>
                <a:xfrm>
                  <a:off x="1601159" y="1945310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8" y="394"/>
                      </a:moveTo>
                      <a:cubicBezTo>
                        <a:pt x="798" y="620"/>
                        <a:pt x="619" y="799"/>
                        <a:pt x="393" y="799"/>
                      </a:cubicBezTo>
                      <a:cubicBezTo>
                        <a:pt x="179" y="799"/>
                        <a:pt x="0" y="620"/>
                        <a:pt x="0" y="394"/>
                      </a:cubicBezTo>
                      <a:cubicBezTo>
                        <a:pt x="0" y="180"/>
                        <a:pt x="179" y="1"/>
                        <a:pt x="393" y="1"/>
                      </a:cubicBezTo>
                      <a:cubicBezTo>
                        <a:pt x="619" y="1"/>
                        <a:pt x="798" y="180"/>
                        <a:pt x="798" y="394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4" name="Google Shape;304;p2"/>
                <p:cNvSpPr/>
                <p:nvPr/>
              </p:nvSpPr>
              <p:spPr>
                <a:xfrm>
                  <a:off x="2278033" y="1945310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8" y="394"/>
                      </a:moveTo>
                      <a:cubicBezTo>
                        <a:pt x="798" y="620"/>
                        <a:pt x="620" y="799"/>
                        <a:pt x="393" y="799"/>
                      </a:cubicBezTo>
                      <a:cubicBezTo>
                        <a:pt x="179" y="799"/>
                        <a:pt x="0" y="620"/>
                        <a:pt x="0" y="394"/>
                      </a:cubicBezTo>
                      <a:cubicBezTo>
                        <a:pt x="0" y="180"/>
                        <a:pt x="179" y="1"/>
                        <a:pt x="393" y="1"/>
                      </a:cubicBezTo>
                      <a:cubicBezTo>
                        <a:pt x="620" y="1"/>
                        <a:pt x="798" y="180"/>
                        <a:pt x="798" y="394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5" name="Google Shape;305;p2"/>
                <p:cNvSpPr/>
                <p:nvPr/>
              </p:nvSpPr>
              <p:spPr>
                <a:xfrm>
                  <a:off x="2953511" y="1945310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8" y="394"/>
                      </a:moveTo>
                      <a:cubicBezTo>
                        <a:pt x="798" y="620"/>
                        <a:pt x="620" y="799"/>
                        <a:pt x="406" y="799"/>
                      </a:cubicBezTo>
                      <a:cubicBezTo>
                        <a:pt x="179" y="799"/>
                        <a:pt x="1" y="620"/>
                        <a:pt x="1" y="394"/>
                      </a:cubicBezTo>
                      <a:cubicBezTo>
                        <a:pt x="1" y="180"/>
                        <a:pt x="179" y="1"/>
                        <a:pt x="406" y="1"/>
                      </a:cubicBezTo>
                      <a:cubicBezTo>
                        <a:pt x="620" y="1"/>
                        <a:pt x="798" y="180"/>
                        <a:pt x="798" y="394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6" name="Google Shape;306;p2"/>
                <p:cNvSpPr/>
                <p:nvPr/>
              </p:nvSpPr>
              <p:spPr>
                <a:xfrm>
                  <a:off x="3630385" y="1945310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9" y="394"/>
                      </a:moveTo>
                      <a:cubicBezTo>
                        <a:pt x="799" y="620"/>
                        <a:pt x="620" y="799"/>
                        <a:pt x="406" y="799"/>
                      </a:cubicBezTo>
                      <a:cubicBezTo>
                        <a:pt x="179" y="799"/>
                        <a:pt x="1" y="620"/>
                        <a:pt x="1" y="394"/>
                      </a:cubicBezTo>
                      <a:cubicBezTo>
                        <a:pt x="1" y="180"/>
                        <a:pt x="179" y="1"/>
                        <a:pt x="406" y="1"/>
                      </a:cubicBezTo>
                      <a:cubicBezTo>
                        <a:pt x="620" y="1"/>
                        <a:pt x="799" y="180"/>
                        <a:pt x="799" y="394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7" name="Google Shape;307;p2"/>
                <p:cNvSpPr/>
                <p:nvPr/>
              </p:nvSpPr>
              <p:spPr>
                <a:xfrm>
                  <a:off x="4307375" y="1945310"/>
                  <a:ext cx="92777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8" h="799" extrusionOk="0">
                      <a:moveTo>
                        <a:pt x="798" y="394"/>
                      </a:moveTo>
                      <a:cubicBezTo>
                        <a:pt x="798" y="620"/>
                        <a:pt x="619" y="799"/>
                        <a:pt x="405" y="799"/>
                      </a:cubicBezTo>
                      <a:cubicBezTo>
                        <a:pt x="179" y="799"/>
                        <a:pt x="0" y="620"/>
                        <a:pt x="0" y="394"/>
                      </a:cubicBezTo>
                      <a:cubicBezTo>
                        <a:pt x="0" y="180"/>
                        <a:pt x="179" y="1"/>
                        <a:pt x="405" y="1"/>
                      </a:cubicBezTo>
                      <a:cubicBezTo>
                        <a:pt x="619" y="1"/>
                        <a:pt x="798" y="180"/>
                        <a:pt x="798" y="394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8" name="Google Shape;308;p2"/>
                <p:cNvSpPr/>
                <p:nvPr/>
              </p:nvSpPr>
              <p:spPr>
                <a:xfrm>
                  <a:off x="4984248" y="1945310"/>
                  <a:ext cx="92777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8" h="799" extrusionOk="0">
                      <a:moveTo>
                        <a:pt x="798" y="394"/>
                      </a:moveTo>
                      <a:cubicBezTo>
                        <a:pt x="798" y="620"/>
                        <a:pt x="619" y="799"/>
                        <a:pt x="393" y="799"/>
                      </a:cubicBezTo>
                      <a:cubicBezTo>
                        <a:pt x="179" y="799"/>
                        <a:pt x="0" y="620"/>
                        <a:pt x="0" y="394"/>
                      </a:cubicBezTo>
                      <a:cubicBezTo>
                        <a:pt x="0" y="180"/>
                        <a:pt x="179" y="1"/>
                        <a:pt x="393" y="1"/>
                      </a:cubicBezTo>
                      <a:cubicBezTo>
                        <a:pt x="619" y="1"/>
                        <a:pt x="798" y="180"/>
                        <a:pt x="798" y="394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9" name="Google Shape;309;p2"/>
                <p:cNvSpPr/>
                <p:nvPr/>
              </p:nvSpPr>
              <p:spPr>
                <a:xfrm>
                  <a:off x="1262025" y="2385593"/>
                  <a:ext cx="92777" cy="927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8" h="798" extrusionOk="0">
                      <a:moveTo>
                        <a:pt x="798" y="405"/>
                      </a:moveTo>
                      <a:cubicBezTo>
                        <a:pt x="798" y="619"/>
                        <a:pt x="619" y="798"/>
                        <a:pt x="405" y="798"/>
                      </a:cubicBezTo>
                      <a:cubicBezTo>
                        <a:pt x="179" y="798"/>
                        <a:pt x="0" y="619"/>
                        <a:pt x="0" y="405"/>
                      </a:cubicBezTo>
                      <a:cubicBezTo>
                        <a:pt x="0" y="179"/>
                        <a:pt x="179" y="0"/>
                        <a:pt x="405" y="0"/>
                      </a:cubicBezTo>
                      <a:cubicBezTo>
                        <a:pt x="619" y="0"/>
                        <a:pt x="798" y="179"/>
                        <a:pt x="798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0" name="Google Shape;310;p2"/>
                <p:cNvSpPr/>
                <p:nvPr/>
              </p:nvSpPr>
              <p:spPr>
                <a:xfrm>
                  <a:off x="1938899" y="2385593"/>
                  <a:ext cx="92894" cy="927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8" extrusionOk="0">
                      <a:moveTo>
                        <a:pt x="798" y="405"/>
                      </a:moveTo>
                      <a:cubicBezTo>
                        <a:pt x="798" y="619"/>
                        <a:pt x="620" y="798"/>
                        <a:pt x="405" y="798"/>
                      </a:cubicBezTo>
                      <a:cubicBezTo>
                        <a:pt x="179" y="798"/>
                        <a:pt x="0" y="619"/>
                        <a:pt x="0" y="405"/>
                      </a:cubicBezTo>
                      <a:cubicBezTo>
                        <a:pt x="0" y="179"/>
                        <a:pt x="179" y="0"/>
                        <a:pt x="405" y="0"/>
                      </a:cubicBezTo>
                      <a:cubicBezTo>
                        <a:pt x="620" y="0"/>
                        <a:pt x="798" y="179"/>
                        <a:pt x="798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1" name="Google Shape;311;p2"/>
                <p:cNvSpPr/>
                <p:nvPr/>
              </p:nvSpPr>
              <p:spPr>
                <a:xfrm>
                  <a:off x="2615772" y="2385593"/>
                  <a:ext cx="92894" cy="927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8" extrusionOk="0">
                      <a:moveTo>
                        <a:pt x="798" y="405"/>
                      </a:moveTo>
                      <a:cubicBezTo>
                        <a:pt x="798" y="619"/>
                        <a:pt x="620" y="798"/>
                        <a:pt x="405" y="798"/>
                      </a:cubicBezTo>
                      <a:cubicBezTo>
                        <a:pt x="179" y="798"/>
                        <a:pt x="1" y="619"/>
                        <a:pt x="1" y="405"/>
                      </a:cubicBezTo>
                      <a:cubicBezTo>
                        <a:pt x="1" y="179"/>
                        <a:pt x="179" y="0"/>
                        <a:pt x="405" y="0"/>
                      </a:cubicBezTo>
                      <a:cubicBezTo>
                        <a:pt x="620" y="0"/>
                        <a:pt x="798" y="179"/>
                        <a:pt x="798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2" name="Google Shape;312;p2"/>
                <p:cNvSpPr/>
                <p:nvPr/>
              </p:nvSpPr>
              <p:spPr>
                <a:xfrm>
                  <a:off x="3292646" y="2385593"/>
                  <a:ext cx="92894" cy="927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8" extrusionOk="0">
                      <a:moveTo>
                        <a:pt x="798" y="405"/>
                      </a:moveTo>
                      <a:cubicBezTo>
                        <a:pt x="798" y="619"/>
                        <a:pt x="620" y="798"/>
                        <a:pt x="394" y="798"/>
                      </a:cubicBezTo>
                      <a:cubicBezTo>
                        <a:pt x="179" y="798"/>
                        <a:pt x="1" y="619"/>
                        <a:pt x="1" y="405"/>
                      </a:cubicBezTo>
                      <a:cubicBezTo>
                        <a:pt x="1" y="179"/>
                        <a:pt x="179" y="0"/>
                        <a:pt x="394" y="0"/>
                      </a:cubicBezTo>
                      <a:cubicBezTo>
                        <a:pt x="620" y="0"/>
                        <a:pt x="798" y="179"/>
                        <a:pt x="798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3" name="Google Shape;313;p2"/>
                <p:cNvSpPr/>
                <p:nvPr/>
              </p:nvSpPr>
              <p:spPr>
                <a:xfrm>
                  <a:off x="3969519" y="2385593"/>
                  <a:ext cx="92894" cy="927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8" extrusionOk="0">
                      <a:moveTo>
                        <a:pt x="799" y="405"/>
                      </a:moveTo>
                      <a:cubicBezTo>
                        <a:pt x="799" y="619"/>
                        <a:pt x="620" y="798"/>
                        <a:pt x="394" y="798"/>
                      </a:cubicBezTo>
                      <a:cubicBezTo>
                        <a:pt x="180" y="798"/>
                        <a:pt x="1" y="619"/>
                        <a:pt x="1" y="405"/>
                      </a:cubicBezTo>
                      <a:cubicBezTo>
                        <a:pt x="1" y="179"/>
                        <a:pt x="180" y="0"/>
                        <a:pt x="394" y="0"/>
                      </a:cubicBezTo>
                      <a:cubicBezTo>
                        <a:pt x="620" y="0"/>
                        <a:pt x="799" y="179"/>
                        <a:pt x="799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4" name="Google Shape;314;p2"/>
                <p:cNvSpPr/>
                <p:nvPr/>
              </p:nvSpPr>
              <p:spPr>
                <a:xfrm>
                  <a:off x="4645114" y="2385593"/>
                  <a:ext cx="94173" cy="927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0" h="798" extrusionOk="0">
                      <a:moveTo>
                        <a:pt x="810" y="405"/>
                      </a:moveTo>
                      <a:cubicBezTo>
                        <a:pt x="810" y="619"/>
                        <a:pt x="631" y="798"/>
                        <a:pt x="405" y="798"/>
                      </a:cubicBezTo>
                      <a:cubicBezTo>
                        <a:pt x="191" y="798"/>
                        <a:pt x="0" y="619"/>
                        <a:pt x="0" y="405"/>
                      </a:cubicBezTo>
                      <a:cubicBezTo>
                        <a:pt x="0" y="179"/>
                        <a:pt x="191" y="0"/>
                        <a:pt x="405" y="0"/>
                      </a:cubicBezTo>
                      <a:cubicBezTo>
                        <a:pt x="631" y="0"/>
                        <a:pt x="810" y="179"/>
                        <a:pt x="810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5" name="Google Shape;315;p2"/>
                <p:cNvSpPr/>
                <p:nvPr/>
              </p:nvSpPr>
              <p:spPr>
                <a:xfrm>
                  <a:off x="1601159" y="2827156"/>
                  <a:ext cx="92894" cy="927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8" extrusionOk="0">
                      <a:moveTo>
                        <a:pt x="798" y="393"/>
                      </a:moveTo>
                      <a:cubicBezTo>
                        <a:pt x="798" y="619"/>
                        <a:pt x="619" y="798"/>
                        <a:pt x="393" y="798"/>
                      </a:cubicBezTo>
                      <a:cubicBezTo>
                        <a:pt x="179" y="798"/>
                        <a:pt x="0" y="619"/>
                        <a:pt x="0" y="393"/>
                      </a:cubicBezTo>
                      <a:cubicBezTo>
                        <a:pt x="0" y="179"/>
                        <a:pt x="179" y="0"/>
                        <a:pt x="393" y="0"/>
                      </a:cubicBezTo>
                      <a:cubicBezTo>
                        <a:pt x="619" y="0"/>
                        <a:pt x="798" y="179"/>
                        <a:pt x="798" y="393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6" name="Google Shape;316;p2"/>
                <p:cNvSpPr/>
                <p:nvPr/>
              </p:nvSpPr>
              <p:spPr>
                <a:xfrm>
                  <a:off x="2278033" y="2827156"/>
                  <a:ext cx="92894" cy="927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8" extrusionOk="0">
                      <a:moveTo>
                        <a:pt x="798" y="393"/>
                      </a:moveTo>
                      <a:cubicBezTo>
                        <a:pt x="798" y="619"/>
                        <a:pt x="620" y="798"/>
                        <a:pt x="393" y="798"/>
                      </a:cubicBezTo>
                      <a:cubicBezTo>
                        <a:pt x="179" y="798"/>
                        <a:pt x="0" y="619"/>
                        <a:pt x="0" y="393"/>
                      </a:cubicBezTo>
                      <a:cubicBezTo>
                        <a:pt x="0" y="179"/>
                        <a:pt x="179" y="0"/>
                        <a:pt x="393" y="0"/>
                      </a:cubicBezTo>
                      <a:cubicBezTo>
                        <a:pt x="620" y="0"/>
                        <a:pt x="798" y="179"/>
                        <a:pt x="798" y="393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7" name="Google Shape;317;p2"/>
                <p:cNvSpPr/>
                <p:nvPr/>
              </p:nvSpPr>
              <p:spPr>
                <a:xfrm>
                  <a:off x="2953511" y="2827156"/>
                  <a:ext cx="92894" cy="927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8" extrusionOk="0">
                      <a:moveTo>
                        <a:pt x="798" y="393"/>
                      </a:moveTo>
                      <a:cubicBezTo>
                        <a:pt x="798" y="619"/>
                        <a:pt x="620" y="798"/>
                        <a:pt x="406" y="798"/>
                      </a:cubicBezTo>
                      <a:cubicBezTo>
                        <a:pt x="179" y="798"/>
                        <a:pt x="1" y="619"/>
                        <a:pt x="1" y="393"/>
                      </a:cubicBezTo>
                      <a:cubicBezTo>
                        <a:pt x="1" y="179"/>
                        <a:pt x="179" y="0"/>
                        <a:pt x="406" y="0"/>
                      </a:cubicBezTo>
                      <a:cubicBezTo>
                        <a:pt x="620" y="0"/>
                        <a:pt x="798" y="179"/>
                        <a:pt x="798" y="393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8" name="Google Shape;318;p2"/>
                <p:cNvSpPr/>
                <p:nvPr/>
              </p:nvSpPr>
              <p:spPr>
                <a:xfrm>
                  <a:off x="3630385" y="2827156"/>
                  <a:ext cx="92894" cy="927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8" extrusionOk="0">
                      <a:moveTo>
                        <a:pt x="799" y="393"/>
                      </a:moveTo>
                      <a:cubicBezTo>
                        <a:pt x="799" y="619"/>
                        <a:pt x="620" y="798"/>
                        <a:pt x="406" y="798"/>
                      </a:cubicBezTo>
                      <a:cubicBezTo>
                        <a:pt x="179" y="798"/>
                        <a:pt x="1" y="619"/>
                        <a:pt x="1" y="393"/>
                      </a:cubicBezTo>
                      <a:cubicBezTo>
                        <a:pt x="1" y="179"/>
                        <a:pt x="179" y="0"/>
                        <a:pt x="406" y="0"/>
                      </a:cubicBezTo>
                      <a:cubicBezTo>
                        <a:pt x="620" y="0"/>
                        <a:pt x="799" y="179"/>
                        <a:pt x="799" y="393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9" name="Google Shape;319;p2"/>
                <p:cNvSpPr/>
                <p:nvPr/>
              </p:nvSpPr>
              <p:spPr>
                <a:xfrm>
                  <a:off x="4307375" y="2827156"/>
                  <a:ext cx="92777" cy="927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8" h="798" extrusionOk="0">
                      <a:moveTo>
                        <a:pt x="798" y="393"/>
                      </a:moveTo>
                      <a:cubicBezTo>
                        <a:pt x="798" y="619"/>
                        <a:pt x="619" y="798"/>
                        <a:pt x="405" y="798"/>
                      </a:cubicBezTo>
                      <a:cubicBezTo>
                        <a:pt x="179" y="798"/>
                        <a:pt x="0" y="619"/>
                        <a:pt x="0" y="393"/>
                      </a:cubicBezTo>
                      <a:cubicBezTo>
                        <a:pt x="0" y="179"/>
                        <a:pt x="179" y="0"/>
                        <a:pt x="405" y="0"/>
                      </a:cubicBezTo>
                      <a:cubicBezTo>
                        <a:pt x="619" y="0"/>
                        <a:pt x="798" y="179"/>
                        <a:pt x="798" y="393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0" name="Google Shape;320;p2"/>
                <p:cNvSpPr/>
                <p:nvPr/>
              </p:nvSpPr>
              <p:spPr>
                <a:xfrm>
                  <a:off x="4984248" y="2827156"/>
                  <a:ext cx="92777" cy="927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8" h="798" extrusionOk="0">
                      <a:moveTo>
                        <a:pt x="798" y="393"/>
                      </a:moveTo>
                      <a:cubicBezTo>
                        <a:pt x="798" y="619"/>
                        <a:pt x="619" y="798"/>
                        <a:pt x="393" y="798"/>
                      </a:cubicBezTo>
                      <a:cubicBezTo>
                        <a:pt x="179" y="798"/>
                        <a:pt x="0" y="619"/>
                        <a:pt x="0" y="393"/>
                      </a:cubicBezTo>
                      <a:cubicBezTo>
                        <a:pt x="0" y="179"/>
                        <a:pt x="179" y="0"/>
                        <a:pt x="393" y="0"/>
                      </a:cubicBezTo>
                      <a:cubicBezTo>
                        <a:pt x="619" y="0"/>
                        <a:pt x="798" y="179"/>
                        <a:pt x="798" y="393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1" name="Google Shape;321;p2"/>
                <p:cNvSpPr/>
                <p:nvPr/>
              </p:nvSpPr>
              <p:spPr>
                <a:xfrm>
                  <a:off x="1262025" y="3267323"/>
                  <a:ext cx="92777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8" h="799" extrusionOk="0">
                      <a:moveTo>
                        <a:pt x="798" y="405"/>
                      </a:moveTo>
                      <a:cubicBezTo>
                        <a:pt x="798" y="620"/>
                        <a:pt x="619" y="798"/>
                        <a:pt x="405" y="798"/>
                      </a:cubicBezTo>
                      <a:cubicBezTo>
                        <a:pt x="179" y="798"/>
                        <a:pt x="0" y="620"/>
                        <a:pt x="0" y="405"/>
                      </a:cubicBezTo>
                      <a:cubicBezTo>
                        <a:pt x="0" y="179"/>
                        <a:pt x="179" y="0"/>
                        <a:pt x="405" y="0"/>
                      </a:cubicBezTo>
                      <a:cubicBezTo>
                        <a:pt x="619" y="0"/>
                        <a:pt x="798" y="179"/>
                        <a:pt x="798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2" name="Google Shape;322;p2"/>
                <p:cNvSpPr/>
                <p:nvPr/>
              </p:nvSpPr>
              <p:spPr>
                <a:xfrm>
                  <a:off x="1938899" y="3267323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8" y="405"/>
                      </a:moveTo>
                      <a:cubicBezTo>
                        <a:pt x="798" y="620"/>
                        <a:pt x="620" y="798"/>
                        <a:pt x="405" y="798"/>
                      </a:cubicBezTo>
                      <a:cubicBezTo>
                        <a:pt x="179" y="798"/>
                        <a:pt x="0" y="620"/>
                        <a:pt x="0" y="405"/>
                      </a:cubicBezTo>
                      <a:cubicBezTo>
                        <a:pt x="0" y="179"/>
                        <a:pt x="179" y="0"/>
                        <a:pt x="405" y="0"/>
                      </a:cubicBezTo>
                      <a:cubicBezTo>
                        <a:pt x="620" y="0"/>
                        <a:pt x="798" y="179"/>
                        <a:pt x="798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3" name="Google Shape;323;p2"/>
                <p:cNvSpPr/>
                <p:nvPr/>
              </p:nvSpPr>
              <p:spPr>
                <a:xfrm>
                  <a:off x="2615772" y="3267323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8" y="405"/>
                      </a:moveTo>
                      <a:cubicBezTo>
                        <a:pt x="798" y="620"/>
                        <a:pt x="620" y="798"/>
                        <a:pt x="405" y="798"/>
                      </a:cubicBezTo>
                      <a:cubicBezTo>
                        <a:pt x="179" y="798"/>
                        <a:pt x="1" y="620"/>
                        <a:pt x="1" y="405"/>
                      </a:cubicBezTo>
                      <a:cubicBezTo>
                        <a:pt x="1" y="179"/>
                        <a:pt x="179" y="0"/>
                        <a:pt x="405" y="0"/>
                      </a:cubicBezTo>
                      <a:cubicBezTo>
                        <a:pt x="620" y="0"/>
                        <a:pt x="798" y="179"/>
                        <a:pt x="798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4" name="Google Shape;324;p2"/>
                <p:cNvSpPr/>
                <p:nvPr/>
              </p:nvSpPr>
              <p:spPr>
                <a:xfrm>
                  <a:off x="3292646" y="3267323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8" y="405"/>
                      </a:moveTo>
                      <a:cubicBezTo>
                        <a:pt x="798" y="620"/>
                        <a:pt x="620" y="798"/>
                        <a:pt x="394" y="798"/>
                      </a:cubicBezTo>
                      <a:cubicBezTo>
                        <a:pt x="179" y="798"/>
                        <a:pt x="1" y="620"/>
                        <a:pt x="1" y="405"/>
                      </a:cubicBezTo>
                      <a:cubicBezTo>
                        <a:pt x="1" y="179"/>
                        <a:pt x="179" y="0"/>
                        <a:pt x="394" y="0"/>
                      </a:cubicBezTo>
                      <a:cubicBezTo>
                        <a:pt x="620" y="0"/>
                        <a:pt x="798" y="179"/>
                        <a:pt x="798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5" name="Google Shape;325;p2"/>
                <p:cNvSpPr/>
                <p:nvPr/>
              </p:nvSpPr>
              <p:spPr>
                <a:xfrm>
                  <a:off x="3969519" y="3267323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9" y="405"/>
                      </a:moveTo>
                      <a:cubicBezTo>
                        <a:pt x="799" y="620"/>
                        <a:pt x="620" y="798"/>
                        <a:pt x="394" y="798"/>
                      </a:cubicBezTo>
                      <a:cubicBezTo>
                        <a:pt x="180" y="798"/>
                        <a:pt x="1" y="620"/>
                        <a:pt x="1" y="405"/>
                      </a:cubicBezTo>
                      <a:cubicBezTo>
                        <a:pt x="1" y="179"/>
                        <a:pt x="180" y="0"/>
                        <a:pt x="394" y="0"/>
                      </a:cubicBezTo>
                      <a:cubicBezTo>
                        <a:pt x="620" y="0"/>
                        <a:pt x="799" y="179"/>
                        <a:pt x="799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6" name="Google Shape;326;p2"/>
                <p:cNvSpPr/>
                <p:nvPr/>
              </p:nvSpPr>
              <p:spPr>
                <a:xfrm>
                  <a:off x="4645114" y="3267323"/>
                  <a:ext cx="94173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0" h="799" extrusionOk="0">
                      <a:moveTo>
                        <a:pt x="810" y="405"/>
                      </a:moveTo>
                      <a:cubicBezTo>
                        <a:pt x="810" y="620"/>
                        <a:pt x="631" y="798"/>
                        <a:pt x="405" y="798"/>
                      </a:cubicBezTo>
                      <a:cubicBezTo>
                        <a:pt x="191" y="798"/>
                        <a:pt x="0" y="620"/>
                        <a:pt x="0" y="405"/>
                      </a:cubicBezTo>
                      <a:cubicBezTo>
                        <a:pt x="0" y="179"/>
                        <a:pt x="191" y="0"/>
                        <a:pt x="405" y="0"/>
                      </a:cubicBezTo>
                      <a:cubicBezTo>
                        <a:pt x="631" y="0"/>
                        <a:pt x="810" y="179"/>
                        <a:pt x="810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7" name="Google Shape;327;p2"/>
                <p:cNvSpPr/>
                <p:nvPr/>
              </p:nvSpPr>
              <p:spPr>
                <a:xfrm>
                  <a:off x="1601159" y="3708885"/>
                  <a:ext cx="92894" cy="914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87" extrusionOk="0">
                      <a:moveTo>
                        <a:pt x="798" y="393"/>
                      </a:moveTo>
                      <a:cubicBezTo>
                        <a:pt x="798" y="620"/>
                        <a:pt x="619" y="786"/>
                        <a:pt x="393" y="786"/>
                      </a:cubicBezTo>
                      <a:cubicBezTo>
                        <a:pt x="179" y="786"/>
                        <a:pt x="0" y="608"/>
                        <a:pt x="0" y="393"/>
                      </a:cubicBezTo>
                      <a:cubicBezTo>
                        <a:pt x="0" y="179"/>
                        <a:pt x="179" y="0"/>
                        <a:pt x="393" y="0"/>
                      </a:cubicBezTo>
                      <a:cubicBezTo>
                        <a:pt x="619" y="0"/>
                        <a:pt x="798" y="179"/>
                        <a:pt x="798" y="393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8" name="Google Shape;328;p2"/>
                <p:cNvSpPr/>
                <p:nvPr/>
              </p:nvSpPr>
              <p:spPr>
                <a:xfrm>
                  <a:off x="2278033" y="3708885"/>
                  <a:ext cx="92894" cy="914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87" extrusionOk="0">
                      <a:moveTo>
                        <a:pt x="798" y="393"/>
                      </a:moveTo>
                      <a:cubicBezTo>
                        <a:pt x="798" y="620"/>
                        <a:pt x="620" y="786"/>
                        <a:pt x="393" y="786"/>
                      </a:cubicBezTo>
                      <a:cubicBezTo>
                        <a:pt x="179" y="786"/>
                        <a:pt x="0" y="608"/>
                        <a:pt x="0" y="393"/>
                      </a:cubicBezTo>
                      <a:cubicBezTo>
                        <a:pt x="0" y="179"/>
                        <a:pt x="179" y="0"/>
                        <a:pt x="393" y="0"/>
                      </a:cubicBezTo>
                      <a:cubicBezTo>
                        <a:pt x="620" y="0"/>
                        <a:pt x="798" y="179"/>
                        <a:pt x="798" y="393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9" name="Google Shape;329;p2"/>
                <p:cNvSpPr/>
                <p:nvPr/>
              </p:nvSpPr>
              <p:spPr>
                <a:xfrm>
                  <a:off x="2953511" y="3708885"/>
                  <a:ext cx="92894" cy="914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87" extrusionOk="0">
                      <a:moveTo>
                        <a:pt x="798" y="393"/>
                      </a:moveTo>
                      <a:cubicBezTo>
                        <a:pt x="798" y="620"/>
                        <a:pt x="620" y="786"/>
                        <a:pt x="406" y="786"/>
                      </a:cubicBezTo>
                      <a:cubicBezTo>
                        <a:pt x="179" y="786"/>
                        <a:pt x="1" y="608"/>
                        <a:pt x="1" y="393"/>
                      </a:cubicBezTo>
                      <a:cubicBezTo>
                        <a:pt x="1" y="179"/>
                        <a:pt x="179" y="0"/>
                        <a:pt x="406" y="0"/>
                      </a:cubicBezTo>
                      <a:cubicBezTo>
                        <a:pt x="620" y="0"/>
                        <a:pt x="798" y="179"/>
                        <a:pt x="798" y="393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0" name="Google Shape;330;p2"/>
                <p:cNvSpPr/>
                <p:nvPr/>
              </p:nvSpPr>
              <p:spPr>
                <a:xfrm>
                  <a:off x="3630385" y="3708885"/>
                  <a:ext cx="92894" cy="914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87" extrusionOk="0">
                      <a:moveTo>
                        <a:pt x="799" y="393"/>
                      </a:moveTo>
                      <a:cubicBezTo>
                        <a:pt x="799" y="620"/>
                        <a:pt x="620" y="786"/>
                        <a:pt x="406" y="786"/>
                      </a:cubicBezTo>
                      <a:cubicBezTo>
                        <a:pt x="179" y="786"/>
                        <a:pt x="1" y="608"/>
                        <a:pt x="1" y="393"/>
                      </a:cubicBezTo>
                      <a:cubicBezTo>
                        <a:pt x="1" y="179"/>
                        <a:pt x="179" y="0"/>
                        <a:pt x="406" y="0"/>
                      </a:cubicBezTo>
                      <a:cubicBezTo>
                        <a:pt x="620" y="0"/>
                        <a:pt x="799" y="179"/>
                        <a:pt x="799" y="393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1" name="Google Shape;331;p2"/>
                <p:cNvSpPr/>
                <p:nvPr/>
              </p:nvSpPr>
              <p:spPr>
                <a:xfrm>
                  <a:off x="4307375" y="3708885"/>
                  <a:ext cx="92777" cy="914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8" h="787" extrusionOk="0">
                      <a:moveTo>
                        <a:pt x="798" y="393"/>
                      </a:moveTo>
                      <a:cubicBezTo>
                        <a:pt x="798" y="620"/>
                        <a:pt x="619" y="786"/>
                        <a:pt x="405" y="786"/>
                      </a:cubicBezTo>
                      <a:cubicBezTo>
                        <a:pt x="179" y="786"/>
                        <a:pt x="0" y="608"/>
                        <a:pt x="0" y="393"/>
                      </a:cubicBezTo>
                      <a:cubicBezTo>
                        <a:pt x="0" y="179"/>
                        <a:pt x="179" y="0"/>
                        <a:pt x="405" y="0"/>
                      </a:cubicBezTo>
                      <a:cubicBezTo>
                        <a:pt x="619" y="0"/>
                        <a:pt x="798" y="179"/>
                        <a:pt x="798" y="393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2" name="Google Shape;332;p2"/>
                <p:cNvSpPr/>
                <p:nvPr/>
              </p:nvSpPr>
              <p:spPr>
                <a:xfrm>
                  <a:off x="4984248" y="3708885"/>
                  <a:ext cx="92777" cy="914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8" h="787" extrusionOk="0">
                      <a:moveTo>
                        <a:pt x="798" y="393"/>
                      </a:moveTo>
                      <a:cubicBezTo>
                        <a:pt x="798" y="620"/>
                        <a:pt x="619" y="786"/>
                        <a:pt x="393" y="786"/>
                      </a:cubicBezTo>
                      <a:cubicBezTo>
                        <a:pt x="179" y="786"/>
                        <a:pt x="0" y="608"/>
                        <a:pt x="0" y="393"/>
                      </a:cubicBezTo>
                      <a:cubicBezTo>
                        <a:pt x="0" y="179"/>
                        <a:pt x="179" y="0"/>
                        <a:pt x="393" y="0"/>
                      </a:cubicBezTo>
                      <a:cubicBezTo>
                        <a:pt x="619" y="0"/>
                        <a:pt x="798" y="179"/>
                        <a:pt x="798" y="393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3" name="Google Shape;333;p2"/>
                <p:cNvSpPr/>
                <p:nvPr/>
              </p:nvSpPr>
              <p:spPr>
                <a:xfrm>
                  <a:off x="1262025" y="4149053"/>
                  <a:ext cx="92777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8" h="799" extrusionOk="0">
                      <a:moveTo>
                        <a:pt x="798" y="405"/>
                      </a:moveTo>
                      <a:cubicBezTo>
                        <a:pt x="798" y="620"/>
                        <a:pt x="619" y="798"/>
                        <a:pt x="405" y="798"/>
                      </a:cubicBezTo>
                      <a:cubicBezTo>
                        <a:pt x="179" y="798"/>
                        <a:pt x="0" y="620"/>
                        <a:pt x="0" y="405"/>
                      </a:cubicBezTo>
                      <a:cubicBezTo>
                        <a:pt x="0" y="179"/>
                        <a:pt x="179" y="1"/>
                        <a:pt x="405" y="1"/>
                      </a:cubicBezTo>
                      <a:cubicBezTo>
                        <a:pt x="619" y="1"/>
                        <a:pt x="798" y="179"/>
                        <a:pt x="798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4" name="Google Shape;334;p2"/>
                <p:cNvSpPr/>
                <p:nvPr/>
              </p:nvSpPr>
              <p:spPr>
                <a:xfrm>
                  <a:off x="1938899" y="4149053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8" y="405"/>
                      </a:moveTo>
                      <a:cubicBezTo>
                        <a:pt x="798" y="620"/>
                        <a:pt x="620" y="798"/>
                        <a:pt x="405" y="798"/>
                      </a:cubicBezTo>
                      <a:cubicBezTo>
                        <a:pt x="179" y="798"/>
                        <a:pt x="0" y="620"/>
                        <a:pt x="0" y="405"/>
                      </a:cubicBezTo>
                      <a:cubicBezTo>
                        <a:pt x="0" y="179"/>
                        <a:pt x="179" y="1"/>
                        <a:pt x="405" y="1"/>
                      </a:cubicBezTo>
                      <a:cubicBezTo>
                        <a:pt x="620" y="1"/>
                        <a:pt x="798" y="179"/>
                        <a:pt x="798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5" name="Google Shape;335;p2"/>
                <p:cNvSpPr/>
                <p:nvPr/>
              </p:nvSpPr>
              <p:spPr>
                <a:xfrm>
                  <a:off x="2615772" y="4149053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8" y="405"/>
                      </a:moveTo>
                      <a:cubicBezTo>
                        <a:pt x="798" y="620"/>
                        <a:pt x="620" y="798"/>
                        <a:pt x="405" y="798"/>
                      </a:cubicBezTo>
                      <a:cubicBezTo>
                        <a:pt x="179" y="798"/>
                        <a:pt x="1" y="620"/>
                        <a:pt x="1" y="405"/>
                      </a:cubicBezTo>
                      <a:cubicBezTo>
                        <a:pt x="1" y="179"/>
                        <a:pt x="179" y="1"/>
                        <a:pt x="405" y="1"/>
                      </a:cubicBezTo>
                      <a:cubicBezTo>
                        <a:pt x="620" y="1"/>
                        <a:pt x="798" y="179"/>
                        <a:pt x="798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6" name="Google Shape;336;p2"/>
                <p:cNvSpPr/>
                <p:nvPr/>
              </p:nvSpPr>
              <p:spPr>
                <a:xfrm>
                  <a:off x="3292646" y="4149053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8" y="405"/>
                      </a:moveTo>
                      <a:cubicBezTo>
                        <a:pt x="798" y="620"/>
                        <a:pt x="620" y="798"/>
                        <a:pt x="394" y="798"/>
                      </a:cubicBezTo>
                      <a:cubicBezTo>
                        <a:pt x="179" y="798"/>
                        <a:pt x="1" y="620"/>
                        <a:pt x="1" y="405"/>
                      </a:cubicBezTo>
                      <a:cubicBezTo>
                        <a:pt x="1" y="179"/>
                        <a:pt x="179" y="1"/>
                        <a:pt x="394" y="1"/>
                      </a:cubicBezTo>
                      <a:cubicBezTo>
                        <a:pt x="620" y="1"/>
                        <a:pt x="798" y="179"/>
                        <a:pt x="798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7" name="Google Shape;337;p2"/>
                <p:cNvSpPr/>
                <p:nvPr/>
              </p:nvSpPr>
              <p:spPr>
                <a:xfrm>
                  <a:off x="3969519" y="4149053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9" y="405"/>
                      </a:moveTo>
                      <a:cubicBezTo>
                        <a:pt x="799" y="620"/>
                        <a:pt x="620" y="798"/>
                        <a:pt x="394" y="798"/>
                      </a:cubicBezTo>
                      <a:cubicBezTo>
                        <a:pt x="180" y="798"/>
                        <a:pt x="1" y="620"/>
                        <a:pt x="1" y="405"/>
                      </a:cubicBezTo>
                      <a:cubicBezTo>
                        <a:pt x="1" y="179"/>
                        <a:pt x="180" y="1"/>
                        <a:pt x="394" y="1"/>
                      </a:cubicBezTo>
                      <a:cubicBezTo>
                        <a:pt x="620" y="1"/>
                        <a:pt x="799" y="179"/>
                        <a:pt x="799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8" name="Google Shape;338;p2"/>
                <p:cNvSpPr/>
                <p:nvPr/>
              </p:nvSpPr>
              <p:spPr>
                <a:xfrm>
                  <a:off x="4645114" y="4149053"/>
                  <a:ext cx="94173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0" h="799" extrusionOk="0">
                      <a:moveTo>
                        <a:pt x="810" y="405"/>
                      </a:moveTo>
                      <a:cubicBezTo>
                        <a:pt x="810" y="620"/>
                        <a:pt x="631" y="798"/>
                        <a:pt x="405" y="798"/>
                      </a:cubicBezTo>
                      <a:cubicBezTo>
                        <a:pt x="191" y="798"/>
                        <a:pt x="0" y="620"/>
                        <a:pt x="0" y="405"/>
                      </a:cubicBezTo>
                      <a:cubicBezTo>
                        <a:pt x="0" y="179"/>
                        <a:pt x="191" y="1"/>
                        <a:pt x="405" y="1"/>
                      </a:cubicBezTo>
                      <a:cubicBezTo>
                        <a:pt x="631" y="1"/>
                        <a:pt x="810" y="179"/>
                        <a:pt x="810" y="405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9" name="Google Shape;339;p2"/>
                <p:cNvSpPr/>
                <p:nvPr/>
              </p:nvSpPr>
              <p:spPr>
                <a:xfrm>
                  <a:off x="1601159" y="4589220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8" y="406"/>
                      </a:moveTo>
                      <a:cubicBezTo>
                        <a:pt x="798" y="620"/>
                        <a:pt x="619" y="799"/>
                        <a:pt x="393" y="799"/>
                      </a:cubicBezTo>
                      <a:cubicBezTo>
                        <a:pt x="179" y="799"/>
                        <a:pt x="0" y="620"/>
                        <a:pt x="0" y="406"/>
                      </a:cubicBezTo>
                      <a:cubicBezTo>
                        <a:pt x="0" y="179"/>
                        <a:pt x="179" y="1"/>
                        <a:pt x="393" y="1"/>
                      </a:cubicBezTo>
                      <a:cubicBezTo>
                        <a:pt x="619" y="1"/>
                        <a:pt x="798" y="179"/>
                        <a:pt x="798" y="406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0" name="Google Shape;340;p2"/>
                <p:cNvSpPr/>
                <p:nvPr/>
              </p:nvSpPr>
              <p:spPr>
                <a:xfrm>
                  <a:off x="2278033" y="4589220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8" y="406"/>
                      </a:moveTo>
                      <a:cubicBezTo>
                        <a:pt x="798" y="620"/>
                        <a:pt x="620" y="799"/>
                        <a:pt x="393" y="799"/>
                      </a:cubicBezTo>
                      <a:cubicBezTo>
                        <a:pt x="179" y="799"/>
                        <a:pt x="0" y="620"/>
                        <a:pt x="0" y="406"/>
                      </a:cubicBezTo>
                      <a:cubicBezTo>
                        <a:pt x="0" y="179"/>
                        <a:pt x="179" y="1"/>
                        <a:pt x="393" y="1"/>
                      </a:cubicBezTo>
                      <a:cubicBezTo>
                        <a:pt x="620" y="1"/>
                        <a:pt x="798" y="179"/>
                        <a:pt x="798" y="406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1" name="Google Shape;341;p2"/>
                <p:cNvSpPr/>
                <p:nvPr/>
              </p:nvSpPr>
              <p:spPr>
                <a:xfrm>
                  <a:off x="2953511" y="4589220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8" y="406"/>
                      </a:moveTo>
                      <a:cubicBezTo>
                        <a:pt x="798" y="620"/>
                        <a:pt x="620" y="799"/>
                        <a:pt x="406" y="799"/>
                      </a:cubicBezTo>
                      <a:cubicBezTo>
                        <a:pt x="179" y="799"/>
                        <a:pt x="1" y="620"/>
                        <a:pt x="1" y="406"/>
                      </a:cubicBezTo>
                      <a:cubicBezTo>
                        <a:pt x="1" y="179"/>
                        <a:pt x="179" y="1"/>
                        <a:pt x="406" y="1"/>
                      </a:cubicBezTo>
                      <a:cubicBezTo>
                        <a:pt x="620" y="1"/>
                        <a:pt x="798" y="179"/>
                        <a:pt x="798" y="406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2" name="Google Shape;342;p2"/>
                <p:cNvSpPr/>
                <p:nvPr/>
              </p:nvSpPr>
              <p:spPr>
                <a:xfrm>
                  <a:off x="3630385" y="4589220"/>
                  <a:ext cx="92894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799" extrusionOk="0">
                      <a:moveTo>
                        <a:pt x="799" y="406"/>
                      </a:moveTo>
                      <a:cubicBezTo>
                        <a:pt x="799" y="620"/>
                        <a:pt x="620" y="799"/>
                        <a:pt x="406" y="799"/>
                      </a:cubicBezTo>
                      <a:cubicBezTo>
                        <a:pt x="179" y="799"/>
                        <a:pt x="1" y="620"/>
                        <a:pt x="1" y="406"/>
                      </a:cubicBezTo>
                      <a:cubicBezTo>
                        <a:pt x="1" y="179"/>
                        <a:pt x="179" y="1"/>
                        <a:pt x="406" y="1"/>
                      </a:cubicBezTo>
                      <a:cubicBezTo>
                        <a:pt x="620" y="1"/>
                        <a:pt x="799" y="179"/>
                        <a:pt x="799" y="406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3" name="Google Shape;343;p2"/>
                <p:cNvSpPr/>
                <p:nvPr/>
              </p:nvSpPr>
              <p:spPr>
                <a:xfrm>
                  <a:off x="4307375" y="4589220"/>
                  <a:ext cx="92777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8" h="799" extrusionOk="0">
                      <a:moveTo>
                        <a:pt x="798" y="406"/>
                      </a:moveTo>
                      <a:cubicBezTo>
                        <a:pt x="798" y="620"/>
                        <a:pt x="619" y="799"/>
                        <a:pt x="405" y="799"/>
                      </a:cubicBezTo>
                      <a:cubicBezTo>
                        <a:pt x="179" y="799"/>
                        <a:pt x="0" y="620"/>
                        <a:pt x="0" y="406"/>
                      </a:cubicBezTo>
                      <a:cubicBezTo>
                        <a:pt x="0" y="179"/>
                        <a:pt x="179" y="1"/>
                        <a:pt x="405" y="1"/>
                      </a:cubicBezTo>
                      <a:cubicBezTo>
                        <a:pt x="619" y="1"/>
                        <a:pt x="798" y="179"/>
                        <a:pt x="798" y="406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4" name="Google Shape;344;p2"/>
                <p:cNvSpPr/>
                <p:nvPr/>
              </p:nvSpPr>
              <p:spPr>
                <a:xfrm>
                  <a:off x="4984248" y="4589220"/>
                  <a:ext cx="92777" cy="92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8" h="799" extrusionOk="0">
                      <a:moveTo>
                        <a:pt x="798" y="406"/>
                      </a:moveTo>
                      <a:cubicBezTo>
                        <a:pt x="798" y="620"/>
                        <a:pt x="619" y="799"/>
                        <a:pt x="393" y="799"/>
                      </a:cubicBezTo>
                      <a:cubicBezTo>
                        <a:pt x="179" y="799"/>
                        <a:pt x="0" y="620"/>
                        <a:pt x="0" y="406"/>
                      </a:cubicBezTo>
                      <a:cubicBezTo>
                        <a:pt x="0" y="179"/>
                        <a:pt x="179" y="1"/>
                        <a:pt x="393" y="1"/>
                      </a:cubicBezTo>
                      <a:cubicBezTo>
                        <a:pt x="619" y="1"/>
                        <a:pt x="798" y="179"/>
                        <a:pt x="798" y="406"/>
                      </a:cubicBezTo>
                      <a:close/>
                    </a:path>
                  </a:pathLst>
                </a:custGeom>
                <a:solidFill>
                  <a:srgbClr val="F1DB58">
                    <a:alpha val="477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345" name="Google Shape;345;p2"/>
            <p:cNvGrpSpPr/>
            <p:nvPr/>
          </p:nvGrpSpPr>
          <p:grpSpPr>
            <a:xfrm>
              <a:off x="1318425" y="944175"/>
              <a:ext cx="6530725" cy="3143100"/>
              <a:chOff x="1308900" y="944175"/>
              <a:chExt cx="6530725" cy="3143100"/>
            </a:xfrm>
          </p:grpSpPr>
          <p:sp>
            <p:nvSpPr>
              <p:cNvPr id="346" name="Google Shape;346;p2"/>
              <p:cNvSpPr/>
              <p:nvPr/>
            </p:nvSpPr>
            <p:spPr>
              <a:xfrm>
                <a:off x="1308900" y="944175"/>
                <a:ext cx="6526200" cy="3143100"/>
              </a:xfrm>
              <a:prstGeom prst="rect">
                <a:avLst/>
              </a:prstGeom>
              <a:solidFill>
                <a:srgbClr val="F1DB58">
                  <a:alpha val="3884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" name="Google Shape;347;p2"/>
              <p:cNvSpPr/>
              <p:nvPr/>
            </p:nvSpPr>
            <p:spPr>
              <a:xfrm>
                <a:off x="1308900" y="944175"/>
                <a:ext cx="6526200" cy="31431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" name="Google Shape;348;p2"/>
              <p:cNvSpPr/>
              <p:nvPr/>
            </p:nvSpPr>
            <p:spPr>
              <a:xfrm>
                <a:off x="1313425" y="944175"/>
                <a:ext cx="6526200" cy="3143100"/>
              </a:xfrm>
              <a:prstGeom prst="rect">
                <a:avLst/>
              </a:prstGeom>
              <a:solidFill>
                <a:srgbClr val="FFF9D4">
                  <a:alpha val="62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51" name="Google Shape;351;p2"/>
            <p:cNvSpPr/>
            <p:nvPr/>
          </p:nvSpPr>
          <p:spPr>
            <a:xfrm>
              <a:off x="8887093" y="1663060"/>
              <a:ext cx="142473" cy="124705"/>
            </a:xfrm>
            <a:custGeom>
              <a:avLst/>
              <a:gdLst/>
              <a:ahLst/>
              <a:cxnLst/>
              <a:rect l="l" t="t" r="r" b="b"/>
              <a:pathLst>
                <a:path w="858" h="751" extrusionOk="0">
                  <a:moveTo>
                    <a:pt x="431" y="0"/>
                  </a:moveTo>
                  <a:cubicBezTo>
                    <a:pt x="376" y="0"/>
                    <a:pt x="322" y="30"/>
                    <a:pt x="298" y="89"/>
                  </a:cubicBezTo>
                  <a:cubicBezTo>
                    <a:pt x="275" y="125"/>
                    <a:pt x="227" y="161"/>
                    <a:pt x="179" y="173"/>
                  </a:cubicBezTo>
                  <a:cubicBezTo>
                    <a:pt x="48" y="185"/>
                    <a:pt x="1" y="339"/>
                    <a:pt x="96" y="435"/>
                  </a:cubicBezTo>
                  <a:cubicBezTo>
                    <a:pt x="132" y="470"/>
                    <a:pt x="144" y="518"/>
                    <a:pt x="132" y="566"/>
                  </a:cubicBezTo>
                  <a:cubicBezTo>
                    <a:pt x="122" y="669"/>
                    <a:pt x="202" y="750"/>
                    <a:pt x="289" y="750"/>
                  </a:cubicBezTo>
                  <a:cubicBezTo>
                    <a:pt x="312" y="750"/>
                    <a:pt x="336" y="745"/>
                    <a:pt x="358" y="732"/>
                  </a:cubicBezTo>
                  <a:cubicBezTo>
                    <a:pt x="382" y="720"/>
                    <a:pt x="406" y="714"/>
                    <a:pt x="429" y="714"/>
                  </a:cubicBezTo>
                  <a:cubicBezTo>
                    <a:pt x="453" y="714"/>
                    <a:pt x="477" y="720"/>
                    <a:pt x="501" y="732"/>
                  </a:cubicBezTo>
                  <a:cubicBezTo>
                    <a:pt x="526" y="745"/>
                    <a:pt x="551" y="750"/>
                    <a:pt x="576" y="750"/>
                  </a:cubicBezTo>
                  <a:cubicBezTo>
                    <a:pt x="668" y="750"/>
                    <a:pt x="746" y="669"/>
                    <a:pt x="727" y="566"/>
                  </a:cubicBezTo>
                  <a:cubicBezTo>
                    <a:pt x="715" y="518"/>
                    <a:pt x="739" y="470"/>
                    <a:pt x="775" y="435"/>
                  </a:cubicBezTo>
                  <a:cubicBezTo>
                    <a:pt x="858" y="339"/>
                    <a:pt x="810" y="185"/>
                    <a:pt x="679" y="173"/>
                  </a:cubicBezTo>
                  <a:cubicBezTo>
                    <a:pt x="632" y="161"/>
                    <a:pt x="596" y="125"/>
                    <a:pt x="572" y="89"/>
                  </a:cubicBezTo>
                  <a:cubicBezTo>
                    <a:pt x="542" y="30"/>
                    <a:pt x="486" y="0"/>
                    <a:pt x="4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2" name="صورة 1">
              <a:extLst>
                <a:ext uri="{FF2B5EF4-FFF2-40B4-BE49-F238E27FC236}">
                  <a16:creationId xmlns:a16="http://schemas.microsoft.com/office/drawing/2014/main" id="{0BDB6DB4-C64A-45F4-8CE9-B81BDB244D8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697487" y="1148210"/>
              <a:ext cx="5749026" cy="2847079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chemeClr val="accent5"/>
        </a:solidFill>
        <a:effectLst/>
      </p:bgPr>
    </p:bg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4"/>
          <p:cNvSpPr/>
          <p:nvPr/>
        </p:nvSpPr>
        <p:spPr>
          <a:xfrm>
            <a:off x="609600" y="369425"/>
            <a:ext cx="7791447" cy="4404675"/>
          </a:xfrm>
          <a:custGeom>
            <a:avLst/>
            <a:gdLst/>
            <a:ahLst/>
            <a:cxnLst/>
            <a:rect l="l" t="t" r="r" b="b"/>
            <a:pathLst>
              <a:path w="38053" h="23170" extrusionOk="0">
                <a:moveTo>
                  <a:pt x="37981" y="0"/>
                </a:moveTo>
                <a:cubicBezTo>
                  <a:pt x="37969" y="0"/>
                  <a:pt x="16145" y="488"/>
                  <a:pt x="13966" y="655"/>
                </a:cubicBezTo>
                <a:cubicBezTo>
                  <a:pt x="12490" y="774"/>
                  <a:pt x="751" y="643"/>
                  <a:pt x="751" y="822"/>
                </a:cubicBezTo>
                <a:cubicBezTo>
                  <a:pt x="751" y="1024"/>
                  <a:pt x="0" y="15312"/>
                  <a:pt x="72" y="18550"/>
                </a:cubicBezTo>
                <a:cubicBezTo>
                  <a:pt x="203" y="23170"/>
                  <a:pt x="108" y="22836"/>
                  <a:pt x="203" y="22991"/>
                </a:cubicBezTo>
                <a:cubicBezTo>
                  <a:pt x="237" y="23042"/>
                  <a:pt x="2787" y="23060"/>
                  <a:pt x="6451" y="23060"/>
                </a:cubicBezTo>
                <a:cubicBezTo>
                  <a:pt x="14885" y="23060"/>
                  <a:pt x="29225" y="22966"/>
                  <a:pt x="32376" y="22966"/>
                </a:cubicBezTo>
                <a:cubicBezTo>
                  <a:pt x="32619" y="22966"/>
                  <a:pt x="32795" y="22966"/>
                  <a:pt x="32897" y="22967"/>
                </a:cubicBezTo>
                <a:cubicBezTo>
                  <a:pt x="33243" y="22967"/>
                  <a:pt x="37993" y="22753"/>
                  <a:pt x="38005" y="22682"/>
                </a:cubicBezTo>
                <a:cubicBezTo>
                  <a:pt x="38053" y="18455"/>
                  <a:pt x="37993" y="191"/>
                  <a:pt x="37981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8" name="Google Shape;698;p4"/>
          <p:cNvSpPr txBox="1">
            <a:spLocks noGrp="1"/>
          </p:cNvSpPr>
          <p:nvPr>
            <p:ph type="subTitle" idx="1"/>
          </p:nvPr>
        </p:nvSpPr>
        <p:spPr>
          <a:xfrm>
            <a:off x="1038225" y="1238250"/>
            <a:ext cx="7134300" cy="326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Livvic"/>
              <a:buAutoNum type="arabicPeriod"/>
              <a:defRPr sz="1100">
                <a:latin typeface="Coming Soon"/>
                <a:ea typeface="Coming Soon"/>
                <a:cs typeface="Coming Soon"/>
                <a:sym typeface="Coming Soon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2800"/>
            </a:lvl9pPr>
          </a:lstStyle>
          <a:p>
            <a:endParaRPr/>
          </a:p>
        </p:txBody>
      </p:sp>
      <p:sp>
        <p:nvSpPr>
          <p:cNvPr id="699" name="Google Shape;699;p4"/>
          <p:cNvSpPr txBox="1">
            <a:spLocks noGrp="1"/>
          </p:cNvSpPr>
          <p:nvPr>
            <p:ph type="ctrTitle"/>
          </p:nvPr>
        </p:nvSpPr>
        <p:spPr>
          <a:xfrm>
            <a:off x="720000" y="538950"/>
            <a:ext cx="5795700" cy="59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3000" b="1">
                <a:latin typeface="Itim"/>
                <a:ea typeface="Itim"/>
                <a:cs typeface="Itim"/>
                <a:sym typeface="Iti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grpSp>
        <p:nvGrpSpPr>
          <p:cNvPr id="700" name="Google Shape;700;p4"/>
          <p:cNvGrpSpPr/>
          <p:nvPr/>
        </p:nvGrpSpPr>
        <p:grpSpPr>
          <a:xfrm>
            <a:off x="19556" y="-7905"/>
            <a:ext cx="3956166" cy="2967495"/>
            <a:chOff x="-233487" y="-141344"/>
            <a:chExt cx="3074899" cy="2306463"/>
          </a:xfrm>
        </p:grpSpPr>
        <p:grpSp>
          <p:nvGrpSpPr>
            <p:cNvPr id="701" name="Google Shape;701;p4"/>
            <p:cNvGrpSpPr/>
            <p:nvPr/>
          </p:nvGrpSpPr>
          <p:grpSpPr>
            <a:xfrm>
              <a:off x="-233487" y="-141344"/>
              <a:ext cx="3074899" cy="2050894"/>
              <a:chOff x="-1935287" y="-2694044"/>
              <a:chExt cx="3074899" cy="2050894"/>
            </a:xfrm>
          </p:grpSpPr>
          <p:sp>
            <p:nvSpPr>
              <p:cNvPr id="702" name="Google Shape;702;p4"/>
              <p:cNvSpPr/>
              <p:nvPr/>
            </p:nvSpPr>
            <p:spPr>
              <a:xfrm>
                <a:off x="-506185" y="-2531406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3" name="Google Shape;703;p4"/>
              <p:cNvSpPr/>
              <p:nvPr/>
            </p:nvSpPr>
            <p:spPr>
              <a:xfrm>
                <a:off x="-1935287" y="-2475393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4" name="Google Shape;704;p4"/>
              <p:cNvSpPr/>
              <p:nvPr/>
            </p:nvSpPr>
            <p:spPr>
              <a:xfrm>
                <a:off x="-1820612" y="-791443"/>
                <a:ext cx="174751" cy="148293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5" name="Google Shape;705;p4"/>
              <p:cNvSpPr/>
              <p:nvPr/>
            </p:nvSpPr>
            <p:spPr>
              <a:xfrm>
                <a:off x="-1081213" y="-2694044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6" name="Google Shape;706;p4"/>
              <p:cNvSpPr/>
              <p:nvPr/>
            </p:nvSpPr>
            <p:spPr>
              <a:xfrm>
                <a:off x="-1852300" y="-1848981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7" name="Google Shape;707;p4"/>
              <p:cNvSpPr/>
              <p:nvPr/>
            </p:nvSpPr>
            <p:spPr>
              <a:xfrm>
                <a:off x="-1331407" y="-2297546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8" name="Google Shape;708;p4"/>
              <p:cNvSpPr/>
              <p:nvPr/>
            </p:nvSpPr>
            <p:spPr>
              <a:xfrm>
                <a:off x="577517" y="-2523658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9" name="Google Shape;709;p4"/>
              <p:cNvSpPr/>
              <p:nvPr/>
            </p:nvSpPr>
            <p:spPr>
              <a:xfrm>
                <a:off x="1028877" y="-2600325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10" name="Google Shape;710;p4"/>
            <p:cNvGrpSpPr/>
            <p:nvPr/>
          </p:nvGrpSpPr>
          <p:grpSpPr>
            <a:xfrm>
              <a:off x="137988" y="1163157"/>
              <a:ext cx="279376" cy="1001962"/>
              <a:chOff x="-3135437" y="-1932468"/>
              <a:chExt cx="279376" cy="1001962"/>
            </a:xfrm>
          </p:grpSpPr>
          <p:sp>
            <p:nvSpPr>
              <p:cNvPr id="711" name="Google Shape;711;p4"/>
              <p:cNvSpPr/>
              <p:nvPr/>
            </p:nvSpPr>
            <p:spPr>
              <a:xfrm>
                <a:off x="-3135437" y="-1932468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2" name="Google Shape;712;p4"/>
              <p:cNvSpPr/>
              <p:nvPr/>
            </p:nvSpPr>
            <p:spPr>
              <a:xfrm>
                <a:off x="-2966797" y="-1027432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713" name="Google Shape;713;p4"/>
          <p:cNvGrpSpPr/>
          <p:nvPr/>
        </p:nvGrpSpPr>
        <p:grpSpPr>
          <a:xfrm flipH="1">
            <a:off x="5202934" y="0"/>
            <a:ext cx="3941066" cy="2344696"/>
            <a:chOff x="-396757" y="-47625"/>
            <a:chExt cx="3289704" cy="1957175"/>
          </a:xfrm>
        </p:grpSpPr>
        <p:grpSp>
          <p:nvGrpSpPr>
            <p:cNvPr id="714" name="Google Shape;714;p4"/>
            <p:cNvGrpSpPr/>
            <p:nvPr/>
          </p:nvGrpSpPr>
          <p:grpSpPr>
            <a:xfrm>
              <a:off x="-233487" y="-47625"/>
              <a:ext cx="3074899" cy="1957175"/>
              <a:chOff x="-1935287" y="-2600325"/>
              <a:chExt cx="3074899" cy="1957175"/>
            </a:xfrm>
          </p:grpSpPr>
          <p:sp>
            <p:nvSpPr>
              <p:cNvPr id="715" name="Google Shape;715;p4"/>
              <p:cNvSpPr/>
              <p:nvPr/>
            </p:nvSpPr>
            <p:spPr>
              <a:xfrm>
                <a:off x="-506185" y="-2531406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6" name="Google Shape;716;p4"/>
              <p:cNvSpPr/>
              <p:nvPr/>
            </p:nvSpPr>
            <p:spPr>
              <a:xfrm>
                <a:off x="-1935287" y="-2475393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7" name="Google Shape;717;p4"/>
              <p:cNvSpPr/>
              <p:nvPr/>
            </p:nvSpPr>
            <p:spPr>
              <a:xfrm>
                <a:off x="-1820612" y="-791443"/>
                <a:ext cx="174751" cy="148293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8" name="Google Shape;718;p4"/>
              <p:cNvSpPr/>
              <p:nvPr/>
            </p:nvSpPr>
            <p:spPr>
              <a:xfrm>
                <a:off x="-972963" y="-1851805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9" name="Google Shape;719;p4"/>
              <p:cNvSpPr/>
              <p:nvPr/>
            </p:nvSpPr>
            <p:spPr>
              <a:xfrm>
                <a:off x="-1852300" y="-1891389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0" name="Google Shape;720;p4"/>
              <p:cNvSpPr/>
              <p:nvPr/>
            </p:nvSpPr>
            <p:spPr>
              <a:xfrm>
                <a:off x="-1331407" y="-2297546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1" name="Google Shape;721;p4"/>
              <p:cNvSpPr/>
              <p:nvPr/>
            </p:nvSpPr>
            <p:spPr>
              <a:xfrm>
                <a:off x="577517" y="-2523658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2" name="Google Shape;722;p4"/>
              <p:cNvSpPr/>
              <p:nvPr/>
            </p:nvSpPr>
            <p:spPr>
              <a:xfrm>
                <a:off x="1028877" y="-2600325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23" name="Google Shape;723;p4"/>
            <p:cNvGrpSpPr/>
            <p:nvPr/>
          </p:nvGrpSpPr>
          <p:grpSpPr>
            <a:xfrm>
              <a:off x="-396757" y="564219"/>
              <a:ext cx="3289704" cy="710190"/>
              <a:chOff x="-3670182" y="-2531406"/>
              <a:chExt cx="3289704" cy="710190"/>
            </a:xfrm>
          </p:grpSpPr>
          <p:sp>
            <p:nvSpPr>
              <p:cNvPr id="724" name="Google Shape;724;p4"/>
              <p:cNvSpPr/>
              <p:nvPr/>
            </p:nvSpPr>
            <p:spPr>
              <a:xfrm>
                <a:off x="-506185" y="-2531406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5" name="Google Shape;725;p4"/>
              <p:cNvSpPr/>
              <p:nvPr/>
            </p:nvSpPr>
            <p:spPr>
              <a:xfrm>
                <a:off x="-3135437" y="-1932468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6" name="Google Shape;726;p4"/>
              <p:cNvSpPr/>
              <p:nvPr/>
            </p:nvSpPr>
            <p:spPr>
              <a:xfrm>
                <a:off x="-3670182" y="-2171921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28" name="Google Shape;728;p4"/>
          <p:cNvSpPr/>
          <p:nvPr/>
        </p:nvSpPr>
        <p:spPr>
          <a:xfrm>
            <a:off x="8887093" y="1663060"/>
            <a:ext cx="142473" cy="124705"/>
          </a:xfrm>
          <a:custGeom>
            <a:avLst/>
            <a:gdLst/>
            <a:ahLst/>
            <a:cxnLst/>
            <a:rect l="l" t="t" r="r" b="b"/>
            <a:pathLst>
              <a:path w="858" h="751" extrusionOk="0">
                <a:moveTo>
                  <a:pt x="431" y="0"/>
                </a:moveTo>
                <a:cubicBezTo>
                  <a:pt x="376" y="0"/>
                  <a:pt x="322" y="30"/>
                  <a:pt x="298" y="89"/>
                </a:cubicBezTo>
                <a:cubicBezTo>
                  <a:pt x="275" y="125"/>
                  <a:pt x="227" y="161"/>
                  <a:pt x="179" y="173"/>
                </a:cubicBezTo>
                <a:cubicBezTo>
                  <a:pt x="48" y="185"/>
                  <a:pt x="1" y="339"/>
                  <a:pt x="96" y="435"/>
                </a:cubicBezTo>
                <a:cubicBezTo>
                  <a:pt x="132" y="470"/>
                  <a:pt x="144" y="518"/>
                  <a:pt x="132" y="566"/>
                </a:cubicBezTo>
                <a:cubicBezTo>
                  <a:pt x="122" y="669"/>
                  <a:pt x="202" y="750"/>
                  <a:pt x="289" y="750"/>
                </a:cubicBezTo>
                <a:cubicBezTo>
                  <a:pt x="312" y="750"/>
                  <a:pt x="336" y="745"/>
                  <a:pt x="358" y="732"/>
                </a:cubicBezTo>
                <a:cubicBezTo>
                  <a:pt x="382" y="720"/>
                  <a:pt x="406" y="714"/>
                  <a:pt x="429" y="714"/>
                </a:cubicBezTo>
                <a:cubicBezTo>
                  <a:pt x="453" y="714"/>
                  <a:pt x="477" y="720"/>
                  <a:pt x="501" y="732"/>
                </a:cubicBezTo>
                <a:cubicBezTo>
                  <a:pt x="526" y="745"/>
                  <a:pt x="551" y="750"/>
                  <a:pt x="576" y="750"/>
                </a:cubicBezTo>
                <a:cubicBezTo>
                  <a:pt x="668" y="750"/>
                  <a:pt x="746" y="669"/>
                  <a:pt x="727" y="566"/>
                </a:cubicBezTo>
                <a:cubicBezTo>
                  <a:pt x="715" y="518"/>
                  <a:pt x="739" y="470"/>
                  <a:pt x="775" y="435"/>
                </a:cubicBezTo>
                <a:cubicBezTo>
                  <a:pt x="858" y="339"/>
                  <a:pt x="810" y="185"/>
                  <a:pt x="679" y="173"/>
                </a:cubicBezTo>
                <a:cubicBezTo>
                  <a:pt x="632" y="161"/>
                  <a:pt x="596" y="125"/>
                  <a:pt x="572" y="89"/>
                </a:cubicBezTo>
                <a:cubicBezTo>
                  <a:pt x="542" y="30"/>
                  <a:pt x="486" y="0"/>
                  <a:pt x="43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solidFill>
          <a:srgbClr val="FFAFC1">
            <a:alpha val="28130"/>
          </a:srgbClr>
        </a:solidFill>
        <a:effectLst/>
      </p:bgPr>
    </p:bg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5"/>
          <p:cNvSpPr/>
          <p:nvPr/>
        </p:nvSpPr>
        <p:spPr>
          <a:xfrm rot="-5400000">
            <a:off x="1350215" y="-3139661"/>
            <a:ext cx="6672159" cy="10932113"/>
          </a:xfrm>
          <a:custGeom>
            <a:avLst/>
            <a:gdLst/>
            <a:ahLst/>
            <a:cxnLst/>
            <a:rect l="l" t="t" r="r" b="b"/>
            <a:pathLst>
              <a:path w="73391" h="107217" extrusionOk="0">
                <a:moveTo>
                  <a:pt x="62770" y="13904"/>
                </a:moveTo>
                <a:cubicBezTo>
                  <a:pt x="62806" y="15975"/>
                  <a:pt x="62829" y="18059"/>
                  <a:pt x="62841" y="20131"/>
                </a:cubicBezTo>
                <a:cubicBezTo>
                  <a:pt x="61460" y="20143"/>
                  <a:pt x="60079" y="20154"/>
                  <a:pt x="58698" y="20166"/>
                </a:cubicBezTo>
                <a:cubicBezTo>
                  <a:pt x="58365" y="20166"/>
                  <a:pt x="58019" y="20166"/>
                  <a:pt x="57686" y="20178"/>
                </a:cubicBezTo>
                <a:cubicBezTo>
                  <a:pt x="57662" y="18095"/>
                  <a:pt x="57626" y="16011"/>
                  <a:pt x="57579" y="13927"/>
                </a:cubicBezTo>
                <a:cubicBezTo>
                  <a:pt x="59305" y="13916"/>
                  <a:pt x="61043" y="13916"/>
                  <a:pt x="62770" y="13904"/>
                </a:cubicBezTo>
                <a:close/>
                <a:moveTo>
                  <a:pt x="56829" y="13927"/>
                </a:moveTo>
                <a:cubicBezTo>
                  <a:pt x="56864" y="16011"/>
                  <a:pt x="56876" y="18095"/>
                  <a:pt x="56888" y="20178"/>
                </a:cubicBezTo>
                <a:cubicBezTo>
                  <a:pt x="55174" y="20190"/>
                  <a:pt x="53447" y="20202"/>
                  <a:pt x="51733" y="20214"/>
                </a:cubicBezTo>
                <a:cubicBezTo>
                  <a:pt x="51721" y="18130"/>
                  <a:pt x="51685" y="16047"/>
                  <a:pt x="51626" y="13975"/>
                </a:cubicBezTo>
                <a:cubicBezTo>
                  <a:pt x="53352" y="13951"/>
                  <a:pt x="55090" y="13939"/>
                  <a:pt x="56829" y="13927"/>
                </a:cubicBezTo>
                <a:close/>
                <a:moveTo>
                  <a:pt x="50876" y="13975"/>
                </a:moveTo>
                <a:cubicBezTo>
                  <a:pt x="50899" y="16059"/>
                  <a:pt x="50923" y="18142"/>
                  <a:pt x="50935" y="20226"/>
                </a:cubicBezTo>
                <a:cubicBezTo>
                  <a:pt x="49221" y="20238"/>
                  <a:pt x="47494" y="20262"/>
                  <a:pt x="45780" y="20273"/>
                </a:cubicBezTo>
                <a:cubicBezTo>
                  <a:pt x="45768" y="18190"/>
                  <a:pt x="45732" y="16118"/>
                  <a:pt x="45673" y="14035"/>
                </a:cubicBezTo>
                <a:cubicBezTo>
                  <a:pt x="47411" y="14011"/>
                  <a:pt x="49137" y="13987"/>
                  <a:pt x="50876" y="13975"/>
                </a:cubicBezTo>
                <a:close/>
                <a:moveTo>
                  <a:pt x="44922" y="14047"/>
                </a:moveTo>
                <a:cubicBezTo>
                  <a:pt x="44958" y="16118"/>
                  <a:pt x="44970" y="18202"/>
                  <a:pt x="44982" y="20285"/>
                </a:cubicBezTo>
                <a:cubicBezTo>
                  <a:pt x="44803" y="20285"/>
                  <a:pt x="44625" y="20285"/>
                  <a:pt x="44446" y="20297"/>
                </a:cubicBezTo>
                <a:cubicBezTo>
                  <a:pt x="42898" y="20309"/>
                  <a:pt x="41362" y="20333"/>
                  <a:pt x="39827" y="20357"/>
                </a:cubicBezTo>
                <a:cubicBezTo>
                  <a:pt x="39815" y="18273"/>
                  <a:pt x="39779" y="16202"/>
                  <a:pt x="39719" y="14118"/>
                </a:cubicBezTo>
                <a:cubicBezTo>
                  <a:pt x="41458" y="14094"/>
                  <a:pt x="43184" y="14058"/>
                  <a:pt x="44922" y="14047"/>
                </a:cubicBezTo>
                <a:close/>
                <a:moveTo>
                  <a:pt x="38969" y="14130"/>
                </a:moveTo>
                <a:cubicBezTo>
                  <a:pt x="39005" y="16213"/>
                  <a:pt x="39017" y="18297"/>
                  <a:pt x="39029" y="20369"/>
                </a:cubicBezTo>
                <a:cubicBezTo>
                  <a:pt x="37314" y="20404"/>
                  <a:pt x="35600" y="20428"/>
                  <a:pt x="33873" y="20464"/>
                </a:cubicBezTo>
                <a:cubicBezTo>
                  <a:pt x="33862" y="18380"/>
                  <a:pt x="33826" y="16297"/>
                  <a:pt x="33778" y="14213"/>
                </a:cubicBezTo>
                <a:cubicBezTo>
                  <a:pt x="35505" y="14178"/>
                  <a:pt x="37231" y="14154"/>
                  <a:pt x="38969" y="14130"/>
                </a:cubicBezTo>
                <a:close/>
                <a:moveTo>
                  <a:pt x="33016" y="14225"/>
                </a:moveTo>
                <a:cubicBezTo>
                  <a:pt x="33052" y="16309"/>
                  <a:pt x="33064" y="18392"/>
                  <a:pt x="33076" y="20476"/>
                </a:cubicBezTo>
                <a:cubicBezTo>
                  <a:pt x="31361" y="20512"/>
                  <a:pt x="29647" y="20547"/>
                  <a:pt x="27920" y="20595"/>
                </a:cubicBezTo>
                <a:cubicBezTo>
                  <a:pt x="27908" y="18499"/>
                  <a:pt x="27873" y="16416"/>
                  <a:pt x="27825" y="14332"/>
                </a:cubicBezTo>
                <a:cubicBezTo>
                  <a:pt x="28111" y="14320"/>
                  <a:pt x="28408" y="14320"/>
                  <a:pt x="28706" y="14308"/>
                </a:cubicBezTo>
                <a:cubicBezTo>
                  <a:pt x="30135" y="14285"/>
                  <a:pt x="31576" y="14261"/>
                  <a:pt x="33016" y="14225"/>
                </a:cubicBezTo>
                <a:close/>
                <a:moveTo>
                  <a:pt x="27063" y="14344"/>
                </a:moveTo>
                <a:cubicBezTo>
                  <a:pt x="27099" y="16440"/>
                  <a:pt x="27123" y="18523"/>
                  <a:pt x="27123" y="20607"/>
                </a:cubicBezTo>
                <a:cubicBezTo>
                  <a:pt x="25408" y="20654"/>
                  <a:pt x="23694" y="20690"/>
                  <a:pt x="21967" y="20738"/>
                </a:cubicBezTo>
                <a:cubicBezTo>
                  <a:pt x="21955" y="18642"/>
                  <a:pt x="21931" y="16559"/>
                  <a:pt x="21872" y="14463"/>
                </a:cubicBezTo>
                <a:cubicBezTo>
                  <a:pt x="23598" y="14428"/>
                  <a:pt x="25337" y="14380"/>
                  <a:pt x="27063" y="14344"/>
                </a:cubicBezTo>
                <a:close/>
                <a:moveTo>
                  <a:pt x="21110" y="14487"/>
                </a:moveTo>
                <a:cubicBezTo>
                  <a:pt x="21146" y="16571"/>
                  <a:pt x="21169" y="18666"/>
                  <a:pt x="21169" y="20762"/>
                </a:cubicBezTo>
                <a:cubicBezTo>
                  <a:pt x="19526" y="20809"/>
                  <a:pt x="17871" y="20857"/>
                  <a:pt x="16228" y="20905"/>
                </a:cubicBezTo>
                <a:lnTo>
                  <a:pt x="16014" y="20905"/>
                </a:lnTo>
                <a:cubicBezTo>
                  <a:pt x="16002" y="18809"/>
                  <a:pt x="15978" y="16714"/>
                  <a:pt x="15919" y="14618"/>
                </a:cubicBezTo>
                <a:cubicBezTo>
                  <a:pt x="17657" y="14570"/>
                  <a:pt x="19384" y="14523"/>
                  <a:pt x="21110" y="14487"/>
                </a:cubicBezTo>
                <a:close/>
                <a:moveTo>
                  <a:pt x="15169" y="14630"/>
                </a:moveTo>
                <a:cubicBezTo>
                  <a:pt x="15193" y="16737"/>
                  <a:pt x="15216" y="18833"/>
                  <a:pt x="15216" y="20928"/>
                </a:cubicBezTo>
                <a:cubicBezTo>
                  <a:pt x="13502" y="20988"/>
                  <a:pt x="11787" y="21047"/>
                  <a:pt x="10073" y="21119"/>
                </a:cubicBezTo>
                <a:cubicBezTo>
                  <a:pt x="10049" y="19000"/>
                  <a:pt x="10025" y="16880"/>
                  <a:pt x="9978" y="14773"/>
                </a:cubicBezTo>
                <a:cubicBezTo>
                  <a:pt x="11466" y="14737"/>
                  <a:pt x="12954" y="14689"/>
                  <a:pt x="14442" y="14654"/>
                </a:cubicBezTo>
                <a:cubicBezTo>
                  <a:pt x="14681" y="14642"/>
                  <a:pt x="14919" y="14642"/>
                  <a:pt x="15169" y="14630"/>
                </a:cubicBezTo>
                <a:close/>
                <a:moveTo>
                  <a:pt x="62841" y="20905"/>
                </a:moveTo>
                <a:cubicBezTo>
                  <a:pt x="62841" y="20988"/>
                  <a:pt x="62841" y="21059"/>
                  <a:pt x="62841" y="21143"/>
                </a:cubicBezTo>
                <a:cubicBezTo>
                  <a:pt x="62841" y="23143"/>
                  <a:pt x="62841" y="25131"/>
                  <a:pt x="62818" y="27120"/>
                </a:cubicBezTo>
                <a:cubicBezTo>
                  <a:pt x="61448" y="27143"/>
                  <a:pt x="60079" y="27155"/>
                  <a:pt x="58698" y="27167"/>
                </a:cubicBezTo>
                <a:lnTo>
                  <a:pt x="57698" y="27167"/>
                </a:lnTo>
                <a:cubicBezTo>
                  <a:pt x="57698" y="25988"/>
                  <a:pt x="57710" y="24810"/>
                  <a:pt x="57710" y="23631"/>
                </a:cubicBezTo>
                <a:cubicBezTo>
                  <a:pt x="57710" y="22726"/>
                  <a:pt x="57698" y="21821"/>
                  <a:pt x="57698" y="20916"/>
                </a:cubicBezTo>
                <a:cubicBezTo>
                  <a:pt x="59412" y="20916"/>
                  <a:pt x="61127" y="20905"/>
                  <a:pt x="62841" y="20905"/>
                </a:cubicBezTo>
                <a:close/>
                <a:moveTo>
                  <a:pt x="56888" y="20928"/>
                </a:moveTo>
                <a:cubicBezTo>
                  <a:pt x="56888" y="21000"/>
                  <a:pt x="56888" y="21071"/>
                  <a:pt x="56888" y="21143"/>
                </a:cubicBezTo>
                <a:cubicBezTo>
                  <a:pt x="56888" y="23155"/>
                  <a:pt x="56876" y="25167"/>
                  <a:pt x="56864" y="27179"/>
                </a:cubicBezTo>
                <a:cubicBezTo>
                  <a:pt x="55162" y="27179"/>
                  <a:pt x="53447" y="27191"/>
                  <a:pt x="51745" y="27203"/>
                </a:cubicBezTo>
                <a:cubicBezTo>
                  <a:pt x="51745" y="26012"/>
                  <a:pt x="51757" y="24822"/>
                  <a:pt x="51745" y="23631"/>
                </a:cubicBezTo>
                <a:cubicBezTo>
                  <a:pt x="51745" y="22738"/>
                  <a:pt x="51745" y="21845"/>
                  <a:pt x="51745" y="20964"/>
                </a:cubicBezTo>
                <a:cubicBezTo>
                  <a:pt x="53459" y="20952"/>
                  <a:pt x="55174" y="20928"/>
                  <a:pt x="56888" y="20928"/>
                </a:cubicBezTo>
                <a:close/>
                <a:moveTo>
                  <a:pt x="50935" y="20976"/>
                </a:moveTo>
                <a:cubicBezTo>
                  <a:pt x="50935" y="21024"/>
                  <a:pt x="50935" y="21083"/>
                  <a:pt x="50935" y="21143"/>
                </a:cubicBezTo>
                <a:cubicBezTo>
                  <a:pt x="50935" y="23167"/>
                  <a:pt x="50923" y="25191"/>
                  <a:pt x="50911" y="27215"/>
                </a:cubicBezTo>
                <a:cubicBezTo>
                  <a:pt x="49197" y="27227"/>
                  <a:pt x="47494" y="27251"/>
                  <a:pt x="45792" y="27274"/>
                </a:cubicBezTo>
                <a:cubicBezTo>
                  <a:pt x="45792" y="26060"/>
                  <a:pt x="45803" y="24845"/>
                  <a:pt x="45792" y="23631"/>
                </a:cubicBezTo>
                <a:cubicBezTo>
                  <a:pt x="45792" y="22762"/>
                  <a:pt x="45792" y="21893"/>
                  <a:pt x="45780" y="21024"/>
                </a:cubicBezTo>
                <a:cubicBezTo>
                  <a:pt x="47494" y="21012"/>
                  <a:pt x="49221" y="20988"/>
                  <a:pt x="50935" y="20976"/>
                </a:cubicBezTo>
                <a:close/>
                <a:moveTo>
                  <a:pt x="44982" y="21035"/>
                </a:moveTo>
                <a:lnTo>
                  <a:pt x="44982" y="21143"/>
                </a:lnTo>
                <a:cubicBezTo>
                  <a:pt x="44982" y="23191"/>
                  <a:pt x="44970" y="25238"/>
                  <a:pt x="44958" y="27286"/>
                </a:cubicBezTo>
                <a:lnTo>
                  <a:pt x="44446" y="27286"/>
                </a:lnTo>
                <a:cubicBezTo>
                  <a:pt x="42910" y="27310"/>
                  <a:pt x="41374" y="27334"/>
                  <a:pt x="39838" y="27358"/>
                </a:cubicBezTo>
                <a:cubicBezTo>
                  <a:pt x="39838" y="26108"/>
                  <a:pt x="39850" y="24869"/>
                  <a:pt x="39838" y="23631"/>
                </a:cubicBezTo>
                <a:cubicBezTo>
                  <a:pt x="39838" y="22786"/>
                  <a:pt x="39838" y="21952"/>
                  <a:pt x="39838" y="21107"/>
                </a:cubicBezTo>
                <a:cubicBezTo>
                  <a:pt x="41553" y="21083"/>
                  <a:pt x="43267" y="21059"/>
                  <a:pt x="44982" y="21035"/>
                </a:cubicBezTo>
                <a:close/>
                <a:moveTo>
                  <a:pt x="39029" y="21119"/>
                </a:moveTo>
                <a:lnTo>
                  <a:pt x="39029" y="21143"/>
                </a:lnTo>
                <a:cubicBezTo>
                  <a:pt x="39029" y="23226"/>
                  <a:pt x="39017" y="25298"/>
                  <a:pt x="39005" y="27370"/>
                </a:cubicBezTo>
                <a:cubicBezTo>
                  <a:pt x="37291" y="27393"/>
                  <a:pt x="35588" y="27429"/>
                  <a:pt x="33885" y="27465"/>
                </a:cubicBezTo>
                <a:cubicBezTo>
                  <a:pt x="33885" y="26179"/>
                  <a:pt x="33897" y="24905"/>
                  <a:pt x="33885" y="23631"/>
                </a:cubicBezTo>
                <a:cubicBezTo>
                  <a:pt x="33885" y="22821"/>
                  <a:pt x="33885" y="22012"/>
                  <a:pt x="33885" y="21202"/>
                </a:cubicBezTo>
                <a:cubicBezTo>
                  <a:pt x="35600" y="21178"/>
                  <a:pt x="37314" y="21143"/>
                  <a:pt x="39029" y="21119"/>
                </a:cubicBezTo>
                <a:close/>
                <a:moveTo>
                  <a:pt x="33076" y="21226"/>
                </a:moveTo>
                <a:cubicBezTo>
                  <a:pt x="33076" y="23310"/>
                  <a:pt x="33064" y="25393"/>
                  <a:pt x="33052" y="27477"/>
                </a:cubicBezTo>
                <a:cubicBezTo>
                  <a:pt x="31337" y="27512"/>
                  <a:pt x="29635" y="27548"/>
                  <a:pt x="27932" y="27584"/>
                </a:cubicBezTo>
                <a:cubicBezTo>
                  <a:pt x="27932" y="26262"/>
                  <a:pt x="27944" y="24953"/>
                  <a:pt x="27944" y="23631"/>
                </a:cubicBezTo>
                <a:cubicBezTo>
                  <a:pt x="27932" y="22857"/>
                  <a:pt x="27932" y="22083"/>
                  <a:pt x="27932" y="21321"/>
                </a:cubicBezTo>
                <a:cubicBezTo>
                  <a:pt x="28182" y="21309"/>
                  <a:pt x="28444" y="21309"/>
                  <a:pt x="28706" y="21297"/>
                </a:cubicBezTo>
                <a:cubicBezTo>
                  <a:pt x="30159" y="21274"/>
                  <a:pt x="31623" y="21250"/>
                  <a:pt x="33076" y="21226"/>
                </a:cubicBezTo>
                <a:close/>
                <a:moveTo>
                  <a:pt x="27123" y="21333"/>
                </a:moveTo>
                <a:cubicBezTo>
                  <a:pt x="27123" y="23429"/>
                  <a:pt x="27111" y="25512"/>
                  <a:pt x="27099" y="27608"/>
                </a:cubicBezTo>
                <a:cubicBezTo>
                  <a:pt x="25384" y="27643"/>
                  <a:pt x="23682" y="27691"/>
                  <a:pt x="21979" y="27739"/>
                </a:cubicBezTo>
                <a:cubicBezTo>
                  <a:pt x="21979" y="26369"/>
                  <a:pt x="21991" y="25000"/>
                  <a:pt x="21979" y="23631"/>
                </a:cubicBezTo>
                <a:cubicBezTo>
                  <a:pt x="21979" y="22905"/>
                  <a:pt x="21979" y="22178"/>
                  <a:pt x="21979" y="21452"/>
                </a:cubicBezTo>
                <a:cubicBezTo>
                  <a:pt x="23694" y="21416"/>
                  <a:pt x="25408" y="21381"/>
                  <a:pt x="27123" y="21333"/>
                </a:cubicBezTo>
                <a:close/>
                <a:moveTo>
                  <a:pt x="21169" y="21476"/>
                </a:moveTo>
                <a:cubicBezTo>
                  <a:pt x="21169" y="23572"/>
                  <a:pt x="21158" y="25667"/>
                  <a:pt x="21134" y="27763"/>
                </a:cubicBezTo>
                <a:cubicBezTo>
                  <a:pt x="19503" y="27798"/>
                  <a:pt x="17860" y="27846"/>
                  <a:pt x="16228" y="27893"/>
                </a:cubicBezTo>
                <a:cubicBezTo>
                  <a:pt x="16157" y="27893"/>
                  <a:pt x="16085" y="27905"/>
                  <a:pt x="16014" y="27905"/>
                </a:cubicBezTo>
                <a:cubicBezTo>
                  <a:pt x="16026" y="26477"/>
                  <a:pt x="16038" y="25048"/>
                  <a:pt x="16026" y="23631"/>
                </a:cubicBezTo>
                <a:cubicBezTo>
                  <a:pt x="16026" y="22952"/>
                  <a:pt x="16026" y="22274"/>
                  <a:pt x="16026" y="21607"/>
                </a:cubicBezTo>
                <a:cubicBezTo>
                  <a:pt x="17740" y="21559"/>
                  <a:pt x="19455" y="21524"/>
                  <a:pt x="21169" y="21476"/>
                </a:cubicBezTo>
                <a:close/>
                <a:moveTo>
                  <a:pt x="15216" y="21631"/>
                </a:moveTo>
                <a:cubicBezTo>
                  <a:pt x="15216" y="23726"/>
                  <a:pt x="15204" y="25834"/>
                  <a:pt x="15181" y="27929"/>
                </a:cubicBezTo>
                <a:cubicBezTo>
                  <a:pt x="13478" y="27989"/>
                  <a:pt x="11775" y="28036"/>
                  <a:pt x="10061" y="28108"/>
                </a:cubicBezTo>
                <a:cubicBezTo>
                  <a:pt x="10073" y="26620"/>
                  <a:pt x="10085" y="25119"/>
                  <a:pt x="10085" y="23631"/>
                </a:cubicBezTo>
                <a:cubicBezTo>
                  <a:pt x="10073" y="23012"/>
                  <a:pt x="10073" y="22381"/>
                  <a:pt x="10073" y="21762"/>
                </a:cubicBezTo>
                <a:cubicBezTo>
                  <a:pt x="11525" y="21726"/>
                  <a:pt x="12990" y="21690"/>
                  <a:pt x="14442" y="21643"/>
                </a:cubicBezTo>
                <a:cubicBezTo>
                  <a:pt x="14704" y="21643"/>
                  <a:pt x="14954" y="21631"/>
                  <a:pt x="15216" y="21631"/>
                </a:cubicBezTo>
                <a:close/>
                <a:moveTo>
                  <a:pt x="62806" y="27893"/>
                </a:moveTo>
                <a:cubicBezTo>
                  <a:pt x="62794" y="29977"/>
                  <a:pt x="62758" y="32049"/>
                  <a:pt x="62722" y="34120"/>
                </a:cubicBezTo>
                <a:cubicBezTo>
                  <a:pt x="61377" y="34132"/>
                  <a:pt x="60043" y="34156"/>
                  <a:pt x="58698" y="34156"/>
                </a:cubicBezTo>
                <a:cubicBezTo>
                  <a:pt x="58341" y="34156"/>
                  <a:pt x="57984" y="34168"/>
                  <a:pt x="57626" y="34168"/>
                </a:cubicBezTo>
                <a:cubicBezTo>
                  <a:pt x="57650" y="32084"/>
                  <a:pt x="57674" y="30001"/>
                  <a:pt x="57698" y="27917"/>
                </a:cubicBezTo>
                <a:cubicBezTo>
                  <a:pt x="59400" y="27905"/>
                  <a:pt x="61103" y="27905"/>
                  <a:pt x="62806" y="27893"/>
                </a:cubicBezTo>
                <a:close/>
                <a:moveTo>
                  <a:pt x="56852" y="27917"/>
                </a:moveTo>
                <a:cubicBezTo>
                  <a:pt x="56841" y="30001"/>
                  <a:pt x="56805" y="32084"/>
                  <a:pt x="56769" y="34168"/>
                </a:cubicBezTo>
                <a:cubicBezTo>
                  <a:pt x="55067" y="34180"/>
                  <a:pt x="53364" y="34192"/>
                  <a:pt x="51673" y="34204"/>
                </a:cubicBezTo>
                <a:cubicBezTo>
                  <a:pt x="51709" y="32120"/>
                  <a:pt x="51721" y="30037"/>
                  <a:pt x="51745" y="27965"/>
                </a:cubicBezTo>
                <a:cubicBezTo>
                  <a:pt x="53447" y="27941"/>
                  <a:pt x="55150" y="27929"/>
                  <a:pt x="56852" y="27917"/>
                </a:cubicBezTo>
                <a:close/>
                <a:moveTo>
                  <a:pt x="50899" y="27965"/>
                </a:moveTo>
                <a:lnTo>
                  <a:pt x="50899" y="27965"/>
                </a:lnTo>
                <a:cubicBezTo>
                  <a:pt x="50887" y="30049"/>
                  <a:pt x="50852" y="32132"/>
                  <a:pt x="50816" y="34216"/>
                </a:cubicBezTo>
                <a:cubicBezTo>
                  <a:pt x="49113" y="34228"/>
                  <a:pt x="47411" y="34251"/>
                  <a:pt x="45720" y="34263"/>
                </a:cubicBezTo>
                <a:cubicBezTo>
                  <a:pt x="45744" y="32180"/>
                  <a:pt x="45768" y="30108"/>
                  <a:pt x="45792" y="28024"/>
                </a:cubicBezTo>
                <a:cubicBezTo>
                  <a:pt x="47494" y="28001"/>
                  <a:pt x="49197" y="27977"/>
                  <a:pt x="50899" y="27965"/>
                </a:cubicBezTo>
                <a:close/>
                <a:moveTo>
                  <a:pt x="44946" y="28036"/>
                </a:moveTo>
                <a:lnTo>
                  <a:pt x="44946" y="28036"/>
                </a:lnTo>
                <a:cubicBezTo>
                  <a:pt x="44922" y="30108"/>
                  <a:pt x="44899" y="32192"/>
                  <a:pt x="44863" y="34275"/>
                </a:cubicBezTo>
                <a:lnTo>
                  <a:pt x="44446" y="34275"/>
                </a:lnTo>
                <a:cubicBezTo>
                  <a:pt x="42886" y="34299"/>
                  <a:pt x="41315" y="34323"/>
                  <a:pt x="39755" y="34347"/>
                </a:cubicBezTo>
                <a:cubicBezTo>
                  <a:pt x="39791" y="32263"/>
                  <a:pt x="39815" y="30179"/>
                  <a:pt x="39827" y="28108"/>
                </a:cubicBezTo>
                <a:cubicBezTo>
                  <a:pt x="41541" y="28072"/>
                  <a:pt x="43244" y="28048"/>
                  <a:pt x="44946" y="28036"/>
                </a:cubicBezTo>
                <a:close/>
                <a:moveTo>
                  <a:pt x="38993" y="28120"/>
                </a:moveTo>
                <a:lnTo>
                  <a:pt x="38993" y="28120"/>
                </a:lnTo>
                <a:cubicBezTo>
                  <a:pt x="38969" y="30203"/>
                  <a:pt x="38945" y="32287"/>
                  <a:pt x="38910" y="34359"/>
                </a:cubicBezTo>
                <a:cubicBezTo>
                  <a:pt x="37207" y="34394"/>
                  <a:pt x="35505" y="34418"/>
                  <a:pt x="33802" y="34454"/>
                </a:cubicBezTo>
                <a:cubicBezTo>
                  <a:pt x="33838" y="32370"/>
                  <a:pt x="33862" y="30287"/>
                  <a:pt x="33873" y="28203"/>
                </a:cubicBezTo>
                <a:cubicBezTo>
                  <a:pt x="35588" y="28167"/>
                  <a:pt x="37291" y="28144"/>
                  <a:pt x="38993" y="28120"/>
                </a:cubicBezTo>
                <a:close/>
                <a:moveTo>
                  <a:pt x="33040" y="28215"/>
                </a:moveTo>
                <a:cubicBezTo>
                  <a:pt x="33016" y="30299"/>
                  <a:pt x="32992" y="32382"/>
                  <a:pt x="32945" y="34478"/>
                </a:cubicBezTo>
                <a:cubicBezTo>
                  <a:pt x="31254" y="34501"/>
                  <a:pt x="29551" y="34549"/>
                  <a:pt x="27849" y="34585"/>
                </a:cubicBezTo>
                <a:cubicBezTo>
                  <a:pt x="27885" y="32489"/>
                  <a:pt x="27908" y="30406"/>
                  <a:pt x="27920" y="28310"/>
                </a:cubicBezTo>
                <a:cubicBezTo>
                  <a:pt x="28182" y="28310"/>
                  <a:pt x="28444" y="28298"/>
                  <a:pt x="28706" y="28298"/>
                </a:cubicBezTo>
                <a:cubicBezTo>
                  <a:pt x="30147" y="28263"/>
                  <a:pt x="31599" y="28239"/>
                  <a:pt x="33040" y="28215"/>
                </a:cubicBezTo>
                <a:close/>
                <a:moveTo>
                  <a:pt x="27087" y="28334"/>
                </a:moveTo>
                <a:lnTo>
                  <a:pt x="27087" y="28334"/>
                </a:lnTo>
                <a:cubicBezTo>
                  <a:pt x="27063" y="30430"/>
                  <a:pt x="27027" y="32513"/>
                  <a:pt x="26992" y="34609"/>
                </a:cubicBezTo>
                <a:cubicBezTo>
                  <a:pt x="25289" y="34644"/>
                  <a:pt x="23598" y="34680"/>
                  <a:pt x="21896" y="34728"/>
                </a:cubicBezTo>
                <a:cubicBezTo>
                  <a:pt x="21931" y="32644"/>
                  <a:pt x="21955" y="30549"/>
                  <a:pt x="21967" y="28453"/>
                </a:cubicBezTo>
                <a:cubicBezTo>
                  <a:pt x="23682" y="28405"/>
                  <a:pt x="25384" y="28370"/>
                  <a:pt x="27087" y="28334"/>
                </a:cubicBezTo>
                <a:close/>
                <a:moveTo>
                  <a:pt x="21134" y="28477"/>
                </a:moveTo>
                <a:cubicBezTo>
                  <a:pt x="21110" y="30572"/>
                  <a:pt x="21074" y="32656"/>
                  <a:pt x="21038" y="34751"/>
                </a:cubicBezTo>
                <a:cubicBezTo>
                  <a:pt x="19431" y="34799"/>
                  <a:pt x="17836" y="34847"/>
                  <a:pt x="16228" y="34894"/>
                </a:cubicBezTo>
                <a:lnTo>
                  <a:pt x="15943" y="34906"/>
                </a:lnTo>
                <a:cubicBezTo>
                  <a:pt x="15978" y="32799"/>
                  <a:pt x="16002" y="30703"/>
                  <a:pt x="16014" y="28596"/>
                </a:cubicBezTo>
                <a:cubicBezTo>
                  <a:pt x="17717" y="28560"/>
                  <a:pt x="19431" y="28513"/>
                  <a:pt x="21134" y="28477"/>
                </a:cubicBezTo>
                <a:close/>
                <a:moveTo>
                  <a:pt x="15181" y="28620"/>
                </a:moveTo>
                <a:cubicBezTo>
                  <a:pt x="15157" y="30727"/>
                  <a:pt x="15121" y="32823"/>
                  <a:pt x="15085" y="34930"/>
                </a:cubicBezTo>
                <a:cubicBezTo>
                  <a:pt x="13383" y="34978"/>
                  <a:pt x="11680" y="35037"/>
                  <a:pt x="9978" y="35109"/>
                </a:cubicBezTo>
                <a:cubicBezTo>
                  <a:pt x="10013" y="32989"/>
                  <a:pt x="10049" y="30882"/>
                  <a:pt x="10061" y="28763"/>
                </a:cubicBezTo>
                <a:cubicBezTo>
                  <a:pt x="11525" y="28727"/>
                  <a:pt x="12990" y="28679"/>
                  <a:pt x="14442" y="28644"/>
                </a:cubicBezTo>
                <a:cubicBezTo>
                  <a:pt x="14692" y="28644"/>
                  <a:pt x="14931" y="28632"/>
                  <a:pt x="15181" y="28620"/>
                </a:cubicBezTo>
                <a:close/>
                <a:moveTo>
                  <a:pt x="62710" y="34894"/>
                </a:moveTo>
                <a:cubicBezTo>
                  <a:pt x="62663" y="36966"/>
                  <a:pt x="62627" y="39038"/>
                  <a:pt x="62579" y="41109"/>
                </a:cubicBezTo>
                <a:cubicBezTo>
                  <a:pt x="61282" y="41133"/>
                  <a:pt x="59996" y="41145"/>
                  <a:pt x="58698" y="41157"/>
                </a:cubicBezTo>
                <a:lnTo>
                  <a:pt x="57495" y="41157"/>
                </a:lnTo>
                <a:cubicBezTo>
                  <a:pt x="57531" y="39073"/>
                  <a:pt x="57579" y="36990"/>
                  <a:pt x="57614" y="34906"/>
                </a:cubicBezTo>
                <a:cubicBezTo>
                  <a:pt x="59305" y="34906"/>
                  <a:pt x="61008" y="34894"/>
                  <a:pt x="62710" y="34894"/>
                </a:cubicBezTo>
                <a:close/>
                <a:moveTo>
                  <a:pt x="56757" y="34918"/>
                </a:moveTo>
                <a:cubicBezTo>
                  <a:pt x="56722" y="37002"/>
                  <a:pt x="56674" y="39085"/>
                  <a:pt x="56614" y="41169"/>
                </a:cubicBezTo>
                <a:cubicBezTo>
                  <a:pt x="54924" y="41181"/>
                  <a:pt x="53233" y="41181"/>
                  <a:pt x="51542" y="41205"/>
                </a:cubicBezTo>
                <a:cubicBezTo>
                  <a:pt x="51578" y="39121"/>
                  <a:pt x="51626" y="37037"/>
                  <a:pt x="51661" y="34954"/>
                </a:cubicBezTo>
                <a:cubicBezTo>
                  <a:pt x="53352" y="34942"/>
                  <a:pt x="55055" y="34918"/>
                  <a:pt x="56757" y="34918"/>
                </a:cubicBezTo>
                <a:close/>
                <a:moveTo>
                  <a:pt x="50804" y="34966"/>
                </a:moveTo>
                <a:cubicBezTo>
                  <a:pt x="50768" y="37037"/>
                  <a:pt x="50721" y="39121"/>
                  <a:pt x="50673" y="41205"/>
                </a:cubicBezTo>
                <a:cubicBezTo>
                  <a:pt x="48971" y="41228"/>
                  <a:pt x="47280" y="41240"/>
                  <a:pt x="45577" y="41264"/>
                </a:cubicBezTo>
                <a:cubicBezTo>
                  <a:pt x="45625" y="39181"/>
                  <a:pt x="45673" y="37097"/>
                  <a:pt x="45708" y="35013"/>
                </a:cubicBezTo>
                <a:cubicBezTo>
                  <a:pt x="47399" y="35001"/>
                  <a:pt x="49102" y="34978"/>
                  <a:pt x="50804" y="34966"/>
                </a:cubicBezTo>
                <a:close/>
                <a:moveTo>
                  <a:pt x="44839" y="35025"/>
                </a:moveTo>
                <a:lnTo>
                  <a:pt x="44839" y="35025"/>
                </a:lnTo>
                <a:cubicBezTo>
                  <a:pt x="44803" y="37109"/>
                  <a:pt x="44756" y="39192"/>
                  <a:pt x="44708" y="41276"/>
                </a:cubicBezTo>
                <a:lnTo>
                  <a:pt x="44446" y="41276"/>
                </a:lnTo>
                <a:cubicBezTo>
                  <a:pt x="42839" y="41300"/>
                  <a:pt x="41231" y="41324"/>
                  <a:pt x="39624" y="41348"/>
                </a:cubicBezTo>
                <a:cubicBezTo>
                  <a:pt x="39672" y="39264"/>
                  <a:pt x="39707" y="37180"/>
                  <a:pt x="39743" y="35097"/>
                </a:cubicBezTo>
                <a:cubicBezTo>
                  <a:pt x="41446" y="35073"/>
                  <a:pt x="43148" y="35049"/>
                  <a:pt x="44839" y="35025"/>
                </a:cubicBezTo>
                <a:close/>
                <a:moveTo>
                  <a:pt x="38886" y="35109"/>
                </a:moveTo>
                <a:cubicBezTo>
                  <a:pt x="38850" y="37192"/>
                  <a:pt x="38803" y="39276"/>
                  <a:pt x="38755" y="41359"/>
                </a:cubicBezTo>
                <a:cubicBezTo>
                  <a:pt x="37064" y="41383"/>
                  <a:pt x="35362" y="41419"/>
                  <a:pt x="33671" y="41455"/>
                </a:cubicBezTo>
                <a:cubicBezTo>
                  <a:pt x="33719" y="39371"/>
                  <a:pt x="33754" y="37287"/>
                  <a:pt x="33790" y="35204"/>
                </a:cubicBezTo>
                <a:cubicBezTo>
                  <a:pt x="35493" y="35168"/>
                  <a:pt x="37195" y="35144"/>
                  <a:pt x="38886" y="35109"/>
                </a:cubicBezTo>
                <a:close/>
                <a:moveTo>
                  <a:pt x="32933" y="35216"/>
                </a:moveTo>
                <a:cubicBezTo>
                  <a:pt x="32897" y="37299"/>
                  <a:pt x="32849" y="39383"/>
                  <a:pt x="32802" y="41467"/>
                </a:cubicBezTo>
                <a:cubicBezTo>
                  <a:pt x="31099" y="41502"/>
                  <a:pt x="29409" y="41538"/>
                  <a:pt x="27718" y="41586"/>
                </a:cubicBezTo>
                <a:cubicBezTo>
                  <a:pt x="27766" y="39490"/>
                  <a:pt x="27801" y="37395"/>
                  <a:pt x="27837" y="35311"/>
                </a:cubicBezTo>
                <a:cubicBezTo>
                  <a:pt x="28123" y="35311"/>
                  <a:pt x="28408" y="35299"/>
                  <a:pt x="28706" y="35287"/>
                </a:cubicBezTo>
                <a:cubicBezTo>
                  <a:pt x="30111" y="35263"/>
                  <a:pt x="31528" y="35240"/>
                  <a:pt x="32933" y="35216"/>
                </a:cubicBezTo>
                <a:close/>
                <a:moveTo>
                  <a:pt x="26980" y="35335"/>
                </a:moveTo>
                <a:cubicBezTo>
                  <a:pt x="26944" y="37418"/>
                  <a:pt x="26896" y="39514"/>
                  <a:pt x="26849" y="41598"/>
                </a:cubicBezTo>
                <a:cubicBezTo>
                  <a:pt x="25146" y="41645"/>
                  <a:pt x="23455" y="41681"/>
                  <a:pt x="21765" y="41729"/>
                </a:cubicBezTo>
                <a:cubicBezTo>
                  <a:pt x="21800" y="39633"/>
                  <a:pt x="21848" y="37538"/>
                  <a:pt x="21884" y="35454"/>
                </a:cubicBezTo>
                <a:cubicBezTo>
                  <a:pt x="23586" y="35406"/>
                  <a:pt x="25277" y="35371"/>
                  <a:pt x="26980" y="35335"/>
                </a:cubicBezTo>
                <a:close/>
                <a:moveTo>
                  <a:pt x="21027" y="35466"/>
                </a:moveTo>
                <a:lnTo>
                  <a:pt x="21027" y="35466"/>
                </a:lnTo>
                <a:cubicBezTo>
                  <a:pt x="20979" y="37561"/>
                  <a:pt x="20931" y="39657"/>
                  <a:pt x="20884" y="41752"/>
                </a:cubicBezTo>
                <a:cubicBezTo>
                  <a:pt x="19336" y="41800"/>
                  <a:pt x="17776" y="41836"/>
                  <a:pt x="16228" y="41883"/>
                </a:cubicBezTo>
                <a:cubicBezTo>
                  <a:pt x="16085" y="41895"/>
                  <a:pt x="15943" y="41895"/>
                  <a:pt x="15800" y="41907"/>
                </a:cubicBezTo>
                <a:cubicBezTo>
                  <a:pt x="15847" y="39800"/>
                  <a:pt x="15895" y="37704"/>
                  <a:pt x="15931" y="35597"/>
                </a:cubicBezTo>
                <a:cubicBezTo>
                  <a:pt x="17621" y="35561"/>
                  <a:pt x="19324" y="35513"/>
                  <a:pt x="21027" y="35466"/>
                </a:cubicBezTo>
                <a:close/>
                <a:moveTo>
                  <a:pt x="15073" y="35621"/>
                </a:moveTo>
                <a:cubicBezTo>
                  <a:pt x="15026" y="37716"/>
                  <a:pt x="14978" y="39800"/>
                  <a:pt x="14931" y="41895"/>
                </a:cubicBezTo>
                <a:cubicBezTo>
                  <a:pt x="14931" y="41907"/>
                  <a:pt x="14931" y="41919"/>
                  <a:pt x="14931" y="41931"/>
                </a:cubicBezTo>
                <a:cubicBezTo>
                  <a:pt x="13240" y="41979"/>
                  <a:pt x="11537" y="42038"/>
                  <a:pt x="9847" y="42110"/>
                </a:cubicBezTo>
                <a:cubicBezTo>
                  <a:pt x="9894" y="39990"/>
                  <a:pt x="9930" y="37871"/>
                  <a:pt x="9978" y="35752"/>
                </a:cubicBezTo>
                <a:cubicBezTo>
                  <a:pt x="11466" y="35716"/>
                  <a:pt x="12954" y="35680"/>
                  <a:pt x="14442" y="35633"/>
                </a:cubicBezTo>
                <a:cubicBezTo>
                  <a:pt x="14657" y="35633"/>
                  <a:pt x="14859" y="35633"/>
                  <a:pt x="15073" y="35621"/>
                </a:cubicBezTo>
                <a:close/>
                <a:moveTo>
                  <a:pt x="62556" y="41883"/>
                </a:moveTo>
                <a:cubicBezTo>
                  <a:pt x="62556" y="41895"/>
                  <a:pt x="62556" y="41895"/>
                  <a:pt x="62556" y="41895"/>
                </a:cubicBezTo>
                <a:cubicBezTo>
                  <a:pt x="62508" y="43967"/>
                  <a:pt x="62460" y="46039"/>
                  <a:pt x="62401" y="48110"/>
                </a:cubicBezTo>
                <a:cubicBezTo>
                  <a:pt x="61174" y="48122"/>
                  <a:pt x="59936" y="48146"/>
                  <a:pt x="58698" y="48146"/>
                </a:cubicBezTo>
                <a:cubicBezTo>
                  <a:pt x="58246" y="48146"/>
                  <a:pt x="57793" y="48158"/>
                  <a:pt x="57329" y="48158"/>
                </a:cubicBezTo>
                <a:cubicBezTo>
                  <a:pt x="57376" y="46074"/>
                  <a:pt x="57424" y="43991"/>
                  <a:pt x="57472" y="41907"/>
                </a:cubicBezTo>
                <a:cubicBezTo>
                  <a:pt x="59162" y="41895"/>
                  <a:pt x="60865" y="41895"/>
                  <a:pt x="62556" y="41883"/>
                </a:cubicBezTo>
                <a:close/>
                <a:moveTo>
                  <a:pt x="56602" y="41907"/>
                </a:moveTo>
                <a:cubicBezTo>
                  <a:pt x="56555" y="43991"/>
                  <a:pt x="56495" y="46074"/>
                  <a:pt x="56448" y="48158"/>
                </a:cubicBezTo>
                <a:cubicBezTo>
                  <a:pt x="54757" y="48170"/>
                  <a:pt x="53066" y="48182"/>
                  <a:pt x="51376" y="48194"/>
                </a:cubicBezTo>
                <a:cubicBezTo>
                  <a:pt x="51423" y="46110"/>
                  <a:pt x="51471" y="44038"/>
                  <a:pt x="51518" y="41955"/>
                </a:cubicBezTo>
                <a:cubicBezTo>
                  <a:pt x="53209" y="41931"/>
                  <a:pt x="54912" y="41919"/>
                  <a:pt x="56602" y="41907"/>
                </a:cubicBezTo>
                <a:close/>
                <a:moveTo>
                  <a:pt x="50649" y="41955"/>
                </a:moveTo>
                <a:lnTo>
                  <a:pt x="50649" y="41955"/>
                </a:lnTo>
                <a:cubicBezTo>
                  <a:pt x="50602" y="44038"/>
                  <a:pt x="50542" y="46122"/>
                  <a:pt x="50495" y="48206"/>
                </a:cubicBezTo>
                <a:cubicBezTo>
                  <a:pt x="48804" y="48217"/>
                  <a:pt x="47113" y="48241"/>
                  <a:pt x="45422" y="48265"/>
                </a:cubicBezTo>
                <a:cubicBezTo>
                  <a:pt x="45470" y="46181"/>
                  <a:pt x="45518" y="44098"/>
                  <a:pt x="45565" y="42014"/>
                </a:cubicBezTo>
                <a:cubicBezTo>
                  <a:pt x="47256" y="41990"/>
                  <a:pt x="48959" y="41967"/>
                  <a:pt x="50649" y="41955"/>
                </a:cubicBezTo>
                <a:close/>
                <a:moveTo>
                  <a:pt x="44696" y="42026"/>
                </a:moveTo>
                <a:lnTo>
                  <a:pt x="44696" y="42026"/>
                </a:lnTo>
                <a:cubicBezTo>
                  <a:pt x="44649" y="44110"/>
                  <a:pt x="44589" y="46181"/>
                  <a:pt x="44541" y="48265"/>
                </a:cubicBezTo>
                <a:lnTo>
                  <a:pt x="44446" y="48265"/>
                </a:lnTo>
                <a:cubicBezTo>
                  <a:pt x="42779" y="48289"/>
                  <a:pt x="41124" y="48313"/>
                  <a:pt x="39469" y="48348"/>
                </a:cubicBezTo>
                <a:cubicBezTo>
                  <a:pt x="39517" y="46265"/>
                  <a:pt x="39565" y="44181"/>
                  <a:pt x="39612" y="42098"/>
                </a:cubicBezTo>
                <a:cubicBezTo>
                  <a:pt x="41303" y="42074"/>
                  <a:pt x="42994" y="42050"/>
                  <a:pt x="44696" y="42026"/>
                </a:cubicBezTo>
                <a:close/>
                <a:moveTo>
                  <a:pt x="38743" y="42110"/>
                </a:moveTo>
                <a:lnTo>
                  <a:pt x="38743" y="42110"/>
                </a:lnTo>
                <a:cubicBezTo>
                  <a:pt x="38684" y="44193"/>
                  <a:pt x="38636" y="46277"/>
                  <a:pt x="38588" y="48360"/>
                </a:cubicBezTo>
                <a:cubicBezTo>
                  <a:pt x="36898" y="48384"/>
                  <a:pt x="35207" y="48420"/>
                  <a:pt x="33516" y="48456"/>
                </a:cubicBezTo>
                <a:cubicBezTo>
                  <a:pt x="33564" y="46372"/>
                  <a:pt x="33611" y="44276"/>
                  <a:pt x="33659" y="42193"/>
                </a:cubicBezTo>
                <a:cubicBezTo>
                  <a:pt x="35350" y="42169"/>
                  <a:pt x="37040" y="42133"/>
                  <a:pt x="38743" y="42110"/>
                </a:cubicBezTo>
                <a:close/>
                <a:moveTo>
                  <a:pt x="32778" y="42217"/>
                </a:moveTo>
                <a:cubicBezTo>
                  <a:pt x="32730" y="44300"/>
                  <a:pt x="32683" y="46384"/>
                  <a:pt x="32635" y="48467"/>
                </a:cubicBezTo>
                <a:cubicBezTo>
                  <a:pt x="30944" y="48503"/>
                  <a:pt x="29242" y="48539"/>
                  <a:pt x="27551" y="48587"/>
                </a:cubicBezTo>
                <a:cubicBezTo>
                  <a:pt x="27599" y="46491"/>
                  <a:pt x="27646" y="44396"/>
                  <a:pt x="27694" y="42312"/>
                </a:cubicBezTo>
                <a:cubicBezTo>
                  <a:pt x="28039" y="42300"/>
                  <a:pt x="28373" y="42300"/>
                  <a:pt x="28706" y="42288"/>
                </a:cubicBezTo>
                <a:cubicBezTo>
                  <a:pt x="30063" y="42264"/>
                  <a:pt x="31421" y="42240"/>
                  <a:pt x="32778" y="42217"/>
                </a:cubicBezTo>
                <a:close/>
                <a:moveTo>
                  <a:pt x="26825" y="42324"/>
                </a:moveTo>
                <a:cubicBezTo>
                  <a:pt x="26777" y="44419"/>
                  <a:pt x="26730" y="46515"/>
                  <a:pt x="26670" y="48598"/>
                </a:cubicBezTo>
                <a:cubicBezTo>
                  <a:pt x="24979" y="48646"/>
                  <a:pt x="23289" y="48682"/>
                  <a:pt x="21598" y="48729"/>
                </a:cubicBezTo>
                <a:cubicBezTo>
                  <a:pt x="21646" y="46634"/>
                  <a:pt x="21693" y="44538"/>
                  <a:pt x="21741" y="42443"/>
                </a:cubicBezTo>
                <a:cubicBezTo>
                  <a:pt x="23444" y="42407"/>
                  <a:pt x="25134" y="42371"/>
                  <a:pt x="26825" y="42324"/>
                </a:cubicBezTo>
                <a:close/>
                <a:moveTo>
                  <a:pt x="20872" y="42467"/>
                </a:moveTo>
                <a:lnTo>
                  <a:pt x="20872" y="42467"/>
                </a:lnTo>
                <a:cubicBezTo>
                  <a:pt x="20824" y="44562"/>
                  <a:pt x="20765" y="46658"/>
                  <a:pt x="20717" y="48753"/>
                </a:cubicBezTo>
                <a:cubicBezTo>
                  <a:pt x="19217" y="48801"/>
                  <a:pt x="17729" y="48837"/>
                  <a:pt x="16228" y="48884"/>
                </a:cubicBezTo>
                <a:lnTo>
                  <a:pt x="15645" y="48896"/>
                </a:lnTo>
                <a:cubicBezTo>
                  <a:pt x="15693" y="46801"/>
                  <a:pt x="15740" y="44693"/>
                  <a:pt x="15788" y="42598"/>
                </a:cubicBezTo>
                <a:cubicBezTo>
                  <a:pt x="17479" y="42550"/>
                  <a:pt x="19181" y="42514"/>
                  <a:pt x="20872" y="42467"/>
                </a:cubicBezTo>
                <a:close/>
                <a:moveTo>
                  <a:pt x="14919" y="42621"/>
                </a:moveTo>
                <a:cubicBezTo>
                  <a:pt x="14859" y="44729"/>
                  <a:pt x="14812" y="46824"/>
                  <a:pt x="14764" y="48932"/>
                </a:cubicBezTo>
                <a:cubicBezTo>
                  <a:pt x="13073" y="48979"/>
                  <a:pt x="11383" y="49039"/>
                  <a:pt x="9692" y="49110"/>
                </a:cubicBezTo>
                <a:cubicBezTo>
                  <a:pt x="9739" y="46991"/>
                  <a:pt x="9787" y="44872"/>
                  <a:pt x="9835" y="42752"/>
                </a:cubicBezTo>
                <a:cubicBezTo>
                  <a:pt x="11371" y="42717"/>
                  <a:pt x="12907" y="42669"/>
                  <a:pt x="14442" y="42633"/>
                </a:cubicBezTo>
                <a:cubicBezTo>
                  <a:pt x="14609" y="42633"/>
                  <a:pt x="14764" y="42621"/>
                  <a:pt x="14919" y="42621"/>
                </a:cubicBezTo>
                <a:close/>
                <a:moveTo>
                  <a:pt x="62389" y="48884"/>
                </a:moveTo>
                <a:cubicBezTo>
                  <a:pt x="62341" y="50956"/>
                  <a:pt x="62294" y="53028"/>
                  <a:pt x="62246" y="55111"/>
                </a:cubicBezTo>
                <a:cubicBezTo>
                  <a:pt x="61067" y="55123"/>
                  <a:pt x="59877" y="55135"/>
                  <a:pt x="58698" y="55147"/>
                </a:cubicBezTo>
                <a:cubicBezTo>
                  <a:pt x="58198" y="55147"/>
                  <a:pt x="57686" y="55147"/>
                  <a:pt x="57174" y="55159"/>
                </a:cubicBezTo>
                <a:cubicBezTo>
                  <a:pt x="57222" y="53075"/>
                  <a:pt x="57269" y="50992"/>
                  <a:pt x="57317" y="48908"/>
                </a:cubicBezTo>
                <a:cubicBezTo>
                  <a:pt x="59008" y="48896"/>
                  <a:pt x="60698" y="48884"/>
                  <a:pt x="62389" y="48884"/>
                </a:cubicBezTo>
                <a:close/>
                <a:moveTo>
                  <a:pt x="56436" y="48908"/>
                </a:moveTo>
                <a:lnTo>
                  <a:pt x="56436" y="48908"/>
                </a:lnTo>
                <a:cubicBezTo>
                  <a:pt x="56388" y="50992"/>
                  <a:pt x="56329" y="53075"/>
                  <a:pt x="56293" y="55159"/>
                </a:cubicBezTo>
                <a:cubicBezTo>
                  <a:pt x="54602" y="55171"/>
                  <a:pt x="52912" y="55183"/>
                  <a:pt x="51221" y="55194"/>
                </a:cubicBezTo>
                <a:cubicBezTo>
                  <a:pt x="51268" y="53111"/>
                  <a:pt x="51316" y="51027"/>
                  <a:pt x="51364" y="48944"/>
                </a:cubicBezTo>
                <a:cubicBezTo>
                  <a:pt x="53054" y="48932"/>
                  <a:pt x="54745" y="48920"/>
                  <a:pt x="56436" y="48908"/>
                </a:cubicBezTo>
                <a:close/>
                <a:moveTo>
                  <a:pt x="50483" y="48956"/>
                </a:moveTo>
                <a:cubicBezTo>
                  <a:pt x="50435" y="51039"/>
                  <a:pt x="50375" y="53123"/>
                  <a:pt x="50340" y="55206"/>
                </a:cubicBezTo>
                <a:cubicBezTo>
                  <a:pt x="48649" y="55218"/>
                  <a:pt x="46958" y="55242"/>
                  <a:pt x="45268" y="55254"/>
                </a:cubicBezTo>
                <a:cubicBezTo>
                  <a:pt x="45315" y="53170"/>
                  <a:pt x="45363" y="51087"/>
                  <a:pt x="45411" y="49015"/>
                </a:cubicBezTo>
                <a:cubicBezTo>
                  <a:pt x="47101" y="48991"/>
                  <a:pt x="48792" y="48968"/>
                  <a:pt x="50483" y="48956"/>
                </a:cubicBezTo>
                <a:close/>
                <a:moveTo>
                  <a:pt x="44530" y="49015"/>
                </a:moveTo>
                <a:lnTo>
                  <a:pt x="44530" y="49015"/>
                </a:lnTo>
                <a:cubicBezTo>
                  <a:pt x="44482" y="51099"/>
                  <a:pt x="44434" y="53182"/>
                  <a:pt x="44387" y="55266"/>
                </a:cubicBezTo>
                <a:cubicBezTo>
                  <a:pt x="42696" y="55290"/>
                  <a:pt x="41005" y="55314"/>
                  <a:pt x="39315" y="55337"/>
                </a:cubicBezTo>
                <a:cubicBezTo>
                  <a:pt x="39350" y="53254"/>
                  <a:pt x="39398" y="51182"/>
                  <a:pt x="39446" y="49098"/>
                </a:cubicBezTo>
                <a:cubicBezTo>
                  <a:pt x="41148" y="49063"/>
                  <a:pt x="42839" y="49039"/>
                  <a:pt x="44530" y="49015"/>
                </a:cubicBezTo>
                <a:close/>
                <a:moveTo>
                  <a:pt x="38564" y="49110"/>
                </a:moveTo>
                <a:lnTo>
                  <a:pt x="38564" y="49110"/>
                </a:lnTo>
                <a:cubicBezTo>
                  <a:pt x="38517" y="51194"/>
                  <a:pt x="38469" y="53266"/>
                  <a:pt x="38434" y="55349"/>
                </a:cubicBezTo>
                <a:cubicBezTo>
                  <a:pt x="36743" y="55385"/>
                  <a:pt x="35052" y="55421"/>
                  <a:pt x="33361" y="55444"/>
                </a:cubicBezTo>
                <a:cubicBezTo>
                  <a:pt x="33397" y="53361"/>
                  <a:pt x="33445" y="51277"/>
                  <a:pt x="33492" y="49194"/>
                </a:cubicBezTo>
                <a:cubicBezTo>
                  <a:pt x="35183" y="49158"/>
                  <a:pt x="36874" y="49134"/>
                  <a:pt x="38564" y="49110"/>
                </a:cubicBezTo>
                <a:close/>
                <a:moveTo>
                  <a:pt x="32611" y="49206"/>
                </a:moveTo>
                <a:lnTo>
                  <a:pt x="32611" y="49206"/>
                </a:lnTo>
                <a:cubicBezTo>
                  <a:pt x="32564" y="51301"/>
                  <a:pt x="32516" y="53385"/>
                  <a:pt x="32468" y="55468"/>
                </a:cubicBezTo>
                <a:cubicBezTo>
                  <a:pt x="30778" y="55504"/>
                  <a:pt x="29099" y="55540"/>
                  <a:pt x="27408" y="55575"/>
                </a:cubicBezTo>
                <a:cubicBezTo>
                  <a:pt x="27444" y="53492"/>
                  <a:pt x="27492" y="51396"/>
                  <a:pt x="27539" y="49313"/>
                </a:cubicBezTo>
                <a:cubicBezTo>
                  <a:pt x="27932" y="49301"/>
                  <a:pt x="28313" y="49289"/>
                  <a:pt x="28706" y="49289"/>
                </a:cubicBezTo>
                <a:cubicBezTo>
                  <a:pt x="30004" y="49253"/>
                  <a:pt x="31314" y="49229"/>
                  <a:pt x="32611" y="49206"/>
                </a:cubicBezTo>
                <a:close/>
                <a:moveTo>
                  <a:pt x="26658" y="49325"/>
                </a:moveTo>
                <a:cubicBezTo>
                  <a:pt x="26611" y="51420"/>
                  <a:pt x="26563" y="53504"/>
                  <a:pt x="26515" y="55599"/>
                </a:cubicBezTo>
                <a:cubicBezTo>
                  <a:pt x="24825" y="55635"/>
                  <a:pt x="23134" y="55683"/>
                  <a:pt x="21443" y="55730"/>
                </a:cubicBezTo>
                <a:cubicBezTo>
                  <a:pt x="21491" y="53635"/>
                  <a:pt x="21539" y="51539"/>
                  <a:pt x="21586" y="49444"/>
                </a:cubicBezTo>
                <a:cubicBezTo>
                  <a:pt x="23277" y="49408"/>
                  <a:pt x="24968" y="49360"/>
                  <a:pt x="26658" y="49325"/>
                </a:cubicBezTo>
                <a:close/>
                <a:moveTo>
                  <a:pt x="20705" y="49468"/>
                </a:moveTo>
                <a:cubicBezTo>
                  <a:pt x="20657" y="51563"/>
                  <a:pt x="20610" y="53659"/>
                  <a:pt x="20562" y="55754"/>
                </a:cubicBezTo>
                <a:cubicBezTo>
                  <a:pt x="19122" y="55790"/>
                  <a:pt x="17669" y="55837"/>
                  <a:pt x="16228" y="55873"/>
                </a:cubicBezTo>
                <a:cubicBezTo>
                  <a:pt x="15978" y="55885"/>
                  <a:pt x="15740" y="55885"/>
                  <a:pt x="15490" y="55897"/>
                </a:cubicBezTo>
                <a:cubicBezTo>
                  <a:pt x="15538" y="53801"/>
                  <a:pt x="15574" y="51694"/>
                  <a:pt x="15633" y="49599"/>
                </a:cubicBezTo>
                <a:cubicBezTo>
                  <a:pt x="17324" y="49551"/>
                  <a:pt x="19014" y="49515"/>
                  <a:pt x="20705" y="49468"/>
                </a:cubicBezTo>
                <a:close/>
                <a:moveTo>
                  <a:pt x="14740" y="49622"/>
                </a:moveTo>
                <a:cubicBezTo>
                  <a:pt x="14692" y="51718"/>
                  <a:pt x="14645" y="53825"/>
                  <a:pt x="14609" y="55933"/>
                </a:cubicBezTo>
                <a:cubicBezTo>
                  <a:pt x="12918" y="55980"/>
                  <a:pt x="11228" y="56040"/>
                  <a:pt x="9537" y="56111"/>
                </a:cubicBezTo>
                <a:cubicBezTo>
                  <a:pt x="9573" y="53992"/>
                  <a:pt x="9620" y="51873"/>
                  <a:pt x="9668" y="49753"/>
                </a:cubicBezTo>
                <a:cubicBezTo>
                  <a:pt x="11263" y="49718"/>
                  <a:pt x="12859" y="49670"/>
                  <a:pt x="14442" y="49622"/>
                </a:cubicBezTo>
                <a:close/>
                <a:moveTo>
                  <a:pt x="62234" y="55873"/>
                </a:moveTo>
                <a:lnTo>
                  <a:pt x="62234" y="55873"/>
                </a:lnTo>
                <a:cubicBezTo>
                  <a:pt x="62186" y="57957"/>
                  <a:pt x="62151" y="60028"/>
                  <a:pt x="62127" y="62100"/>
                </a:cubicBezTo>
                <a:cubicBezTo>
                  <a:pt x="60984" y="62124"/>
                  <a:pt x="59841" y="62136"/>
                  <a:pt x="58698" y="62136"/>
                </a:cubicBezTo>
                <a:cubicBezTo>
                  <a:pt x="58150" y="62136"/>
                  <a:pt x="57603" y="62148"/>
                  <a:pt x="57055" y="62148"/>
                </a:cubicBezTo>
                <a:cubicBezTo>
                  <a:pt x="57079" y="60064"/>
                  <a:pt x="57114" y="57981"/>
                  <a:pt x="57162" y="55897"/>
                </a:cubicBezTo>
                <a:cubicBezTo>
                  <a:pt x="58853" y="55885"/>
                  <a:pt x="60543" y="55885"/>
                  <a:pt x="62234" y="55873"/>
                </a:cubicBezTo>
                <a:close/>
                <a:moveTo>
                  <a:pt x="56281" y="55909"/>
                </a:moveTo>
                <a:cubicBezTo>
                  <a:pt x="56233" y="57992"/>
                  <a:pt x="56198" y="60076"/>
                  <a:pt x="56174" y="62160"/>
                </a:cubicBezTo>
                <a:cubicBezTo>
                  <a:pt x="54483" y="62160"/>
                  <a:pt x="52792" y="62172"/>
                  <a:pt x="51102" y="62195"/>
                </a:cubicBezTo>
                <a:cubicBezTo>
                  <a:pt x="51126" y="60112"/>
                  <a:pt x="51161" y="58028"/>
                  <a:pt x="51209" y="55945"/>
                </a:cubicBezTo>
                <a:cubicBezTo>
                  <a:pt x="52900" y="55933"/>
                  <a:pt x="54590" y="55909"/>
                  <a:pt x="56281" y="55909"/>
                </a:cubicBezTo>
                <a:close/>
                <a:moveTo>
                  <a:pt x="50328" y="55945"/>
                </a:moveTo>
                <a:lnTo>
                  <a:pt x="50328" y="55945"/>
                </a:lnTo>
                <a:cubicBezTo>
                  <a:pt x="50280" y="58028"/>
                  <a:pt x="50245" y="60112"/>
                  <a:pt x="50221" y="62195"/>
                </a:cubicBezTo>
                <a:cubicBezTo>
                  <a:pt x="48530" y="62219"/>
                  <a:pt x="46839" y="62231"/>
                  <a:pt x="45149" y="62255"/>
                </a:cubicBezTo>
                <a:cubicBezTo>
                  <a:pt x="45172" y="60171"/>
                  <a:pt x="45208" y="58088"/>
                  <a:pt x="45256" y="56004"/>
                </a:cubicBezTo>
                <a:cubicBezTo>
                  <a:pt x="46946" y="55980"/>
                  <a:pt x="48637" y="55968"/>
                  <a:pt x="50328" y="55945"/>
                </a:cubicBezTo>
                <a:close/>
                <a:moveTo>
                  <a:pt x="44375" y="56016"/>
                </a:moveTo>
                <a:cubicBezTo>
                  <a:pt x="44327" y="58100"/>
                  <a:pt x="44291" y="60183"/>
                  <a:pt x="44268" y="62267"/>
                </a:cubicBezTo>
                <a:cubicBezTo>
                  <a:pt x="42577" y="62291"/>
                  <a:pt x="40886" y="62314"/>
                  <a:pt x="39196" y="62338"/>
                </a:cubicBezTo>
                <a:cubicBezTo>
                  <a:pt x="39219" y="60255"/>
                  <a:pt x="39255" y="58171"/>
                  <a:pt x="39303" y="56087"/>
                </a:cubicBezTo>
                <a:cubicBezTo>
                  <a:pt x="40993" y="56064"/>
                  <a:pt x="42684" y="56040"/>
                  <a:pt x="44375" y="56016"/>
                </a:cubicBezTo>
                <a:close/>
                <a:moveTo>
                  <a:pt x="38410" y="56099"/>
                </a:moveTo>
                <a:lnTo>
                  <a:pt x="38410" y="56099"/>
                </a:lnTo>
                <a:cubicBezTo>
                  <a:pt x="38374" y="58183"/>
                  <a:pt x="38338" y="60267"/>
                  <a:pt x="38314" y="62350"/>
                </a:cubicBezTo>
                <a:cubicBezTo>
                  <a:pt x="36624" y="62386"/>
                  <a:pt x="34933" y="62410"/>
                  <a:pt x="33242" y="62445"/>
                </a:cubicBezTo>
                <a:cubicBezTo>
                  <a:pt x="33266" y="60362"/>
                  <a:pt x="33302" y="58278"/>
                  <a:pt x="33350" y="56195"/>
                </a:cubicBezTo>
                <a:cubicBezTo>
                  <a:pt x="35028" y="56159"/>
                  <a:pt x="36719" y="56135"/>
                  <a:pt x="38410" y="56099"/>
                </a:cubicBezTo>
                <a:close/>
                <a:moveTo>
                  <a:pt x="32457" y="56206"/>
                </a:moveTo>
                <a:lnTo>
                  <a:pt x="32457" y="56206"/>
                </a:lnTo>
                <a:cubicBezTo>
                  <a:pt x="32421" y="58290"/>
                  <a:pt x="32385" y="60374"/>
                  <a:pt x="32349" y="62469"/>
                </a:cubicBezTo>
                <a:cubicBezTo>
                  <a:pt x="30659" y="62493"/>
                  <a:pt x="28968" y="62541"/>
                  <a:pt x="27289" y="62576"/>
                </a:cubicBezTo>
                <a:cubicBezTo>
                  <a:pt x="27313" y="60493"/>
                  <a:pt x="27349" y="58397"/>
                  <a:pt x="27385" y="56302"/>
                </a:cubicBezTo>
                <a:cubicBezTo>
                  <a:pt x="27825" y="56302"/>
                  <a:pt x="28266" y="56290"/>
                  <a:pt x="28706" y="56278"/>
                </a:cubicBezTo>
                <a:cubicBezTo>
                  <a:pt x="29956" y="56254"/>
                  <a:pt x="31206" y="56230"/>
                  <a:pt x="32457" y="56206"/>
                </a:cubicBezTo>
                <a:close/>
                <a:moveTo>
                  <a:pt x="26503" y="56326"/>
                </a:moveTo>
                <a:cubicBezTo>
                  <a:pt x="26468" y="58421"/>
                  <a:pt x="26432" y="60505"/>
                  <a:pt x="26396" y="62600"/>
                </a:cubicBezTo>
                <a:cubicBezTo>
                  <a:pt x="24706" y="62636"/>
                  <a:pt x="23015" y="62683"/>
                  <a:pt x="21336" y="62731"/>
                </a:cubicBezTo>
                <a:cubicBezTo>
                  <a:pt x="21360" y="60636"/>
                  <a:pt x="21396" y="58540"/>
                  <a:pt x="21431" y="56445"/>
                </a:cubicBezTo>
                <a:cubicBezTo>
                  <a:pt x="23122" y="56409"/>
                  <a:pt x="24813" y="56361"/>
                  <a:pt x="26503" y="56326"/>
                </a:cubicBezTo>
                <a:close/>
                <a:moveTo>
                  <a:pt x="20550" y="56468"/>
                </a:moveTo>
                <a:lnTo>
                  <a:pt x="20550" y="56468"/>
                </a:lnTo>
                <a:cubicBezTo>
                  <a:pt x="20503" y="58564"/>
                  <a:pt x="20467" y="60659"/>
                  <a:pt x="20443" y="62755"/>
                </a:cubicBezTo>
                <a:cubicBezTo>
                  <a:pt x="19038" y="62791"/>
                  <a:pt x="17633" y="62826"/>
                  <a:pt x="16228" y="62874"/>
                </a:cubicBezTo>
                <a:cubicBezTo>
                  <a:pt x="15943" y="62874"/>
                  <a:pt x="15657" y="62886"/>
                  <a:pt x="15371" y="62898"/>
                </a:cubicBezTo>
                <a:cubicBezTo>
                  <a:pt x="15395" y="60802"/>
                  <a:pt x="15431" y="58695"/>
                  <a:pt x="15478" y="56599"/>
                </a:cubicBezTo>
                <a:cubicBezTo>
                  <a:pt x="17169" y="56552"/>
                  <a:pt x="18860" y="56504"/>
                  <a:pt x="20550" y="56468"/>
                </a:cubicBezTo>
                <a:close/>
                <a:moveTo>
                  <a:pt x="14597" y="56623"/>
                </a:moveTo>
                <a:cubicBezTo>
                  <a:pt x="14550" y="58719"/>
                  <a:pt x="14514" y="60826"/>
                  <a:pt x="14490" y="62934"/>
                </a:cubicBezTo>
                <a:cubicBezTo>
                  <a:pt x="12799" y="62981"/>
                  <a:pt x="11109" y="63041"/>
                  <a:pt x="9418" y="63112"/>
                </a:cubicBezTo>
                <a:cubicBezTo>
                  <a:pt x="9442" y="60993"/>
                  <a:pt x="9478" y="58873"/>
                  <a:pt x="9525" y="56754"/>
                </a:cubicBezTo>
                <a:cubicBezTo>
                  <a:pt x="11156" y="56718"/>
                  <a:pt x="12799" y="56659"/>
                  <a:pt x="14442" y="56623"/>
                </a:cubicBezTo>
                <a:close/>
                <a:moveTo>
                  <a:pt x="62115" y="62874"/>
                </a:moveTo>
                <a:cubicBezTo>
                  <a:pt x="62091" y="64946"/>
                  <a:pt x="62079" y="67029"/>
                  <a:pt x="62067" y="69101"/>
                </a:cubicBezTo>
                <a:cubicBezTo>
                  <a:pt x="60948" y="69113"/>
                  <a:pt x="59829" y="69125"/>
                  <a:pt x="58698" y="69137"/>
                </a:cubicBezTo>
                <a:cubicBezTo>
                  <a:pt x="58138" y="69137"/>
                  <a:pt x="57567" y="69137"/>
                  <a:pt x="56995" y="69149"/>
                </a:cubicBezTo>
                <a:cubicBezTo>
                  <a:pt x="57007" y="67851"/>
                  <a:pt x="57007" y="66565"/>
                  <a:pt x="57019" y="65267"/>
                </a:cubicBezTo>
                <a:cubicBezTo>
                  <a:pt x="57031" y="64481"/>
                  <a:pt x="57031" y="63684"/>
                  <a:pt x="57043" y="62898"/>
                </a:cubicBezTo>
                <a:cubicBezTo>
                  <a:pt x="58734" y="62886"/>
                  <a:pt x="60424" y="62874"/>
                  <a:pt x="62115" y="62874"/>
                </a:cubicBezTo>
                <a:close/>
                <a:moveTo>
                  <a:pt x="56162" y="62898"/>
                </a:moveTo>
                <a:lnTo>
                  <a:pt x="56162" y="62898"/>
                </a:lnTo>
                <a:cubicBezTo>
                  <a:pt x="56138" y="64981"/>
                  <a:pt x="56126" y="67065"/>
                  <a:pt x="56114" y="69149"/>
                </a:cubicBezTo>
                <a:cubicBezTo>
                  <a:pt x="54424" y="69160"/>
                  <a:pt x="52733" y="69172"/>
                  <a:pt x="51042" y="69184"/>
                </a:cubicBezTo>
                <a:cubicBezTo>
                  <a:pt x="51054" y="67875"/>
                  <a:pt x="51054" y="66577"/>
                  <a:pt x="51066" y="65267"/>
                </a:cubicBezTo>
                <a:cubicBezTo>
                  <a:pt x="51078" y="64493"/>
                  <a:pt x="51078" y="63719"/>
                  <a:pt x="51090" y="62934"/>
                </a:cubicBezTo>
                <a:cubicBezTo>
                  <a:pt x="52781" y="62922"/>
                  <a:pt x="54471" y="62910"/>
                  <a:pt x="56162" y="62898"/>
                </a:cubicBezTo>
                <a:close/>
                <a:moveTo>
                  <a:pt x="50209" y="62945"/>
                </a:moveTo>
                <a:lnTo>
                  <a:pt x="50209" y="62945"/>
                </a:lnTo>
                <a:cubicBezTo>
                  <a:pt x="50185" y="65029"/>
                  <a:pt x="50173" y="67113"/>
                  <a:pt x="50161" y="69196"/>
                </a:cubicBezTo>
                <a:cubicBezTo>
                  <a:pt x="48470" y="69208"/>
                  <a:pt x="46780" y="69232"/>
                  <a:pt x="45089" y="69244"/>
                </a:cubicBezTo>
                <a:cubicBezTo>
                  <a:pt x="45101" y="67922"/>
                  <a:pt x="45101" y="66601"/>
                  <a:pt x="45113" y="65267"/>
                </a:cubicBezTo>
                <a:cubicBezTo>
                  <a:pt x="45125" y="64517"/>
                  <a:pt x="45125" y="63755"/>
                  <a:pt x="45137" y="63005"/>
                </a:cubicBezTo>
                <a:cubicBezTo>
                  <a:pt x="46827" y="62981"/>
                  <a:pt x="48518" y="62957"/>
                  <a:pt x="50209" y="62945"/>
                </a:cubicBezTo>
                <a:close/>
                <a:moveTo>
                  <a:pt x="44256" y="63017"/>
                </a:moveTo>
                <a:lnTo>
                  <a:pt x="44256" y="63017"/>
                </a:lnTo>
                <a:cubicBezTo>
                  <a:pt x="44232" y="65100"/>
                  <a:pt x="44220" y="67172"/>
                  <a:pt x="44208" y="69256"/>
                </a:cubicBezTo>
                <a:cubicBezTo>
                  <a:pt x="42517" y="69280"/>
                  <a:pt x="40827" y="69303"/>
                  <a:pt x="39136" y="69339"/>
                </a:cubicBezTo>
                <a:cubicBezTo>
                  <a:pt x="39148" y="67982"/>
                  <a:pt x="39148" y="66624"/>
                  <a:pt x="39160" y="65267"/>
                </a:cubicBezTo>
                <a:cubicBezTo>
                  <a:pt x="39172" y="64541"/>
                  <a:pt x="39172" y="63815"/>
                  <a:pt x="39184" y="63088"/>
                </a:cubicBezTo>
                <a:cubicBezTo>
                  <a:pt x="40874" y="63064"/>
                  <a:pt x="42565" y="63041"/>
                  <a:pt x="44256" y="63017"/>
                </a:cubicBezTo>
                <a:close/>
                <a:moveTo>
                  <a:pt x="38303" y="63100"/>
                </a:moveTo>
                <a:cubicBezTo>
                  <a:pt x="38279" y="65184"/>
                  <a:pt x="38267" y="67267"/>
                  <a:pt x="38255" y="69351"/>
                </a:cubicBezTo>
                <a:cubicBezTo>
                  <a:pt x="36564" y="69375"/>
                  <a:pt x="34874" y="69410"/>
                  <a:pt x="33195" y="69446"/>
                </a:cubicBezTo>
                <a:cubicBezTo>
                  <a:pt x="33195" y="68053"/>
                  <a:pt x="33195" y="66660"/>
                  <a:pt x="33207" y="65267"/>
                </a:cubicBezTo>
                <a:cubicBezTo>
                  <a:pt x="33219" y="64577"/>
                  <a:pt x="33219" y="63886"/>
                  <a:pt x="33230" y="63184"/>
                </a:cubicBezTo>
                <a:cubicBezTo>
                  <a:pt x="34921" y="63160"/>
                  <a:pt x="36612" y="63124"/>
                  <a:pt x="38303" y="63100"/>
                </a:cubicBezTo>
                <a:close/>
                <a:moveTo>
                  <a:pt x="32349" y="63207"/>
                </a:moveTo>
                <a:lnTo>
                  <a:pt x="32349" y="63207"/>
                </a:lnTo>
                <a:cubicBezTo>
                  <a:pt x="32326" y="65291"/>
                  <a:pt x="32314" y="67375"/>
                  <a:pt x="32302" y="69458"/>
                </a:cubicBezTo>
                <a:cubicBezTo>
                  <a:pt x="30611" y="69494"/>
                  <a:pt x="28920" y="69530"/>
                  <a:pt x="27242" y="69577"/>
                </a:cubicBezTo>
                <a:cubicBezTo>
                  <a:pt x="27242" y="68137"/>
                  <a:pt x="27242" y="66708"/>
                  <a:pt x="27254" y="65267"/>
                </a:cubicBezTo>
                <a:cubicBezTo>
                  <a:pt x="27265" y="64612"/>
                  <a:pt x="27265" y="63957"/>
                  <a:pt x="27277" y="63303"/>
                </a:cubicBezTo>
                <a:lnTo>
                  <a:pt x="28706" y="63279"/>
                </a:lnTo>
                <a:cubicBezTo>
                  <a:pt x="29921" y="63243"/>
                  <a:pt x="31135" y="63231"/>
                  <a:pt x="32349" y="63207"/>
                </a:cubicBezTo>
                <a:close/>
                <a:moveTo>
                  <a:pt x="26396" y="63326"/>
                </a:moveTo>
                <a:cubicBezTo>
                  <a:pt x="26372" y="65410"/>
                  <a:pt x="26349" y="67505"/>
                  <a:pt x="26349" y="69589"/>
                </a:cubicBezTo>
                <a:cubicBezTo>
                  <a:pt x="24658" y="69637"/>
                  <a:pt x="22967" y="69672"/>
                  <a:pt x="21289" y="69720"/>
                </a:cubicBezTo>
                <a:cubicBezTo>
                  <a:pt x="21289" y="68244"/>
                  <a:pt x="21289" y="66755"/>
                  <a:pt x="21300" y="65267"/>
                </a:cubicBezTo>
                <a:cubicBezTo>
                  <a:pt x="21312" y="64660"/>
                  <a:pt x="21312" y="64053"/>
                  <a:pt x="21324" y="63445"/>
                </a:cubicBezTo>
                <a:cubicBezTo>
                  <a:pt x="23015" y="63398"/>
                  <a:pt x="24706" y="63362"/>
                  <a:pt x="26396" y="63326"/>
                </a:cubicBezTo>
                <a:close/>
                <a:moveTo>
                  <a:pt x="20443" y="63469"/>
                </a:moveTo>
                <a:lnTo>
                  <a:pt x="20443" y="63469"/>
                </a:lnTo>
                <a:cubicBezTo>
                  <a:pt x="20419" y="65565"/>
                  <a:pt x="20396" y="67660"/>
                  <a:pt x="20396" y="69744"/>
                </a:cubicBezTo>
                <a:cubicBezTo>
                  <a:pt x="19014" y="69791"/>
                  <a:pt x="17621" y="69827"/>
                  <a:pt x="16228" y="69863"/>
                </a:cubicBezTo>
                <a:cubicBezTo>
                  <a:pt x="15931" y="69875"/>
                  <a:pt x="15633" y="69887"/>
                  <a:pt x="15323" y="69899"/>
                </a:cubicBezTo>
                <a:cubicBezTo>
                  <a:pt x="15323" y="68351"/>
                  <a:pt x="15335" y="66815"/>
                  <a:pt x="15347" y="65267"/>
                </a:cubicBezTo>
                <a:cubicBezTo>
                  <a:pt x="15359" y="64708"/>
                  <a:pt x="15359" y="64148"/>
                  <a:pt x="15371" y="63600"/>
                </a:cubicBezTo>
                <a:cubicBezTo>
                  <a:pt x="17062" y="63553"/>
                  <a:pt x="18752" y="63505"/>
                  <a:pt x="20443" y="63469"/>
                </a:cubicBezTo>
                <a:close/>
                <a:moveTo>
                  <a:pt x="14490" y="63612"/>
                </a:moveTo>
                <a:cubicBezTo>
                  <a:pt x="14466" y="65720"/>
                  <a:pt x="14454" y="67815"/>
                  <a:pt x="14454" y="69922"/>
                </a:cubicBezTo>
                <a:cubicBezTo>
                  <a:pt x="12764" y="69982"/>
                  <a:pt x="11073" y="70042"/>
                  <a:pt x="9382" y="70113"/>
                </a:cubicBezTo>
                <a:cubicBezTo>
                  <a:pt x="9370" y="68494"/>
                  <a:pt x="9382" y="66886"/>
                  <a:pt x="9394" y="65267"/>
                </a:cubicBezTo>
                <a:cubicBezTo>
                  <a:pt x="9406" y="64767"/>
                  <a:pt x="9406" y="64255"/>
                  <a:pt x="9418" y="63755"/>
                </a:cubicBezTo>
                <a:cubicBezTo>
                  <a:pt x="11097" y="63707"/>
                  <a:pt x="12764" y="63660"/>
                  <a:pt x="14454" y="63612"/>
                </a:cubicBezTo>
                <a:close/>
                <a:moveTo>
                  <a:pt x="62067" y="69863"/>
                </a:moveTo>
                <a:cubicBezTo>
                  <a:pt x="62067" y="71947"/>
                  <a:pt x="62079" y="74018"/>
                  <a:pt x="62103" y="76090"/>
                </a:cubicBezTo>
                <a:cubicBezTo>
                  <a:pt x="60972" y="76114"/>
                  <a:pt x="59841" y="76126"/>
                  <a:pt x="58698" y="76126"/>
                </a:cubicBezTo>
                <a:cubicBezTo>
                  <a:pt x="58150" y="76126"/>
                  <a:pt x="57591" y="76138"/>
                  <a:pt x="57043" y="76138"/>
                </a:cubicBezTo>
                <a:cubicBezTo>
                  <a:pt x="57007" y="74054"/>
                  <a:pt x="56995" y="71970"/>
                  <a:pt x="56995" y="69887"/>
                </a:cubicBezTo>
                <a:cubicBezTo>
                  <a:pt x="58686" y="69875"/>
                  <a:pt x="60377" y="69875"/>
                  <a:pt x="62067" y="69863"/>
                </a:cubicBezTo>
                <a:close/>
                <a:moveTo>
                  <a:pt x="56114" y="69899"/>
                </a:moveTo>
                <a:cubicBezTo>
                  <a:pt x="56114" y="71982"/>
                  <a:pt x="56126" y="74066"/>
                  <a:pt x="56162" y="76149"/>
                </a:cubicBezTo>
                <a:cubicBezTo>
                  <a:pt x="54471" y="76149"/>
                  <a:pt x="52781" y="76161"/>
                  <a:pt x="51090" y="76185"/>
                </a:cubicBezTo>
                <a:cubicBezTo>
                  <a:pt x="51054" y="74102"/>
                  <a:pt x="51042" y="72018"/>
                  <a:pt x="51042" y="69934"/>
                </a:cubicBezTo>
                <a:cubicBezTo>
                  <a:pt x="52733" y="69922"/>
                  <a:pt x="54424" y="69899"/>
                  <a:pt x="56114" y="69899"/>
                </a:cubicBezTo>
                <a:close/>
                <a:moveTo>
                  <a:pt x="50161" y="69934"/>
                </a:moveTo>
                <a:cubicBezTo>
                  <a:pt x="50161" y="72018"/>
                  <a:pt x="50173" y="74102"/>
                  <a:pt x="50209" y="76185"/>
                </a:cubicBezTo>
                <a:cubicBezTo>
                  <a:pt x="48518" y="76197"/>
                  <a:pt x="46827" y="76221"/>
                  <a:pt x="45137" y="76245"/>
                </a:cubicBezTo>
                <a:cubicBezTo>
                  <a:pt x="45101" y="74161"/>
                  <a:pt x="45089" y="72077"/>
                  <a:pt x="45089" y="69994"/>
                </a:cubicBezTo>
                <a:cubicBezTo>
                  <a:pt x="46780" y="69982"/>
                  <a:pt x="48470" y="69958"/>
                  <a:pt x="50161" y="69934"/>
                </a:cubicBezTo>
                <a:close/>
                <a:moveTo>
                  <a:pt x="44208" y="70006"/>
                </a:moveTo>
                <a:cubicBezTo>
                  <a:pt x="44208" y="72089"/>
                  <a:pt x="44220" y="74173"/>
                  <a:pt x="44256" y="76257"/>
                </a:cubicBezTo>
                <a:cubicBezTo>
                  <a:pt x="42565" y="76280"/>
                  <a:pt x="40874" y="76304"/>
                  <a:pt x="39184" y="76328"/>
                </a:cubicBezTo>
                <a:cubicBezTo>
                  <a:pt x="39148" y="74244"/>
                  <a:pt x="39136" y="72161"/>
                  <a:pt x="39136" y="70089"/>
                </a:cubicBezTo>
                <a:cubicBezTo>
                  <a:pt x="40827" y="70053"/>
                  <a:pt x="42517" y="70030"/>
                  <a:pt x="44208" y="70006"/>
                </a:cubicBezTo>
                <a:close/>
                <a:moveTo>
                  <a:pt x="38255" y="70101"/>
                </a:moveTo>
                <a:cubicBezTo>
                  <a:pt x="38255" y="72185"/>
                  <a:pt x="38267" y="74256"/>
                  <a:pt x="38303" y="76340"/>
                </a:cubicBezTo>
                <a:cubicBezTo>
                  <a:pt x="36612" y="76376"/>
                  <a:pt x="34921" y="76399"/>
                  <a:pt x="33230" y="76435"/>
                </a:cubicBezTo>
                <a:cubicBezTo>
                  <a:pt x="33195" y="74352"/>
                  <a:pt x="33183" y="72268"/>
                  <a:pt x="33183" y="70184"/>
                </a:cubicBezTo>
                <a:cubicBezTo>
                  <a:pt x="34874" y="70149"/>
                  <a:pt x="36564" y="70125"/>
                  <a:pt x="38255" y="70101"/>
                </a:cubicBezTo>
                <a:close/>
                <a:moveTo>
                  <a:pt x="32302" y="70196"/>
                </a:moveTo>
                <a:cubicBezTo>
                  <a:pt x="32302" y="72280"/>
                  <a:pt x="32314" y="74363"/>
                  <a:pt x="32349" y="76459"/>
                </a:cubicBezTo>
                <a:cubicBezTo>
                  <a:pt x="30659" y="76483"/>
                  <a:pt x="28968" y="76530"/>
                  <a:pt x="27277" y="76566"/>
                </a:cubicBezTo>
                <a:cubicBezTo>
                  <a:pt x="27254" y="74483"/>
                  <a:pt x="27230" y="72387"/>
                  <a:pt x="27230" y="70303"/>
                </a:cubicBezTo>
                <a:cubicBezTo>
                  <a:pt x="27718" y="70292"/>
                  <a:pt x="28206" y="70280"/>
                  <a:pt x="28706" y="70268"/>
                </a:cubicBezTo>
                <a:cubicBezTo>
                  <a:pt x="29897" y="70244"/>
                  <a:pt x="31099" y="70220"/>
                  <a:pt x="32302" y="70196"/>
                </a:cubicBezTo>
                <a:close/>
                <a:moveTo>
                  <a:pt x="26349" y="70315"/>
                </a:moveTo>
                <a:cubicBezTo>
                  <a:pt x="26349" y="72411"/>
                  <a:pt x="26372" y="74494"/>
                  <a:pt x="26396" y="76590"/>
                </a:cubicBezTo>
                <a:cubicBezTo>
                  <a:pt x="24706" y="76626"/>
                  <a:pt x="23015" y="76673"/>
                  <a:pt x="21324" y="76721"/>
                </a:cubicBezTo>
                <a:cubicBezTo>
                  <a:pt x="21300" y="74625"/>
                  <a:pt x="21277" y="72530"/>
                  <a:pt x="21277" y="70434"/>
                </a:cubicBezTo>
                <a:cubicBezTo>
                  <a:pt x="22967" y="70399"/>
                  <a:pt x="24658" y="70351"/>
                  <a:pt x="26349" y="70315"/>
                </a:cubicBezTo>
                <a:close/>
                <a:moveTo>
                  <a:pt x="20396" y="70458"/>
                </a:moveTo>
                <a:cubicBezTo>
                  <a:pt x="20396" y="72554"/>
                  <a:pt x="20419" y="74649"/>
                  <a:pt x="20443" y="76745"/>
                </a:cubicBezTo>
                <a:cubicBezTo>
                  <a:pt x="19038" y="76780"/>
                  <a:pt x="17633" y="76816"/>
                  <a:pt x="16228" y="76864"/>
                </a:cubicBezTo>
                <a:cubicBezTo>
                  <a:pt x="15943" y="76864"/>
                  <a:pt x="15657" y="76876"/>
                  <a:pt x="15383" y="76888"/>
                </a:cubicBezTo>
                <a:cubicBezTo>
                  <a:pt x="15347" y="74792"/>
                  <a:pt x="15323" y="72685"/>
                  <a:pt x="15323" y="70589"/>
                </a:cubicBezTo>
                <a:cubicBezTo>
                  <a:pt x="17014" y="70542"/>
                  <a:pt x="18705" y="70506"/>
                  <a:pt x="20396" y="70458"/>
                </a:cubicBezTo>
                <a:close/>
                <a:moveTo>
                  <a:pt x="14442" y="70613"/>
                </a:moveTo>
                <a:cubicBezTo>
                  <a:pt x="14454" y="72709"/>
                  <a:pt x="14466" y="74816"/>
                  <a:pt x="14502" y="76911"/>
                </a:cubicBezTo>
                <a:cubicBezTo>
                  <a:pt x="12811" y="76971"/>
                  <a:pt x="11121" y="77030"/>
                  <a:pt x="9430" y="77102"/>
                </a:cubicBezTo>
                <a:cubicBezTo>
                  <a:pt x="9394" y="74983"/>
                  <a:pt x="9382" y="72863"/>
                  <a:pt x="9370" y="70744"/>
                </a:cubicBezTo>
                <a:cubicBezTo>
                  <a:pt x="11061" y="70708"/>
                  <a:pt x="12752" y="70661"/>
                  <a:pt x="14442" y="70613"/>
                </a:cubicBezTo>
                <a:close/>
                <a:moveTo>
                  <a:pt x="62127" y="76864"/>
                </a:moveTo>
                <a:cubicBezTo>
                  <a:pt x="62151" y="78935"/>
                  <a:pt x="62198" y="81019"/>
                  <a:pt x="62270" y="83091"/>
                </a:cubicBezTo>
                <a:cubicBezTo>
                  <a:pt x="61079" y="83103"/>
                  <a:pt x="59889" y="83115"/>
                  <a:pt x="58698" y="83126"/>
                </a:cubicBezTo>
                <a:cubicBezTo>
                  <a:pt x="58198" y="83126"/>
                  <a:pt x="57698" y="83126"/>
                  <a:pt x="57198" y="83138"/>
                </a:cubicBezTo>
                <a:cubicBezTo>
                  <a:pt x="57126" y="81055"/>
                  <a:pt x="57079" y="78971"/>
                  <a:pt x="57055" y="76888"/>
                </a:cubicBezTo>
                <a:cubicBezTo>
                  <a:pt x="58746" y="76876"/>
                  <a:pt x="60436" y="76864"/>
                  <a:pt x="62127" y="76864"/>
                </a:cubicBezTo>
                <a:close/>
                <a:moveTo>
                  <a:pt x="56162" y="76888"/>
                </a:moveTo>
                <a:cubicBezTo>
                  <a:pt x="56198" y="78971"/>
                  <a:pt x="56245" y="81055"/>
                  <a:pt x="56317" y="83138"/>
                </a:cubicBezTo>
                <a:cubicBezTo>
                  <a:pt x="54626" y="83150"/>
                  <a:pt x="52935" y="83162"/>
                  <a:pt x="51245" y="83174"/>
                </a:cubicBezTo>
                <a:cubicBezTo>
                  <a:pt x="51173" y="81090"/>
                  <a:pt x="51126" y="79007"/>
                  <a:pt x="51102" y="76923"/>
                </a:cubicBezTo>
                <a:cubicBezTo>
                  <a:pt x="52792" y="76911"/>
                  <a:pt x="54483" y="76900"/>
                  <a:pt x="56162" y="76888"/>
                </a:cubicBezTo>
                <a:close/>
                <a:moveTo>
                  <a:pt x="50221" y="76935"/>
                </a:moveTo>
                <a:cubicBezTo>
                  <a:pt x="50245" y="79019"/>
                  <a:pt x="50292" y="81102"/>
                  <a:pt x="50364" y="83186"/>
                </a:cubicBezTo>
                <a:cubicBezTo>
                  <a:pt x="48673" y="83198"/>
                  <a:pt x="46982" y="83222"/>
                  <a:pt x="45292" y="83234"/>
                </a:cubicBezTo>
                <a:cubicBezTo>
                  <a:pt x="45220" y="81150"/>
                  <a:pt x="45172" y="79078"/>
                  <a:pt x="45149" y="76995"/>
                </a:cubicBezTo>
                <a:cubicBezTo>
                  <a:pt x="46839" y="76971"/>
                  <a:pt x="48530" y="76947"/>
                  <a:pt x="50221" y="76935"/>
                </a:cubicBezTo>
                <a:close/>
                <a:moveTo>
                  <a:pt x="44268" y="77007"/>
                </a:moveTo>
                <a:cubicBezTo>
                  <a:pt x="44303" y="79090"/>
                  <a:pt x="44351" y="81162"/>
                  <a:pt x="44410" y="83246"/>
                </a:cubicBezTo>
                <a:cubicBezTo>
                  <a:pt x="42720" y="83269"/>
                  <a:pt x="41029" y="83293"/>
                  <a:pt x="39338" y="83317"/>
                </a:cubicBezTo>
                <a:cubicBezTo>
                  <a:pt x="39279" y="81245"/>
                  <a:pt x="39231" y="79162"/>
                  <a:pt x="39196" y="77078"/>
                </a:cubicBezTo>
                <a:cubicBezTo>
                  <a:pt x="40886" y="77054"/>
                  <a:pt x="42577" y="77030"/>
                  <a:pt x="44268" y="77007"/>
                </a:cubicBezTo>
                <a:close/>
                <a:moveTo>
                  <a:pt x="38314" y="77090"/>
                </a:moveTo>
                <a:cubicBezTo>
                  <a:pt x="38350" y="79174"/>
                  <a:pt x="38398" y="81257"/>
                  <a:pt x="38469" y="83341"/>
                </a:cubicBezTo>
                <a:cubicBezTo>
                  <a:pt x="36779" y="83365"/>
                  <a:pt x="35088" y="83400"/>
                  <a:pt x="33397" y="83424"/>
                </a:cubicBezTo>
                <a:cubicBezTo>
                  <a:pt x="33326" y="81341"/>
                  <a:pt x="33278" y="79257"/>
                  <a:pt x="33242" y="77173"/>
                </a:cubicBezTo>
                <a:cubicBezTo>
                  <a:pt x="34933" y="77150"/>
                  <a:pt x="36624" y="77114"/>
                  <a:pt x="38314" y="77090"/>
                </a:cubicBezTo>
                <a:close/>
                <a:moveTo>
                  <a:pt x="32361" y="77197"/>
                </a:moveTo>
                <a:cubicBezTo>
                  <a:pt x="32397" y="79281"/>
                  <a:pt x="32445" y="81364"/>
                  <a:pt x="32516" y="83448"/>
                </a:cubicBezTo>
                <a:cubicBezTo>
                  <a:pt x="30825" y="83484"/>
                  <a:pt x="29135" y="83519"/>
                  <a:pt x="27444" y="83555"/>
                </a:cubicBezTo>
                <a:cubicBezTo>
                  <a:pt x="27373" y="81471"/>
                  <a:pt x="27325" y="79388"/>
                  <a:pt x="27289" y="77292"/>
                </a:cubicBezTo>
                <a:lnTo>
                  <a:pt x="28706" y="77257"/>
                </a:lnTo>
                <a:cubicBezTo>
                  <a:pt x="29921" y="77233"/>
                  <a:pt x="31135" y="77221"/>
                  <a:pt x="32361" y="77197"/>
                </a:cubicBezTo>
                <a:close/>
                <a:moveTo>
                  <a:pt x="26408" y="77316"/>
                </a:moveTo>
                <a:cubicBezTo>
                  <a:pt x="26444" y="79400"/>
                  <a:pt x="26492" y="81495"/>
                  <a:pt x="26563" y="83579"/>
                </a:cubicBezTo>
                <a:cubicBezTo>
                  <a:pt x="24872" y="83615"/>
                  <a:pt x="23194" y="83662"/>
                  <a:pt x="21503" y="83710"/>
                </a:cubicBezTo>
                <a:cubicBezTo>
                  <a:pt x="21431" y="81614"/>
                  <a:pt x="21372" y="79519"/>
                  <a:pt x="21336" y="77435"/>
                </a:cubicBezTo>
                <a:cubicBezTo>
                  <a:pt x="23027" y="77388"/>
                  <a:pt x="24718" y="77352"/>
                  <a:pt x="26408" y="77316"/>
                </a:cubicBezTo>
                <a:close/>
                <a:moveTo>
                  <a:pt x="20455" y="77459"/>
                </a:moveTo>
                <a:cubicBezTo>
                  <a:pt x="20491" y="79543"/>
                  <a:pt x="20550" y="81638"/>
                  <a:pt x="20622" y="83734"/>
                </a:cubicBezTo>
                <a:cubicBezTo>
                  <a:pt x="19157" y="83769"/>
                  <a:pt x="17693" y="83817"/>
                  <a:pt x="16228" y="83853"/>
                </a:cubicBezTo>
                <a:cubicBezTo>
                  <a:pt x="16002" y="83865"/>
                  <a:pt x="15776" y="83865"/>
                  <a:pt x="15550" y="83877"/>
                </a:cubicBezTo>
                <a:cubicBezTo>
                  <a:pt x="15478" y="81781"/>
                  <a:pt x="15431" y="79686"/>
                  <a:pt x="15383" y="77578"/>
                </a:cubicBezTo>
                <a:cubicBezTo>
                  <a:pt x="17074" y="77542"/>
                  <a:pt x="18764" y="77495"/>
                  <a:pt x="20455" y="77459"/>
                </a:cubicBezTo>
                <a:close/>
                <a:moveTo>
                  <a:pt x="14514" y="77602"/>
                </a:moveTo>
                <a:cubicBezTo>
                  <a:pt x="14550" y="79662"/>
                  <a:pt x="14597" y="81722"/>
                  <a:pt x="14669" y="83781"/>
                </a:cubicBezTo>
                <a:cubicBezTo>
                  <a:pt x="14669" y="83817"/>
                  <a:pt x="14669" y="83865"/>
                  <a:pt x="14669" y="83900"/>
                </a:cubicBezTo>
                <a:cubicBezTo>
                  <a:pt x="12978" y="83960"/>
                  <a:pt x="11299" y="84019"/>
                  <a:pt x="9608" y="84091"/>
                </a:cubicBezTo>
                <a:cubicBezTo>
                  <a:pt x="9525" y="81972"/>
                  <a:pt x="9478" y="79852"/>
                  <a:pt x="9442" y="77745"/>
                </a:cubicBezTo>
                <a:cubicBezTo>
                  <a:pt x="11109" y="77697"/>
                  <a:pt x="12776" y="77650"/>
                  <a:pt x="14442" y="77602"/>
                </a:cubicBezTo>
                <a:close/>
                <a:moveTo>
                  <a:pt x="62294" y="83853"/>
                </a:moveTo>
                <a:cubicBezTo>
                  <a:pt x="62365" y="85936"/>
                  <a:pt x="62460" y="88008"/>
                  <a:pt x="62579" y="90080"/>
                </a:cubicBezTo>
                <a:cubicBezTo>
                  <a:pt x="61282" y="90092"/>
                  <a:pt x="59996" y="90115"/>
                  <a:pt x="58698" y="90115"/>
                </a:cubicBezTo>
                <a:cubicBezTo>
                  <a:pt x="58305" y="90115"/>
                  <a:pt x="57912" y="90127"/>
                  <a:pt x="57507" y="90127"/>
                </a:cubicBezTo>
                <a:cubicBezTo>
                  <a:pt x="57436" y="88782"/>
                  <a:pt x="57364" y="87448"/>
                  <a:pt x="57305" y="86115"/>
                </a:cubicBezTo>
                <a:cubicBezTo>
                  <a:pt x="57281" y="85365"/>
                  <a:pt x="57245" y="84615"/>
                  <a:pt x="57222" y="83877"/>
                </a:cubicBezTo>
                <a:cubicBezTo>
                  <a:pt x="58912" y="83865"/>
                  <a:pt x="60603" y="83865"/>
                  <a:pt x="62294" y="83853"/>
                </a:cubicBezTo>
                <a:close/>
                <a:moveTo>
                  <a:pt x="56341" y="83877"/>
                </a:moveTo>
                <a:cubicBezTo>
                  <a:pt x="56412" y="85960"/>
                  <a:pt x="56507" y="88044"/>
                  <a:pt x="56626" y="90127"/>
                </a:cubicBezTo>
                <a:cubicBezTo>
                  <a:pt x="54936" y="90139"/>
                  <a:pt x="53245" y="90151"/>
                  <a:pt x="51554" y="90163"/>
                </a:cubicBezTo>
                <a:cubicBezTo>
                  <a:pt x="51483" y="88818"/>
                  <a:pt x="51411" y="87460"/>
                  <a:pt x="51352" y="86115"/>
                </a:cubicBezTo>
                <a:cubicBezTo>
                  <a:pt x="51328" y="85377"/>
                  <a:pt x="51304" y="84650"/>
                  <a:pt x="51268" y="83924"/>
                </a:cubicBezTo>
                <a:cubicBezTo>
                  <a:pt x="52959" y="83900"/>
                  <a:pt x="54650" y="83888"/>
                  <a:pt x="56341" y="83877"/>
                </a:cubicBezTo>
                <a:close/>
                <a:moveTo>
                  <a:pt x="50387" y="83924"/>
                </a:moveTo>
                <a:cubicBezTo>
                  <a:pt x="50471" y="86008"/>
                  <a:pt x="50554" y="88091"/>
                  <a:pt x="50673" y="90175"/>
                </a:cubicBezTo>
                <a:cubicBezTo>
                  <a:pt x="48982" y="90187"/>
                  <a:pt x="47304" y="90211"/>
                  <a:pt x="45613" y="90223"/>
                </a:cubicBezTo>
                <a:cubicBezTo>
                  <a:pt x="45530" y="88853"/>
                  <a:pt x="45458" y="87484"/>
                  <a:pt x="45399" y="86115"/>
                </a:cubicBezTo>
                <a:cubicBezTo>
                  <a:pt x="45375" y="85401"/>
                  <a:pt x="45351" y="84698"/>
                  <a:pt x="45327" y="83984"/>
                </a:cubicBezTo>
                <a:cubicBezTo>
                  <a:pt x="47006" y="83960"/>
                  <a:pt x="48697" y="83948"/>
                  <a:pt x="50387" y="83924"/>
                </a:cubicBezTo>
                <a:close/>
                <a:moveTo>
                  <a:pt x="44434" y="83996"/>
                </a:moveTo>
                <a:cubicBezTo>
                  <a:pt x="44518" y="86079"/>
                  <a:pt x="44613" y="88163"/>
                  <a:pt x="44732" y="90234"/>
                </a:cubicBezTo>
                <a:lnTo>
                  <a:pt x="44446" y="90234"/>
                </a:lnTo>
                <a:cubicBezTo>
                  <a:pt x="42851" y="90258"/>
                  <a:pt x="41255" y="90282"/>
                  <a:pt x="39660" y="90306"/>
                </a:cubicBezTo>
                <a:cubicBezTo>
                  <a:pt x="39577" y="88913"/>
                  <a:pt x="39505" y="87508"/>
                  <a:pt x="39446" y="86115"/>
                </a:cubicBezTo>
                <a:cubicBezTo>
                  <a:pt x="39422" y="85424"/>
                  <a:pt x="39398" y="84746"/>
                  <a:pt x="39374" y="84067"/>
                </a:cubicBezTo>
                <a:cubicBezTo>
                  <a:pt x="41065" y="84043"/>
                  <a:pt x="42744" y="84019"/>
                  <a:pt x="44434" y="83996"/>
                </a:cubicBezTo>
                <a:close/>
                <a:moveTo>
                  <a:pt x="38493" y="84079"/>
                </a:moveTo>
                <a:cubicBezTo>
                  <a:pt x="38564" y="86163"/>
                  <a:pt x="38660" y="88246"/>
                  <a:pt x="38779" y="90330"/>
                </a:cubicBezTo>
                <a:cubicBezTo>
                  <a:pt x="37088" y="90354"/>
                  <a:pt x="35397" y="90389"/>
                  <a:pt x="33719" y="90413"/>
                </a:cubicBezTo>
                <a:cubicBezTo>
                  <a:pt x="33635" y="88984"/>
                  <a:pt x="33552" y="87544"/>
                  <a:pt x="33492" y="86115"/>
                </a:cubicBezTo>
                <a:cubicBezTo>
                  <a:pt x="33469" y="85460"/>
                  <a:pt x="33445" y="84817"/>
                  <a:pt x="33421" y="84174"/>
                </a:cubicBezTo>
                <a:cubicBezTo>
                  <a:pt x="35112" y="84138"/>
                  <a:pt x="36802" y="84115"/>
                  <a:pt x="38493" y="84079"/>
                </a:cubicBezTo>
                <a:close/>
                <a:moveTo>
                  <a:pt x="32540" y="84186"/>
                </a:moveTo>
                <a:cubicBezTo>
                  <a:pt x="32611" y="86270"/>
                  <a:pt x="32707" y="88353"/>
                  <a:pt x="32838" y="90437"/>
                </a:cubicBezTo>
                <a:cubicBezTo>
                  <a:pt x="31147" y="90473"/>
                  <a:pt x="29456" y="90508"/>
                  <a:pt x="27766" y="90544"/>
                </a:cubicBezTo>
                <a:cubicBezTo>
                  <a:pt x="27682" y="89068"/>
                  <a:pt x="27611" y="87591"/>
                  <a:pt x="27539" y="86115"/>
                </a:cubicBezTo>
                <a:cubicBezTo>
                  <a:pt x="27515" y="85508"/>
                  <a:pt x="27492" y="84889"/>
                  <a:pt x="27468" y="84281"/>
                </a:cubicBezTo>
                <a:lnTo>
                  <a:pt x="28706" y="84258"/>
                </a:lnTo>
                <a:cubicBezTo>
                  <a:pt x="29980" y="84234"/>
                  <a:pt x="31266" y="84210"/>
                  <a:pt x="32540" y="84186"/>
                </a:cubicBezTo>
                <a:close/>
                <a:moveTo>
                  <a:pt x="26587" y="84305"/>
                </a:moveTo>
                <a:cubicBezTo>
                  <a:pt x="26670" y="86389"/>
                  <a:pt x="26765" y="88484"/>
                  <a:pt x="26884" y="90568"/>
                </a:cubicBezTo>
                <a:cubicBezTo>
                  <a:pt x="25194" y="90604"/>
                  <a:pt x="23515" y="90651"/>
                  <a:pt x="21824" y="90699"/>
                </a:cubicBezTo>
                <a:cubicBezTo>
                  <a:pt x="21729" y="89163"/>
                  <a:pt x="21658" y="87639"/>
                  <a:pt x="21586" y="86115"/>
                </a:cubicBezTo>
                <a:cubicBezTo>
                  <a:pt x="21562" y="85543"/>
                  <a:pt x="21550" y="84984"/>
                  <a:pt x="21527" y="84424"/>
                </a:cubicBezTo>
                <a:cubicBezTo>
                  <a:pt x="23217" y="84377"/>
                  <a:pt x="24896" y="84341"/>
                  <a:pt x="26587" y="84305"/>
                </a:cubicBezTo>
                <a:close/>
                <a:moveTo>
                  <a:pt x="20646" y="84448"/>
                </a:moveTo>
                <a:cubicBezTo>
                  <a:pt x="20717" y="86532"/>
                  <a:pt x="20824" y="88627"/>
                  <a:pt x="20943" y="90711"/>
                </a:cubicBezTo>
                <a:cubicBezTo>
                  <a:pt x="19372" y="90758"/>
                  <a:pt x="17800" y="90806"/>
                  <a:pt x="16228" y="90854"/>
                </a:cubicBezTo>
                <a:cubicBezTo>
                  <a:pt x="16109" y="90854"/>
                  <a:pt x="15990" y="90854"/>
                  <a:pt x="15883" y="90866"/>
                </a:cubicBezTo>
                <a:cubicBezTo>
                  <a:pt x="15788" y="89282"/>
                  <a:pt x="15704" y="87698"/>
                  <a:pt x="15633" y="86103"/>
                </a:cubicBezTo>
                <a:cubicBezTo>
                  <a:pt x="15621" y="85591"/>
                  <a:pt x="15597" y="85079"/>
                  <a:pt x="15574" y="84567"/>
                </a:cubicBezTo>
                <a:cubicBezTo>
                  <a:pt x="17264" y="84531"/>
                  <a:pt x="18955" y="84484"/>
                  <a:pt x="20646" y="84448"/>
                </a:cubicBezTo>
                <a:close/>
                <a:moveTo>
                  <a:pt x="14692" y="84591"/>
                </a:moveTo>
                <a:cubicBezTo>
                  <a:pt x="14776" y="86698"/>
                  <a:pt x="14871" y="88794"/>
                  <a:pt x="15002" y="90889"/>
                </a:cubicBezTo>
                <a:cubicBezTo>
                  <a:pt x="13311" y="90949"/>
                  <a:pt x="11633" y="90996"/>
                  <a:pt x="9942" y="91068"/>
                </a:cubicBezTo>
                <a:cubicBezTo>
                  <a:pt x="9847" y="89413"/>
                  <a:pt x="9751" y="87758"/>
                  <a:pt x="9680" y="86115"/>
                </a:cubicBezTo>
                <a:cubicBezTo>
                  <a:pt x="9668" y="85651"/>
                  <a:pt x="9644" y="85186"/>
                  <a:pt x="9632" y="84734"/>
                </a:cubicBezTo>
                <a:cubicBezTo>
                  <a:pt x="11240" y="84686"/>
                  <a:pt x="12847" y="84639"/>
                  <a:pt x="14442" y="84603"/>
                </a:cubicBezTo>
                <a:cubicBezTo>
                  <a:pt x="14526" y="84603"/>
                  <a:pt x="14609" y="84603"/>
                  <a:pt x="14692" y="84591"/>
                </a:cubicBezTo>
                <a:close/>
                <a:moveTo>
                  <a:pt x="20869" y="0"/>
                </a:moveTo>
                <a:cubicBezTo>
                  <a:pt x="20794" y="0"/>
                  <a:pt x="20723" y="51"/>
                  <a:pt x="20729" y="152"/>
                </a:cubicBezTo>
                <a:cubicBezTo>
                  <a:pt x="20812" y="1521"/>
                  <a:pt x="20872" y="2890"/>
                  <a:pt x="20908" y="4272"/>
                </a:cubicBezTo>
                <a:cubicBezTo>
                  <a:pt x="20967" y="6391"/>
                  <a:pt x="20991" y="8522"/>
                  <a:pt x="21038" y="10641"/>
                </a:cubicBezTo>
                <a:cubicBezTo>
                  <a:pt x="21062" y="11689"/>
                  <a:pt x="21086" y="12725"/>
                  <a:pt x="21098" y="13773"/>
                </a:cubicBezTo>
                <a:cubicBezTo>
                  <a:pt x="19479" y="13820"/>
                  <a:pt x="17848" y="13856"/>
                  <a:pt x="16228" y="13916"/>
                </a:cubicBezTo>
                <a:lnTo>
                  <a:pt x="15907" y="13916"/>
                </a:lnTo>
                <a:cubicBezTo>
                  <a:pt x="15883" y="13261"/>
                  <a:pt x="15871" y="12606"/>
                  <a:pt x="15847" y="11951"/>
                </a:cubicBezTo>
                <a:cubicBezTo>
                  <a:pt x="15752" y="9379"/>
                  <a:pt x="15574" y="6831"/>
                  <a:pt x="15383" y="4272"/>
                </a:cubicBezTo>
                <a:cubicBezTo>
                  <a:pt x="15276" y="2890"/>
                  <a:pt x="15169" y="1521"/>
                  <a:pt x="15073" y="152"/>
                </a:cubicBezTo>
                <a:cubicBezTo>
                  <a:pt x="15067" y="55"/>
                  <a:pt x="14988" y="5"/>
                  <a:pt x="14912" y="5"/>
                </a:cubicBezTo>
                <a:cubicBezTo>
                  <a:pt x="14839" y="5"/>
                  <a:pt x="14770" y="52"/>
                  <a:pt x="14776" y="152"/>
                </a:cubicBezTo>
                <a:cubicBezTo>
                  <a:pt x="14859" y="1521"/>
                  <a:pt x="14907" y="2890"/>
                  <a:pt x="14954" y="4272"/>
                </a:cubicBezTo>
                <a:cubicBezTo>
                  <a:pt x="15014" y="6391"/>
                  <a:pt x="15038" y="8522"/>
                  <a:pt x="15085" y="10641"/>
                </a:cubicBezTo>
                <a:cubicBezTo>
                  <a:pt x="15109" y="11749"/>
                  <a:pt x="15133" y="12844"/>
                  <a:pt x="15145" y="13939"/>
                </a:cubicBezTo>
                <a:cubicBezTo>
                  <a:pt x="13418" y="13999"/>
                  <a:pt x="11680" y="14058"/>
                  <a:pt x="9954" y="14130"/>
                </a:cubicBezTo>
                <a:cubicBezTo>
                  <a:pt x="9930" y="13404"/>
                  <a:pt x="9918" y="12677"/>
                  <a:pt x="9894" y="11951"/>
                </a:cubicBezTo>
                <a:cubicBezTo>
                  <a:pt x="9799" y="9379"/>
                  <a:pt x="9620" y="6831"/>
                  <a:pt x="9430" y="4272"/>
                </a:cubicBezTo>
                <a:cubicBezTo>
                  <a:pt x="9323" y="2890"/>
                  <a:pt x="9216" y="1521"/>
                  <a:pt x="9120" y="152"/>
                </a:cubicBezTo>
                <a:cubicBezTo>
                  <a:pt x="9114" y="55"/>
                  <a:pt x="9035" y="5"/>
                  <a:pt x="8959" y="5"/>
                </a:cubicBezTo>
                <a:cubicBezTo>
                  <a:pt x="8886" y="5"/>
                  <a:pt x="8817" y="52"/>
                  <a:pt x="8823" y="152"/>
                </a:cubicBezTo>
                <a:cubicBezTo>
                  <a:pt x="8906" y="1521"/>
                  <a:pt x="8954" y="2890"/>
                  <a:pt x="9001" y="4272"/>
                </a:cubicBezTo>
                <a:cubicBezTo>
                  <a:pt x="9061" y="6391"/>
                  <a:pt x="9085" y="8522"/>
                  <a:pt x="9132" y="10641"/>
                </a:cubicBezTo>
                <a:cubicBezTo>
                  <a:pt x="9156" y="11820"/>
                  <a:pt x="9180" y="12987"/>
                  <a:pt x="9204" y="14166"/>
                </a:cubicBezTo>
                <a:cubicBezTo>
                  <a:pt x="8870" y="14178"/>
                  <a:pt x="8537" y="14189"/>
                  <a:pt x="8204" y="14201"/>
                </a:cubicBezTo>
                <a:cubicBezTo>
                  <a:pt x="5537" y="14320"/>
                  <a:pt x="2870" y="14559"/>
                  <a:pt x="191" y="14654"/>
                </a:cubicBezTo>
                <a:cubicBezTo>
                  <a:pt x="12" y="14666"/>
                  <a:pt x="12" y="14940"/>
                  <a:pt x="191" y="14940"/>
                </a:cubicBezTo>
                <a:cubicBezTo>
                  <a:pt x="2572" y="14844"/>
                  <a:pt x="4941" y="14880"/>
                  <a:pt x="7322" y="14832"/>
                </a:cubicBezTo>
                <a:cubicBezTo>
                  <a:pt x="7942" y="14820"/>
                  <a:pt x="8573" y="14809"/>
                  <a:pt x="9204" y="14797"/>
                </a:cubicBezTo>
                <a:cubicBezTo>
                  <a:pt x="9239" y="16916"/>
                  <a:pt x="9263" y="19035"/>
                  <a:pt x="9263" y="21155"/>
                </a:cubicBezTo>
                <a:cubicBezTo>
                  <a:pt x="8906" y="21166"/>
                  <a:pt x="8561" y="21178"/>
                  <a:pt x="8204" y="21202"/>
                </a:cubicBezTo>
                <a:cubicBezTo>
                  <a:pt x="5537" y="21309"/>
                  <a:pt x="2870" y="21547"/>
                  <a:pt x="191" y="21655"/>
                </a:cubicBezTo>
                <a:cubicBezTo>
                  <a:pt x="16" y="21666"/>
                  <a:pt x="12" y="21929"/>
                  <a:pt x="179" y="21929"/>
                </a:cubicBezTo>
                <a:cubicBezTo>
                  <a:pt x="183" y="21929"/>
                  <a:pt x="187" y="21929"/>
                  <a:pt x="191" y="21928"/>
                </a:cubicBezTo>
                <a:cubicBezTo>
                  <a:pt x="2572" y="21845"/>
                  <a:pt x="4941" y="21881"/>
                  <a:pt x="7311" y="21833"/>
                </a:cubicBezTo>
                <a:cubicBezTo>
                  <a:pt x="7965" y="21821"/>
                  <a:pt x="8608" y="21809"/>
                  <a:pt x="9263" y="21786"/>
                </a:cubicBezTo>
                <a:lnTo>
                  <a:pt x="9263" y="21786"/>
                </a:lnTo>
                <a:cubicBezTo>
                  <a:pt x="9263" y="23905"/>
                  <a:pt x="9251" y="26024"/>
                  <a:pt x="9227" y="28144"/>
                </a:cubicBezTo>
                <a:cubicBezTo>
                  <a:pt x="8882" y="28167"/>
                  <a:pt x="8549" y="28179"/>
                  <a:pt x="8204" y="28191"/>
                </a:cubicBezTo>
                <a:cubicBezTo>
                  <a:pt x="5537" y="28310"/>
                  <a:pt x="2870" y="28548"/>
                  <a:pt x="191" y="28644"/>
                </a:cubicBezTo>
                <a:cubicBezTo>
                  <a:pt x="12" y="28655"/>
                  <a:pt x="12" y="28929"/>
                  <a:pt x="191" y="28929"/>
                </a:cubicBezTo>
                <a:cubicBezTo>
                  <a:pt x="2572" y="28834"/>
                  <a:pt x="4941" y="28870"/>
                  <a:pt x="7311" y="28822"/>
                </a:cubicBezTo>
                <a:cubicBezTo>
                  <a:pt x="7954" y="28810"/>
                  <a:pt x="8585" y="28798"/>
                  <a:pt x="9216" y="28786"/>
                </a:cubicBezTo>
                <a:lnTo>
                  <a:pt x="9216" y="28786"/>
                </a:lnTo>
                <a:cubicBezTo>
                  <a:pt x="9192" y="30906"/>
                  <a:pt x="9156" y="33025"/>
                  <a:pt x="9120" y="35144"/>
                </a:cubicBezTo>
                <a:cubicBezTo>
                  <a:pt x="8811" y="35156"/>
                  <a:pt x="8513" y="35168"/>
                  <a:pt x="8204" y="35180"/>
                </a:cubicBezTo>
                <a:cubicBezTo>
                  <a:pt x="5525" y="35299"/>
                  <a:pt x="2870" y="35537"/>
                  <a:pt x="191" y="35644"/>
                </a:cubicBezTo>
                <a:cubicBezTo>
                  <a:pt x="16" y="35644"/>
                  <a:pt x="12" y="35919"/>
                  <a:pt x="180" y="35919"/>
                </a:cubicBezTo>
                <a:cubicBezTo>
                  <a:pt x="183" y="35919"/>
                  <a:pt x="187" y="35919"/>
                  <a:pt x="191" y="35918"/>
                </a:cubicBezTo>
                <a:cubicBezTo>
                  <a:pt x="2572" y="35835"/>
                  <a:pt x="4941" y="35859"/>
                  <a:pt x="7311" y="35823"/>
                </a:cubicBezTo>
                <a:cubicBezTo>
                  <a:pt x="7906" y="35811"/>
                  <a:pt x="8513" y="35799"/>
                  <a:pt x="9108" y="35775"/>
                </a:cubicBezTo>
                <a:lnTo>
                  <a:pt x="9108" y="35775"/>
                </a:lnTo>
                <a:cubicBezTo>
                  <a:pt x="9061" y="37823"/>
                  <a:pt x="9025" y="39859"/>
                  <a:pt x="8966" y="41895"/>
                </a:cubicBezTo>
                <a:cubicBezTo>
                  <a:pt x="8966" y="41979"/>
                  <a:pt x="8966" y="42062"/>
                  <a:pt x="8966" y="42145"/>
                </a:cubicBezTo>
                <a:cubicBezTo>
                  <a:pt x="8716" y="42157"/>
                  <a:pt x="8454" y="42169"/>
                  <a:pt x="8204" y="42181"/>
                </a:cubicBezTo>
                <a:cubicBezTo>
                  <a:pt x="5525" y="42300"/>
                  <a:pt x="2870" y="42538"/>
                  <a:pt x="191" y="42633"/>
                </a:cubicBezTo>
                <a:cubicBezTo>
                  <a:pt x="12" y="42645"/>
                  <a:pt x="12" y="42919"/>
                  <a:pt x="191" y="42919"/>
                </a:cubicBezTo>
                <a:cubicBezTo>
                  <a:pt x="2560" y="42824"/>
                  <a:pt x="4941" y="42860"/>
                  <a:pt x="7311" y="42812"/>
                </a:cubicBezTo>
                <a:cubicBezTo>
                  <a:pt x="7858" y="42800"/>
                  <a:pt x="8406" y="42788"/>
                  <a:pt x="8954" y="42776"/>
                </a:cubicBezTo>
                <a:lnTo>
                  <a:pt x="8954" y="42776"/>
                </a:lnTo>
                <a:cubicBezTo>
                  <a:pt x="8894" y="44907"/>
                  <a:pt x="8846" y="47027"/>
                  <a:pt x="8799" y="49146"/>
                </a:cubicBezTo>
                <a:cubicBezTo>
                  <a:pt x="8596" y="49158"/>
                  <a:pt x="8406" y="49170"/>
                  <a:pt x="8204" y="49170"/>
                </a:cubicBezTo>
                <a:cubicBezTo>
                  <a:pt x="5525" y="49289"/>
                  <a:pt x="2870" y="49527"/>
                  <a:pt x="191" y="49634"/>
                </a:cubicBezTo>
                <a:cubicBezTo>
                  <a:pt x="16" y="49634"/>
                  <a:pt x="12" y="49908"/>
                  <a:pt x="180" y="49908"/>
                </a:cubicBezTo>
                <a:cubicBezTo>
                  <a:pt x="183" y="49908"/>
                  <a:pt x="187" y="49908"/>
                  <a:pt x="191" y="49908"/>
                </a:cubicBezTo>
                <a:cubicBezTo>
                  <a:pt x="2560" y="49813"/>
                  <a:pt x="4941" y="49849"/>
                  <a:pt x="7311" y="49813"/>
                </a:cubicBezTo>
                <a:cubicBezTo>
                  <a:pt x="7799" y="49801"/>
                  <a:pt x="8287" y="49789"/>
                  <a:pt x="8775" y="49777"/>
                </a:cubicBezTo>
                <a:lnTo>
                  <a:pt x="8775" y="49777"/>
                </a:lnTo>
                <a:cubicBezTo>
                  <a:pt x="8727" y="51896"/>
                  <a:pt x="8680" y="54028"/>
                  <a:pt x="8644" y="56147"/>
                </a:cubicBezTo>
                <a:lnTo>
                  <a:pt x="8204" y="56171"/>
                </a:lnTo>
                <a:cubicBezTo>
                  <a:pt x="5525" y="56290"/>
                  <a:pt x="2858" y="56528"/>
                  <a:pt x="191" y="56623"/>
                </a:cubicBezTo>
                <a:cubicBezTo>
                  <a:pt x="12" y="56635"/>
                  <a:pt x="12" y="56909"/>
                  <a:pt x="191" y="56909"/>
                </a:cubicBezTo>
                <a:cubicBezTo>
                  <a:pt x="2560" y="56814"/>
                  <a:pt x="4929" y="56849"/>
                  <a:pt x="7311" y="56802"/>
                </a:cubicBezTo>
                <a:cubicBezTo>
                  <a:pt x="7751" y="56790"/>
                  <a:pt x="8192" y="56790"/>
                  <a:pt x="8632" y="56778"/>
                </a:cubicBezTo>
                <a:lnTo>
                  <a:pt x="8632" y="56778"/>
                </a:lnTo>
                <a:cubicBezTo>
                  <a:pt x="8585" y="58897"/>
                  <a:pt x="8549" y="61029"/>
                  <a:pt x="8525" y="63148"/>
                </a:cubicBezTo>
                <a:cubicBezTo>
                  <a:pt x="8418" y="63148"/>
                  <a:pt x="8311" y="63160"/>
                  <a:pt x="8204" y="63160"/>
                </a:cubicBezTo>
                <a:cubicBezTo>
                  <a:pt x="5525" y="63279"/>
                  <a:pt x="2858" y="63517"/>
                  <a:pt x="191" y="63624"/>
                </a:cubicBezTo>
                <a:cubicBezTo>
                  <a:pt x="16" y="63624"/>
                  <a:pt x="12" y="63898"/>
                  <a:pt x="180" y="63898"/>
                </a:cubicBezTo>
                <a:cubicBezTo>
                  <a:pt x="183" y="63898"/>
                  <a:pt x="187" y="63898"/>
                  <a:pt x="191" y="63898"/>
                </a:cubicBezTo>
                <a:cubicBezTo>
                  <a:pt x="2560" y="63803"/>
                  <a:pt x="4929" y="63838"/>
                  <a:pt x="7311" y="63803"/>
                </a:cubicBezTo>
                <a:cubicBezTo>
                  <a:pt x="7715" y="63791"/>
                  <a:pt x="8120" y="63779"/>
                  <a:pt x="8525" y="63767"/>
                </a:cubicBezTo>
                <a:lnTo>
                  <a:pt x="8525" y="63767"/>
                </a:lnTo>
                <a:cubicBezTo>
                  <a:pt x="8501" y="65898"/>
                  <a:pt x="8489" y="68017"/>
                  <a:pt x="8489" y="70149"/>
                </a:cubicBezTo>
                <a:cubicBezTo>
                  <a:pt x="8394" y="70149"/>
                  <a:pt x="8299" y="70149"/>
                  <a:pt x="8204" y="70161"/>
                </a:cubicBezTo>
                <a:cubicBezTo>
                  <a:pt x="5525" y="70280"/>
                  <a:pt x="2858" y="70518"/>
                  <a:pt x="191" y="70613"/>
                </a:cubicBezTo>
                <a:cubicBezTo>
                  <a:pt x="12" y="70625"/>
                  <a:pt x="12" y="70899"/>
                  <a:pt x="191" y="70899"/>
                </a:cubicBezTo>
                <a:cubicBezTo>
                  <a:pt x="2560" y="70804"/>
                  <a:pt x="4929" y="70839"/>
                  <a:pt x="7311" y="70792"/>
                </a:cubicBezTo>
                <a:cubicBezTo>
                  <a:pt x="7703" y="70780"/>
                  <a:pt x="8096" y="70780"/>
                  <a:pt x="8477" y="70768"/>
                </a:cubicBezTo>
                <a:cubicBezTo>
                  <a:pt x="8489" y="72887"/>
                  <a:pt x="8501" y="75018"/>
                  <a:pt x="8537" y="77138"/>
                </a:cubicBezTo>
                <a:cubicBezTo>
                  <a:pt x="8430" y="77138"/>
                  <a:pt x="8311" y="77150"/>
                  <a:pt x="8204" y="77150"/>
                </a:cubicBezTo>
                <a:cubicBezTo>
                  <a:pt x="5525" y="77269"/>
                  <a:pt x="2858" y="77507"/>
                  <a:pt x="191" y="77614"/>
                </a:cubicBezTo>
                <a:cubicBezTo>
                  <a:pt x="16" y="77614"/>
                  <a:pt x="12" y="77888"/>
                  <a:pt x="180" y="77888"/>
                </a:cubicBezTo>
                <a:cubicBezTo>
                  <a:pt x="183" y="77888"/>
                  <a:pt x="187" y="77888"/>
                  <a:pt x="191" y="77888"/>
                </a:cubicBezTo>
                <a:cubicBezTo>
                  <a:pt x="2560" y="77792"/>
                  <a:pt x="4929" y="77828"/>
                  <a:pt x="7311" y="77792"/>
                </a:cubicBezTo>
                <a:cubicBezTo>
                  <a:pt x="7727" y="77781"/>
                  <a:pt x="8132" y="77769"/>
                  <a:pt x="8549" y="77757"/>
                </a:cubicBezTo>
                <a:cubicBezTo>
                  <a:pt x="8585" y="79769"/>
                  <a:pt x="8632" y="81781"/>
                  <a:pt x="8704" y="83781"/>
                </a:cubicBezTo>
                <a:cubicBezTo>
                  <a:pt x="8704" y="83900"/>
                  <a:pt x="8716" y="84008"/>
                  <a:pt x="8716" y="84127"/>
                </a:cubicBezTo>
                <a:cubicBezTo>
                  <a:pt x="8549" y="84138"/>
                  <a:pt x="8370" y="84138"/>
                  <a:pt x="8204" y="84150"/>
                </a:cubicBezTo>
                <a:cubicBezTo>
                  <a:pt x="5525" y="84269"/>
                  <a:pt x="2858" y="84508"/>
                  <a:pt x="191" y="84603"/>
                </a:cubicBezTo>
                <a:cubicBezTo>
                  <a:pt x="12" y="84615"/>
                  <a:pt x="0" y="84889"/>
                  <a:pt x="191" y="84889"/>
                </a:cubicBezTo>
                <a:cubicBezTo>
                  <a:pt x="2560" y="84793"/>
                  <a:pt x="4929" y="84829"/>
                  <a:pt x="7311" y="84781"/>
                </a:cubicBezTo>
                <a:cubicBezTo>
                  <a:pt x="7787" y="84770"/>
                  <a:pt x="8263" y="84758"/>
                  <a:pt x="8739" y="84746"/>
                </a:cubicBezTo>
                <a:cubicBezTo>
                  <a:pt x="8823" y="86865"/>
                  <a:pt x="8918" y="88984"/>
                  <a:pt x="9049" y="91104"/>
                </a:cubicBezTo>
                <a:cubicBezTo>
                  <a:pt x="8763" y="91116"/>
                  <a:pt x="8489" y="91127"/>
                  <a:pt x="8204" y="91139"/>
                </a:cubicBezTo>
                <a:cubicBezTo>
                  <a:pt x="5525" y="91258"/>
                  <a:pt x="2858" y="91497"/>
                  <a:pt x="179" y="91604"/>
                </a:cubicBezTo>
                <a:cubicBezTo>
                  <a:pt x="4" y="91604"/>
                  <a:pt x="0" y="91878"/>
                  <a:pt x="168" y="91878"/>
                </a:cubicBezTo>
                <a:cubicBezTo>
                  <a:pt x="172" y="91878"/>
                  <a:pt x="175" y="91878"/>
                  <a:pt x="179" y="91878"/>
                </a:cubicBezTo>
                <a:cubicBezTo>
                  <a:pt x="2560" y="91782"/>
                  <a:pt x="4929" y="91818"/>
                  <a:pt x="7311" y="91782"/>
                </a:cubicBezTo>
                <a:cubicBezTo>
                  <a:pt x="7906" y="91770"/>
                  <a:pt x="8489" y="91758"/>
                  <a:pt x="9085" y="91735"/>
                </a:cubicBezTo>
                <a:cubicBezTo>
                  <a:pt x="9108" y="92116"/>
                  <a:pt x="9132" y="92485"/>
                  <a:pt x="9156" y="92854"/>
                </a:cubicBezTo>
                <a:cubicBezTo>
                  <a:pt x="9216" y="93711"/>
                  <a:pt x="9275" y="94556"/>
                  <a:pt x="9347" y="95414"/>
                </a:cubicBezTo>
                <a:cubicBezTo>
                  <a:pt x="9644" y="99259"/>
                  <a:pt x="9930" y="103153"/>
                  <a:pt x="10621" y="106963"/>
                </a:cubicBezTo>
                <a:cubicBezTo>
                  <a:pt x="10652" y="107136"/>
                  <a:pt x="10802" y="107217"/>
                  <a:pt x="10957" y="107217"/>
                </a:cubicBezTo>
                <a:cubicBezTo>
                  <a:pt x="11152" y="107217"/>
                  <a:pt x="11355" y="107088"/>
                  <a:pt x="11335" y="106856"/>
                </a:cubicBezTo>
                <a:cubicBezTo>
                  <a:pt x="11061" y="103379"/>
                  <a:pt x="10597" y="99914"/>
                  <a:pt x="10311" y="96426"/>
                </a:cubicBezTo>
                <a:cubicBezTo>
                  <a:pt x="10204" y="95235"/>
                  <a:pt x="10120" y="94044"/>
                  <a:pt x="10037" y="92854"/>
                </a:cubicBezTo>
                <a:cubicBezTo>
                  <a:pt x="10013" y="92473"/>
                  <a:pt x="9989" y="92092"/>
                  <a:pt x="9966" y="91711"/>
                </a:cubicBezTo>
                <a:cubicBezTo>
                  <a:pt x="11454" y="91675"/>
                  <a:pt x="12942" y="91639"/>
                  <a:pt x="14431" y="91592"/>
                </a:cubicBezTo>
                <a:cubicBezTo>
                  <a:pt x="14633" y="91592"/>
                  <a:pt x="14835" y="91592"/>
                  <a:pt x="15026" y="91580"/>
                </a:cubicBezTo>
                <a:cubicBezTo>
                  <a:pt x="15062" y="92009"/>
                  <a:pt x="15085" y="92437"/>
                  <a:pt x="15109" y="92854"/>
                </a:cubicBezTo>
                <a:cubicBezTo>
                  <a:pt x="15169" y="93711"/>
                  <a:pt x="15228" y="94556"/>
                  <a:pt x="15300" y="95414"/>
                </a:cubicBezTo>
                <a:cubicBezTo>
                  <a:pt x="15597" y="99259"/>
                  <a:pt x="15883" y="103153"/>
                  <a:pt x="16574" y="106963"/>
                </a:cubicBezTo>
                <a:cubicBezTo>
                  <a:pt x="16605" y="107136"/>
                  <a:pt x="16755" y="107217"/>
                  <a:pt x="16910" y="107217"/>
                </a:cubicBezTo>
                <a:cubicBezTo>
                  <a:pt x="17105" y="107217"/>
                  <a:pt x="17308" y="107088"/>
                  <a:pt x="17288" y="106856"/>
                </a:cubicBezTo>
                <a:cubicBezTo>
                  <a:pt x="17014" y="103379"/>
                  <a:pt x="16550" y="99914"/>
                  <a:pt x="16264" y="96426"/>
                </a:cubicBezTo>
                <a:cubicBezTo>
                  <a:pt x="16157" y="95235"/>
                  <a:pt x="16074" y="94044"/>
                  <a:pt x="15990" y="92854"/>
                </a:cubicBezTo>
                <a:cubicBezTo>
                  <a:pt x="15966" y="92425"/>
                  <a:pt x="15943" y="91997"/>
                  <a:pt x="15907" y="91556"/>
                </a:cubicBezTo>
                <a:cubicBezTo>
                  <a:pt x="17598" y="91520"/>
                  <a:pt x="19288" y="91473"/>
                  <a:pt x="20979" y="91425"/>
                </a:cubicBezTo>
                <a:cubicBezTo>
                  <a:pt x="21003" y="91901"/>
                  <a:pt x="21038" y="92378"/>
                  <a:pt x="21062" y="92854"/>
                </a:cubicBezTo>
                <a:cubicBezTo>
                  <a:pt x="21122" y="93711"/>
                  <a:pt x="21181" y="94556"/>
                  <a:pt x="21253" y="95414"/>
                </a:cubicBezTo>
                <a:cubicBezTo>
                  <a:pt x="21550" y="99259"/>
                  <a:pt x="21836" y="103153"/>
                  <a:pt x="22527" y="106951"/>
                </a:cubicBezTo>
                <a:cubicBezTo>
                  <a:pt x="22559" y="107131"/>
                  <a:pt x="22711" y="107215"/>
                  <a:pt x="22868" y="107215"/>
                </a:cubicBezTo>
                <a:cubicBezTo>
                  <a:pt x="23062" y="107215"/>
                  <a:pt x="23261" y="107086"/>
                  <a:pt x="23241" y="106856"/>
                </a:cubicBezTo>
                <a:cubicBezTo>
                  <a:pt x="22967" y="103379"/>
                  <a:pt x="22503" y="99914"/>
                  <a:pt x="22217" y="96426"/>
                </a:cubicBezTo>
                <a:cubicBezTo>
                  <a:pt x="22110" y="95235"/>
                  <a:pt x="22027" y="94044"/>
                  <a:pt x="21943" y="92854"/>
                </a:cubicBezTo>
                <a:cubicBezTo>
                  <a:pt x="21920" y="92378"/>
                  <a:pt x="21884" y="91889"/>
                  <a:pt x="21848" y="91413"/>
                </a:cubicBezTo>
                <a:cubicBezTo>
                  <a:pt x="23539" y="91366"/>
                  <a:pt x="25229" y="91330"/>
                  <a:pt x="26920" y="91294"/>
                </a:cubicBezTo>
                <a:cubicBezTo>
                  <a:pt x="26944" y="91818"/>
                  <a:pt x="26980" y="92330"/>
                  <a:pt x="27015" y="92854"/>
                </a:cubicBezTo>
                <a:cubicBezTo>
                  <a:pt x="27075" y="93711"/>
                  <a:pt x="27134" y="94556"/>
                  <a:pt x="27206" y="95414"/>
                </a:cubicBezTo>
                <a:cubicBezTo>
                  <a:pt x="27504" y="99259"/>
                  <a:pt x="27789" y="103153"/>
                  <a:pt x="28480" y="106951"/>
                </a:cubicBezTo>
                <a:cubicBezTo>
                  <a:pt x="28512" y="107131"/>
                  <a:pt x="28665" y="107215"/>
                  <a:pt x="28821" y="107215"/>
                </a:cubicBezTo>
                <a:cubicBezTo>
                  <a:pt x="29015" y="107215"/>
                  <a:pt x="29214" y="107086"/>
                  <a:pt x="29194" y="106856"/>
                </a:cubicBezTo>
                <a:cubicBezTo>
                  <a:pt x="28920" y="103379"/>
                  <a:pt x="28456" y="99914"/>
                  <a:pt x="28170" y="96426"/>
                </a:cubicBezTo>
                <a:cubicBezTo>
                  <a:pt x="28063" y="95235"/>
                  <a:pt x="27980" y="94044"/>
                  <a:pt x="27896" y="92854"/>
                </a:cubicBezTo>
                <a:cubicBezTo>
                  <a:pt x="27861" y="92330"/>
                  <a:pt x="27825" y="91806"/>
                  <a:pt x="27801" y="91270"/>
                </a:cubicBezTo>
                <a:cubicBezTo>
                  <a:pt x="28099" y="91270"/>
                  <a:pt x="28397" y="91258"/>
                  <a:pt x="28682" y="91247"/>
                </a:cubicBezTo>
                <a:cubicBezTo>
                  <a:pt x="30075" y="91223"/>
                  <a:pt x="31468" y="91199"/>
                  <a:pt x="32861" y="91175"/>
                </a:cubicBezTo>
                <a:cubicBezTo>
                  <a:pt x="32897" y="91735"/>
                  <a:pt x="32933" y="92294"/>
                  <a:pt x="32969" y="92854"/>
                </a:cubicBezTo>
                <a:cubicBezTo>
                  <a:pt x="33028" y="93711"/>
                  <a:pt x="33088" y="94556"/>
                  <a:pt x="33159" y="95414"/>
                </a:cubicBezTo>
                <a:cubicBezTo>
                  <a:pt x="33457" y="99259"/>
                  <a:pt x="33742" y="103153"/>
                  <a:pt x="34433" y="106951"/>
                </a:cubicBezTo>
                <a:cubicBezTo>
                  <a:pt x="34465" y="107131"/>
                  <a:pt x="34618" y="107215"/>
                  <a:pt x="34774" y="107215"/>
                </a:cubicBezTo>
                <a:cubicBezTo>
                  <a:pt x="34968" y="107215"/>
                  <a:pt x="35167" y="107086"/>
                  <a:pt x="35147" y="106856"/>
                </a:cubicBezTo>
                <a:cubicBezTo>
                  <a:pt x="34874" y="103379"/>
                  <a:pt x="34409" y="99902"/>
                  <a:pt x="34123" y="96426"/>
                </a:cubicBezTo>
                <a:cubicBezTo>
                  <a:pt x="34016" y="95235"/>
                  <a:pt x="33933" y="94044"/>
                  <a:pt x="33850" y="92854"/>
                </a:cubicBezTo>
                <a:cubicBezTo>
                  <a:pt x="33814" y="92294"/>
                  <a:pt x="33778" y="91723"/>
                  <a:pt x="33742" y="91151"/>
                </a:cubicBezTo>
                <a:cubicBezTo>
                  <a:pt x="35433" y="91127"/>
                  <a:pt x="37124" y="91092"/>
                  <a:pt x="38815" y="91068"/>
                </a:cubicBezTo>
                <a:cubicBezTo>
                  <a:pt x="38850" y="91663"/>
                  <a:pt x="38886" y="92259"/>
                  <a:pt x="38922" y="92854"/>
                </a:cubicBezTo>
                <a:cubicBezTo>
                  <a:pt x="38981" y="93711"/>
                  <a:pt x="39041" y="94556"/>
                  <a:pt x="39112" y="95414"/>
                </a:cubicBezTo>
                <a:cubicBezTo>
                  <a:pt x="39410" y="99259"/>
                  <a:pt x="39696" y="103153"/>
                  <a:pt x="40386" y="106951"/>
                </a:cubicBezTo>
                <a:cubicBezTo>
                  <a:pt x="40418" y="107131"/>
                  <a:pt x="40571" y="107215"/>
                  <a:pt x="40727" y="107215"/>
                </a:cubicBezTo>
                <a:cubicBezTo>
                  <a:pt x="40921" y="107215"/>
                  <a:pt x="41120" y="107086"/>
                  <a:pt x="41101" y="106856"/>
                </a:cubicBezTo>
                <a:cubicBezTo>
                  <a:pt x="40827" y="103379"/>
                  <a:pt x="40362" y="99914"/>
                  <a:pt x="40077" y="96426"/>
                </a:cubicBezTo>
                <a:cubicBezTo>
                  <a:pt x="39969" y="95235"/>
                  <a:pt x="39886" y="94044"/>
                  <a:pt x="39803" y="92854"/>
                </a:cubicBezTo>
                <a:cubicBezTo>
                  <a:pt x="39767" y="92259"/>
                  <a:pt x="39731" y="91663"/>
                  <a:pt x="39696" y="91056"/>
                </a:cubicBezTo>
                <a:cubicBezTo>
                  <a:pt x="41386" y="91032"/>
                  <a:pt x="43065" y="91008"/>
                  <a:pt x="44756" y="90985"/>
                </a:cubicBezTo>
                <a:cubicBezTo>
                  <a:pt x="44791" y="91616"/>
                  <a:pt x="44839" y="92235"/>
                  <a:pt x="44875" y="92854"/>
                </a:cubicBezTo>
                <a:cubicBezTo>
                  <a:pt x="44934" y="93711"/>
                  <a:pt x="44994" y="94556"/>
                  <a:pt x="45065" y="95414"/>
                </a:cubicBezTo>
                <a:cubicBezTo>
                  <a:pt x="45363" y="99259"/>
                  <a:pt x="45649" y="103153"/>
                  <a:pt x="46339" y="106951"/>
                </a:cubicBezTo>
                <a:cubicBezTo>
                  <a:pt x="46371" y="107131"/>
                  <a:pt x="46524" y="107215"/>
                  <a:pt x="46680" y="107215"/>
                </a:cubicBezTo>
                <a:cubicBezTo>
                  <a:pt x="46874" y="107215"/>
                  <a:pt x="47073" y="107086"/>
                  <a:pt x="47054" y="106856"/>
                </a:cubicBezTo>
                <a:cubicBezTo>
                  <a:pt x="46780" y="103379"/>
                  <a:pt x="46315" y="99914"/>
                  <a:pt x="46030" y="96426"/>
                </a:cubicBezTo>
                <a:cubicBezTo>
                  <a:pt x="45923" y="95235"/>
                  <a:pt x="45839" y="94044"/>
                  <a:pt x="45756" y="92854"/>
                </a:cubicBezTo>
                <a:cubicBezTo>
                  <a:pt x="45720" y="92235"/>
                  <a:pt x="45673" y="91604"/>
                  <a:pt x="45637" y="90973"/>
                </a:cubicBezTo>
                <a:cubicBezTo>
                  <a:pt x="47327" y="90949"/>
                  <a:pt x="49018" y="90937"/>
                  <a:pt x="50709" y="90913"/>
                </a:cubicBezTo>
                <a:cubicBezTo>
                  <a:pt x="50745" y="91568"/>
                  <a:pt x="50792" y="92211"/>
                  <a:pt x="50828" y="92854"/>
                </a:cubicBezTo>
                <a:cubicBezTo>
                  <a:pt x="50887" y="93711"/>
                  <a:pt x="50947" y="94556"/>
                  <a:pt x="51018" y="95414"/>
                </a:cubicBezTo>
                <a:cubicBezTo>
                  <a:pt x="51316" y="99259"/>
                  <a:pt x="51602" y="103153"/>
                  <a:pt x="52292" y="106951"/>
                </a:cubicBezTo>
                <a:cubicBezTo>
                  <a:pt x="52324" y="107131"/>
                  <a:pt x="52477" y="107215"/>
                  <a:pt x="52633" y="107215"/>
                </a:cubicBezTo>
                <a:cubicBezTo>
                  <a:pt x="52827" y="107215"/>
                  <a:pt x="53027" y="107086"/>
                  <a:pt x="53007" y="106856"/>
                </a:cubicBezTo>
                <a:cubicBezTo>
                  <a:pt x="52733" y="103379"/>
                  <a:pt x="52269" y="99914"/>
                  <a:pt x="51983" y="96426"/>
                </a:cubicBezTo>
                <a:cubicBezTo>
                  <a:pt x="51876" y="95235"/>
                  <a:pt x="51792" y="94044"/>
                  <a:pt x="51709" y="92854"/>
                </a:cubicBezTo>
                <a:cubicBezTo>
                  <a:pt x="51673" y="92211"/>
                  <a:pt x="51626" y="91556"/>
                  <a:pt x="51590" y="90913"/>
                </a:cubicBezTo>
                <a:cubicBezTo>
                  <a:pt x="53281" y="90901"/>
                  <a:pt x="54971" y="90877"/>
                  <a:pt x="56662" y="90877"/>
                </a:cubicBezTo>
                <a:cubicBezTo>
                  <a:pt x="56698" y="91532"/>
                  <a:pt x="56733" y="92199"/>
                  <a:pt x="56781" y="92854"/>
                </a:cubicBezTo>
                <a:cubicBezTo>
                  <a:pt x="56841" y="93711"/>
                  <a:pt x="56900" y="94556"/>
                  <a:pt x="56972" y="95414"/>
                </a:cubicBezTo>
                <a:cubicBezTo>
                  <a:pt x="57269" y="99259"/>
                  <a:pt x="57555" y="103153"/>
                  <a:pt x="58246" y="106951"/>
                </a:cubicBezTo>
                <a:cubicBezTo>
                  <a:pt x="58277" y="107131"/>
                  <a:pt x="58430" y="107215"/>
                  <a:pt x="58586" y="107215"/>
                </a:cubicBezTo>
                <a:cubicBezTo>
                  <a:pt x="58780" y="107215"/>
                  <a:pt x="58980" y="107086"/>
                  <a:pt x="58960" y="106856"/>
                </a:cubicBezTo>
                <a:cubicBezTo>
                  <a:pt x="58686" y="103379"/>
                  <a:pt x="58222" y="99914"/>
                  <a:pt x="57936" y="96426"/>
                </a:cubicBezTo>
                <a:cubicBezTo>
                  <a:pt x="57829" y="95235"/>
                  <a:pt x="57745" y="94044"/>
                  <a:pt x="57662" y="92854"/>
                </a:cubicBezTo>
                <a:cubicBezTo>
                  <a:pt x="57626" y="92199"/>
                  <a:pt x="57579" y="91532"/>
                  <a:pt x="57543" y="90866"/>
                </a:cubicBezTo>
                <a:cubicBezTo>
                  <a:pt x="59234" y="90854"/>
                  <a:pt x="60924" y="90854"/>
                  <a:pt x="62615" y="90854"/>
                </a:cubicBezTo>
                <a:cubicBezTo>
                  <a:pt x="62651" y="91520"/>
                  <a:pt x="62687" y="92187"/>
                  <a:pt x="62734" y="92854"/>
                </a:cubicBezTo>
                <a:cubicBezTo>
                  <a:pt x="62794" y="93711"/>
                  <a:pt x="62853" y="94556"/>
                  <a:pt x="62925" y="95414"/>
                </a:cubicBezTo>
                <a:cubicBezTo>
                  <a:pt x="63222" y="99259"/>
                  <a:pt x="63508" y="103153"/>
                  <a:pt x="64199" y="106951"/>
                </a:cubicBezTo>
                <a:cubicBezTo>
                  <a:pt x="64231" y="107131"/>
                  <a:pt x="64383" y="107215"/>
                  <a:pt x="64540" y="107215"/>
                </a:cubicBezTo>
                <a:cubicBezTo>
                  <a:pt x="64733" y="107215"/>
                  <a:pt x="64933" y="107086"/>
                  <a:pt x="64913" y="106856"/>
                </a:cubicBezTo>
                <a:cubicBezTo>
                  <a:pt x="64639" y="103379"/>
                  <a:pt x="64175" y="99914"/>
                  <a:pt x="63889" y="96426"/>
                </a:cubicBezTo>
                <a:cubicBezTo>
                  <a:pt x="63782" y="95235"/>
                  <a:pt x="63699" y="94044"/>
                  <a:pt x="63615" y="92854"/>
                </a:cubicBezTo>
                <a:cubicBezTo>
                  <a:pt x="63580" y="92187"/>
                  <a:pt x="63532" y="91520"/>
                  <a:pt x="63496" y="90854"/>
                </a:cubicBezTo>
                <a:cubicBezTo>
                  <a:pt x="63972" y="90854"/>
                  <a:pt x="64449" y="90842"/>
                  <a:pt x="64925" y="90842"/>
                </a:cubicBezTo>
                <a:cubicBezTo>
                  <a:pt x="66556" y="90842"/>
                  <a:pt x="68186" y="90873"/>
                  <a:pt x="69814" y="90873"/>
                </a:cubicBezTo>
                <a:cubicBezTo>
                  <a:pt x="70861" y="90873"/>
                  <a:pt x="71906" y="90860"/>
                  <a:pt x="72950" y="90818"/>
                </a:cubicBezTo>
                <a:cubicBezTo>
                  <a:pt x="73378" y="90806"/>
                  <a:pt x="73378" y="90163"/>
                  <a:pt x="72950" y="90151"/>
                </a:cubicBezTo>
                <a:cubicBezTo>
                  <a:pt x="71087" y="90067"/>
                  <a:pt x="69216" y="90041"/>
                  <a:pt x="67344" y="90041"/>
                </a:cubicBezTo>
                <a:cubicBezTo>
                  <a:pt x="66045" y="90041"/>
                  <a:pt x="64746" y="90053"/>
                  <a:pt x="63449" y="90068"/>
                </a:cubicBezTo>
                <a:cubicBezTo>
                  <a:pt x="63377" y="88746"/>
                  <a:pt x="63306" y="87425"/>
                  <a:pt x="63246" y="86115"/>
                </a:cubicBezTo>
                <a:cubicBezTo>
                  <a:pt x="63222" y="85353"/>
                  <a:pt x="63187" y="84603"/>
                  <a:pt x="63163" y="83853"/>
                </a:cubicBezTo>
                <a:lnTo>
                  <a:pt x="64925" y="83853"/>
                </a:lnTo>
                <a:cubicBezTo>
                  <a:pt x="66456" y="83853"/>
                  <a:pt x="67987" y="83876"/>
                  <a:pt x="69515" y="83876"/>
                </a:cubicBezTo>
                <a:cubicBezTo>
                  <a:pt x="70662" y="83876"/>
                  <a:pt x="71807" y="83863"/>
                  <a:pt x="72950" y="83817"/>
                </a:cubicBezTo>
                <a:cubicBezTo>
                  <a:pt x="73378" y="83805"/>
                  <a:pt x="73378" y="83174"/>
                  <a:pt x="72950" y="83150"/>
                </a:cubicBezTo>
                <a:cubicBezTo>
                  <a:pt x="71104" y="83069"/>
                  <a:pt x="69255" y="83042"/>
                  <a:pt x="67404" y="83042"/>
                </a:cubicBezTo>
                <a:cubicBezTo>
                  <a:pt x="65983" y="83042"/>
                  <a:pt x="64561" y="83058"/>
                  <a:pt x="63139" y="83079"/>
                </a:cubicBezTo>
                <a:cubicBezTo>
                  <a:pt x="63068" y="81007"/>
                  <a:pt x="63020" y="78935"/>
                  <a:pt x="62996" y="76864"/>
                </a:cubicBezTo>
                <a:lnTo>
                  <a:pt x="64925" y="76852"/>
                </a:lnTo>
                <a:cubicBezTo>
                  <a:pt x="66556" y="76852"/>
                  <a:pt x="68186" y="76883"/>
                  <a:pt x="69814" y="76883"/>
                </a:cubicBezTo>
                <a:cubicBezTo>
                  <a:pt x="70861" y="76883"/>
                  <a:pt x="71906" y="76870"/>
                  <a:pt x="72950" y="76828"/>
                </a:cubicBezTo>
                <a:cubicBezTo>
                  <a:pt x="73378" y="76816"/>
                  <a:pt x="73378" y="76173"/>
                  <a:pt x="72950" y="76161"/>
                </a:cubicBezTo>
                <a:cubicBezTo>
                  <a:pt x="71073" y="76074"/>
                  <a:pt x="69189" y="76047"/>
                  <a:pt x="67303" y="76047"/>
                </a:cubicBezTo>
                <a:cubicBezTo>
                  <a:pt x="65863" y="76047"/>
                  <a:pt x="64423" y="76063"/>
                  <a:pt x="62984" y="76078"/>
                </a:cubicBezTo>
                <a:cubicBezTo>
                  <a:pt x="62948" y="74006"/>
                  <a:pt x="62937" y="71935"/>
                  <a:pt x="62937" y="69863"/>
                </a:cubicBezTo>
                <a:lnTo>
                  <a:pt x="64925" y="69863"/>
                </a:lnTo>
                <a:cubicBezTo>
                  <a:pt x="66456" y="69863"/>
                  <a:pt x="67987" y="69886"/>
                  <a:pt x="69515" y="69886"/>
                </a:cubicBezTo>
                <a:cubicBezTo>
                  <a:pt x="70662" y="69886"/>
                  <a:pt x="71807" y="69873"/>
                  <a:pt x="72950" y="69827"/>
                </a:cubicBezTo>
                <a:cubicBezTo>
                  <a:pt x="73378" y="69815"/>
                  <a:pt x="73378" y="69184"/>
                  <a:pt x="72950" y="69160"/>
                </a:cubicBezTo>
                <a:cubicBezTo>
                  <a:pt x="71070" y="69080"/>
                  <a:pt x="69183" y="69052"/>
                  <a:pt x="67293" y="69052"/>
                </a:cubicBezTo>
                <a:cubicBezTo>
                  <a:pt x="65842" y="69052"/>
                  <a:pt x="64389" y="69068"/>
                  <a:pt x="62937" y="69089"/>
                </a:cubicBezTo>
                <a:cubicBezTo>
                  <a:pt x="62948" y="67815"/>
                  <a:pt x="62948" y="66541"/>
                  <a:pt x="62960" y="65267"/>
                </a:cubicBezTo>
                <a:cubicBezTo>
                  <a:pt x="62972" y="64469"/>
                  <a:pt x="62972" y="63672"/>
                  <a:pt x="62984" y="62874"/>
                </a:cubicBezTo>
                <a:cubicBezTo>
                  <a:pt x="63639" y="62874"/>
                  <a:pt x="64282" y="62862"/>
                  <a:pt x="64925" y="62862"/>
                </a:cubicBezTo>
                <a:cubicBezTo>
                  <a:pt x="66532" y="62862"/>
                  <a:pt x="68140" y="62888"/>
                  <a:pt x="69744" y="62888"/>
                </a:cubicBezTo>
                <a:cubicBezTo>
                  <a:pt x="70814" y="62888"/>
                  <a:pt x="71883" y="62876"/>
                  <a:pt x="72950" y="62838"/>
                </a:cubicBezTo>
                <a:cubicBezTo>
                  <a:pt x="73378" y="62826"/>
                  <a:pt x="73378" y="62183"/>
                  <a:pt x="72950" y="62172"/>
                </a:cubicBezTo>
                <a:cubicBezTo>
                  <a:pt x="71073" y="62084"/>
                  <a:pt x="69193" y="62057"/>
                  <a:pt x="67310" y="62057"/>
                </a:cubicBezTo>
                <a:cubicBezTo>
                  <a:pt x="65873" y="62057"/>
                  <a:pt x="64434" y="62073"/>
                  <a:pt x="62996" y="62088"/>
                </a:cubicBezTo>
                <a:cubicBezTo>
                  <a:pt x="63020" y="60016"/>
                  <a:pt x="63056" y="57945"/>
                  <a:pt x="63103" y="55873"/>
                </a:cubicBezTo>
                <a:lnTo>
                  <a:pt x="64925" y="55873"/>
                </a:lnTo>
                <a:cubicBezTo>
                  <a:pt x="66456" y="55873"/>
                  <a:pt x="67987" y="55896"/>
                  <a:pt x="69515" y="55896"/>
                </a:cubicBezTo>
                <a:cubicBezTo>
                  <a:pt x="70662" y="55896"/>
                  <a:pt x="71807" y="55883"/>
                  <a:pt x="72950" y="55837"/>
                </a:cubicBezTo>
                <a:cubicBezTo>
                  <a:pt x="73378" y="55825"/>
                  <a:pt x="73378" y="55194"/>
                  <a:pt x="72950" y="55171"/>
                </a:cubicBezTo>
                <a:cubicBezTo>
                  <a:pt x="71104" y="55090"/>
                  <a:pt x="69251" y="55062"/>
                  <a:pt x="67394" y="55062"/>
                </a:cubicBezTo>
                <a:cubicBezTo>
                  <a:pt x="65969" y="55062"/>
                  <a:pt x="64542" y="55079"/>
                  <a:pt x="63115" y="55099"/>
                </a:cubicBezTo>
                <a:cubicBezTo>
                  <a:pt x="63163" y="53028"/>
                  <a:pt x="63210" y="50956"/>
                  <a:pt x="63258" y="48884"/>
                </a:cubicBezTo>
                <a:cubicBezTo>
                  <a:pt x="63806" y="48884"/>
                  <a:pt x="64365" y="48872"/>
                  <a:pt x="64925" y="48872"/>
                </a:cubicBezTo>
                <a:cubicBezTo>
                  <a:pt x="66548" y="48872"/>
                  <a:pt x="68181" y="48903"/>
                  <a:pt x="69811" y="48903"/>
                </a:cubicBezTo>
                <a:cubicBezTo>
                  <a:pt x="70859" y="48903"/>
                  <a:pt x="71906" y="48890"/>
                  <a:pt x="72950" y="48848"/>
                </a:cubicBezTo>
                <a:cubicBezTo>
                  <a:pt x="73378" y="48837"/>
                  <a:pt x="73378" y="48194"/>
                  <a:pt x="72950" y="48182"/>
                </a:cubicBezTo>
                <a:cubicBezTo>
                  <a:pt x="71127" y="48094"/>
                  <a:pt x="69297" y="48067"/>
                  <a:pt x="67465" y="48067"/>
                </a:cubicBezTo>
                <a:cubicBezTo>
                  <a:pt x="66066" y="48067"/>
                  <a:pt x="64667" y="48083"/>
                  <a:pt x="63270" y="48098"/>
                </a:cubicBezTo>
                <a:cubicBezTo>
                  <a:pt x="63318" y="46027"/>
                  <a:pt x="63365" y="43955"/>
                  <a:pt x="63413" y="41883"/>
                </a:cubicBezTo>
                <a:lnTo>
                  <a:pt x="64925" y="41883"/>
                </a:lnTo>
                <a:cubicBezTo>
                  <a:pt x="66449" y="41883"/>
                  <a:pt x="67977" y="41907"/>
                  <a:pt x="69506" y="41907"/>
                </a:cubicBezTo>
                <a:cubicBezTo>
                  <a:pt x="70654" y="41907"/>
                  <a:pt x="71802" y="41894"/>
                  <a:pt x="72950" y="41848"/>
                </a:cubicBezTo>
                <a:cubicBezTo>
                  <a:pt x="73378" y="41836"/>
                  <a:pt x="73378" y="41205"/>
                  <a:pt x="72950" y="41181"/>
                </a:cubicBezTo>
                <a:cubicBezTo>
                  <a:pt x="71080" y="41096"/>
                  <a:pt x="69206" y="41070"/>
                  <a:pt x="67330" y="41070"/>
                </a:cubicBezTo>
                <a:cubicBezTo>
                  <a:pt x="66029" y="41070"/>
                  <a:pt x="64727" y="41083"/>
                  <a:pt x="63425" y="41097"/>
                </a:cubicBezTo>
                <a:cubicBezTo>
                  <a:pt x="63472" y="39038"/>
                  <a:pt x="63508" y="36954"/>
                  <a:pt x="63544" y="34894"/>
                </a:cubicBezTo>
                <a:cubicBezTo>
                  <a:pt x="64008" y="34882"/>
                  <a:pt x="64461" y="34882"/>
                  <a:pt x="64925" y="34882"/>
                </a:cubicBezTo>
                <a:cubicBezTo>
                  <a:pt x="66525" y="34882"/>
                  <a:pt x="68130" y="34908"/>
                  <a:pt x="69736" y="34908"/>
                </a:cubicBezTo>
                <a:cubicBezTo>
                  <a:pt x="70807" y="34908"/>
                  <a:pt x="71878" y="34897"/>
                  <a:pt x="72950" y="34859"/>
                </a:cubicBezTo>
                <a:cubicBezTo>
                  <a:pt x="73378" y="34835"/>
                  <a:pt x="73378" y="34204"/>
                  <a:pt x="72950" y="34192"/>
                </a:cubicBezTo>
                <a:cubicBezTo>
                  <a:pt x="71108" y="34108"/>
                  <a:pt x="69258" y="34081"/>
                  <a:pt x="67407" y="34081"/>
                </a:cubicBezTo>
                <a:cubicBezTo>
                  <a:pt x="66123" y="34081"/>
                  <a:pt x="64838" y="34094"/>
                  <a:pt x="63556" y="34109"/>
                </a:cubicBezTo>
                <a:cubicBezTo>
                  <a:pt x="63591" y="32037"/>
                  <a:pt x="63615" y="29965"/>
                  <a:pt x="63627" y="27893"/>
                </a:cubicBezTo>
                <a:lnTo>
                  <a:pt x="64925" y="27893"/>
                </a:lnTo>
                <a:cubicBezTo>
                  <a:pt x="65111" y="27893"/>
                  <a:pt x="65297" y="27892"/>
                  <a:pt x="65484" y="27892"/>
                </a:cubicBezTo>
                <a:cubicBezTo>
                  <a:pt x="66890" y="27892"/>
                  <a:pt x="68300" y="27913"/>
                  <a:pt x="69711" y="27913"/>
                </a:cubicBezTo>
                <a:cubicBezTo>
                  <a:pt x="70790" y="27913"/>
                  <a:pt x="71870" y="27901"/>
                  <a:pt x="72950" y="27858"/>
                </a:cubicBezTo>
                <a:cubicBezTo>
                  <a:pt x="73378" y="27846"/>
                  <a:pt x="73378" y="27215"/>
                  <a:pt x="72950" y="27191"/>
                </a:cubicBezTo>
                <a:cubicBezTo>
                  <a:pt x="71122" y="27107"/>
                  <a:pt x="69286" y="27080"/>
                  <a:pt x="67451" y="27080"/>
                </a:cubicBezTo>
                <a:cubicBezTo>
                  <a:pt x="66179" y="27080"/>
                  <a:pt x="64907" y="27093"/>
                  <a:pt x="63639" y="27108"/>
                </a:cubicBezTo>
                <a:cubicBezTo>
                  <a:pt x="63639" y="25953"/>
                  <a:pt x="63639" y="24786"/>
                  <a:pt x="63639" y="23619"/>
                </a:cubicBezTo>
                <a:cubicBezTo>
                  <a:pt x="63639" y="22714"/>
                  <a:pt x="63639" y="21809"/>
                  <a:pt x="63627" y="20893"/>
                </a:cubicBezTo>
                <a:lnTo>
                  <a:pt x="64925" y="20893"/>
                </a:lnTo>
                <a:cubicBezTo>
                  <a:pt x="66563" y="20893"/>
                  <a:pt x="68196" y="20924"/>
                  <a:pt x="69825" y="20924"/>
                </a:cubicBezTo>
                <a:cubicBezTo>
                  <a:pt x="70873" y="20924"/>
                  <a:pt x="71918" y="20911"/>
                  <a:pt x="72962" y="20869"/>
                </a:cubicBezTo>
                <a:cubicBezTo>
                  <a:pt x="73390" y="20857"/>
                  <a:pt x="73390" y="20226"/>
                  <a:pt x="72962" y="20202"/>
                </a:cubicBezTo>
                <a:cubicBezTo>
                  <a:pt x="71134" y="20118"/>
                  <a:pt x="69298" y="20091"/>
                  <a:pt x="67461" y="20091"/>
                </a:cubicBezTo>
                <a:cubicBezTo>
                  <a:pt x="66187" y="20091"/>
                  <a:pt x="64912" y="20104"/>
                  <a:pt x="63639" y="20119"/>
                </a:cubicBezTo>
                <a:cubicBezTo>
                  <a:pt x="63615" y="18047"/>
                  <a:pt x="63591" y="15975"/>
                  <a:pt x="63532" y="13904"/>
                </a:cubicBezTo>
                <a:lnTo>
                  <a:pt x="64937" y="13904"/>
                </a:lnTo>
                <a:cubicBezTo>
                  <a:pt x="66544" y="13904"/>
                  <a:pt x="68152" y="13929"/>
                  <a:pt x="69756" y="13929"/>
                </a:cubicBezTo>
                <a:cubicBezTo>
                  <a:pt x="70826" y="13929"/>
                  <a:pt x="71895" y="13918"/>
                  <a:pt x="72962" y="13880"/>
                </a:cubicBezTo>
                <a:cubicBezTo>
                  <a:pt x="73390" y="13856"/>
                  <a:pt x="73390" y="13225"/>
                  <a:pt x="72962" y="13201"/>
                </a:cubicBezTo>
                <a:cubicBezTo>
                  <a:pt x="71113" y="13124"/>
                  <a:pt x="69261" y="13097"/>
                  <a:pt x="67407" y="13097"/>
                </a:cubicBezTo>
                <a:cubicBezTo>
                  <a:pt x="66108" y="13097"/>
                  <a:pt x="64808" y="13110"/>
                  <a:pt x="63508" y="13130"/>
                </a:cubicBezTo>
                <a:cubicBezTo>
                  <a:pt x="63496" y="12737"/>
                  <a:pt x="63484" y="12344"/>
                  <a:pt x="63472" y="11951"/>
                </a:cubicBezTo>
                <a:cubicBezTo>
                  <a:pt x="63377" y="9379"/>
                  <a:pt x="63199" y="6819"/>
                  <a:pt x="63008" y="4260"/>
                </a:cubicBezTo>
                <a:cubicBezTo>
                  <a:pt x="62913" y="2890"/>
                  <a:pt x="62806" y="1521"/>
                  <a:pt x="62698" y="152"/>
                </a:cubicBezTo>
                <a:cubicBezTo>
                  <a:pt x="62692" y="51"/>
                  <a:pt x="62615" y="0"/>
                  <a:pt x="62541" y="0"/>
                </a:cubicBezTo>
                <a:cubicBezTo>
                  <a:pt x="62466" y="0"/>
                  <a:pt x="62395" y="51"/>
                  <a:pt x="62401" y="152"/>
                </a:cubicBezTo>
                <a:cubicBezTo>
                  <a:pt x="62484" y="1521"/>
                  <a:pt x="62544" y="2890"/>
                  <a:pt x="62579" y="4260"/>
                </a:cubicBezTo>
                <a:cubicBezTo>
                  <a:pt x="62639" y="6391"/>
                  <a:pt x="62663" y="8522"/>
                  <a:pt x="62710" y="10641"/>
                </a:cubicBezTo>
                <a:cubicBezTo>
                  <a:pt x="62734" y="11475"/>
                  <a:pt x="62746" y="12296"/>
                  <a:pt x="62758" y="13130"/>
                </a:cubicBezTo>
                <a:cubicBezTo>
                  <a:pt x="61413" y="13154"/>
                  <a:pt x="60055" y="13165"/>
                  <a:pt x="58698" y="13177"/>
                </a:cubicBezTo>
                <a:lnTo>
                  <a:pt x="57555" y="13177"/>
                </a:lnTo>
                <a:cubicBezTo>
                  <a:pt x="57543" y="12773"/>
                  <a:pt x="57531" y="12356"/>
                  <a:pt x="57519" y="11951"/>
                </a:cubicBezTo>
                <a:cubicBezTo>
                  <a:pt x="57424" y="9379"/>
                  <a:pt x="57245" y="6819"/>
                  <a:pt x="57055" y="4260"/>
                </a:cubicBezTo>
                <a:cubicBezTo>
                  <a:pt x="56948" y="2890"/>
                  <a:pt x="56852" y="1521"/>
                  <a:pt x="56745" y="152"/>
                </a:cubicBezTo>
                <a:cubicBezTo>
                  <a:pt x="56739" y="51"/>
                  <a:pt x="56662" y="0"/>
                  <a:pt x="56588" y="0"/>
                </a:cubicBezTo>
                <a:cubicBezTo>
                  <a:pt x="56513" y="0"/>
                  <a:pt x="56442" y="51"/>
                  <a:pt x="56448" y="152"/>
                </a:cubicBezTo>
                <a:cubicBezTo>
                  <a:pt x="56531" y="1521"/>
                  <a:pt x="56591" y="2890"/>
                  <a:pt x="56626" y="4260"/>
                </a:cubicBezTo>
                <a:cubicBezTo>
                  <a:pt x="56686" y="6391"/>
                  <a:pt x="56710" y="8522"/>
                  <a:pt x="56757" y="10641"/>
                </a:cubicBezTo>
                <a:cubicBezTo>
                  <a:pt x="56781" y="11487"/>
                  <a:pt x="56793" y="12332"/>
                  <a:pt x="56817" y="13189"/>
                </a:cubicBezTo>
                <a:cubicBezTo>
                  <a:pt x="55078" y="13201"/>
                  <a:pt x="53340" y="13201"/>
                  <a:pt x="51602" y="13225"/>
                </a:cubicBezTo>
                <a:cubicBezTo>
                  <a:pt x="51590" y="12796"/>
                  <a:pt x="51578" y="12380"/>
                  <a:pt x="51566" y="11951"/>
                </a:cubicBezTo>
                <a:cubicBezTo>
                  <a:pt x="51471" y="9379"/>
                  <a:pt x="51292" y="6819"/>
                  <a:pt x="51102" y="4260"/>
                </a:cubicBezTo>
                <a:cubicBezTo>
                  <a:pt x="51007" y="2890"/>
                  <a:pt x="50899" y="1521"/>
                  <a:pt x="50792" y="152"/>
                </a:cubicBezTo>
                <a:cubicBezTo>
                  <a:pt x="50786" y="51"/>
                  <a:pt x="50709" y="0"/>
                  <a:pt x="50634" y="0"/>
                </a:cubicBezTo>
                <a:cubicBezTo>
                  <a:pt x="50560" y="0"/>
                  <a:pt x="50489" y="51"/>
                  <a:pt x="50495" y="152"/>
                </a:cubicBezTo>
                <a:cubicBezTo>
                  <a:pt x="50578" y="1521"/>
                  <a:pt x="50637" y="2890"/>
                  <a:pt x="50673" y="4260"/>
                </a:cubicBezTo>
                <a:cubicBezTo>
                  <a:pt x="50733" y="6391"/>
                  <a:pt x="50756" y="8522"/>
                  <a:pt x="50804" y="10641"/>
                </a:cubicBezTo>
                <a:cubicBezTo>
                  <a:pt x="50828" y="11499"/>
                  <a:pt x="50840" y="12368"/>
                  <a:pt x="50864" y="13225"/>
                </a:cubicBezTo>
                <a:cubicBezTo>
                  <a:pt x="49125" y="13249"/>
                  <a:pt x="47387" y="13261"/>
                  <a:pt x="45649" y="13285"/>
                </a:cubicBezTo>
                <a:cubicBezTo>
                  <a:pt x="45637" y="12844"/>
                  <a:pt x="45625" y="12392"/>
                  <a:pt x="45613" y="11951"/>
                </a:cubicBezTo>
                <a:cubicBezTo>
                  <a:pt x="45518" y="9379"/>
                  <a:pt x="45339" y="6819"/>
                  <a:pt x="45149" y="4260"/>
                </a:cubicBezTo>
                <a:cubicBezTo>
                  <a:pt x="45041" y="2890"/>
                  <a:pt x="44946" y="1521"/>
                  <a:pt x="44839" y="152"/>
                </a:cubicBezTo>
                <a:cubicBezTo>
                  <a:pt x="44833" y="51"/>
                  <a:pt x="44756" y="0"/>
                  <a:pt x="44681" y="0"/>
                </a:cubicBezTo>
                <a:cubicBezTo>
                  <a:pt x="44607" y="0"/>
                  <a:pt x="44535" y="51"/>
                  <a:pt x="44541" y="152"/>
                </a:cubicBezTo>
                <a:cubicBezTo>
                  <a:pt x="44625" y="1521"/>
                  <a:pt x="44684" y="2890"/>
                  <a:pt x="44720" y="4260"/>
                </a:cubicBezTo>
                <a:cubicBezTo>
                  <a:pt x="44780" y="6391"/>
                  <a:pt x="44803" y="8522"/>
                  <a:pt x="44851" y="10641"/>
                </a:cubicBezTo>
                <a:cubicBezTo>
                  <a:pt x="44875" y="11522"/>
                  <a:pt x="44887" y="12403"/>
                  <a:pt x="44911" y="13296"/>
                </a:cubicBezTo>
                <a:lnTo>
                  <a:pt x="44446" y="13296"/>
                </a:lnTo>
                <a:cubicBezTo>
                  <a:pt x="42863" y="13320"/>
                  <a:pt x="41279" y="13344"/>
                  <a:pt x="39707" y="13368"/>
                </a:cubicBezTo>
                <a:cubicBezTo>
                  <a:pt x="39696" y="12892"/>
                  <a:pt x="39672" y="12427"/>
                  <a:pt x="39660" y="11951"/>
                </a:cubicBezTo>
                <a:cubicBezTo>
                  <a:pt x="39565" y="9379"/>
                  <a:pt x="39386" y="6819"/>
                  <a:pt x="39196" y="4260"/>
                </a:cubicBezTo>
                <a:cubicBezTo>
                  <a:pt x="39088" y="2890"/>
                  <a:pt x="38993" y="1521"/>
                  <a:pt x="38886" y="152"/>
                </a:cubicBezTo>
                <a:cubicBezTo>
                  <a:pt x="38880" y="51"/>
                  <a:pt x="38803" y="0"/>
                  <a:pt x="38728" y="0"/>
                </a:cubicBezTo>
                <a:cubicBezTo>
                  <a:pt x="38654" y="0"/>
                  <a:pt x="38582" y="51"/>
                  <a:pt x="38588" y="152"/>
                </a:cubicBezTo>
                <a:cubicBezTo>
                  <a:pt x="38672" y="1521"/>
                  <a:pt x="38731" y="2890"/>
                  <a:pt x="38767" y="4260"/>
                </a:cubicBezTo>
                <a:cubicBezTo>
                  <a:pt x="38826" y="6391"/>
                  <a:pt x="38850" y="8522"/>
                  <a:pt x="38898" y="10641"/>
                </a:cubicBezTo>
                <a:cubicBezTo>
                  <a:pt x="38922" y="11558"/>
                  <a:pt x="38934" y="12463"/>
                  <a:pt x="38957" y="13380"/>
                </a:cubicBezTo>
                <a:cubicBezTo>
                  <a:pt x="37219" y="13404"/>
                  <a:pt x="35493" y="13439"/>
                  <a:pt x="33754" y="13475"/>
                </a:cubicBezTo>
                <a:cubicBezTo>
                  <a:pt x="33742" y="12963"/>
                  <a:pt x="33719" y="12463"/>
                  <a:pt x="33707" y="11951"/>
                </a:cubicBezTo>
                <a:cubicBezTo>
                  <a:pt x="33611" y="9379"/>
                  <a:pt x="33433" y="6819"/>
                  <a:pt x="33242" y="4260"/>
                </a:cubicBezTo>
                <a:cubicBezTo>
                  <a:pt x="33135" y="2890"/>
                  <a:pt x="33028" y="1521"/>
                  <a:pt x="32933" y="152"/>
                </a:cubicBezTo>
                <a:cubicBezTo>
                  <a:pt x="32927" y="51"/>
                  <a:pt x="32849" y="0"/>
                  <a:pt x="32775" y="0"/>
                </a:cubicBezTo>
                <a:cubicBezTo>
                  <a:pt x="32701" y="0"/>
                  <a:pt x="32629" y="51"/>
                  <a:pt x="32635" y="152"/>
                </a:cubicBezTo>
                <a:cubicBezTo>
                  <a:pt x="32719" y="1521"/>
                  <a:pt x="32778" y="2890"/>
                  <a:pt x="32814" y="4260"/>
                </a:cubicBezTo>
                <a:cubicBezTo>
                  <a:pt x="32873" y="6391"/>
                  <a:pt x="32897" y="8522"/>
                  <a:pt x="32945" y="10641"/>
                </a:cubicBezTo>
                <a:cubicBezTo>
                  <a:pt x="32969" y="11594"/>
                  <a:pt x="32980" y="12534"/>
                  <a:pt x="33004" y="13487"/>
                </a:cubicBezTo>
                <a:cubicBezTo>
                  <a:pt x="31266" y="13523"/>
                  <a:pt x="29540" y="13558"/>
                  <a:pt x="27801" y="13606"/>
                </a:cubicBezTo>
                <a:cubicBezTo>
                  <a:pt x="27789" y="13046"/>
                  <a:pt x="27766" y="12499"/>
                  <a:pt x="27754" y="11951"/>
                </a:cubicBezTo>
                <a:cubicBezTo>
                  <a:pt x="27658" y="9379"/>
                  <a:pt x="27480" y="6819"/>
                  <a:pt x="27289" y="4260"/>
                </a:cubicBezTo>
                <a:cubicBezTo>
                  <a:pt x="27182" y="2890"/>
                  <a:pt x="27075" y="1521"/>
                  <a:pt x="26980" y="152"/>
                </a:cubicBezTo>
                <a:cubicBezTo>
                  <a:pt x="26974" y="51"/>
                  <a:pt x="26896" y="0"/>
                  <a:pt x="26822" y="0"/>
                </a:cubicBezTo>
                <a:cubicBezTo>
                  <a:pt x="26748" y="0"/>
                  <a:pt x="26676" y="51"/>
                  <a:pt x="26682" y="152"/>
                </a:cubicBezTo>
                <a:cubicBezTo>
                  <a:pt x="26765" y="1521"/>
                  <a:pt x="26825" y="2890"/>
                  <a:pt x="26861" y="4260"/>
                </a:cubicBezTo>
                <a:cubicBezTo>
                  <a:pt x="26920" y="6391"/>
                  <a:pt x="26944" y="8522"/>
                  <a:pt x="26992" y="10641"/>
                </a:cubicBezTo>
                <a:cubicBezTo>
                  <a:pt x="27015" y="11630"/>
                  <a:pt x="27039" y="12630"/>
                  <a:pt x="27051" y="13618"/>
                </a:cubicBezTo>
                <a:cubicBezTo>
                  <a:pt x="25325" y="13666"/>
                  <a:pt x="23586" y="13701"/>
                  <a:pt x="21848" y="13749"/>
                </a:cubicBezTo>
                <a:cubicBezTo>
                  <a:pt x="21836" y="13154"/>
                  <a:pt x="21812" y="12546"/>
                  <a:pt x="21800" y="11951"/>
                </a:cubicBezTo>
                <a:cubicBezTo>
                  <a:pt x="21705" y="9379"/>
                  <a:pt x="21527" y="6819"/>
                  <a:pt x="21336" y="4272"/>
                </a:cubicBezTo>
                <a:cubicBezTo>
                  <a:pt x="21229" y="2890"/>
                  <a:pt x="21122" y="1521"/>
                  <a:pt x="21027" y="152"/>
                </a:cubicBezTo>
                <a:cubicBezTo>
                  <a:pt x="21021" y="51"/>
                  <a:pt x="20943" y="0"/>
                  <a:pt x="20869" y="0"/>
                </a:cubicBezTo>
                <a:close/>
              </a:path>
            </a:pathLst>
          </a:custGeom>
          <a:solidFill>
            <a:srgbClr val="FFAFC1">
              <a:alpha val="281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1" name="Google Shape;731;p5"/>
          <p:cNvSpPr/>
          <p:nvPr/>
        </p:nvSpPr>
        <p:spPr>
          <a:xfrm>
            <a:off x="4581450" y="-57150"/>
            <a:ext cx="4572000" cy="5229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2" name="Google Shape;732;p5"/>
          <p:cNvSpPr/>
          <p:nvPr/>
        </p:nvSpPr>
        <p:spPr>
          <a:xfrm rot="-5400000">
            <a:off x="3068200" y="808500"/>
            <a:ext cx="5203200" cy="3526500"/>
          </a:xfrm>
          <a:prstGeom prst="doubleWave">
            <a:avLst>
              <a:gd name="adj1" fmla="val 6250"/>
              <a:gd name="adj2" fmla="val -129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3" name="Google Shape;733;p5"/>
          <p:cNvSpPr txBox="1">
            <a:spLocks noGrp="1"/>
          </p:cNvSpPr>
          <p:nvPr>
            <p:ph type="title"/>
          </p:nvPr>
        </p:nvSpPr>
        <p:spPr>
          <a:xfrm>
            <a:off x="4819650" y="445025"/>
            <a:ext cx="3571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34" name="Google Shape;734;p5"/>
          <p:cNvSpPr txBox="1">
            <a:spLocks noGrp="1"/>
          </p:cNvSpPr>
          <p:nvPr>
            <p:ph type="body" idx="1"/>
          </p:nvPr>
        </p:nvSpPr>
        <p:spPr>
          <a:xfrm>
            <a:off x="5596249" y="2962225"/>
            <a:ext cx="2795400" cy="17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r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r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r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r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r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r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r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r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5" name="Google Shape;735;p5"/>
          <p:cNvSpPr txBox="1">
            <a:spLocks noGrp="1"/>
          </p:cNvSpPr>
          <p:nvPr>
            <p:ph type="body" idx="2"/>
          </p:nvPr>
        </p:nvSpPr>
        <p:spPr>
          <a:xfrm>
            <a:off x="5596249" y="1190575"/>
            <a:ext cx="2795400" cy="17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r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r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r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r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r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r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r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r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chemeClr val="accent2"/>
        </a:solidFill>
        <a:effectLst/>
      </p:bgPr>
    </p:bg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3" name="Google Shape;813;p6"/>
          <p:cNvGrpSpPr/>
          <p:nvPr/>
        </p:nvGrpSpPr>
        <p:grpSpPr>
          <a:xfrm rot="1150061" flipH="1">
            <a:off x="6460528" y="232357"/>
            <a:ext cx="1690319" cy="1082637"/>
            <a:chOff x="217853" y="264732"/>
            <a:chExt cx="800833" cy="426549"/>
          </a:xfrm>
        </p:grpSpPr>
        <p:sp>
          <p:nvSpPr>
            <p:cNvPr id="814" name="Google Shape;814;p6"/>
            <p:cNvSpPr/>
            <p:nvPr/>
          </p:nvSpPr>
          <p:spPr>
            <a:xfrm>
              <a:off x="217853" y="264732"/>
              <a:ext cx="800833" cy="426549"/>
            </a:xfrm>
            <a:custGeom>
              <a:avLst/>
              <a:gdLst/>
              <a:ahLst/>
              <a:cxnLst/>
              <a:rect l="l" t="t" r="r" b="b"/>
              <a:pathLst>
                <a:path w="7692" h="4097" extrusionOk="0">
                  <a:moveTo>
                    <a:pt x="3048" y="0"/>
                  </a:moveTo>
                  <a:cubicBezTo>
                    <a:pt x="2227" y="0"/>
                    <a:pt x="1548" y="643"/>
                    <a:pt x="1500" y="1465"/>
                  </a:cubicBezTo>
                  <a:cubicBezTo>
                    <a:pt x="1441" y="1453"/>
                    <a:pt x="1393" y="1453"/>
                    <a:pt x="1334" y="1453"/>
                  </a:cubicBezTo>
                  <a:cubicBezTo>
                    <a:pt x="596" y="1453"/>
                    <a:pt x="0" y="2036"/>
                    <a:pt x="0" y="2775"/>
                  </a:cubicBezTo>
                  <a:cubicBezTo>
                    <a:pt x="0" y="3465"/>
                    <a:pt x="536" y="4037"/>
                    <a:pt x="1215" y="4096"/>
                  </a:cubicBezTo>
                  <a:lnTo>
                    <a:pt x="6525" y="4096"/>
                  </a:lnTo>
                  <a:cubicBezTo>
                    <a:pt x="7180" y="4013"/>
                    <a:pt x="7692" y="3453"/>
                    <a:pt x="7692" y="2775"/>
                  </a:cubicBezTo>
                  <a:cubicBezTo>
                    <a:pt x="7692" y="2048"/>
                    <a:pt x="7096" y="1453"/>
                    <a:pt x="6370" y="1453"/>
                  </a:cubicBezTo>
                  <a:cubicBezTo>
                    <a:pt x="6180" y="1453"/>
                    <a:pt x="6001" y="1489"/>
                    <a:pt x="5846" y="1560"/>
                  </a:cubicBezTo>
                  <a:lnTo>
                    <a:pt x="5846" y="1548"/>
                  </a:lnTo>
                  <a:cubicBezTo>
                    <a:pt x="5846" y="1060"/>
                    <a:pt x="5441" y="655"/>
                    <a:pt x="4941" y="655"/>
                  </a:cubicBezTo>
                  <a:cubicBezTo>
                    <a:pt x="4751" y="655"/>
                    <a:pt x="4572" y="715"/>
                    <a:pt x="4429" y="822"/>
                  </a:cubicBezTo>
                  <a:cubicBezTo>
                    <a:pt x="4167" y="334"/>
                    <a:pt x="3644" y="0"/>
                    <a:pt x="30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6"/>
            <p:cNvSpPr/>
            <p:nvPr/>
          </p:nvSpPr>
          <p:spPr>
            <a:xfrm>
              <a:off x="407444" y="293884"/>
              <a:ext cx="248204" cy="121291"/>
            </a:xfrm>
            <a:custGeom>
              <a:avLst/>
              <a:gdLst/>
              <a:ahLst/>
              <a:cxnLst/>
              <a:rect l="l" t="t" r="r" b="b"/>
              <a:pathLst>
                <a:path w="2384" h="1165" extrusionOk="0">
                  <a:moveTo>
                    <a:pt x="1306" y="1"/>
                  </a:moveTo>
                  <a:cubicBezTo>
                    <a:pt x="907" y="1"/>
                    <a:pt x="497" y="154"/>
                    <a:pt x="251" y="423"/>
                  </a:cubicBezTo>
                  <a:cubicBezTo>
                    <a:pt x="96" y="590"/>
                    <a:pt x="1" y="804"/>
                    <a:pt x="1" y="1030"/>
                  </a:cubicBezTo>
                  <a:cubicBezTo>
                    <a:pt x="1" y="1119"/>
                    <a:pt x="69" y="1164"/>
                    <a:pt x="138" y="1164"/>
                  </a:cubicBezTo>
                  <a:cubicBezTo>
                    <a:pt x="206" y="1164"/>
                    <a:pt x="275" y="1119"/>
                    <a:pt x="275" y="1030"/>
                  </a:cubicBezTo>
                  <a:cubicBezTo>
                    <a:pt x="284" y="534"/>
                    <a:pt x="813" y="288"/>
                    <a:pt x="1290" y="288"/>
                  </a:cubicBezTo>
                  <a:cubicBezTo>
                    <a:pt x="1454" y="288"/>
                    <a:pt x="1611" y="317"/>
                    <a:pt x="1739" y="375"/>
                  </a:cubicBezTo>
                  <a:cubicBezTo>
                    <a:pt x="1906" y="447"/>
                    <a:pt x="2025" y="566"/>
                    <a:pt x="2096" y="732"/>
                  </a:cubicBezTo>
                  <a:cubicBezTo>
                    <a:pt x="2119" y="785"/>
                    <a:pt x="2158" y="807"/>
                    <a:pt x="2199" y="807"/>
                  </a:cubicBezTo>
                  <a:cubicBezTo>
                    <a:pt x="2287" y="807"/>
                    <a:pt x="2383" y="704"/>
                    <a:pt x="2335" y="590"/>
                  </a:cubicBezTo>
                  <a:cubicBezTo>
                    <a:pt x="2155" y="181"/>
                    <a:pt x="1737" y="1"/>
                    <a:pt x="130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6"/>
            <p:cNvSpPr/>
            <p:nvPr/>
          </p:nvSpPr>
          <p:spPr>
            <a:xfrm>
              <a:off x="682720" y="367596"/>
              <a:ext cx="102967" cy="84435"/>
            </a:xfrm>
            <a:custGeom>
              <a:avLst/>
              <a:gdLst/>
              <a:ahLst/>
              <a:cxnLst/>
              <a:rect l="l" t="t" r="r" b="b"/>
              <a:pathLst>
                <a:path w="989" h="811" extrusionOk="0">
                  <a:moveTo>
                    <a:pt x="512" y="298"/>
                  </a:moveTo>
                  <a:cubicBezTo>
                    <a:pt x="524" y="302"/>
                    <a:pt x="529" y="304"/>
                    <a:pt x="531" y="304"/>
                  </a:cubicBezTo>
                  <a:cubicBezTo>
                    <a:pt x="533" y="304"/>
                    <a:pt x="520" y="298"/>
                    <a:pt x="512" y="298"/>
                  </a:cubicBezTo>
                  <a:close/>
                  <a:moveTo>
                    <a:pt x="639" y="391"/>
                  </a:moveTo>
                  <a:cubicBezTo>
                    <a:pt x="640" y="392"/>
                    <a:pt x="641" y="393"/>
                    <a:pt x="643" y="394"/>
                  </a:cubicBezTo>
                  <a:cubicBezTo>
                    <a:pt x="643" y="397"/>
                    <a:pt x="643" y="399"/>
                    <a:pt x="643" y="399"/>
                  </a:cubicBezTo>
                  <a:cubicBezTo>
                    <a:pt x="642" y="399"/>
                    <a:pt x="641" y="395"/>
                    <a:pt x="639" y="391"/>
                  </a:cubicBezTo>
                  <a:close/>
                  <a:moveTo>
                    <a:pt x="668" y="445"/>
                  </a:moveTo>
                  <a:cubicBezTo>
                    <a:pt x="667" y="446"/>
                    <a:pt x="667" y="448"/>
                    <a:pt x="667" y="453"/>
                  </a:cubicBezTo>
                  <a:cubicBezTo>
                    <a:pt x="670" y="459"/>
                    <a:pt x="671" y="461"/>
                    <a:pt x="672" y="461"/>
                  </a:cubicBezTo>
                  <a:cubicBezTo>
                    <a:pt x="673" y="461"/>
                    <a:pt x="670" y="451"/>
                    <a:pt x="668" y="445"/>
                  </a:cubicBezTo>
                  <a:close/>
                  <a:moveTo>
                    <a:pt x="393" y="1"/>
                  </a:moveTo>
                  <a:cubicBezTo>
                    <a:pt x="286" y="1"/>
                    <a:pt x="191" y="36"/>
                    <a:pt x="83" y="84"/>
                  </a:cubicBezTo>
                  <a:cubicBezTo>
                    <a:pt x="24" y="108"/>
                    <a:pt x="0" y="215"/>
                    <a:pt x="36" y="275"/>
                  </a:cubicBezTo>
                  <a:cubicBezTo>
                    <a:pt x="68" y="315"/>
                    <a:pt x="112" y="339"/>
                    <a:pt x="158" y="339"/>
                  </a:cubicBezTo>
                  <a:cubicBezTo>
                    <a:pt x="181" y="339"/>
                    <a:pt x="203" y="334"/>
                    <a:pt x="226" y="322"/>
                  </a:cubicBezTo>
                  <a:cubicBezTo>
                    <a:pt x="233" y="322"/>
                    <a:pt x="249" y="314"/>
                    <a:pt x="253" y="309"/>
                  </a:cubicBezTo>
                  <a:lnTo>
                    <a:pt x="253" y="309"/>
                  </a:lnTo>
                  <a:cubicBezTo>
                    <a:pt x="260" y="308"/>
                    <a:pt x="267" y="305"/>
                    <a:pt x="274" y="298"/>
                  </a:cubicBezTo>
                  <a:cubicBezTo>
                    <a:pt x="286" y="298"/>
                    <a:pt x="310" y="286"/>
                    <a:pt x="334" y="286"/>
                  </a:cubicBezTo>
                  <a:cubicBezTo>
                    <a:pt x="334" y="286"/>
                    <a:pt x="357" y="286"/>
                    <a:pt x="369" y="275"/>
                  </a:cubicBezTo>
                  <a:lnTo>
                    <a:pt x="369" y="275"/>
                  </a:lnTo>
                  <a:cubicBezTo>
                    <a:pt x="357" y="280"/>
                    <a:pt x="351" y="283"/>
                    <a:pt x="350" y="283"/>
                  </a:cubicBezTo>
                  <a:cubicBezTo>
                    <a:pt x="348" y="283"/>
                    <a:pt x="351" y="280"/>
                    <a:pt x="357" y="275"/>
                  </a:cubicBezTo>
                  <a:lnTo>
                    <a:pt x="453" y="275"/>
                  </a:lnTo>
                  <a:cubicBezTo>
                    <a:pt x="445" y="275"/>
                    <a:pt x="437" y="280"/>
                    <a:pt x="439" y="280"/>
                  </a:cubicBezTo>
                  <a:cubicBezTo>
                    <a:pt x="441" y="280"/>
                    <a:pt x="445" y="278"/>
                    <a:pt x="453" y="275"/>
                  </a:cubicBezTo>
                  <a:cubicBezTo>
                    <a:pt x="476" y="286"/>
                    <a:pt x="488" y="286"/>
                    <a:pt x="512" y="298"/>
                  </a:cubicBezTo>
                  <a:lnTo>
                    <a:pt x="536" y="298"/>
                  </a:lnTo>
                  <a:cubicBezTo>
                    <a:pt x="548" y="310"/>
                    <a:pt x="560" y="322"/>
                    <a:pt x="584" y="334"/>
                  </a:cubicBezTo>
                  <a:cubicBezTo>
                    <a:pt x="584" y="334"/>
                    <a:pt x="595" y="346"/>
                    <a:pt x="595" y="346"/>
                  </a:cubicBezTo>
                  <a:cubicBezTo>
                    <a:pt x="614" y="355"/>
                    <a:pt x="618" y="373"/>
                    <a:pt x="631" y="385"/>
                  </a:cubicBezTo>
                  <a:lnTo>
                    <a:pt x="631" y="385"/>
                  </a:lnTo>
                  <a:lnTo>
                    <a:pt x="631" y="394"/>
                  </a:lnTo>
                  <a:cubicBezTo>
                    <a:pt x="643" y="405"/>
                    <a:pt x="643" y="405"/>
                    <a:pt x="655" y="417"/>
                  </a:cubicBezTo>
                  <a:cubicBezTo>
                    <a:pt x="655" y="429"/>
                    <a:pt x="655" y="429"/>
                    <a:pt x="667" y="441"/>
                  </a:cubicBezTo>
                  <a:cubicBezTo>
                    <a:pt x="667" y="441"/>
                    <a:pt x="667" y="443"/>
                    <a:pt x="668" y="445"/>
                  </a:cubicBezTo>
                  <a:lnTo>
                    <a:pt x="668" y="445"/>
                  </a:lnTo>
                  <a:cubicBezTo>
                    <a:pt x="668" y="445"/>
                    <a:pt x="669" y="445"/>
                    <a:pt x="669" y="445"/>
                  </a:cubicBezTo>
                  <a:cubicBezTo>
                    <a:pt x="672" y="445"/>
                    <a:pt x="679" y="465"/>
                    <a:pt x="679" y="465"/>
                  </a:cubicBezTo>
                  <a:cubicBezTo>
                    <a:pt x="679" y="477"/>
                    <a:pt x="679" y="489"/>
                    <a:pt x="691" y="501"/>
                  </a:cubicBezTo>
                  <a:cubicBezTo>
                    <a:pt x="691" y="513"/>
                    <a:pt x="691" y="536"/>
                    <a:pt x="703" y="560"/>
                  </a:cubicBezTo>
                  <a:cubicBezTo>
                    <a:pt x="703" y="572"/>
                    <a:pt x="703" y="584"/>
                    <a:pt x="703" y="596"/>
                  </a:cubicBezTo>
                  <a:cubicBezTo>
                    <a:pt x="703" y="620"/>
                    <a:pt x="703" y="644"/>
                    <a:pt x="703" y="667"/>
                  </a:cubicBezTo>
                  <a:cubicBezTo>
                    <a:pt x="691" y="739"/>
                    <a:pt x="774" y="810"/>
                    <a:pt x="845" y="810"/>
                  </a:cubicBezTo>
                  <a:cubicBezTo>
                    <a:pt x="917" y="798"/>
                    <a:pt x="976" y="751"/>
                    <a:pt x="976" y="667"/>
                  </a:cubicBezTo>
                  <a:cubicBezTo>
                    <a:pt x="988" y="489"/>
                    <a:pt x="941" y="322"/>
                    <a:pt x="822" y="179"/>
                  </a:cubicBezTo>
                  <a:cubicBezTo>
                    <a:pt x="726" y="60"/>
                    <a:pt x="560" y="1"/>
                    <a:pt x="39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6"/>
            <p:cNvSpPr/>
            <p:nvPr/>
          </p:nvSpPr>
          <p:spPr>
            <a:xfrm>
              <a:off x="826605" y="449950"/>
              <a:ext cx="159917" cy="202186"/>
            </a:xfrm>
            <a:custGeom>
              <a:avLst/>
              <a:gdLst/>
              <a:ahLst/>
              <a:cxnLst/>
              <a:rect l="l" t="t" r="r" b="b"/>
              <a:pathLst>
                <a:path w="1536" h="1942" extrusionOk="0">
                  <a:moveTo>
                    <a:pt x="563" y="0"/>
                  </a:moveTo>
                  <a:cubicBezTo>
                    <a:pt x="410" y="0"/>
                    <a:pt x="262" y="43"/>
                    <a:pt x="130" y="126"/>
                  </a:cubicBezTo>
                  <a:cubicBezTo>
                    <a:pt x="0" y="206"/>
                    <a:pt x="80" y="387"/>
                    <a:pt x="200" y="387"/>
                  </a:cubicBezTo>
                  <a:cubicBezTo>
                    <a:pt x="223" y="387"/>
                    <a:pt x="248" y="380"/>
                    <a:pt x="273" y="365"/>
                  </a:cubicBezTo>
                  <a:cubicBezTo>
                    <a:pt x="297" y="353"/>
                    <a:pt x="321" y="341"/>
                    <a:pt x="345" y="329"/>
                  </a:cubicBezTo>
                  <a:cubicBezTo>
                    <a:pt x="345" y="317"/>
                    <a:pt x="356" y="317"/>
                    <a:pt x="368" y="317"/>
                  </a:cubicBezTo>
                  <a:cubicBezTo>
                    <a:pt x="380" y="311"/>
                    <a:pt x="377" y="311"/>
                    <a:pt x="376" y="311"/>
                  </a:cubicBezTo>
                  <a:cubicBezTo>
                    <a:pt x="374" y="311"/>
                    <a:pt x="374" y="311"/>
                    <a:pt x="392" y="305"/>
                  </a:cubicBezTo>
                  <a:cubicBezTo>
                    <a:pt x="416" y="293"/>
                    <a:pt x="428" y="293"/>
                    <a:pt x="452" y="281"/>
                  </a:cubicBezTo>
                  <a:lnTo>
                    <a:pt x="487" y="281"/>
                  </a:lnTo>
                  <a:cubicBezTo>
                    <a:pt x="499" y="269"/>
                    <a:pt x="523" y="269"/>
                    <a:pt x="499" y="269"/>
                  </a:cubicBezTo>
                  <a:lnTo>
                    <a:pt x="630" y="269"/>
                  </a:lnTo>
                  <a:cubicBezTo>
                    <a:pt x="595" y="269"/>
                    <a:pt x="654" y="281"/>
                    <a:pt x="666" y="281"/>
                  </a:cubicBezTo>
                  <a:cubicBezTo>
                    <a:pt x="690" y="281"/>
                    <a:pt x="714" y="293"/>
                    <a:pt x="737" y="305"/>
                  </a:cubicBezTo>
                  <a:lnTo>
                    <a:pt x="761" y="305"/>
                  </a:lnTo>
                  <a:cubicBezTo>
                    <a:pt x="767" y="311"/>
                    <a:pt x="761" y="311"/>
                    <a:pt x="757" y="311"/>
                  </a:cubicBezTo>
                  <a:cubicBezTo>
                    <a:pt x="752" y="311"/>
                    <a:pt x="749" y="311"/>
                    <a:pt x="761" y="317"/>
                  </a:cubicBezTo>
                  <a:cubicBezTo>
                    <a:pt x="785" y="329"/>
                    <a:pt x="809" y="329"/>
                    <a:pt x="821" y="341"/>
                  </a:cubicBezTo>
                  <a:cubicBezTo>
                    <a:pt x="845" y="353"/>
                    <a:pt x="857" y="365"/>
                    <a:pt x="880" y="376"/>
                  </a:cubicBezTo>
                  <a:cubicBezTo>
                    <a:pt x="892" y="388"/>
                    <a:pt x="892" y="388"/>
                    <a:pt x="904" y="400"/>
                  </a:cubicBezTo>
                  <a:cubicBezTo>
                    <a:pt x="908" y="404"/>
                    <a:pt x="913" y="409"/>
                    <a:pt x="916" y="412"/>
                  </a:cubicBezTo>
                  <a:cubicBezTo>
                    <a:pt x="952" y="436"/>
                    <a:pt x="987" y="472"/>
                    <a:pt x="1011" y="507"/>
                  </a:cubicBezTo>
                  <a:cubicBezTo>
                    <a:pt x="1023" y="519"/>
                    <a:pt x="1035" y="519"/>
                    <a:pt x="1035" y="531"/>
                  </a:cubicBezTo>
                  <a:cubicBezTo>
                    <a:pt x="1035" y="531"/>
                    <a:pt x="1043" y="542"/>
                    <a:pt x="1047" y="548"/>
                  </a:cubicBezTo>
                  <a:lnTo>
                    <a:pt x="1047" y="548"/>
                  </a:lnTo>
                  <a:cubicBezTo>
                    <a:pt x="1051" y="556"/>
                    <a:pt x="1059" y="567"/>
                    <a:pt x="1059" y="567"/>
                  </a:cubicBezTo>
                  <a:cubicBezTo>
                    <a:pt x="1071" y="579"/>
                    <a:pt x="1071" y="591"/>
                    <a:pt x="1083" y="603"/>
                  </a:cubicBezTo>
                  <a:cubicBezTo>
                    <a:pt x="1107" y="638"/>
                    <a:pt x="1130" y="674"/>
                    <a:pt x="1154" y="722"/>
                  </a:cubicBezTo>
                  <a:cubicBezTo>
                    <a:pt x="1166" y="746"/>
                    <a:pt x="1178" y="757"/>
                    <a:pt x="1178" y="781"/>
                  </a:cubicBezTo>
                  <a:cubicBezTo>
                    <a:pt x="1181" y="784"/>
                    <a:pt x="1182" y="785"/>
                    <a:pt x="1183" y="785"/>
                  </a:cubicBezTo>
                  <a:cubicBezTo>
                    <a:pt x="1184" y="785"/>
                    <a:pt x="1184" y="782"/>
                    <a:pt x="1184" y="782"/>
                  </a:cubicBezTo>
                  <a:lnTo>
                    <a:pt x="1184" y="782"/>
                  </a:lnTo>
                  <a:cubicBezTo>
                    <a:pt x="1184" y="782"/>
                    <a:pt x="1185" y="784"/>
                    <a:pt x="1190" y="793"/>
                  </a:cubicBezTo>
                  <a:cubicBezTo>
                    <a:pt x="1190" y="805"/>
                    <a:pt x="1190" y="817"/>
                    <a:pt x="1202" y="829"/>
                  </a:cubicBezTo>
                  <a:cubicBezTo>
                    <a:pt x="1214" y="877"/>
                    <a:pt x="1226" y="924"/>
                    <a:pt x="1238" y="972"/>
                  </a:cubicBezTo>
                  <a:cubicBezTo>
                    <a:pt x="1238" y="984"/>
                    <a:pt x="1249" y="1008"/>
                    <a:pt x="1249" y="1031"/>
                  </a:cubicBezTo>
                  <a:cubicBezTo>
                    <a:pt x="1249" y="1033"/>
                    <a:pt x="1249" y="1037"/>
                    <a:pt x="1249" y="1043"/>
                  </a:cubicBezTo>
                  <a:cubicBezTo>
                    <a:pt x="1249" y="1055"/>
                    <a:pt x="1249" y="1067"/>
                    <a:pt x="1249" y="1079"/>
                  </a:cubicBezTo>
                  <a:cubicBezTo>
                    <a:pt x="1261" y="1115"/>
                    <a:pt x="1261" y="1162"/>
                    <a:pt x="1249" y="1210"/>
                  </a:cubicBezTo>
                  <a:cubicBezTo>
                    <a:pt x="1249" y="1222"/>
                    <a:pt x="1249" y="1234"/>
                    <a:pt x="1249" y="1234"/>
                  </a:cubicBezTo>
                  <a:cubicBezTo>
                    <a:pt x="1249" y="1239"/>
                    <a:pt x="1250" y="1242"/>
                    <a:pt x="1250" y="1244"/>
                  </a:cubicBezTo>
                  <a:lnTo>
                    <a:pt x="1250" y="1244"/>
                  </a:lnTo>
                  <a:cubicBezTo>
                    <a:pt x="1250" y="1244"/>
                    <a:pt x="1250" y="1245"/>
                    <a:pt x="1249" y="1246"/>
                  </a:cubicBezTo>
                  <a:cubicBezTo>
                    <a:pt x="1249" y="1258"/>
                    <a:pt x="1249" y="1281"/>
                    <a:pt x="1238" y="1305"/>
                  </a:cubicBezTo>
                  <a:cubicBezTo>
                    <a:pt x="1238" y="1329"/>
                    <a:pt x="1226" y="1353"/>
                    <a:pt x="1214" y="1365"/>
                  </a:cubicBezTo>
                  <a:cubicBezTo>
                    <a:pt x="1214" y="1377"/>
                    <a:pt x="1202" y="1389"/>
                    <a:pt x="1202" y="1400"/>
                  </a:cubicBezTo>
                  <a:cubicBezTo>
                    <a:pt x="1190" y="1424"/>
                    <a:pt x="1178" y="1436"/>
                    <a:pt x="1178" y="1448"/>
                  </a:cubicBezTo>
                  <a:cubicBezTo>
                    <a:pt x="1166" y="1460"/>
                    <a:pt x="1166" y="1472"/>
                    <a:pt x="1154" y="1472"/>
                  </a:cubicBezTo>
                  <a:cubicBezTo>
                    <a:pt x="1153" y="1473"/>
                    <a:pt x="1152" y="1474"/>
                    <a:pt x="1151" y="1475"/>
                  </a:cubicBezTo>
                  <a:lnTo>
                    <a:pt x="1151" y="1475"/>
                  </a:lnTo>
                  <a:cubicBezTo>
                    <a:pt x="1149" y="1477"/>
                    <a:pt x="1146" y="1480"/>
                    <a:pt x="1142" y="1484"/>
                  </a:cubicBezTo>
                  <a:cubicBezTo>
                    <a:pt x="1130" y="1496"/>
                    <a:pt x="1118" y="1519"/>
                    <a:pt x="1095" y="1531"/>
                  </a:cubicBezTo>
                  <a:cubicBezTo>
                    <a:pt x="1095" y="1531"/>
                    <a:pt x="1095" y="1537"/>
                    <a:pt x="1091" y="1540"/>
                  </a:cubicBezTo>
                  <a:lnTo>
                    <a:pt x="1091" y="1540"/>
                  </a:lnTo>
                  <a:cubicBezTo>
                    <a:pt x="1091" y="1540"/>
                    <a:pt x="1091" y="1540"/>
                    <a:pt x="1091" y="1540"/>
                  </a:cubicBezTo>
                  <a:cubicBezTo>
                    <a:pt x="1090" y="1540"/>
                    <a:pt x="1088" y="1541"/>
                    <a:pt x="1083" y="1543"/>
                  </a:cubicBezTo>
                  <a:cubicBezTo>
                    <a:pt x="1083" y="1543"/>
                    <a:pt x="1071" y="1555"/>
                    <a:pt x="1059" y="1555"/>
                  </a:cubicBezTo>
                  <a:cubicBezTo>
                    <a:pt x="1035" y="1579"/>
                    <a:pt x="1011" y="1591"/>
                    <a:pt x="987" y="1603"/>
                  </a:cubicBezTo>
                  <a:lnTo>
                    <a:pt x="976" y="1603"/>
                  </a:lnTo>
                  <a:cubicBezTo>
                    <a:pt x="976" y="1603"/>
                    <a:pt x="976" y="1603"/>
                    <a:pt x="976" y="1603"/>
                  </a:cubicBezTo>
                  <a:lnTo>
                    <a:pt x="976" y="1603"/>
                  </a:lnTo>
                  <a:cubicBezTo>
                    <a:pt x="968" y="1607"/>
                    <a:pt x="966" y="1608"/>
                    <a:pt x="968" y="1608"/>
                  </a:cubicBezTo>
                  <a:cubicBezTo>
                    <a:pt x="968" y="1608"/>
                    <a:pt x="969" y="1608"/>
                    <a:pt x="970" y="1608"/>
                  </a:cubicBezTo>
                  <a:lnTo>
                    <a:pt x="970" y="1608"/>
                  </a:lnTo>
                  <a:cubicBezTo>
                    <a:pt x="960" y="1615"/>
                    <a:pt x="948" y="1617"/>
                    <a:pt x="928" y="1627"/>
                  </a:cubicBezTo>
                  <a:cubicBezTo>
                    <a:pt x="904" y="1627"/>
                    <a:pt x="868" y="1639"/>
                    <a:pt x="845" y="1650"/>
                  </a:cubicBezTo>
                  <a:lnTo>
                    <a:pt x="797" y="1650"/>
                  </a:lnTo>
                  <a:cubicBezTo>
                    <a:pt x="821" y="1650"/>
                    <a:pt x="773" y="1650"/>
                    <a:pt x="773" y="1662"/>
                  </a:cubicBezTo>
                  <a:lnTo>
                    <a:pt x="535" y="1662"/>
                  </a:lnTo>
                  <a:cubicBezTo>
                    <a:pt x="530" y="1661"/>
                    <a:pt x="524" y="1661"/>
                    <a:pt x="519" y="1661"/>
                  </a:cubicBezTo>
                  <a:cubicBezTo>
                    <a:pt x="453" y="1661"/>
                    <a:pt x="392" y="1727"/>
                    <a:pt x="392" y="1793"/>
                  </a:cubicBezTo>
                  <a:cubicBezTo>
                    <a:pt x="392" y="1877"/>
                    <a:pt x="464" y="1936"/>
                    <a:pt x="535" y="1936"/>
                  </a:cubicBezTo>
                  <a:cubicBezTo>
                    <a:pt x="576" y="1940"/>
                    <a:pt x="618" y="1942"/>
                    <a:pt x="659" y="1942"/>
                  </a:cubicBezTo>
                  <a:cubicBezTo>
                    <a:pt x="885" y="1942"/>
                    <a:pt x="1116" y="1884"/>
                    <a:pt x="1297" y="1734"/>
                  </a:cubicBezTo>
                  <a:cubicBezTo>
                    <a:pt x="1452" y="1591"/>
                    <a:pt x="1535" y="1365"/>
                    <a:pt x="1535" y="1150"/>
                  </a:cubicBezTo>
                  <a:cubicBezTo>
                    <a:pt x="1535" y="734"/>
                    <a:pt x="1285" y="246"/>
                    <a:pt x="892" y="67"/>
                  </a:cubicBezTo>
                  <a:cubicBezTo>
                    <a:pt x="783" y="22"/>
                    <a:pt x="672" y="0"/>
                    <a:pt x="56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6"/>
            <p:cNvSpPr/>
            <p:nvPr/>
          </p:nvSpPr>
          <p:spPr>
            <a:xfrm>
              <a:off x="241383" y="448180"/>
              <a:ext cx="135242" cy="197189"/>
            </a:xfrm>
            <a:custGeom>
              <a:avLst/>
              <a:gdLst/>
              <a:ahLst/>
              <a:cxnLst/>
              <a:rect l="l" t="t" r="r" b="b"/>
              <a:pathLst>
                <a:path w="1299" h="1894" extrusionOk="0">
                  <a:moveTo>
                    <a:pt x="472" y="1344"/>
                  </a:moveTo>
                  <a:cubicBezTo>
                    <a:pt x="471" y="1344"/>
                    <a:pt x="472" y="1348"/>
                    <a:pt x="477" y="1358"/>
                  </a:cubicBezTo>
                  <a:cubicBezTo>
                    <a:pt x="477" y="1351"/>
                    <a:pt x="473" y="1344"/>
                    <a:pt x="472" y="1344"/>
                  </a:cubicBezTo>
                  <a:close/>
                  <a:moveTo>
                    <a:pt x="1088" y="0"/>
                  </a:moveTo>
                  <a:cubicBezTo>
                    <a:pt x="671" y="0"/>
                    <a:pt x="294" y="225"/>
                    <a:pt x="131" y="620"/>
                  </a:cubicBezTo>
                  <a:cubicBezTo>
                    <a:pt x="1" y="965"/>
                    <a:pt x="84" y="1382"/>
                    <a:pt x="358" y="1632"/>
                  </a:cubicBezTo>
                  <a:cubicBezTo>
                    <a:pt x="548" y="1810"/>
                    <a:pt x="798" y="1882"/>
                    <a:pt x="1048" y="1894"/>
                  </a:cubicBezTo>
                  <a:cubicBezTo>
                    <a:pt x="1227" y="1894"/>
                    <a:pt x="1227" y="1620"/>
                    <a:pt x="1048" y="1608"/>
                  </a:cubicBezTo>
                  <a:cubicBezTo>
                    <a:pt x="882" y="1608"/>
                    <a:pt x="715" y="1560"/>
                    <a:pt x="584" y="1453"/>
                  </a:cubicBezTo>
                  <a:lnTo>
                    <a:pt x="584" y="1453"/>
                  </a:lnTo>
                  <a:cubicBezTo>
                    <a:pt x="586" y="1456"/>
                    <a:pt x="587" y="1456"/>
                    <a:pt x="586" y="1456"/>
                  </a:cubicBezTo>
                  <a:cubicBezTo>
                    <a:pt x="583" y="1456"/>
                    <a:pt x="560" y="1441"/>
                    <a:pt x="560" y="1441"/>
                  </a:cubicBezTo>
                  <a:cubicBezTo>
                    <a:pt x="536" y="1429"/>
                    <a:pt x="524" y="1406"/>
                    <a:pt x="512" y="1394"/>
                  </a:cubicBezTo>
                  <a:lnTo>
                    <a:pt x="477" y="1358"/>
                  </a:lnTo>
                  <a:cubicBezTo>
                    <a:pt x="465" y="1346"/>
                    <a:pt x="465" y="1334"/>
                    <a:pt x="453" y="1322"/>
                  </a:cubicBezTo>
                  <a:cubicBezTo>
                    <a:pt x="405" y="1251"/>
                    <a:pt x="393" y="1215"/>
                    <a:pt x="370" y="1144"/>
                  </a:cubicBezTo>
                  <a:cubicBezTo>
                    <a:pt x="370" y="1120"/>
                    <a:pt x="358" y="1108"/>
                    <a:pt x="358" y="1096"/>
                  </a:cubicBezTo>
                  <a:cubicBezTo>
                    <a:pt x="358" y="1086"/>
                    <a:pt x="350" y="1054"/>
                    <a:pt x="353" y="1054"/>
                  </a:cubicBezTo>
                  <a:cubicBezTo>
                    <a:pt x="354" y="1054"/>
                    <a:pt x="355" y="1056"/>
                    <a:pt x="358" y="1060"/>
                  </a:cubicBezTo>
                  <a:cubicBezTo>
                    <a:pt x="346" y="1025"/>
                    <a:pt x="346" y="989"/>
                    <a:pt x="346" y="953"/>
                  </a:cubicBezTo>
                  <a:cubicBezTo>
                    <a:pt x="346" y="929"/>
                    <a:pt x="346" y="917"/>
                    <a:pt x="358" y="894"/>
                  </a:cubicBezTo>
                  <a:cubicBezTo>
                    <a:pt x="358" y="888"/>
                    <a:pt x="358" y="877"/>
                    <a:pt x="358" y="870"/>
                  </a:cubicBezTo>
                  <a:cubicBezTo>
                    <a:pt x="358" y="834"/>
                    <a:pt x="370" y="786"/>
                    <a:pt x="382" y="751"/>
                  </a:cubicBezTo>
                  <a:cubicBezTo>
                    <a:pt x="417" y="632"/>
                    <a:pt x="489" y="524"/>
                    <a:pt x="608" y="429"/>
                  </a:cubicBezTo>
                  <a:cubicBezTo>
                    <a:pt x="611" y="423"/>
                    <a:pt x="612" y="421"/>
                    <a:pt x="611" y="421"/>
                  </a:cubicBezTo>
                  <a:cubicBezTo>
                    <a:pt x="610" y="421"/>
                    <a:pt x="606" y="426"/>
                    <a:pt x="605" y="426"/>
                  </a:cubicBezTo>
                  <a:cubicBezTo>
                    <a:pt x="604" y="426"/>
                    <a:pt x="604" y="424"/>
                    <a:pt x="608" y="417"/>
                  </a:cubicBezTo>
                  <a:cubicBezTo>
                    <a:pt x="620" y="417"/>
                    <a:pt x="632" y="405"/>
                    <a:pt x="643" y="405"/>
                  </a:cubicBezTo>
                  <a:cubicBezTo>
                    <a:pt x="655" y="393"/>
                    <a:pt x="679" y="382"/>
                    <a:pt x="703" y="370"/>
                  </a:cubicBezTo>
                  <a:cubicBezTo>
                    <a:pt x="751" y="346"/>
                    <a:pt x="763" y="334"/>
                    <a:pt x="810" y="322"/>
                  </a:cubicBezTo>
                  <a:cubicBezTo>
                    <a:pt x="917" y="286"/>
                    <a:pt x="1001" y="274"/>
                    <a:pt x="1108" y="274"/>
                  </a:cubicBezTo>
                  <a:cubicBezTo>
                    <a:pt x="1112" y="275"/>
                    <a:pt x="1115" y="275"/>
                    <a:pt x="1119" y="275"/>
                  </a:cubicBezTo>
                  <a:cubicBezTo>
                    <a:pt x="1298" y="275"/>
                    <a:pt x="1295" y="1"/>
                    <a:pt x="1120" y="1"/>
                  </a:cubicBezTo>
                  <a:cubicBezTo>
                    <a:pt x="1109" y="0"/>
                    <a:pt x="1098" y="0"/>
                    <a:pt x="108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25" name="Google Shape;825;p6"/>
          <p:cNvGrpSpPr/>
          <p:nvPr/>
        </p:nvGrpSpPr>
        <p:grpSpPr>
          <a:xfrm flipH="1">
            <a:off x="3181212" y="1149590"/>
            <a:ext cx="792505" cy="422198"/>
            <a:chOff x="217853" y="264732"/>
            <a:chExt cx="800833" cy="426549"/>
          </a:xfrm>
        </p:grpSpPr>
        <p:sp>
          <p:nvSpPr>
            <p:cNvPr id="826" name="Google Shape;826;p6"/>
            <p:cNvSpPr/>
            <p:nvPr/>
          </p:nvSpPr>
          <p:spPr>
            <a:xfrm>
              <a:off x="217853" y="264732"/>
              <a:ext cx="800833" cy="426549"/>
            </a:xfrm>
            <a:custGeom>
              <a:avLst/>
              <a:gdLst/>
              <a:ahLst/>
              <a:cxnLst/>
              <a:rect l="l" t="t" r="r" b="b"/>
              <a:pathLst>
                <a:path w="7692" h="4097" extrusionOk="0">
                  <a:moveTo>
                    <a:pt x="3048" y="0"/>
                  </a:moveTo>
                  <a:cubicBezTo>
                    <a:pt x="2227" y="0"/>
                    <a:pt x="1548" y="643"/>
                    <a:pt x="1500" y="1465"/>
                  </a:cubicBezTo>
                  <a:cubicBezTo>
                    <a:pt x="1441" y="1453"/>
                    <a:pt x="1393" y="1453"/>
                    <a:pt x="1334" y="1453"/>
                  </a:cubicBezTo>
                  <a:cubicBezTo>
                    <a:pt x="596" y="1453"/>
                    <a:pt x="0" y="2036"/>
                    <a:pt x="0" y="2775"/>
                  </a:cubicBezTo>
                  <a:cubicBezTo>
                    <a:pt x="0" y="3465"/>
                    <a:pt x="536" y="4037"/>
                    <a:pt x="1215" y="4096"/>
                  </a:cubicBezTo>
                  <a:lnTo>
                    <a:pt x="6525" y="4096"/>
                  </a:lnTo>
                  <a:cubicBezTo>
                    <a:pt x="7180" y="4013"/>
                    <a:pt x="7692" y="3453"/>
                    <a:pt x="7692" y="2775"/>
                  </a:cubicBezTo>
                  <a:cubicBezTo>
                    <a:pt x="7692" y="2048"/>
                    <a:pt x="7096" y="1453"/>
                    <a:pt x="6370" y="1453"/>
                  </a:cubicBezTo>
                  <a:cubicBezTo>
                    <a:pt x="6180" y="1453"/>
                    <a:pt x="6001" y="1489"/>
                    <a:pt x="5846" y="1560"/>
                  </a:cubicBezTo>
                  <a:lnTo>
                    <a:pt x="5846" y="1548"/>
                  </a:lnTo>
                  <a:cubicBezTo>
                    <a:pt x="5846" y="1060"/>
                    <a:pt x="5441" y="655"/>
                    <a:pt x="4941" y="655"/>
                  </a:cubicBezTo>
                  <a:cubicBezTo>
                    <a:pt x="4751" y="655"/>
                    <a:pt x="4572" y="715"/>
                    <a:pt x="4429" y="822"/>
                  </a:cubicBezTo>
                  <a:cubicBezTo>
                    <a:pt x="4167" y="334"/>
                    <a:pt x="3644" y="0"/>
                    <a:pt x="30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6"/>
            <p:cNvSpPr/>
            <p:nvPr/>
          </p:nvSpPr>
          <p:spPr>
            <a:xfrm>
              <a:off x="407444" y="293884"/>
              <a:ext cx="248204" cy="121291"/>
            </a:xfrm>
            <a:custGeom>
              <a:avLst/>
              <a:gdLst/>
              <a:ahLst/>
              <a:cxnLst/>
              <a:rect l="l" t="t" r="r" b="b"/>
              <a:pathLst>
                <a:path w="2384" h="1165" extrusionOk="0">
                  <a:moveTo>
                    <a:pt x="1306" y="1"/>
                  </a:moveTo>
                  <a:cubicBezTo>
                    <a:pt x="907" y="1"/>
                    <a:pt x="497" y="154"/>
                    <a:pt x="251" y="423"/>
                  </a:cubicBezTo>
                  <a:cubicBezTo>
                    <a:pt x="96" y="590"/>
                    <a:pt x="1" y="804"/>
                    <a:pt x="1" y="1030"/>
                  </a:cubicBezTo>
                  <a:cubicBezTo>
                    <a:pt x="1" y="1119"/>
                    <a:pt x="69" y="1164"/>
                    <a:pt x="138" y="1164"/>
                  </a:cubicBezTo>
                  <a:cubicBezTo>
                    <a:pt x="206" y="1164"/>
                    <a:pt x="275" y="1119"/>
                    <a:pt x="275" y="1030"/>
                  </a:cubicBezTo>
                  <a:cubicBezTo>
                    <a:pt x="284" y="534"/>
                    <a:pt x="813" y="288"/>
                    <a:pt x="1290" y="288"/>
                  </a:cubicBezTo>
                  <a:cubicBezTo>
                    <a:pt x="1454" y="288"/>
                    <a:pt x="1611" y="317"/>
                    <a:pt x="1739" y="375"/>
                  </a:cubicBezTo>
                  <a:cubicBezTo>
                    <a:pt x="1906" y="447"/>
                    <a:pt x="2025" y="566"/>
                    <a:pt x="2096" y="732"/>
                  </a:cubicBezTo>
                  <a:cubicBezTo>
                    <a:pt x="2119" y="785"/>
                    <a:pt x="2158" y="807"/>
                    <a:pt x="2199" y="807"/>
                  </a:cubicBezTo>
                  <a:cubicBezTo>
                    <a:pt x="2287" y="807"/>
                    <a:pt x="2383" y="704"/>
                    <a:pt x="2335" y="590"/>
                  </a:cubicBezTo>
                  <a:cubicBezTo>
                    <a:pt x="2155" y="181"/>
                    <a:pt x="1737" y="1"/>
                    <a:pt x="130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6"/>
            <p:cNvSpPr/>
            <p:nvPr/>
          </p:nvSpPr>
          <p:spPr>
            <a:xfrm>
              <a:off x="682720" y="367596"/>
              <a:ext cx="102967" cy="84435"/>
            </a:xfrm>
            <a:custGeom>
              <a:avLst/>
              <a:gdLst/>
              <a:ahLst/>
              <a:cxnLst/>
              <a:rect l="l" t="t" r="r" b="b"/>
              <a:pathLst>
                <a:path w="989" h="811" extrusionOk="0">
                  <a:moveTo>
                    <a:pt x="512" y="298"/>
                  </a:moveTo>
                  <a:cubicBezTo>
                    <a:pt x="524" y="302"/>
                    <a:pt x="529" y="304"/>
                    <a:pt x="531" y="304"/>
                  </a:cubicBezTo>
                  <a:cubicBezTo>
                    <a:pt x="533" y="304"/>
                    <a:pt x="520" y="298"/>
                    <a:pt x="512" y="298"/>
                  </a:cubicBezTo>
                  <a:close/>
                  <a:moveTo>
                    <a:pt x="639" y="391"/>
                  </a:moveTo>
                  <a:cubicBezTo>
                    <a:pt x="640" y="392"/>
                    <a:pt x="641" y="393"/>
                    <a:pt x="643" y="394"/>
                  </a:cubicBezTo>
                  <a:cubicBezTo>
                    <a:pt x="643" y="397"/>
                    <a:pt x="643" y="399"/>
                    <a:pt x="643" y="399"/>
                  </a:cubicBezTo>
                  <a:cubicBezTo>
                    <a:pt x="642" y="399"/>
                    <a:pt x="641" y="395"/>
                    <a:pt x="639" y="391"/>
                  </a:cubicBezTo>
                  <a:close/>
                  <a:moveTo>
                    <a:pt x="668" y="445"/>
                  </a:moveTo>
                  <a:cubicBezTo>
                    <a:pt x="667" y="446"/>
                    <a:pt x="667" y="448"/>
                    <a:pt x="667" y="453"/>
                  </a:cubicBezTo>
                  <a:cubicBezTo>
                    <a:pt x="670" y="459"/>
                    <a:pt x="671" y="461"/>
                    <a:pt x="672" y="461"/>
                  </a:cubicBezTo>
                  <a:cubicBezTo>
                    <a:pt x="673" y="461"/>
                    <a:pt x="670" y="451"/>
                    <a:pt x="668" y="445"/>
                  </a:cubicBezTo>
                  <a:close/>
                  <a:moveTo>
                    <a:pt x="393" y="1"/>
                  </a:moveTo>
                  <a:cubicBezTo>
                    <a:pt x="286" y="1"/>
                    <a:pt x="191" y="36"/>
                    <a:pt x="83" y="84"/>
                  </a:cubicBezTo>
                  <a:cubicBezTo>
                    <a:pt x="24" y="108"/>
                    <a:pt x="0" y="215"/>
                    <a:pt x="36" y="275"/>
                  </a:cubicBezTo>
                  <a:cubicBezTo>
                    <a:pt x="68" y="315"/>
                    <a:pt x="112" y="339"/>
                    <a:pt x="158" y="339"/>
                  </a:cubicBezTo>
                  <a:cubicBezTo>
                    <a:pt x="181" y="339"/>
                    <a:pt x="203" y="334"/>
                    <a:pt x="226" y="322"/>
                  </a:cubicBezTo>
                  <a:cubicBezTo>
                    <a:pt x="233" y="322"/>
                    <a:pt x="249" y="314"/>
                    <a:pt x="253" y="309"/>
                  </a:cubicBezTo>
                  <a:lnTo>
                    <a:pt x="253" y="309"/>
                  </a:lnTo>
                  <a:cubicBezTo>
                    <a:pt x="260" y="308"/>
                    <a:pt x="267" y="305"/>
                    <a:pt x="274" y="298"/>
                  </a:cubicBezTo>
                  <a:cubicBezTo>
                    <a:pt x="286" y="298"/>
                    <a:pt x="310" y="286"/>
                    <a:pt x="334" y="286"/>
                  </a:cubicBezTo>
                  <a:cubicBezTo>
                    <a:pt x="334" y="286"/>
                    <a:pt x="357" y="286"/>
                    <a:pt x="369" y="275"/>
                  </a:cubicBezTo>
                  <a:lnTo>
                    <a:pt x="369" y="275"/>
                  </a:lnTo>
                  <a:cubicBezTo>
                    <a:pt x="357" y="280"/>
                    <a:pt x="351" y="283"/>
                    <a:pt x="350" y="283"/>
                  </a:cubicBezTo>
                  <a:cubicBezTo>
                    <a:pt x="348" y="283"/>
                    <a:pt x="351" y="280"/>
                    <a:pt x="357" y="275"/>
                  </a:cubicBezTo>
                  <a:lnTo>
                    <a:pt x="453" y="275"/>
                  </a:lnTo>
                  <a:cubicBezTo>
                    <a:pt x="445" y="275"/>
                    <a:pt x="437" y="280"/>
                    <a:pt x="439" y="280"/>
                  </a:cubicBezTo>
                  <a:cubicBezTo>
                    <a:pt x="441" y="280"/>
                    <a:pt x="445" y="278"/>
                    <a:pt x="453" y="275"/>
                  </a:cubicBezTo>
                  <a:cubicBezTo>
                    <a:pt x="476" y="286"/>
                    <a:pt x="488" y="286"/>
                    <a:pt x="512" y="298"/>
                  </a:cubicBezTo>
                  <a:lnTo>
                    <a:pt x="536" y="298"/>
                  </a:lnTo>
                  <a:cubicBezTo>
                    <a:pt x="548" y="310"/>
                    <a:pt x="560" y="322"/>
                    <a:pt x="584" y="334"/>
                  </a:cubicBezTo>
                  <a:cubicBezTo>
                    <a:pt x="584" y="334"/>
                    <a:pt x="595" y="346"/>
                    <a:pt x="595" y="346"/>
                  </a:cubicBezTo>
                  <a:cubicBezTo>
                    <a:pt x="614" y="355"/>
                    <a:pt x="618" y="373"/>
                    <a:pt x="631" y="385"/>
                  </a:cubicBezTo>
                  <a:lnTo>
                    <a:pt x="631" y="385"/>
                  </a:lnTo>
                  <a:lnTo>
                    <a:pt x="631" y="394"/>
                  </a:lnTo>
                  <a:cubicBezTo>
                    <a:pt x="643" y="405"/>
                    <a:pt x="643" y="405"/>
                    <a:pt x="655" y="417"/>
                  </a:cubicBezTo>
                  <a:cubicBezTo>
                    <a:pt x="655" y="429"/>
                    <a:pt x="655" y="429"/>
                    <a:pt x="667" y="441"/>
                  </a:cubicBezTo>
                  <a:cubicBezTo>
                    <a:pt x="667" y="441"/>
                    <a:pt x="667" y="443"/>
                    <a:pt x="668" y="445"/>
                  </a:cubicBezTo>
                  <a:lnTo>
                    <a:pt x="668" y="445"/>
                  </a:lnTo>
                  <a:cubicBezTo>
                    <a:pt x="668" y="445"/>
                    <a:pt x="669" y="445"/>
                    <a:pt x="669" y="445"/>
                  </a:cubicBezTo>
                  <a:cubicBezTo>
                    <a:pt x="672" y="445"/>
                    <a:pt x="679" y="465"/>
                    <a:pt x="679" y="465"/>
                  </a:cubicBezTo>
                  <a:cubicBezTo>
                    <a:pt x="679" y="477"/>
                    <a:pt x="679" y="489"/>
                    <a:pt x="691" y="501"/>
                  </a:cubicBezTo>
                  <a:cubicBezTo>
                    <a:pt x="691" y="513"/>
                    <a:pt x="691" y="536"/>
                    <a:pt x="703" y="560"/>
                  </a:cubicBezTo>
                  <a:cubicBezTo>
                    <a:pt x="703" y="572"/>
                    <a:pt x="703" y="584"/>
                    <a:pt x="703" y="596"/>
                  </a:cubicBezTo>
                  <a:cubicBezTo>
                    <a:pt x="703" y="620"/>
                    <a:pt x="703" y="644"/>
                    <a:pt x="703" y="667"/>
                  </a:cubicBezTo>
                  <a:cubicBezTo>
                    <a:pt x="691" y="739"/>
                    <a:pt x="774" y="810"/>
                    <a:pt x="845" y="810"/>
                  </a:cubicBezTo>
                  <a:cubicBezTo>
                    <a:pt x="917" y="798"/>
                    <a:pt x="976" y="751"/>
                    <a:pt x="976" y="667"/>
                  </a:cubicBezTo>
                  <a:cubicBezTo>
                    <a:pt x="988" y="489"/>
                    <a:pt x="941" y="322"/>
                    <a:pt x="822" y="179"/>
                  </a:cubicBezTo>
                  <a:cubicBezTo>
                    <a:pt x="726" y="60"/>
                    <a:pt x="560" y="1"/>
                    <a:pt x="39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6"/>
            <p:cNvSpPr/>
            <p:nvPr/>
          </p:nvSpPr>
          <p:spPr>
            <a:xfrm>
              <a:off x="826605" y="449950"/>
              <a:ext cx="159917" cy="202186"/>
            </a:xfrm>
            <a:custGeom>
              <a:avLst/>
              <a:gdLst/>
              <a:ahLst/>
              <a:cxnLst/>
              <a:rect l="l" t="t" r="r" b="b"/>
              <a:pathLst>
                <a:path w="1536" h="1942" extrusionOk="0">
                  <a:moveTo>
                    <a:pt x="563" y="0"/>
                  </a:moveTo>
                  <a:cubicBezTo>
                    <a:pt x="410" y="0"/>
                    <a:pt x="262" y="43"/>
                    <a:pt x="130" y="126"/>
                  </a:cubicBezTo>
                  <a:cubicBezTo>
                    <a:pt x="0" y="206"/>
                    <a:pt x="80" y="387"/>
                    <a:pt x="200" y="387"/>
                  </a:cubicBezTo>
                  <a:cubicBezTo>
                    <a:pt x="223" y="387"/>
                    <a:pt x="248" y="380"/>
                    <a:pt x="273" y="365"/>
                  </a:cubicBezTo>
                  <a:cubicBezTo>
                    <a:pt x="297" y="353"/>
                    <a:pt x="321" y="341"/>
                    <a:pt x="345" y="329"/>
                  </a:cubicBezTo>
                  <a:cubicBezTo>
                    <a:pt x="345" y="317"/>
                    <a:pt x="356" y="317"/>
                    <a:pt x="368" y="317"/>
                  </a:cubicBezTo>
                  <a:cubicBezTo>
                    <a:pt x="380" y="311"/>
                    <a:pt x="377" y="311"/>
                    <a:pt x="376" y="311"/>
                  </a:cubicBezTo>
                  <a:cubicBezTo>
                    <a:pt x="374" y="311"/>
                    <a:pt x="374" y="311"/>
                    <a:pt x="392" y="305"/>
                  </a:cubicBezTo>
                  <a:cubicBezTo>
                    <a:pt x="416" y="293"/>
                    <a:pt x="428" y="293"/>
                    <a:pt x="452" y="281"/>
                  </a:cubicBezTo>
                  <a:lnTo>
                    <a:pt x="487" y="281"/>
                  </a:lnTo>
                  <a:cubicBezTo>
                    <a:pt x="499" y="269"/>
                    <a:pt x="523" y="269"/>
                    <a:pt x="499" y="269"/>
                  </a:cubicBezTo>
                  <a:lnTo>
                    <a:pt x="630" y="269"/>
                  </a:lnTo>
                  <a:cubicBezTo>
                    <a:pt x="595" y="269"/>
                    <a:pt x="654" y="281"/>
                    <a:pt x="666" y="281"/>
                  </a:cubicBezTo>
                  <a:cubicBezTo>
                    <a:pt x="690" y="281"/>
                    <a:pt x="714" y="293"/>
                    <a:pt x="737" y="305"/>
                  </a:cubicBezTo>
                  <a:lnTo>
                    <a:pt x="761" y="305"/>
                  </a:lnTo>
                  <a:cubicBezTo>
                    <a:pt x="767" y="311"/>
                    <a:pt x="761" y="311"/>
                    <a:pt x="757" y="311"/>
                  </a:cubicBezTo>
                  <a:cubicBezTo>
                    <a:pt x="752" y="311"/>
                    <a:pt x="749" y="311"/>
                    <a:pt x="761" y="317"/>
                  </a:cubicBezTo>
                  <a:cubicBezTo>
                    <a:pt x="785" y="329"/>
                    <a:pt x="809" y="329"/>
                    <a:pt x="821" y="341"/>
                  </a:cubicBezTo>
                  <a:cubicBezTo>
                    <a:pt x="845" y="353"/>
                    <a:pt x="857" y="365"/>
                    <a:pt x="880" y="376"/>
                  </a:cubicBezTo>
                  <a:cubicBezTo>
                    <a:pt x="892" y="388"/>
                    <a:pt x="892" y="388"/>
                    <a:pt x="904" y="400"/>
                  </a:cubicBezTo>
                  <a:cubicBezTo>
                    <a:pt x="908" y="404"/>
                    <a:pt x="913" y="409"/>
                    <a:pt x="916" y="412"/>
                  </a:cubicBezTo>
                  <a:cubicBezTo>
                    <a:pt x="952" y="436"/>
                    <a:pt x="987" y="472"/>
                    <a:pt x="1011" y="507"/>
                  </a:cubicBezTo>
                  <a:cubicBezTo>
                    <a:pt x="1023" y="519"/>
                    <a:pt x="1035" y="519"/>
                    <a:pt x="1035" y="531"/>
                  </a:cubicBezTo>
                  <a:cubicBezTo>
                    <a:pt x="1035" y="531"/>
                    <a:pt x="1043" y="542"/>
                    <a:pt x="1047" y="548"/>
                  </a:cubicBezTo>
                  <a:lnTo>
                    <a:pt x="1047" y="548"/>
                  </a:lnTo>
                  <a:cubicBezTo>
                    <a:pt x="1051" y="556"/>
                    <a:pt x="1059" y="567"/>
                    <a:pt x="1059" y="567"/>
                  </a:cubicBezTo>
                  <a:cubicBezTo>
                    <a:pt x="1071" y="579"/>
                    <a:pt x="1071" y="591"/>
                    <a:pt x="1083" y="603"/>
                  </a:cubicBezTo>
                  <a:cubicBezTo>
                    <a:pt x="1107" y="638"/>
                    <a:pt x="1130" y="674"/>
                    <a:pt x="1154" y="722"/>
                  </a:cubicBezTo>
                  <a:cubicBezTo>
                    <a:pt x="1166" y="746"/>
                    <a:pt x="1178" y="757"/>
                    <a:pt x="1178" y="781"/>
                  </a:cubicBezTo>
                  <a:cubicBezTo>
                    <a:pt x="1181" y="784"/>
                    <a:pt x="1182" y="785"/>
                    <a:pt x="1183" y="785"/>
                  </a:cubicBezTo>
                  <a:cubicBezTo>
                    <a:pt x="1184" y="785"/>
                    <a:pt x="1184" y="782"/>
                    <a:pt x="1184" y="782"/>
                  </a:cubicBezTo>
                  <a:lnTo>
                    <a:pt x="1184" y="782"/>
                  </a:lnTo>
                  <a:cubicBezTo>
                    <a:pt x="1184" y="782"/>
                    <a:pt x="1185" y="784"/>
                    <a:pt x="1190" y="793"/>
                  </a:cubicBezTo>
                  <a:cubicBezTo>
                    <a:pt x="1190" y="805"/>
                    <a:pt x="1190" y="817"/>
                    <a:pt x="1202" y="829"/>
                  </a:cubicBezTo>
                  <a:cubicBezTo>
                    <a:pt x="1214" y="877"/>
                    <a:pt x="1226" y="924"/>
                    <a:pt x="1238" y="972"/>
                  </a:cubicBezTo>
                  <a:cubicBezTo>
                    <a:pt x="1238" y="984"/>
                    <a:pt x="1249" y="1008"/>
                    <a:pt x="1249" y="1031"/>
                  </a:cubicBezTo>
                  <a:cubicBezTo>
                    <a:pt x="1249" y="1033"/>
                    <a:pt x="1249" y="1037"/>
                    <a:pt x="1249" y="1043"/>
                  </a:cubicBezTo>
                  <a:cubicBezTo>
                    <a:pt x="1249" y="1055"/>
                    <a:pt x="1249" y="1067"/>
                    <a:pt x="1249" y="1079"/>
                  </a:cubicBezTo>
                  <a:cubicBezTo>
                    <a:pt x="1261" y="1115"/>
                    <a:pt x="1261" y="1162"/>
                    <a:pt x="1249" y="1210"/>
                  </a:cubicBezTo>
                  <a:cubicBezTo>
                    <a:pt x="1249" y="1222"/>
                    <a:pt x="1249" y="1234"/>
                    <a:pt x="1249" y="1234"/>
                  </a:cubicBezTo>
                  <a:cubicBezTo>
                    <a:pt x="1249" y="1239"/>
                    <a:pt x="1250" y="1242"/>
                    <a:pt x="1250" y="1244"/>
                  </a:cubicBezTo>
                  <a:lnTo>
                    <a:pt x="1250" y="1244"/>
                  </a:lnTo>
                  <a:cubicBezTo>
                    <a:pt x="1250" y="1244"/>
                    <a:pt x="1250" y="1245"/>
                    <a:pt x="1249" y="1246"/>
                  </a:cubicBezTo>
                  <a:cubicBezTo>
                    <a:pt x="1249" y="1258"/>
                    <a:pt x="1249" y="1281"/>
                    <a:pt x="1238" y="1305"/>
                  </a:cubicBezTo>
                  <a:cubicBezTo>
                    <a:pt x="1238" y="1329"/>
                    <a:pt x="1226" y="1353"/>
                    <a:pt x="1214" y="1365"/>
                  </a:cubicBezTo>
                  <a:cubicBezTo>
                    <a:pt x="1214" y="1377"/>
                    <a:pt x="1202" y="1389"/>
                    <a:pt x="1202" y="1400"/>
                  </a:cubicBezTo>
                  <a:cubicBezTo>
                    <a:pt x="1190" y="1424"/>
                    <a:pt x="1178" y="1436"/>
                    <a:pt x="1178" y="1448"/>
                  </a:cubicBezTo>
                  <a:cubicBezTo>
                    <a:pt x="1166" y="1460"/>
                    <a:pt x="1166" y="1472"/>
                    <a:pt x="1154" y="1472"/>
                  </a:cubicBezTo>
                  <a:cubicBezTo>
                    <a:pt x="1153" y="1473"/>
                    <a:pt x="1152" y="1474"/>
                    <a:pt x="1151" y="1475"/>
                  </a:cubicBezTo>
                  <a:lnTo>
                    <a:pt x="1151" y="1475"/>
                  </a:lnTo>
                  <a:cubicBezTo>
                    <a:pt x="1149" y="1477"/>
                    <a:pt x="1146" y="1480"/>
                    <a:pt x="1142" y="1484"/>
                  </a:cubicBezTo>
                  <a:cubicBezTo>
                    <a:pt x="1130" y="1496"/>
                    <a:pt x="1118" y="1519"/>
                    <a:pt x="1095" y="1531"/>
                  </a:cubicBezTo>
                  <a:cubicBezTo>
                    <a:pt x="1095" y="1531"/>
                    <a:pt x="1095" y="1537"/>
                    <a:pt x="1091" y="1540"/>
                  </a:cubicBezTo>
                  <a:lnTo>
                    <a:pt x="1091" y="1540"/>
                  </a:lnTo>
                  <a:cubicBezTo>
                    <a:pt x="1091" y="1540"/>
                    <a:pt x="1091" y="1540"/>
                    <a:pt x="1091" y="1540"/>
                  </a:cubicBezTo>
                  <a:cubicBezTo>
                    <a:pt x="1090" y="1540"/>
                    <a:pt x="1088" y="1541"/>
                    <a:pt x="1083" y="1543"/>
                  </a:cubicBezTo>
                  <a:cubicBezTo>
                    <a:pt x="1083" y="1543"/>
                    <a:pt x="1071" y="1555"/>
                    <a:pt x="1059" y="1555"/>
                  </a:cubicBezTo>
                  <a:cubicBezTo>
                    <a:pt x="1035" y="1579"/>
                    <a:pt x="1011" y="1591"/>
                    <a:pt x="987" y="1603"/>
                  </a:cubicBezTo>
                  <a:lnTo>
                    <a:pt x="976" y="1603"/>
                  </a:lnTo>
                  <a:cubicBezTo>
                    <a:pt x="976" y="1603"/>
                    <a:pt x="976" y="1603"/>
                    <a:pt x="976" y="1603"/>
                  </a:cubicBezTo>
                  <a:lnTo>
                    <a:pt x="976" y="1603"/>
                  </a:lnTo>
                  <a:cubicBezTo>
                    <a:pt x="968" y="1607"/>
                    <a:pt x="966" y="1608"/>
                    <a:pt x="968" y="1608"/>
                  </a:cubicBezTo>
                  <a:cubicBezTo>
                    <a:pt x="968" y="1608"/>
                    <a:pt x="969" y="1608"/>
                    <a:pt x="970" y="1608"/>
                  </a:cubicBezTo>
                  <a:lnTo>
                    <a:pt x="970" y="1608"/>
                  </a:lnTo>
                  <a:cubicBezTo>
                    <a:pt x="960" y="1615"/>
                    <a:pt x="948" y="1617"/>
                    <a:pt x="928" y="1627"/>
                  </a:cubicBezTo>
                  <a:cubicBezTo>
                    <a:pt x="904" y="1627"/>
                    <a:pt x="868" y="1639"/>
                    <a:pt x="845" y="1650"/>
                  </a:cubicBezTo>
                  <a:lnTo>
                    <a:pt x="797" y="1650"/>
                  </a:lnTo>
                  <a:cubicBezTo>
                    <a:pt x="821" y="1650"/>
                    <a:pt x="773" y="1650"/>
                    <a:pt x="773" y="1662"/>
                  </a:cubicBezTo>
                  <a:lnTo>
                    <a:pt x="535" y="1662"/>
                  </a:lnTo>
                  <a:cubicBezTo>
                    <a:pt x="530" y="1661"/>
                    <a:pt x="524" y="1661"/>
                    <a:pt x="519" y="1661"/>
                  </a:cubicBezTo>
                  <a:cubicBezTo>
                    <a:pt x="453" y="1661"/>
                    <a:pt x="392" y="1727"/>
                    <a:pt x="392" y="1793"/>
                  </a:cubicBezTo>
                  <a:cubicBezTo>
                    <a:pt x="392" y="1877"/>
                    <a:pt x="464" y="1936"/>
                    <a:pt x="535" y="1936"/>
                  </a:cubicBezTo>
                  <a:cubicBezTo>
                    <a:pt x="576" y="1940"/>
                    <a:pt x="618" y="1942"/>
                    <a:pt x="659" y="1942"/>
                  </a:cubicBezTo>
                  <a:cubicBezTo>
                    <a:pt x="885" y="1942"/>
                    <a:pt x="1116" y="1884"/>
                    <a:pt x="1297" y="1734"/>
                  </a:cubicBezTo>
                  <a:cubicBezTo>
                    <a:pt x="1452" y="1591"/>
                    <a:pt x="1535" y="1365"/>
                    <a:pt x="1535" y="1150"/>
                  </a:cubicBezTo>
                  <a:cubicBezTo>
                    <a:pt x="1535" y="734"/>
                    <a:pt x="1285" y="246"/>
                    <a:pt x="892" y="67"/>
                  </a:cubicBezTo>
                  <a:cubicBezTo>
                    <a:pt x="783" y="22"/>
                    <a:pt x="672" y="0"/>
                    <a:pt x="5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6"/>
            <p:cNvSpPr/>
            <p:nvPr/>
          </p:nvSpPr>
          <p:spPr>
            <a:xfrm>
              <a:off x="241383" y="448180"/>
              <a:ext cx="135242" cy="197189"/>
            </a:xfrm>
            <a:custGeom>
              <a:avLst/>
              <a:gdLst/>
              <a:ahLst/>
              <a:cxnLst/>
              <a:rect l="l" t="t" r="r" b="b"/>
              <a:pathLst>
                <a:path w="1299" h="1894" extrusionOk="0">
                  <a:moveTo>
                    <a:pt x="472" y="1344"/>
                  </a:moveTo>
                  <a:cubicBezTo>
                    <a:pt x="471" y="1344"/>
                    <a:pt x="472" y="1348"/>
                    <a:pt x="477" y="1358"/>
                  </a:cubicBezTo>
                  <a:cubicBezTo>
                    <a:pt x="477" y="1351"/>
                    <a:pt x="473" y="1344"/>
                    <a:pt x="472" y="1344"/>
                  </a:cubicBezTo>
                  <a:close/>
                  <a:moveTo>
                    <a:pt x="1088" y="0"/>
                  </a:moveTo>
                  <a:cubicBezTo>
                    <a:pt x="671" y="0"/>
                    <a:pt x="294" y="225"/>
                    <a:pt x="131" y="620"/>
                  </a:cubicBezTo>
                  <a:cubicBezTo>
                    <a:pt x="1" y="965"/>
                    <a:pt x="84" y="1382"/>
                    <a:pt x="358" y="1632"/>
                  </a:cubicBezTo>
                  <a:cubicBezTo>
                    <a:pt x="548" y="1810"/>
                    <a:pt x="798" y="1882"/>
                    <a:pt x="1048" y="1894"/>
                  </a:cubicBezTo>
                  <a:cubicBezTo>
                    <a:pt x="1227" y="1894"/>
                    <a:pt x="1227" y="1620"/>
                    <a:pt x="1048" y="1608"/>
                  </a:cubicBezTo>
                  <a:cubicBezTo>
                    <a:pt x="882" y="1608"/>
                    <a:pt x="715" y="1560"/>
                    <a:pt x="584" y="1453"/>
                  </a:cubicBezTo>
                  <a:lnTo>
                    <a:pt x="584" y="1453"/>
                  </a:lnTo>
                  <a:cubicBezTo>
                    <a:pt x="586" y="1456"/>
                    <a:pt x="587" y="1456"/>
                    <a:pt x="586" y="1456"/>
                  </a:cubicBezTo>
                  <a:cubicBezTo>
                    <a:pt x="583" y="1456"/>
                    <a:pt x="560" y="1441"/>
                    <a:pt x="560" y="1441"/>
                  </a:cubicBezTo>
                  <a:cubicBezTo>
                    <a:pt x="536" y="1429"/>
                    <a:pt x="524" y="1406"/>
                    <a:pt x="512" y="1394"/>
                  </a:cubicBezTo>
                  <a:lnTo>
                    <a:pt x="477" y="1358"/>
                  </a:lnTo>
                  <a:cubicBezTo>
                    <a:pt x="465" y="1346"/>
                    <a:pt x="465" y="1334"/>
                    <a:pt x="453" y="1322"/>
                  </a:cubicBezTo>
                  <a:cubicBezTo>
                    <a:pt x="405" y="1251"/>
                    <a:pt x="393" y="1215"/>
                    <a:pt x="370" y="1144"/>
                  </a:cubicBezTo>
                  <a:cubicBezTo>
                    <a:pt x="370" y="1120"/>
                    <a:pt x="358" y="1108"/>
                    <a:pt x="358" y="1096"/>
                  </a:cubicBezTo>
                  <a:cubicBezTo>
                    <a:pt x="358" y="1086"/>
                    <a:pt x="350" y="1054"/>
                    <a:pt x="353" y="1054"/>
                  </a:cubicBezTo>
                  <a:cubicBezTo>
                    <a:pt x="354" y="1054"/>
                    <a:pt x="355" y="1056"/>
                    <a:pt x="358" y="1060"/>
                  </a:cubicBezTo>
                  <a:cubicBezTo>
                    <a:pt x="346" y="1025"/>
                    <a:pt x="346" y="989"/>
                    <a:pt x="346" y="953"/>
                  </a:cubicBezTo>
                  <a:cubicBezTo>
                    <a:pt x="346" y="929"/>
                    <a:pt x="346" y="917"/>
                    <a:pt x="358" y="894"/>
                  </a:cubicBezTo>
                  <a:cubicBezTo>
                    <a:pt x="358" y="888"/>
                    <a:pt x="358" y="877"/>
                    <a:pt x="358" y="870"/>
                  </a:cubicBezTo>
                  <a:cubicBezTo>
                    <a:pt x="358" y="834"/>
                    <a:pt x="370" y="786"/>
                    <a:pt x="382" y="751"/>
                  </a:cubicBezTo>
                  <a:cubicBezTo>
                    <a:pt x="417" y="632"/>
                    <a:pt x="489" y="524"/>
                    <a:pt x="608" y="429"/>
                  </a:cubicBezTo>
                  <a:cubicBezTo>
                    <a:pt x="611" y="423"/>
                    <a:pt x="612" y="421"/>
                    <a:pt x="611" y="421"/>
                  </a:cubicBezTo>
                  <a:cubicBezTo>
                    <a:pt x="610" y="421"/>
                    <a:pt x="606" y="426"/>
                    <a:pt x="605" y="426"/>
                  </a:cubicBezTo>
                  <a:cubicBezTo>
                    <a:pt x="604" y="426"/>
                    <a:pt x="604" y="424"/>
                    <a:pt x="608" y="417"/>
                  </a:cubicBezTo>
                  <a:cubicBezTo>
                    <a:pt x="620" y="417"/>
                    <a:pt x="632" y="405"/>
                    <a:pt x="643" y="405"/>
                  </a:cubicBezTo>
                  <a:cubicBezTo>
                    <a:pt x="655" y="393"/>
                    <a:pt x="679" y="382"/>
                    <a:pt x="703" y="370"/>
                  </a:cubicBezTo>
                  <a:cubicBezTo>
                    <a:pt x="751" y="346"/>
                    <a:pt x="763" y="334"/>
                    <a:pt x="810" y="322"/>
                  </a:cubicBezTo>
                  <a:cubicBezTo>
                    <a:pt x="917" y="286"/>
                    <a:pt x="1001" y="274"/>
                    <a:pt x="1108" y="274"/>
                  </a:cubicBezTo>
                  <a:cubicBezTo>
                    <a:pt x="1112" y="275"/>
                    <a:pt x="1115" y="275"/>
                    <a:pt x="1119" y="275"/>
                  </a:cubicBezTo>
                  <a:cubicBezTo>
                    <a:pt x="1298" y="275"/>
                    <a:pt x="1295" y="1"/>
                    <a:pt x="1120" y="1"/>
                  </a:cubicBezTo>
                  <a:cubicBezTo>
                    <a:pt x="1109" y="0"/>
                    <a:pt x="1098" y="0"/>
                    <a:pt x="10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37" name="Google Shape;737;p6"/>
          <p:cNvSpPr/>
          <p:nvPr/>
        </p:nvSpPr>
        <p:spPr>
          <a:xfrm>
            <a:off x="0" y="-6"/>
            <a:ext cx="150140" cy="150328"/>
          </a:xfrm>
          <a:custGeom>
            <a:avLst/>
            <a:gdLst/>
            <a:ahLst/>
            <a:cxnLst/>
            <a:rect l="l" t="t" r="r" b="b"/>
            <a:pathLst>
              <a:path w="798" h="799" extrusionOk="0">
                <a:moveTo>
                  <a:pt x="798" y="406"/>
                </a:moveTo>
                <a:cubicBezTo>
                  <a:pt x="798" y="620"/>
                  <a:pt x="619" y="799"/>
                  <a:pt x="405" y="799"/>
                </a:cubicBezTo>
                <a:cubicBezTo>
                  <a:pt x="179" y="799"/>
                  <a:pt x="0" y="620"/>
                  <a:pt x="0" y="406"/>
                </a:cubicBezTo>
                <a:cubicBezTo>
                  <a:pt x="0" y="179"/>
                  <a:pt x="179" y="1"/>
                  <a:pt x="405" y="1"/>
                </a:cubicBezTo>
                <a:cubicBezTo>
                  <a:pt x="619" y="1"/>
                  <a:pt x="798" y="179"/>
                  <a:pt x="798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8" name="Google Shape;738;p6"/>
          <p:cNvSpPr/>
          <p:nvPr/>
        </p:nvSpPr>
        <p:spPr>
          <a:xfrm>
            <a:off x="1095371" y="-6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6"/>
                </a:moveTo>
                <a:cubicBezTo>
                  <a:pt x="798" y="620"/>
                  <a:pt x="620" y="799"/>
                  <a:pt x="405" y="799"/>
                </a:cubicBezTo>
                <a:cubicBezTo>
                  <a:pt x="179" y="799"/>
                  <a:pt x="0" y="620"/>
                  <a:pt x="0" y="406"/>
                </a:cubicBezTo>
                <a:cubicBezTo>
                  <a:pt x="0" y="179"/>
                  <a:pt x="179" y="1"/>
                  <a:pt x="405" y="1"/>
                </a:cubicBezTo>
                <a:cubicBezTo>
                  <a:pt x="620" y="1"/>
                  <a:pt x="798" y="179"/>
                  <a:pt x="798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9" name="Google Shape;739;p6"/>
          <p:cNvSpPr/>
          <p:nvPr/>
        </p:nvSpPr>
        <p:spPr>
          <a:xfrm>
            <a:off x="2190742" y="-6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6"/>
                </a:moveTo>
                <a:cubicBezTo>
                  <a:pt x="798" y="620"/>
                  <a:pt x="620" y="799"/>
                  <a:pt x="405" y="799"/>
                </a:cubicBezTo>
                <a:cubicBezTo>
                  <a:pt x="179" y="799"/>
                  <a:pt x="1" y="620"/>
                  <a:pt x="1" y="406"/>
                </a:cubicBezTo>
                <a:cubicBezTo>
                  <a:pt x="1" y="179"/>
                  <a:pt x="179" y="1"/>
                  <a:pt x="405" y="1"/>
                </a:cubicBezTo>
                <a:cubicBezTo>
                  <a:pt x="620" y="1"/>
                  <a:pt x="798" y="179"/>
                  <a:pt x="798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0" name="Google Shape;740;p6"/>
          <p:cNvSpPr/>
          <p:nvPr/>
        </p:nvSpPr>
        <p:spPr>
          <a:xfrm>
            <a:off x="3286113" y="-6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6"/>
                </a:moveTo>
                <a:cubicBezTo>
                  <a:pt x="798" y="620"/>
                  <a:pt x="620" y="799"/>
                  <a:pt x="394" y="799"/>
                </a:cubicBezTo>
                <a:cubicBezTo>
                  <a:pt x="179" y="799"/>
                  <a:pt x="1" y="620"/>
                  <a:pt x="1" y="406"/>
                </a:cubicBezTo>
                <a:cubicBezTo>
                  <a:pt x="1" y="179"/>
                  <a:pt x="179" y="1"/>
                  <a:pt x="394" y="1"/>
                </a:cubicBezTo>
                <a:cubicBezTo>
                  <a:pt x="620" y="1"/>
                  <a:pt x="798" y="179"/>
                  <a:pt x="798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1" name="Google Shape;741;p6"/>
          <p:cNvSpPr/>
          <p:nvPr/>
        </p:nvSpPr>
        <p:spPr>
          <a:xfrm>
            <a:off x="4381484" y="-6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9" y="406"/>
                </a:moveTo>
                <a:cubicBezTo>
                  <a:pt x="799" y="620"/>
                  <a:pt x="620" y="799"/>
                  <a:pt x="394" y="799"/>
                </a:cubicBezTo>
                <a:cubicBezTo>
                  <a:pt x="180" y="799"/>
                  <a:pt x="1" y="620"/>
                  <a:pt x="1" y="406"/>
                </a:cubicBezTo>
                <a:cubicBezTo>
                  <a:pt x="1" y="179"/>
                  <a:pt x="180" y="1"/>
                  <a:pt x="394" y="1"/>
                </a:cubicBezTo>
                <a:cubicBezTo>
                  <a:pt x="620" y="1"/>
                  <a:pt x="799" y="179"/>
                  <a:pt x="799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2" name="Google Shape;742;p6"/>
          <p:cNvSpPr/>
          <p:nvPr/>
        </p:nvSpPr>
        <p:spPr>
          <a:xfrm>
            <a:off x="5474785" y="-6"/>
            <a:ext cx="152397" cy="150328"/>
          </a:xfrm>
          <a:custGeom>
            <a:avLst/>
            <a:gdLst/>
            <a:ahLst/>
            <a:cxnLst/>
            <a:rect l="l" t="t" r="r" b="b"/>
            <a:pathLst>
              <a:path w="810" h="799" extrusionOk="0">
                <a:moveTo>
                  <a:pt x="810" y="406"/>
                </a:moveTo>
                <a:cubicBezTo>
                  <a:pt x="810" y="620"/>
                  <a:pt x="631" y="799"/>
                  <a:pt x="405" y="799"/>
                </a:cubicBezTo>
                <a:cubicBezTo>
                  <a:pt x="191" y="799"/>
                  <a:pt x="0" y="620"/>
                  <a:pt x="0" y="406"/>
                </a:cubicBezTo>
                <a:cubicBezTo>
                  <a:pt x="0" y="179"/>
                  <a:pt x="191" y="1"/>
                  <a:pt x="405" y="1"/>
                </a:cubicBezTo>
                <a:cubicBezTo>
                  <a:pt x="631" y="1"/>
                  <a:pt x="810" y="179"/>
                  <a:pt x="810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3" name="Google Shape;743;p6"/>
          <p:cNvSpPr/>
          <p:nvPr/>
        </p:nvSpPr>
        <p:spPr>
          <a:xfrm>
            <a:off x="548814" y="714568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394"/>
                </a:moveTo>
                <a:cubicBezTo>
                  <a:pt x="798" y="620"/>
                  <a:pt x="619" y="799"/>
                  <a:pt x="393" y="799"/>
                </a:cubicBezTo>
                <a:cubicBezTo>
                  <a:pt x="179" y="799"/>
                  <a:pt x="0" y="620"/>
                  <a:pt x="0" y="394"/>
                </a:cubicBezTo>
                <a:cubicBezTo>
                  <a:pt x="0" y="180"/>
                  <a:pt x="179" y="1"/>
                  <a:pt x="393" y="1"/>
                </a:cubicBezTo>
                <a:cubicBezTo>
                  <a:pt x="619" y="1"/>
                  <a:pt x="798" y="180"/>
                  <a:pt x="798" y="394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4" name="Google Shape;744;p6"/>
          <p:cNvSpPr/>
          <p:nvPr/>
        </p:nvSpPr>
        <p:spPr>
          <a:xfrm>
            <a:off x="1644185" y="714568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394"/>
                </a:moveTo>
                <a:cubicBezTo>
                  <a:pt x="798" y="620"/>
                  <a:pt x="620" y="799"/>
                  <a:pt x="393" y="799"/>
                </a:cubicBezTo>
                <a:cubicBezTo>
                  <a:pt x="179" y="799"/>
                  <a:pt x="0" y="620"/>
                  <a:pt x="0" y="394"/>
                </a:cubicBezTo>
                <a:cubicBezTo>
                  <a:pt x="0" y="180"/>
                  <a:pt x="179" y="1"/>
                  <a:pt x="393" y="1"/>
                </a:cubicBezTo>
                <a:cubicBezTo>
                  <a:pt x="620" y="1"/>
                  <a:pt x="798" y="180"/>
                  <a:pt x="798" y="394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5" name="Google Shape;745;p6"/>
          <p:cNvSpPr/>
          <p:nvPr/>
        </p:nvSpPr>
        <p:spPr>
          <a:xfrm>
            <a:off x="2737298" y="714568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394"/>
                </a:moveTo>
                <a:cubicBezTo>
                  <a:pt x="798" y="620"/>
                  <a:pt x="620" y="799"/>
                  <a:pt x="406" y="799"/>
                </a:cubicBezTo>
                <a:cubicBezTo>
                  <a:pt x="179" y="799"/>
                  <a:pt x="1" y="620"/>
                  <a:pt x="1" y="394"/>
                </a:cubicBezTo>
                <a:cubicBezTo>
                  <a:pt x="1" y="180"/>
                  <a:pt x="179" y="1"/>
                  <a:pt x="406" y="1"/>
                </a:cubicBezTo>
                <a:cubicBezTo>
                  <a:pt x="620" y="1"/>
                  <a:pt x="798" y="180"/>
                  <a:pt x="798" y="394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6" name="Google Shape;746;p6"/>
          <p:cNvSpPr/>
          <p:nvPr/>
        </p:nvSpPr>
        <p:spPr>
          <a:xfrm>
            <a:off x="3832669" y="714568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9" y="394"/>
                </a:moveTo>
                <a:cubicBezTo>
                  <a:pt x="799" y="620"/>
                  <a:pt x="620" y="799"/>
                  <a:pt x="406" y="799"/>
                </a:cubicBezTo>
                <a:cubicBezTo>
                  <a:pt x="179" y="799"/>
                  <a:pt x="1" y="620"/>
                  <a:pt x="1" y="394"/>
                </a:cubicBezTo>
                <a:cubicBezTo>
                  <a:pt x="1" y="180"/>
                  <a:pt x="179" y="1"/>
                  <a:pt x="406" y="1"/>
                </a:cubicBezTo>
                <a:cubicBezTo>
                  <a:pt x="620" y="1"/>
                  <a:pt x="799" y="180"/>
                  <a:pt x="799" y="394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7" name="Google Shape;747;p6"/>
          <p:cNvSpPr/>
          <p:nvPr/>
        </p:nvSpPr>
        <p:spPr>
          <a:xfrm>
            <a:off x="4928228" y="714568"/>
            <a:ext cx="150140" cy="150328"/>
          </a:xfrm>
          <a:custGeom>
            <a:avLst/>
            <a:gdLst/>
            <a:ahLst/>
            <a:cxnLst/>
            <a:rect l="l" t="t" r="r" b="b"/>
            <a:pathLst>
              <a:path w="798" h="799" extrusionOk="0">
                <a:moveTo>
                  <a:pt x="798" y="394"/>
                </a:moveTo>
                <a:cubicBezTo>
                  <a:pt x="798" y="620"/>
                  <a:pt x="619" y="799"/>
                  <a:pt x="405" y="799"/>
                </a:cubicBezTo>
                <a:cubicBezTo>
                  <a:pt x="179" y="799"/>
                  <a:pt x="0" y="620"/>
                  <a:pt x="0" y="394"/>
                </a:cubicBezTo>
                <a:cubicBezTo>
                  <a:pt x="0" y="180"/>
                  <a:pt x="179" y="1"/>
                  <a:pt x="405" y="1"/>
                </a:cubicBezTo>
                <a:cubicBezTo>
                  <a:pt x="619" y="1"/>
                  <a:pt x="798" y="180"/>
                  <a:pt x="798" y="394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8" name="Google Shape;748;p6"/>
          <p:cNvSpPr/>
          <p:nvPr/>
        </p:nvSpPr>
        <p:spPr>
          <a:xfrm>
            <a:off x="0" y="1427072"/>
            <a:ext cx="150140" cy="150140"/>
          </a:xfrm>
          <a:custGeom>
            <a:avLst/>
            <a:gdLst/>
            <a:ahLst/>
            <a:cxnLst/>
            <a:rect l="l" t="t" r="r" b="b"/>
            <a:pathLst>
              <a:path w="798" h="798" extrusionOk="0">
                <a:moveTo>
                  <a:pt x="798" y="405"/>
                </a:moveTo>
                <a:cubicBezTo>
                  <a:pt x="798" y="619"/>
                  <a:pt x="619" y="798"/>
                  <a:pt x="405" y="798"/>
                </a:cubicBezTo>
                <a:cubicBezTo>
                  <a:pt x="179" y="798"/>
                  <a:pt x="0" y="619"/>
                  <a:pt x="0" y="405"/>
                </a:cubicBezTo>
                <a:cubicBezTo>
                  <a:pt x="0" y="179"/>
                  <a:pt x="179" y="0"/>
                  <a:pt x="405" y="0"/>
                </a:cubicBezTo>
                <a:cubicBezTo>
                  <a:pt x="619" y="0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9" name="Google Shape;749;p6"/>
          <p:cNvSpPr/>
          <p:nvPr/>
        </p:nvSpPr>
        <p:spPr>
          <a:xfrm>
            <a:off x="1095371" y="1427072"/>
            <a:ext cx="150328" cy="150140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8" y="405"/>
                </a:moveTo>
                <a:cubicBezTo>
                  <a:pt x="798" y="619"/>
                  <a:pt x="620" y="798"/>
                  <a:pt x="405" y="798"/>
                </a:cubicBezTo>
                <a:cubicBezTo>
                  <a:pt x="179" y="798"/>
                  <a:pt x="0" y="619"/>
                  <a:pt x="0" y="405"/>
                </a:cubicBezTo>
                <a:cubicBezTo>
                  <a:pt x="0" y="179"/>
                  <a:pt x="179" y="0"/>
                  <a:pt x="405" y="0"/>
                </a:cubicBezTo>
                <a:cubicBezTo>
                  <a:pt x="620" y="0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0" name="Google Shape;750;p6"/>
          <p:cNvSpPr/>
          <p:nvPr/>
        </p:nvSpPr>
        <p:spPr>
          <a:xfrm>
            <a:off x="2190742" y="1427072"/>
            <a:ext cx="150328" cy="150140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8" y="405"/>
                </a:moveTo>
                <a:cubicBezTo>
                  <a:pt x="798" y="619"/>
                  <a:pt x="620" y="798"/>
                  <a:pt x="405" y="798"/>
                </a:cubicBezTo>
                <a:cubicBezTo>
                  <a:pt x="179" y="798"/>
                  <a:pt x="1" y="619"/>
                  <a:pt x="1" y="405"/>
                </a:cubicBezTo>
                <a:cubicBezTo>
                  <a:pt x="1" y="179"/>
                  <a:pt x="179" y="0"/>
                  <a:pt x="405" y="0"/>
                </a:cubicBezTo>
                <a:cubicBezTo>
                  <a:pt x="620" y="0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1" name="Google Shape;751;p6"/>
          <p:cNvSpPr/>
          <p:nvPr/>
        </p:nvSpPr>
        <p:spPr>
          <a:xfrm>
            <a:off x="3286113" y="1427072"/>
            <a:ext cx="150328" cy="150140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8" y="405"/>
                </a:moveTo>
                <a:cubicBezTo>
                  <a:pt x="798" y="619"/>
                  <a:pt x="620" y="798"/>
                  <a:pt x="394" y="798"/>
                </a:cubicBezTo>
                <a:cubicBezTo>
                  <a:pt x="179" y="798"/>
                  <a:pt x="1" y="619"/>
                  <a:pt x="1" y="405"/>
                </a:cubicBezTo>
                <a:cubicBezTo>
                  <a:pt x="1" y="179"/>
                  <a:pt x="179" y="0"/>
                  <a:pt x="394" y="0"/>
                </a:cubicBezTo>
                <a:cubicBezTo>
                  <a:pt x="620" y="0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2" name="Google Shape;752;p6"/>
          <p:cNvSpPr/>
          <p:nvPr/>
        </p:nvSpPr>
        <p:spPr>
          <a:xfrm>
            <a:off x="4381484" y="1427072"/>
            <a:ext cx="150328" cy="150140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9" y="405"/>
                </a:moveTo>
                <a:cubicBezTo>
                  <a:pt x="799" y="619"/>
                  <a:pt x="620" y="798"/>
                  <a:pt x="394" y="798"/>
                </a:cubicBezTo>
                <a:cubicBezTo>
                  <a:pt x="180" y="798"/>
                  <a:pt x="1" y="619"/>
                  <a:pt x="1" y="405"/>
                </a:cubicBezTo>
                <a:cubicBezTo>
                  <a:pt x="1" y="179"/>
                  <a:pt x="180" y="0"/>
                  <a:pt x="394" y="0"/>
                </a:cubicBezTo>
                <a:cubicBezTo>
                  <a:pt x="620" y="0"/>
                  <a:pt x="799" y="179"/>
                  <a:pt x="799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3" name="Google Shape;753;p6"/>
          <p:cNvSpPr/>
          <p:nvPr/>
        </p:nvSpPr>
        <p:spPr>
          <a:xfrm>
            <a:off x="5474785" y="1427072"/>
            <a:ext cx="152397" cy="150140"/>
          </a:xfrm>
          <a:custGeom>
            <a:avLst/>
            <a:gdLst/>
            <a:ahLst/>
            <a:cxnLst/>
            <a:rect l="l" t="t" r="r" b="b"/>
            <a:pathLst>
              <a:path w="810" h="798" extrusionOk="0">
                <a:moveTo>
                  <a:pt x="810" y="405"/>
                </a:moveTo>
                <a:cubicBezTo>
                  <a:pt x="810" y="619"/>
                  <a:pt x="631" y="798"/>
                  <a:pt x="405" y="798"/>
                </a:cubicBezTo>
                <a:cubicBezTo>
                  <a:pt x="191" y="798"/>
                  <a:pt x="0" y="619"/>
                  <a:pt x="0" y="405"/>
                </a:cubicBezTo>
                <a:cubicBezTo>
                  <a:pt x="0" y="179"/>
                  <a:pt x="191" y="0"/>
                  <a:pt x="405" y="0"/>
                </a:cubicBezTo>
                <a:cubicBezTo>
                  <a:pt x="631" y="0"/>
                  <a:pt x="810" y="179"/>
                  <a:pt x="810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4" name="Google Shape;754;p6"/>
          <p:cNvSpPr/>
          <p:nvPr/>
        </p:nvSpPr>
        <p:spPr>
          <a:xfrm>
            <a:off x="548814" y="2141645"/>
            <a:ext cx="150328" cy="150140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8" y="393"/>
                </a:moveTo>
                <a:cubicBezTo>
                  <a:pt x="798" y="619"/>
                  <a:pt x="619" y="798"/>
                  <a:pt x="393" y="798"/>
                </a:cubicBezTo>
                <a:cubicBezTo>
                  <a:pt x="179" y="798"/>
                  <a:pt x="0" y="619"/>
                  <a:pt x="0" y="393"/>
                </a:cubicBezTo>
                <a:cubicBezTo>
                  <a:pt x="0" y="179"/>
                  <a:pt x="179" y="0"/>
                  <a:pt x="393" y="0"/>
                </a:cubicBezTo>
                <a:cubicBezTo>
                  <a:pt x="619" y="0"/>
                  <a:pt x="798" y="179"/>
                  <a:pt x="798" y="393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5" name="Google Shape;755;p6"/>
          <p:cNvSpPr/>
          <p:nvPr/>
        </p:nvSpPr>
        <p:spPr>
          <a:xfrm>
            <a:off x="1644185" y="2141645"/>
            <a:ext cx="150328" cy="150140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8" y="393"/>
                </a:moveTo>
                <a:cubicBezTo>
                  <a:pt x="798" y="619"/>
                  <a:pt x="620" y="798"/>
                  <a:pt x="393" y="798"/>
                </a:cubicBezTo>
                <a:cubicBezTo>
                  <a:pt x="179" y="798"/>
                  <a:pt x="0" y="619"/>
                  <a:pt x="0" y="393"/>
                </a:cubicBezTo>
                <a:cubicBezTo>
                  <a:pt x="0" y="179"/>
                  <a:pt x="179" y="0"/>
                  <a:pt x="393" y="0"/>
                </a:cubicBezTo>
                <a:cubicBezTo>
                  <a:pt x="620" y="0"/>
                  <a:pt x="798" y="179"/>
                  <a:pt x="798" y="393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6" name="Google Shape;756;p6"/>
          <p:cNvSpPr/>
          <p:nvPr/>
        </p:nvSpPr>
        <p:spPr>
          <a:xfrm>
            <a:off x="2737298" y="2141645"/>
            <a:ext cx="150328" cy="150140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8" y="393"/>
                </a:moveTo>
                <a:cubicBezTo>
                  <a:pt x="798" y="619"/>
                  <a:pt x="620" y="798"/>
                  <a:pt x="406" y="798"/>
                </a:cubicBezTo>
                <a:cubicBezTo>
                  <a:pt x="179" y="798"/>
                  <a:pt x="1" y="619"/>
                  <a:pt x="1" y="393"/>
                </a:cubicBezTo>
                <a:cubicBezTo>
                  <a:pt x="1" y="179"/>
                  <a:pt x="179" y="0"/>
                  <a:pt x="406" y="0"/>
                </a:cubicBezTo>
                <a:cubicBezTo>
                  <a:pt x="620" y="0"/>
                  <a:pt x="798" y="179"/>
                  <a:pt x="798" y="393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7" name="Google Shape;757;p6"/>
          <p:cNvSpPr/>
          <p:nvPr/>
        </p:nvSpPr>
        <p:spPr>
          <a:xfrm>
            <a:off x="3832669" y="2141645"/>
            <a:ext cx="150328" cy="150140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9" y="393"/>
                </a:moveTo>
                <a:cubicBezTo>
                  <a:pt x="799" y="619"/>
                  <a:pt x="620" y="798"/>
                  <a:pt x="406" y="798"/>
                </a:cubicBezTo>
                <a:cubicBezTo>
                  <a:pt x="179" y="798"/>
                  <a:pt x="1" y="619"/>
                  <a:pt x="1" y="393"/>
                </a:cubicBezTo>
                <a:cubicBezTo>
                  <a:pt x="1" y="179"/>
                  <a:pt x="179" y="0"/>
                  <a:pt x="406" y="0"/>
                </a:cubicBezTo>
                <a:cubicBezTo>
                  <a:pt x="620" y="0"/>
                  <a:pt x="799" y="179"/>
                  <a:pt x="799" y="393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8" name="Google Shape;758;p6"/>
          <p:cNvSpPr/>
          <p:nvPr/>
        </p:nvSpPr>
        <p:spPr>
          <a:xfrm>
            <a:off x="4928228" y="2141645"/>
            <a:ext cx="150140" cy="150140"/>
          </a:xfrm>
          <a:custGeom>
            <a:avLst/>
            <a:gdLst/>
            <a:ahLst/>
            <a:cxnLst/>
            <a:rect l="l" t="t" r="r" b="b"/>
            <a:pathLst>
              <a:path w="798" h="798" extrusionOk="0">
                <a:moveTo>
                  <a:pt x="798" y="393"/>
                </a:moveTo>
                <a:cubicBezTo>
                  <a:pt x="798" y="619"/>
                  <a:pt x="619" y="798"/>
                  <a:pt x="405" y="798"/>
                </a:cubicBezTo>
                <a:cubicBezTo>
                  <a:pt x="179" y="798"/>
                  <a:pt x="0" y="619"/>
                  <a:pt x="0" y="393"/>
                </a:cubicBezTo>
                <a:cubicBezTo>
                  <a:pt x="0" y="179"/>
                  <a:pt x="179" y="0"/>
                  <a:pt x="405" y="0"/>
                </a:cubicBezTo>
                <a:cubicBezTo>
                  <a:pt x="619" y="0"/>
                  <a:pt x="798" y="179"/>
                  <a:pt x="798" y="393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9" name="Google Shape;759;p6"/>
          <p:cNvSpPr/>
          <p:nvPr/>
        </p:nvSpPr>
        <p:spPr>
          <a:xfrm>
            <a:off x="0" y="2853961"/>
            <a:ext cx="150140" cy="150328"/>
          </a:xfrm>
          <a:custGeom>
            <a:avLst/>
            <a:gdLst/>
            <a:ahLst/>
            <a:cxnLst/>
            <a:rect l="l" t="t" r="r" b="b"/>
            <a:pathLst>
              <a:path w="798" h="799" extrusionOk="0">
                <a:moveTo>
                  <a:pt x="798" y="405"/>
                </a:moveTo>
                <a:cubicBezTo>
                  <a:pt x="798" y="620"/>
                  <a:pt x="619" y="798"/>
                  <a:pt x="405" y="798"/>
                </a:cubicBezTo>
                <a:cubicBezTo>
                  <a:pt x="179" y="798"/>
                  <a:pt x="0" y="620"/>
                  <a:pt x="0" y="405"/>
                </a:cubicBezTo>
                <a:cubicBezTo>
                  <a:pt x="0" y="179"/>
                  <a:pt x="179" y="0"/>
                  <a:pt x="405" y="0"/>
                </a:cubicBezTo>
                <a:cubicBezTo>
                  <a:pt x="619" y="0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0" name="Google Shape;760;p6"/>
          <p:cNvSpPr/>
          <p:nvPr/>
        </p:nvSpPr>
        <p:spPr>
          <a:xfrm>
            <a:off x="1095371" y="2853961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5"/>
                </a:moveTo>
                <a:cubicBezTo>
                  <a:pt x="798" y="620"/>
                  <a:pt x="620" y="798"/>
                  <a:pt x="405" y="798"/>
                </a:cubicBezTo>
                <a:cubicBezTo>
                  <a:pt x="179" y="798"/>
                  <a:pt x="0" y="620"/>
                  <a:pt x="0" y="405"/>
                </a:cubicBezTo>
                <a:cubicBezTo>
                  <a:pt x="0" y="179"/>
                  <a:pt x="179" y="0"/>
                  <a:pt x="405" y="0"/>
                </a:cubicBezTo>
                <a:cubicBezTo>
                  <a:pt x="620" y="0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1" name="Google Shape;761;p6"/>
          <p:cNvSpPr/>
          <p:nvPr/>
        </p:nvSpPr>
        <p:spPr>
          <a:xfrm>
            <a:off x="2190742" y="2853961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5"/>
                </a:moveTo>
                <a:cubicBezTo>
                  <a:pt x="798" y="620"/>
                  <a:pt x="620" y="798"/>
                  <a:pt x="405" y="798"/>
                </a:cubicBezTo>
                <a:cubicBezTo>
                  <a:pt x="179" y="798"/>
                  <a:pt x="1" y="620"/>
                  <a:pt x="1" y="405"/>
                </a:cubicBezTo>
                <a:cubicBezTo>
                  <a:pt x="1" y="179"/>
                  <a:pt x="179" y="0"/>
                  <a:pt x="405" y="0"/>
                </a:cubicBezTo>
                <a:cubicBezTo>
                  <a:pt x="620" y="0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2" name="Google Shape;762;p6"/>
          <p:cNvSpPr/>
          <p:nvPr/>
        </p:nvSpPr>
        <p:spPr>
          <a:xfrm>
            <a:off x="3286113" y="2853961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5"/>
                </a:moveTo>
                <a:cubicBezTo>
                  <a:pt x="798" y="620"/>
                  <a:pt x="620" y="798"/>
                  <a:pt x="394" y="798"/>
                </a:cubicBezTo>
                <a:cubicBezTo>
                  <a:pt x="179" y="798"/>
                  <a:pt x="1" y="620"/>
                  <a:pt x="1" y="405"/>
                </a:cubicBezTo>
                <a:cubicBezTo>
                  <a:pt x="1" y="179"/>
                  <a:pt x="179" y="0"/>
                  <a:pt x="394" y="0"/>
                </a:cubicBezTo>
                <a:cubicBezTo>
                  <a:pt x="620" y="0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3" name="Google Shape;763;p6"/>
          <p:cNvSpPr/>
          <p:nvPr/>
        </p:nvSpPr>
        <p:spPr>
          <a:xfrm>
            <a:off x="4381484" y="2853961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9" y="405"/>
                </a:moveTo>
                <a:cubicBezTo>
                  <a:pt x="799" y="620"/>
                  <a:pt x="620" y="798"/>
                  <a:pt x="394" y="798"/>
                </a:cubicBezTo>
                <a:cubicBezTo>
                  <a:pt x="180" y="798"/>
                  <a:pt x="1" y="620"/>
                  <a:pt x="1" y="405"/>
                </a:cubicBezTo>
                <a:cubicBezTo>
                  <a:pt x="1" y="179"/>
                  <a:pt x="180" y="0"/>
                  <a:pt x="394" y="0"/>
                </a:cubicBezTo>
                <a:cubicBezTo>
                  <a:pt x="620" y="0"/>
                  <a:pt x="799" y="179"/>
                  <a:pt x="799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4" name="Google Shape;764;p6"/>
          <p:cNvSpPr/>
          <p:nvPr/>
        </p:nvSpPr>
        <p:spPr>
          <a:xfrm>
            <a:off x="5474785" y="2853961"/>
            <a:ext cx="152397" cy="150328"/>
          </a:xfrm>
          <a:custGeom>
            <a:avLst/>
            <a:gdLst/>
            <a:ahLst/>
            <a:cxnLst/>
            <a:rect l="l" t="t" r="r" b="b"/>
            <a:pathLst>
              <a:path w="810" h="799" extrusionOk="0">
                <a:moveTo>
                  <a:pt x="810" y="405"/>
                </a:moveTo>
                <a:cubicBezTo>
                  <a:pt x="810" y="620"/>
                  <a:pt x="631" y="798"/>
                  <a:pt x="405" y="798"/>
                </a:cubicBezTo>
                <a:cubicBezTo>
                  <a:pt x="191" y="798"/>
                  <a:pt x="0" y="620"/>
                  <a:pt x="0" y="405"/>
                </a:cubicBezTo>
                <a:cubicBezTo>
                  <a:pt x="0" y="179"/>
                  <a:pt x="191" y="0"/>
                  <a:pt x="405" y="0"/>
                </a:cubicBezTo>
                <a:cubicBezTo>
                  <a:pt x="631" y="0"/>
                  <a:pt x="810" y="179"/>
                  <a:pt x="810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5" name="Google Shape;765;p6"/>
          <p:cNvSpPr/>
          <p:nvPr/>
        </p:nvSpPr>
        <p:spPr>
          <a:xfrm>
            <a:off x="548814" y="3568534"/>
            <a:ext cx="150328" cy="148070"/>
          </a:xfrm>
          <a:custGeom>
            <a:avLst/>
            <a:gdLst/>
            <a:ahLst/>
            <a:cxnLst/>
            <a:rect l="l" t="t" r="r" b="b"/>
            <a:pathLst>
              <a:path w="799" h="787" extrusionOk="0">
                <a:moveTo>
                  <a:pt x="798" y="393"/>
                </a:moveTo>
                <a:cubicBezTo>
                  <a:pt x="798" y="620"/>
                  <a:pt x="619" y="786"/>
                  <a:pt x="393" y="786"/>
                </a:cubicBezTo>
                <a:cubicBezTo>
                  <a:pt x="179" y="786"/>
                  <a:pt x="0" y="608"/>
                  <a:pt x="0" y="393"/>
                </a:cubicBezTo>
                <a:cubicBezTo>
                  <a:pt x="0" y="179"/>
                  <a:pt x="179" y="0"/>
                  <a:pt x="393" y="0"/>
                </a:cubicBezTo>
                <a:cubicBezTo>
                  <a:pt x="619" y="0"/>
                  <a:pt x="798" y="179"/>
                  <a:pt x="798" y="393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6" name="Google Shape;766;p6"/>
          <p:cNvSpPr/>
          <p:nvPr/>
        </p:nvSpPr>
        <p:spPr>
          <a:xfrm>
            <a:off x="1644185" y="3568534"/>
            <a:ext cx="150328" cy="148070"/>
          </a:xfrm>
          <a:custGeom>
            <a:avLst/>
            <a:gdLst/>
            <a:ahLst/>
            <a:cxnLst/>
            <a:rect l="l" t="t" r="r" b="b"/>
            <a:pathLst>
              <a:path w="799" h="787" extrusionOk="0">
                <a:moveTo>
                  <a:pt x="798" y="393"/>
                </a:moveTo>
                <a:cubicBezTo>
                  <a:pt x="798" y="620"/>
                  <a:pt x="620" y="786"/>
                  <a:pt x="393" y="786"/>
                </a:cubicBezTo>
                <a:cubicBezTo>
                  <a:pt x="179" y="786"/>
                  <a:pt x="0" y="608"/>
                  <a:pt x="0" y="393"/>
                </a:cubicBezTo>
                <a:cubicBezTo>
                  <a:pt x="0" y="179"/>
                  <a:pt x="179" y="0"/>
                  <a:pt x="393" y="0"/>
                </a:cubicBezTo>
                <a:cubicBezTo>
                  <a:pt x="620" y="0"/>
                  <a:pt x="798" y="179"/>
                  <a:pt x="798" y="393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7" name="Google Shape;767;p6"/>
          <p:cNvSpPr/>
          <p:nvPr/>
        </p:nvSpPr>
        <p:spPr>
          <a:xfrm>
            <a:off x="2737298" y="3568534"/>
            <a:ext cx="150328" cy="148070"/>
          </a:xfrm>
          <a:custGeom>
            <a:avLst/>
            <a:gdLst/>
            <a:ahLst/>
            <a:cxnLst/>
            <a:rect l="l" t="t" r="r" b="b"/>
            <a:pathLst>
              <a:path w="799" h="787" extrusionOk="0">
                <a:moveTo>
                  <a:pt x="798" y="393"/>
                </a:moveTo>
                <a:cubicBezTo>
                  <a:pt x="798" y="620"/>
                  <a:pt x="620" y="786"/>
                  <a:pt x="406" y="786"/>
                </a:cubicBezTo>
                <a:cubicBezTo>
                  <a:pt x="179" y="786"/>
                  <a:pt x="1" y="608"/>
                  <a:pt x="1" y="393"/>
                </a:cubicBezTo>
                <a:cubicBezTo>
                  <a:pt x="1" y="179"/>
                  <a:pt x="179" y="0"/>
                  <a:pt x="406" y="0"/>
                </a:cubicBezTo>
                <a:cubicBezTo>
                  <a:pt x="620" y="0"/>
                  <a:pt x="798" y="179"/>
                  <a:pt x="798" y="393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8" name="Google Shape;768;p6"/>
          <p:cNvSpPr/>
          <p:nvPr/>
        </p:nvSpPr>
        <p:spPr>
          <a:xfrm>
            <a:off x="3832669" y="3568534"/>
            <a:ext cx="150328" cy="148070"/>
          </a:xfrm>
          <a:custGeom>
            <a:avLst/>
            <a:gdLst/>
            <a:ahLst/>
            <a:cxnLst/>
            <a:rect l="l" t="t" r="r" b="b"/>
            <a:pathLst>
              <a:path w="799" h="787" extrusionOk="0">
                <a:moveTo>
                  <a:pt x="799" y="393"/>
                </a:moveTo>
                <a:cubicBezTo>
                  <a:pt x="799" y="620"/>
                  <a:pt x="620" y="786"/>
                  <a:pt x="406" y="786"/>
                </a:cubicBezTo>
                <a:cubicBezTo>
                  <a:pt x="179" y="786"/>
                  <a:pt x="1" y="608"/>
                  <a:pt x="1" y="393"/>
                </a:cubicBezTo>
                <a:cubicBezTo>
                  <a:pt x="1" y="179"/>
                  <a:pt x="179" y="0"/>
                  <a:pt x="406" y="0"/>
                </a:cubicBezTo>
                <a:cubicBezTo>
                  <a:pt x="620" y="0"/>
                  <a:pt x="799" y="179"/>
                  <a:pt x="799" y="393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9" name="Google Shape;769;p6"/>
          <p:cNvSpPr/>
          <p:nvPr/>
        </p:nvSpPr>
        <p:spPr>
          <a:xfrm>
            <a:off x="4928228" y="3568534"/>
            <a:ext cx="150140" cy="148070"/>
          </a:xfrm>
          <a:custGeom>
            <a:avLst/>
            <a:gdLst/>
            <a:ahLst/>
            <a:cxnLst/>
            <a:rect l="l" t="t" r="r" b="b"/>
            <a:pathLst>
              <a:path w="798" h="787" extrusionOk="0">
                <a:moveTo>
                  <a:pt x="798" y="393"/>
                </a:moveTo>
                <a:cubicBezTo>
                  <a:pt x="798" y="620"/>
                  <a:pt x="619" y="786"/>
                  <a:pt x="405" y="786"/>
                </a:cubicBezTo>
                <a:cubicBezTo>
                  <a:pt x="179" y="786"/>
                  <a:pt x="0" y="608"/>
                  <a:pt x="0" y="393"/>
                </a:cubicBezTo>
                <a:cubicBezTo>
                  <a:pt x="0" y="179"/>
                  <a:pt x="179" y="0"/>
                  <a:pt x="405" y="0"/>
                </a:cubicBezTo>
                <a:cubicBezTo>
                  <a:pt x="619" y="0"/>
                  <a:pt x="798" y="179"/>
                  <a:pt x="798" y="393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0" name="Google Shape;770;p6"/>
          <p:cNvSpPr/>
          <p:nvPr/>
        </p:nvSpPr>
        <p:spPr>
          <a:xfrm>
            <a:off x="0" y="4280850"/>
            <a:ext cx="150140" cy="150328"/>
          </a:xfrm>
          <a:custGeom>
            <a:avLst/>
            <a:gdLst/>
            <a:ahLst/>
            <a:cxnLst/>
            <a:rect l="l" t="t" r="r" b="b"/>
            <a:pathLst>
              <a:path w="798" h="799" extrusionOk="0">
                <a:moveTo>
                  <a:pt x="798" y="405"/>
                </a:moveTo>
                <a:cubicBezTo>
                  <a:pt x="798" y="620"/>
                  <a:pt x="619" y="798"/>
                  <a:pt x="405" y="798"/>
                </a:cubicBezTo>
                <a:cubicBezTo>
                  <a:pt x="179" y="798"/>
                  <a:pt x="0" y="620"/>
                  <a:pt x="0" y="405"/>
                </a:cubicBezTo>
                <a:cubicBezTo>
                  <a:pt x="0" y="179"/>
                  <a:pt x="179" y="1"/>
                  <a:pt x="405" y="1"/>
                </a:cubicBezTo>
                <a:cubicBezTo>
                  <a:pt x="619" y="1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1" name="Google Shape;771;p6"/>
          <p:cNvSpPr/>
          <p:nvPr/>
        </p:nvSpPr>
        <p:spPr>
          <a:xfrm>
            <a:off x="1095371" y="4280850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5"/>
                </a:moveTo>
                <a:cubicBezTo>
                  <a:pt x="798" y="620"/>
                  <a:pt x="620" y="798"/>
                  <a:pt x="405" y="798"/>
                </a:cubicBezTo>
                <a:cubicBezTo>
                  <a:pt x="179" y="798"/>
                  <a:pt x="0" y="620"/>
                  <a:pt x="0" y="405"/>
                </a:cubicBezTo>
                <a:cubicBezTo>
                  <a:pt x="0" y="179"/>
                  <a:pt x="179" y="1"/>
                  <a:pt x="405" y="1"/>
                </a:cubicBezTo>
                <a:cubicBezTo>
                  <a:pt x="620" y="1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2" name="Google Shape;772;p6"/>
          <p:cNvSpPr/>
          <p:nvPr/>
        </p:nvSpPr>
        <p:spPr>
          <a:xfrm>
            <a:off x="2190742" y="4280850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5"/>
                </a:moveTo>
                <a:cubicBezTo>
                  <a:pt x="798" y="620"/>
                  <a:pt x="620" y="798"/>
                  <a:pt x="405" y="798"/>
                </a:cubicBezTo>
                <a:cubicBezTo>
                  <a:pt x="179" y="798"/>
                  <a:pt x="1" y="620"/>
                  <a:pt x="1" y="405"/>
                </a:cubicBezTo>
                <a:cubicBezTo>
                  <a:pt x="1" y="179"/>
                  <a:pt x="179" y="1"/>
                  <a:pt x="405" y="1"/>
                </a:cubicBezTo>
                <a:cubicBezTo>
                  <a:pt x="620" y="1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3" name="Google Shape;773;p6"/>
          <p:cNvSpPr/>
          <p:nvPr/>
        </p:nvSpPr>
        <p:spPr>
          <a:xfrm>
            <a:off x="3286113" y="4280850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5"/>
                </a:moveTo>
                <a:cubicBezTo>
                  <a:pt x="798" y="620"/>
                  <a:pt x="620" y="798"/>
                  <a:pt x="394" y="798"/>
                </a:cubicBezTo>
                <a:cubicBezTo>
                  <a:pt x="179" y="798"/>
                  <a:pt x="1" y="620"/>
                  <a:pt x="1" y="405"/>
                </a:cubicBezTo>
                <a:cubicBezTo>
                  <a:pt x="1" y="179"/>
                  <a:pt x="179" y="1"/>
                  <a:pt x="394" y="1"/>
                </a:cubicBezTo>
                <a:cubicBezTo>
                  <a:pt x="620" y="1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4" name="Google Shape;774;p6"/>
          <p:cNvSpPr/>
          <p:nvPr/>
        </p:nvSpPr>
        <p:spPr>
          <a:xfrm>
            <a:off x="4381484" y="4280850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9" y="405"/>
                </a:moveTo>
                <a:cubicBezTo>
                  <a:pt x="799" y="620"/>
                  <a:pt x="620" y="798"/>
                  <a:pt x="394" y="798"/>
                </a:cubicBezTo>
                <a:cubicBezTo>
                  <a:pt x="180" y="798"/>
                  <a:pt x="1" y="620"/>
                  <a:pt x="1" y="405"/>
                </a:cubicBezTo>
                <a:cubicBezTo>
                  <a:pt x="1" y="179"/>
                  <a:pt x="180" y="1"/>
                  <a:pt x="394" y="1"/>
                </a:cubicBezTo>
                <a:cubicBezTo>
                  <a:pt x="620" y="1"/>
                  <a:pt x="799" y="179"/>
                  <a:pt x="799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5" name="Google Shape;775;p6"/>
          <p:cNvSpPr/>
          <p:nvPr/>
        </p:nvSpPr>
        <p:spPr>
          <a:xfrm>
            <a:off x="5474785" y="4280850"/>
            <a:ext cx="152397" cy="150328"/>
          </a:xfrm>
          <a:custGeom>
            <a:avLst/>
            <a:gdLst/>
            <a:ahLst/>
            <a:cxnLst/>
            <a:rect l="l" t="t" r="r" b="b"/>
            <a:pathLst>
              <a:path w="810" h="799" extrusionOk="0">
                <a:moveTo>
                  <a:pt x="810" y="405"/>
                </a:moveTo>
                <a:cubicBezTo>
                  <a:pt x="810" y="620"/>
                  <a:pt x="631" y="798"/>
                  <a:pt x="405" y="798"/>
                </a:cubicBezTo>
                <a:cubicBezTo>
                  <a:pt x="191" y="798"/>
                  <a:pt x="0" y="620"/>
                  <a:pt x="0" y="405"/>
                </a:cubicBezTo>
                <a:cubicBezTo>
                  <a:pt x="0" y="179"/>
                  <a:pt x="191" y="1"/>
                  <a:pt x="405" y="1"/>
                </a:cubicBezTo>
                <a:cubicBezTo>
                  <a:pt x="631" y="1"/>
                  <a:pt x="810" y="179"/>
                  <a:pt x="810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6" name="Google Shape;776;p6"/>
          <p:cNvSpPr/>
          <p:nvPr/>
        </p:nvSpPr>
        <p:spPr>
          <a:xfrm>
            <a:off x="548814" y="4993165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6"/>
                </a:moveTo>
                <a:cubicBezTo>
                  <a:pt x="798" y="620"/>
                  <a:pt x="619" y="799"/>
                  <a:pt x="393" y="799"/>
                </a:cubicBezTo>
                <a:cubicBezTo>
                  <a:pt x="179" y="799"/>
                  <a:pt x="0" y="620"/>
                  <a:pt x="0" y="406"/>
                </a:cubicBezTo>
                <a:cubicBezTo>
                  <a:pt x="0" y="179"/>
                  <a:pt x="179" y="1"/>
                  <a:pt x="393" y="1"/>
                </a:cubicBezTo>
                <a:cubicBezTo>
                  <a:pt x="619" y="1"/>
                  <a:pt x="798" y="179"/>
                  <a:pt x="798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7" name="Google Shape;777;p6"/>
          <p:cNvSpPr/>
          <p:nvPr/>
        </p:nvSpPr>
        <p:spPr>
          <a:xfrm>
            <a:off x="1644185" y="4993165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6"/>
                </a:moveTo>
                <a:cubicBezTo>
                  <a:pt x="798" y="620"/>
                  <a:pt x="620" y="799"/>
                  <a:pt x="393" y="799"/>
                </a:cubicBezTo>
                <a:cubicBezTo>
                  <a:pt x="179" y="799"/>
                  <a:pt x="0" y="620"/>
                  <a:pt x="0" y="406"/>
                </a:cubicBezTo>
                <a:cubicBezTo>
                  <a:pt x="0" y="179"/>
                  <a:pt x="179" y="1"/>
                  <a:pt x="393" y="1"/>
                </a:cubicBezTo>
                <a:cubicBezTo>
                  <a:pt x="620" y="1"/>
                  <a:pt x="798" y="179"/>
                  <a:pt x="798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8" name="Google Shape;778;p6"/>
          <p:cNvSpPr/>
          <p:nvPr/>
        </p:nvSpPr>
        <p:spPr>
          <a:xfrm>
            <a:off x="2737298" y="4993165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6"/>
                </a:moveTo>
                <a:cubicBezTo>
                  <a:pt x="798" y="620"/>
                  <a:pt x="620" y="799"/>
                  <a:pt x="406" y="799"/>
                </a:cubicBezTo>
                <a:cubicBezTo>
                  <a:pt x="179" y="799"/>
                  <a:pt x="1" y="620"/>
                  <a:pt x="1" y="406"/>
                </a:cubicBezTo>
                <a:cubicBezTo>
                  <a:pt x="1" y="179"/>
                  <a:pt x="179" y="1"/>
                  <a:pt x="406" y="1"/>
                </a:cubicBezTo>
                <a:cubicBezTo>
                  <a:pt x="620" y="1"/>
                  <a:pt x="798" y="179"/>
                  <a:pt x="798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9" name="Google Shape;779;p6"/>
          <p:cNvSpPr/>
          <p:nvPr/>
        </p:nvSpPr>
        <p:spPr>
          <a:xfrm>
            <a:off x="3832669" y="4993165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9" y="406"/>
                </a:moveTo>
                <a:cubicBezTo>
                  <a:pt x="799" y="620"/>
                  <a:pt x="620" y="799"/>
                  <a:pt x="406" y="799"/>
                </a:cubicBezTo>
                <a:cubicBezTo>
                  <a:pt x="179" y="799"/>
                  <a:pt x="1" y="620"/>
                  <a:pt x="1" y="406"/>
                </a:cubicBezTo>
                <a:cubicBezTo>
                  <a:pt x="1" y="179"/>
                  <a:pt x="179" y="1"/>
                  <a:pt x="406" y="1"/>
                </a:cubicBezTo>
                <a:cubicBezTo>
                  <a:pt x="620" y="1"/>
                  <a:pt x="799" y="179"/>
                  <a:pt x="799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0" name="Google Shape;780;p6"/>
          <p:cNvSpPr/>
          <p:nvPr/>
        </p:nvSpPr>
        <p:spPr>
          <a:xfrm>
            <a:off x="4928228" y="4993165"/>
            <a:ext cx="150140" cy="150328"/>
          </a:xfrm>
          <a:custGeom>
            <a:avLst/>
            <a:gdLst/>
            <a:ahLst/>
            <a:cxnLst/>
            <a:rect l="l" t="t" r="r" b="b"/>
            <a:pathLst>
              <a:path w="798" h="799" extrusionOk="0">
                <a:moveTo>
                  <a:pt x="798" y="406"/>
                </a:moveTo>
                <a:cubicBezTo>
                  <a:pt x="798" y="620"/>
                  <a:pt x="619" y="799"/>
                  <a:pt x="405" y="799"/>
                </a:cubicBezTo>
                <a:cubicBezTo>
                  <a:pt x="179" y="799"/>
                  <a:pt x="0" y="620"/>
                  <a:pt x="0" y="406"/>
                </a:cubicBezTo>
                <a:cubicBezTo>
                  <a:pt x="0" y="179"/>
                  <a:pt x="179" y="1"/>
                  <a:pt x="405" y="1"/>
                </a:cubicBezTo>
                <a:cubicBezTo>
                  <a:pt x="619" y="1"/>
                  <a:pt x="798" y="179"/>
                  <a:pt x="798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1" name="Google Shape;781;p6"/>
          <p:cNvSpPr/>
          <p:nvPr/>
        </p:nvSpPr>
        <p:spPr>
          <a:xfrm>
            <a:off x="6023613" y="-6"/>
            <a:ext cx="150140" cy="150328"/>
          </a:xfrm>
          <a:custGeom>
            <a:avLst/>
            <a:gdLst/>
            <a:ahLst/>
            <a:cxnLst/>
            <a:rect l="l" t="t" r="r" b="b"/>
            <a:pathLst>
              <a:path w="798" h="799" extrusionOk="0">
                <a:moveTo>
                  <a:pt x="798" y="406"/>
                </a:moveTo>
                <a:cubicBezTo>
                  <a:pt x="798" y="620"/>
                  <a:pt x="619" y="799"/>
                  <a:pt x="405" y="799"/>
                </a:cubicBezTo>
                <a:cubicBezTo>
                  <a:pt x="179" y="799"/>
                  <a:pt x="0" y="620"/>
                  <a:pt x="0" y="406"/>
                </a:cubicBezTo>
                <a:cubicBezTo>
                  <a:pt x="0" y="179"/>
                  <a:pt x="179" y="1"/>
                  <a:pt x="405" y="1"/>
                </a:cubicBezTo>
                <a:cubicBezTo>
                  <a:pt x="619" y="1"/>
                  <a:pt x="798" y="179"/>
                  <a:pt x="798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2" name="Google Shape;782;p6"/>
          <p:cNvSpPr/>
          <p:nvPr/>
        </p:nvSpPr>
        <p:spPr>
          <a:xfrm>
            <a:off x="7118984" y="-6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6"/>
                </a:moveTo>
                <a:cubicBezTo>
                  <a:pt x="798" y="620"/>
                  <a:pt x="620" y="799"/>
                  <a:pt x="405" y="799"/>
                </a:cubicBezTo>
                <a:cubicBezTo>
                  <a:pt x="179" y="799"/>
                  <a:pt x="0" y="620"/>
                  <a:pt x="0" y="406"/>
                </a:cubicBezTo>
                <a:cubicBezTo>
                  <a:pt x="0" y="179"/>
                  <a:pt x="179" y="1"/>
                  <a:pt x="405" y="1"/>
                </a:cubicBezTo>
                <a:cubicBezTo>
                  <a:pt x="620" y="1"/>
                  <a:pt x="798" y="179"/>
                  <a:pt x="798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3" name="Google Shape;783;p6"/>
          <p:cNvSpPr/>
          <p:nvPr/>
        </p:nvSpPr>
        <p:spPr>
          <a:xfrm>
            <a:off x="8214355" y="-6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6"/>
                </a:moveTo>
                <a:cubicBezTo>
                  <a:pt x="798" y="620"/>
                  <a:pt x="620" y="799"/>
                  <a:pt x="405" y="799"/>
                </a:cubicBezTo>
                <a:cubicBezTo>
                  <a:pt x="179" y="799"/>
                  <a:pt x="1" y="620"/>
                  <a:pt x="1" y="406"/>
                </a:cubicBezTo>
                <a:cubicBezTo>
                  <a:pt x="1" y="179"/>
                  <a:pt x="179" y="1"/>
                  <a:pt x="405" y="1"/>
                </a:cubicBezTo>
                <a:cubicBezTo>
                  <a:pt x="620" y="1"/>
                  <a:pt x="798" y="179"/>
                  <a:pt x="798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4" name="Google Shape;784;p6"/>
          <p:cNvSpPr/>
          <p:nvPr/>
        </p:nvSpPr>
        <p:spPr>
          <a:xfrm>
            <a:off x="6572427" y="714568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394"/>
                </a:moveTo>
                <a:cubicBezTo>
                  <a:pt x="798" y="620"/>
                  <a:pt x="619" y="799"/>
                  <a:pt x="393" y="799"/>
                </a:cubicBezTo>
                <a:cubicBezTo>
                  <a:pt x="179" y="799"/>
                  <a:pt x="0" y="620"/>
                  <a:pt x="0" y="394"/>
                </a:cubicBezTo>
                <a:cubicBezTo>
                  <a:pt x="0" y="180"/>
                  <a:pt x="179" y="1"/>
                  <a:pt x="393" y="1"/>
                </a:cubicBezTo>
                <a:cubicBezTo>
                  <a:pt x="619" y="1"/>
                  <a:pt x="798" y="180"/>
                  <a:pt x="798" y="394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5" name="Google Shape;785;p6"/>
          <p:cNvSpPr/>
          <p:nvPr/>
        </p:nvSpPr>
        <p:spPr>
          <a:xfrm>
            <a:off x="7667798" y="714568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394"/>
                </a:moveTo>
                <a:cubicBezTo>
                  <a:pt x="798" y="620"/>
                  <a:pt x="620" y="799"/>
                  <a:pt x="393" y="799"/>
                </a:cubicBezTo>
                <a:cubicBezTo>
                  <a:pt x="179" y="799"/>
                  <a:pt x="0" y="620"/>
                  <a:pt x="0" y="394"/>
                </a:cubicBezTo>
                <a:cubicBezTo>
                  <a:pt x="0" y="180"/>
                  <a:pt x="179" y="1"/>
                  <a:pt x="393" y="1"/>
                </a:cubicBezTo>
                <a:cubicBezTo>
                  <a:pt x="620" y="1"/>
                  <a:pt x="798" y="180"/>
                  <a:pt x="798" y="394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6" name="Google Shape;786;p6"/>
          <p:cNvSpPr/>
          <p:nvPr/>
        </p:nvSpPr>
        <p:spPr>
          <a:xfrm>
            <a:off x="8760911" y="714568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394"/>
                </a:moveTo>
                <a:cubicBezTo>
                  <a:pt x="798" y="620"/>
                  <a:pt x="620" y="799"/>
                  <a:pt x="406" y="799"/>
                </a:cubicBezTo>
                <a:cubicBezTo>
                  <a:pt x="179" y="799"/>
                  <a:pt x="1" y="620"/>
                  <a:pt x="1" y="394"/>
                </a:cubicBezTo>
                <a:cubicBezTo>
                  <a:pt x="1" y="180"/>
                  <a:pt x="179" y="1"/>
                  <a:pt x="406" y="1"/>
                </a:cubicBezTo>
                <a:cubicBezTo>
                  <a:pt x="620" y="1"/>
                  <a:pt x="798" y="180"/>
                  <a:pt x="798" y="394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7" name="Google Shape;787;p6"/>
          <p:cNvSpPr/>
          <p:nvPr/>
        </p:nvSpPr>
        <p:spPr>
          <a:xfrm>
            <a:off x="6023613" y="1427072"/>
            <a:ext cx="150140" cy="150140"/>
          </a:xfrm>
          <a:custGeom>
            <a:avLst/>
            <a:gdLst/>
            <a:ahLst/>
            <a:cxnLst/>
            <a:rect l="l" t="t" r="r" b="b"/>
            <a:pathLst>
              <a:path w="798" h="798" extrusionOk="0">
                <a:moveTo>
                  <a:pt x="798" y="405"/>
                </a:moveTo>
                <a:cubicBezTo>
                  <a:pt x="798" y="619"/>
                  <a:pt x="619" y="798"/>
                  <a:pt x="405" y="798"/>
                </a:cubicBezTo>
                <a:cubicBezTo>
                  <a:pt x="179" y="798"/>
                  <a:pt x="0" y="619"/>
                  <a:pt x="0" y="405"/>
                </a:cubicBezTo>
                <a:cubicBezTo>
                  <a:pt x="0" y="179"/>
                  <a:pt x="179" y="0"/>
                  <a:pt x="405" y="0"/>
                </a:cubicBezTo>
                <a:cubicBezTo>
                  <a:pt x="619" y="0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8" name="Google Shape;788;p6"/>
          <p:cNvSpPr/>
          <p:nvPr/>
        </p:nvSpPr>
        <p:spPr>
          <a:xfrm>
            <a:off x="7118984" y="1427072"/>
            <a:ext cx="150328" cy="150140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8" y="405"/>
                </a:moveTo>
                <a:cubicBezTo>
                  <a:pt x="798" y="619"/>
                  <a:pt x="620" y="798"/>
                  <a:pt x="405" y="798"/>
                </a:cubicBezTo>
                <a:cubicBezTo>
                  <a:pt x="179" y="798"/>
                  <a:pt x="0" y="619"/>
                  <a:pt x="0" y="405"/>
                </a:cubicBezTo>
                <a:cubicBezTo>
                  <a:pt x="0" y="179"/>
                  <a:pt x="179" y="0"/>
                  <a:pt x="405" y="0"/>
                </a:cubicBezTo>
                <a:cubicBezTo>
                  <a:pt x="620" y="0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9" name="Google Shape;789;p6"/>
          <p:cNvSpPr/>
          <p:nvPr/>
        </p:nvSpPr>
        <p:spPr>
          <a:xfrm>
            <a:off x="8214355" y="1427072"/>
            <a:ext cx="150328" cy="150140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8" y="405"/>
                </a:moveTo>
                <a:cubicBezTo>
                  <a:pt x="798" y="619"/>
                  <a:pt x="620" y="798"/>
                  <a:pt x="405" y="798"/>
                </a:cubicBezTo>
                <a:cubicBezTo>
                  <a:pt x="179" y="798"/>
                  <a:pt x="1" y="619"/>
                  <a:pt x="1" y="405"/>
                </a:cubicBezTo>
                <a:cubicBezTo>
                  <a:pt x="1" y="179"/>
                  <a:pt x="179" y="0"/>
                  <a:pt x="405" y="0"/>
                </a:cubicBezTo>
                <a:cubicBezTo>
                  <a:pt x="620" y="0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0" name="Google Shape;790;p6"/>
          <p:cNvSpPr/>
          <p:nvPr/>
        </p:nvSpPr>
        <p:spPr>
          <a:xfrm>
            <a:off x="6572427" y="2141645"/>
            <a:ext cx="150328" cy="150140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8" y="393"/>
                </a:moveTo>
                <a:cubicBezTo>
                  <a:pt x="798" y="619"/>
                  <a:pt x="619" y="798"/>
                  <a:pt x="393" y="798"/>
                </a:cubicBezTo>
                <a:cubicBezTo>
                  <a:pt x="179" y="798"/>
                  <a:pt x="0" y="619"/>
                  <a:pt x="0" y="393"/>
                </a:cubicBezTo>
                <a:cubicBezTo>
                  <a:pt x="0" y="179"/>
                  <a:pt x="179" y="0"/>
                  <a:pt x="393" y="0"/>
                </a:cubicBezTo>
                <a:cubicBezTo>
                  <a:pt x="619" y="0"/>
                  <a:pt x="798" y="179"/>
                  <a:pt x="798" y="393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1" name="Google Shape;791;p6"/>
          <p:cNvSpPr/>
          <p:nvPr/>
        </p:nvSpPr>
        <p:spPr>
          <a:xfrm>
            <a:off x="7667798" y="2141645"/>
            <a:ext cx="150328" cy="150140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8" y="393"/>
                </a:moveTo>
                <a:cubicBezTo>
                  <a:pt x="798" y="619"/>
                  <a:pt x="620" y="798"/>
                  <a:pt x="393" y="798"/>
                </a:cubicBezTo>
                <a:cubicBezTo>
                  <a:pt x="179" y="798"/>
                  <a:pt x="0" y="619"/>
                  <a:pt x="0" y="393"/>
                </a:cubicBezTo>
                <a:cubicBezTo>
                  <a:pt x="0" y="179"/>
                  <a:pt x="179" y="0"/>
                  <a:pt x="393" y="0"/>
                </a:cubicBezTo>
                <a:cubicBezTo>
                  <a:pt x="620" y="0"/>
                  <a:pt x="798" y="179"/>
                  <a:pt x="798" y="393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2" name="Google Shape;792;p6"/>
          <p:cNvSpPr/>
          <p:nvPr/>
        </p:nvSpPr>
        <p:spPr>
          <a:xfrm>
            <a:off x="8760911" y="2141645"/>
            <a:ext cx="150328" cy="150140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8" y="393"/>
                </a:moveTo>
                <a:cubicBezTo>
                  <a:pt x="798" y="619"/>
                  <a:pt x="620" y="798"/>
                  <a:pt x="406" y="798"/>
                </a:cubicBezTo>
                <a:cubicBezTo>
                  <a:pt x="179" y="798"/>
                  <a:pt x="1" y="619"/>
                  <a:pt x="1" y="393"/>
                </a:cubicBezTo>
                <a:cubicBezTo>
                  <a:pt x="1" y="179"/>
                  <a:pt x="179" y="0"/>
                  <a:pt x="406" y="0"/>
                </a:cubicBezTo>
                <a:cubicBezTo>
                  <a:pt x="620" y="0"/>
                  <a:pt x="798" y="179"/>
                  <a:pt x="798" y="393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3" name="Google Shape;793;p6"/>
          <p:cNvSpPr/>
          <p:nvPr/>
        </p:nvSpPr>
        <p:spPr>
          <a:xfrm>
            <a:off x="6023613" y="2853961"/>
            <a:ext cx="150140" cy="150328"/>
          </a:xfrm>
          <a:custGeom>
            <a:avLst/>
            <a:gdLst/>
            <a:ahLst/>
            <a:cxnLst/>
            <a:rect l="l" t="t" r="r" b="b"/>
            <a:pathLst>
              <a:path w="798" h="799" extrusionOk="0">
                <a:moveTo>
                  <a:pt x="798" y="405"/>
                </a:moveTo>
                <a:cubicBezTo>
                  <a:pt x="798" y="620"/>
                  <a:pt x="619" y="798"/>
                  <a:pt x="405" y="798"/>
                </a:cubicBezTo>
                <a:cubicBezTo>
                  <a:pt x="179" y="798"/>
                  <a:pt x="0" y="620"/>
                  <a:pt x="0" y="405"/>
                </a:cubicBezTo>
                <a:cubicBezTo>
                  <a:pt x="0" y="179"/>
                  <a:pt x="179" y="0"/>
                  <a:pt x="405" y="0"/>
                </a:cubicBezTo>
                <a:cubicBezTo>
                  <a:pt x="619" y="0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4" name="Google Shape;794;p6"/>
          <p:cNvSpPr/>
          <p:nvPr/>
        </p:nvSpPr>
        <p:spPr>
          <a:xfrm>
            <a:off x="7118984" y="2853961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5"/>
                </a:moveTo>
                <a:cubicBezTo>
                  <a:pt x="798" y="620"/>
                  <a:pt x="620" y="798"/>
                  <a:pt x="405" y="798"/>
                </a:cubicBezTo>
                <a:cubicBezTo>
                  <a:pt x="179" y="798"/>
                  <a:pt x="0" y="620"/>
                  <a:pt x="0" y="405"/>
                </a:cubicBezTo>
                <a:cubicBezTo>
                  <a:pt x="0" y="179"/>
                  <a:pt x="179" y="0"/>
                  <a:pt x="405" y="0"/>
                </a:cubicBezTo>
                <a:cubicBezTo>
                  <a:pt x="620" y="0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5" name="Google Shape;795;p6"/>
          <p:cNvSpPr/>
          <p:nvPr/>
        </p:nvSpPr>
        <p:spPr>
          <a:xfrm>
            <a:off x="8214355" y="2853961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5"/>
                </a:moveTo>
                <a:cubicBezTo>
                  <a:pt x="798" y="620"/>
                  <a:pt x="620" y="798"/>
                  <a:pt x="405" y="798"/>
                </a:cubicBezTo>
                <a:cubicBezTo>
                  <a:pt x="179" y="798"/>
                  <a:pt x="1" y="620"/>
                  <a:pt x="1" y="405"/>
                </a:cubicBezTo>
                <a:cubicBezTo>
                  <a:pt x="1" y="179"/>
                  <a:pt x="179" y="0"/>
                  <a:pt x="405" y="0"/>
                </a:cubicBezTo>
                <a:cubicBezTo>
                  <a:pt x="620" y="0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6" name="Google Shape;796;p6"/>
          <p:cNvSpPr/>
          <p:nvPr/>
        </p:nvSpPr>
        <p:spPr>
          <a:xfrm>
            <a:off x="6572427" y="3568534"/>
            <a:ext cx="150328" cy="148070"/>
          </a:xfrm>
          <a:custGeom>
            <a:avLst/>
            <a:gdLst/>
            <a:ahLst/>
            <a:cxnLst/>
            <a:rect l="l" t="t" r="r" b="b"/>
            <a:pathLst>
              <a:path w="799" h="787" extrusionOk="0">
                <a:moveTo>
                  <a:pt x="798" y="393"/>
                </a:moveTo>
                <a:cubicBezTo>
                  <a:pt x="798" y="620"/>
                  <a:pt x="619" y="786"/>
                  <a:pt x="393" y="786"/>
                </a:cubicBezTo>
                <a:cubicBezTo>
                  <a:pt x="179" y="786"/>
                  <a:pt x="0" y="608"/>
                  <a:pt x="0" y="393"/>
                </a:cubicBezTo>
                <a:cubicBezTo>
                  <a:pt x="0" y="179"/>
                  <a:pt x="179" y="0"/>
                  <a:pt x="393" y="0"/>
                </a:cubicBezTo>
                <a:cubicBezTo>
                  <a:pt x="619" y="0"/>
                  <a:pt x="798" y="179"/>
                  <a:pt x="798" y="393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7" name="Google Shape;797;p6"/>
          <p:cNvSpPr/>
          <p:nvPr/>
        </p:nvSpPr>
        <p:spPr>
          <a:xfrm>
            <a:off x="7667798" y="3568534"/>
            <a:ext cx="150328" cy="148070"/>
          </a:xfrm>
          <a:custGeom>
            <a:avLst/>
            <a:gdLst/>
            <a:ahLst/>
            <a:cxnLst/>
            <a:rect l="l" t="t" r="r" b="b"/>
            <a:pathLst>
              <a:path w="799" h="787" extrusionOk="0">
                <a:moveTo>
                  <a:pt x="798" y="393"/>
                </a:moveTo>
                <a:cubicBezTo>
                  <a:pt x="798" y="620"/>
                  <a:pt x="620" y="786"/>
                  <a:pt x="393" y="786"/>
                </a:cubicBezTo>
                <a:cubicBezTo>
                  <a:pt x="179" y="786"/>
                  <a:pt x="0" y="608"/>
                  <a:pt x="0" y="393"/>
                </a:cubicBezTo>
                <a:cubicBezTo>
                  <a:pt x="0" y="179"/>
                  <a:pt x="179" y="0"/>
                  <a:pt x="393" y="0"/>
                </a:cubicBezTo>
                <a:cubicBezTo>
                  <a:pt x="620" y="0"/>
                  <a:pt x="798" y="179"/>
                  <a:pt x="798" y="393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8" name="Google Shape;798;p6"/>
          <p:cNvSpPr/>
          <p:nvPr/>
        </p:nvSpPr>
        <p:spPr>
          <a:xfrm>
            <a:off x="8760911" y="3568534"/>
            <a:ext cx="150328" cy="148070"/>
          </a:xfrm>
          <a:custGeom>
            <a:avLst/>
            <a:gdLst/>
            <a:ahLst/>
            <a:cxnLst/>
            <a:rect l="l" t="t" r="r" b="b"/>
            <a:pathLst>
              <a:path w="799" h="787" extrusionOk="0">
                <a:moveTo>
                  <a:pt x="798" y="393"/>
                </a:moveTo>
                <a:cubicBezTo>
                  <a:pt x="798" y="620"/>
                  <a:pt x="620" y="786"/>
                  <a:pt x="406" y="786"/>
                </a:cubicBezTo>
                <a:cubicBezTo>
                  <a:pt x="179" y="786"/>
                  <a:pt x="1" y="608"/>
                  <a:pt x="1" y="393"/>
                </a:cubicBezTo>
                <a:cubicBezTo>
                  <a:pt x="1" y="179"/>
                  <a:pt x="179" y="0"/>
                  <a:pt x="406" y="0"/>
                </a:cubicBezTo>
                <a:cubicBezTo>
                  <a:pt x="620" y="0"/>
                  <a:pt x="798" y="179"/>
                  <a:pt x="798" y="393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9" name="Google Shape;799;p6"/>
          <p:cNvSpPr/>
          <p:nvPr/>
        </p:nvSpPr>
        <p:spPr>
          <a:xfrm>
            <a:off x="6023613" y="4280850"/>
            <a:ext cx="150140" cy="150328"/>
          </a:xfrm>
          <a:custGeom>
            <a:avLst/>
            <a:gdLst/>
            <a:ahLst/>
            <a:cxnLst/>
            <a:rect l="l" t="t" r="r" b="b"/>
            <a:pathLst>
              <a:path w="798" h="799" extrusionOk="0">
                <a:moveTo>
                  <a:pt x="798" y="405"/>
                </a:moveTo>
                <a:cubicBezTo>
                  <a:pt x="798" y="620"/>
                  <a:pt x="619" y="798"/>
                  <a:pt x="405" y="798"/>
                </a:cubicBezTo>
                <a:cubicBezTo>
                  <a:pt x="179" y="798"/>
                  <a:pt x="0" y="620"/>
                  <a:pt x="0" y="405"/>
                </a:cubicBezTo>
                <a:cubicBezTo>
                  <a:pt x="0" y="179"/>
                  <a:pt x="179" y="1"/>
                  <a:pt x="405" y="1"/>
                </a:cubicBezTo>
                <a:cubicBezTo>
                  <a:pt x="619" y="1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0" name="Google Shape;800;p6"/>
          <p:cNvSpPr/>
          <p:nvPr/>
        </p:nvSpPr>
        <p:spPr>
          <a:xfrm>
            <a:off x="0" y="1136225"/>
            <a:ext cx="9144000" cy="3005100"/>
          </a:xfrm>
          <a:prstGeom prst="doubleWave">
            <a:avLst>
              <a:gd name="adj1" fmla="val 6250"/>
              <a:gd name="adj2" fmla="val -277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1" name="Google Shape;801;p6"/>
          <p:cNvSpPr/>
          <p:nvPr/>
        </p:nvSpPr>
        <p:spPr>
          <a:xfrm>
            <a:off x="7118984" y="4280850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5"/>
                </a:moveTo>
                <a:cubicBezTo>
                  <a:pt x="798" y="620"/>
                  <a:pt x="620" y="798"/>
                  <a:pt x="405" y="798"/>
                </a:cubicBezTo>
                <a:cubicBezTo>
                  <a:pt x="179" y="798"/>
                  <a:pt x="0" y="620"/>
                  <a:pt x="0" y="405"/>
                </a:cubicBezTo>
                <a:cubicBezTo>
                  <a:pt x="0" y="179"/>
                  <a:pt x="179" y="1"/>
                  <a:pt x="405" y="1"/>
                </a:cubicBezTo>
                <a:cubicBezTo>
                  <a:pt x="620" y="1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2" name="Google Shape;802;p6"/>
          <p:cNvSpPr/>
          <p:nvPr/>
        </p:nvSpPr>
        <p:spPr>
          <a:xfrm>
            <a:off x="8214355" y="4280850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5"/>
                </a:moveTo>
                <a:cubicBezTo>
                  <a:pt x="798" y="620"/>
                  <a:pt x="620" y="798"/>
                  <a:pt x="405" y="798"/>
                </a:cubicBezTo>
                <a:cubicBezTo>
                  <a:pt x="179" y="798"/>
                  <a:pt x="1" y="620"/>
                  <a:pt x="1" y="405"/>
                </a:cubicBezTo>
                <a:cubicBezTo>
                  <a:pt x="1" y="179"/>
                  <a:pt x="179" y="1"/>
                  <a:pt x="405" y="1"/>
                </a:cubicBezTo>
                <a:cubicBezTo>
                  <a:pt x="620" y="1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3" name="Google Shape;803;p6"/>
          <p:cNvSpPr/>
          <p:nvPr/>
        </p:nvSpPr>
        <p:spPr>
          <a:xfrm>
            <a:off x="6572427" y="4993165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6"/>
                </a:moveTo>
                <a:cubicBezTo>
                  <a:pt x="798" y="620"/>
                  <a:pt x="619" y="799"/>
                  <a:pt x="393" y="799"/>
                </a:cubicBezTo>
                <a:cubicBezTo>
                  <a:pt x="179" y="799"/>
                  <a:pt x="0" y="620"/>
                  <a:pt x="0" y="406"/>
                </a:cubicBezTo>
                <a:cubicBezTo>
                  <a:pt x="0" y="179"/>
                  <a:pt x="179" y="1"/>
                  <a:pt x="393" y="1"/>
                </a:cubicBezTo>
                <a:cubicBezTo>
                  <a:pt x="619" y="1"/>
                  <a:pt x="798" y="179"/>
                  <a:pt x="798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4" name="Google Shape;804;p6"/>
          <p:cNvSpPr/>
          <p:nvPr/>
        </p:nvSpPr>
        <p:spPr>
          <a:xfrm>
            <a:off x="7667798" y="4993165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6"/>
                </a:moveTo>
                <a:cubicBezTo>
                  <a:pt x="798" y="620"/>
                  <a:pt x="620" y="799"/>
                  <a:pt x="393" y="799"/>
                </a:cubicBezTo>
                <a:cubicBezTo>
                  <a:pt x="179" y="799"/>
                  <a:pt x="0" y="620"/>
                  <a:pt x="0" y="406"/>
                </a:cubicBezTo>
                <a:cubicBezTo>
                  <a:pt x="0" y="179"/>
                  <a:pt x="179" y="1"/>
                  <a:pt x="393" y="1"/>
                </a:cubicBezTo>
                <a:cubicBezTo>
                  <a:pt x="620" y="1"/>
                  <a:pt x="798" y="179"/>
                  <a:pt x="798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5" name="Google Shape;805;p6"/>
          <p:cNvSpPr/>
          <p:nvPr/>
        </p:nvSpPr>
        <p:spPr>
          <a:xfrm>
            <a:off x="8760911" y="4993165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6"/>
                </a:moveTo>
                <a:cubicBezTo>
                  <a:pt x="798" y="620"/>
                  <a:pt x="620" y="799"/>
                  <a:pt x="406" y="799"/>
                </a:cubicBezTo>
                <a:cubicBezTo>
                  <a:pt x="179" y="799"/>
                  <a:pt x="1" y="620"/>
                  <a:pt x="1" y="406"/>
                </a:cubicBezTo>
                <a:cubicBezTo>
                  <a:pt x="1" y="179"/>
                  <a:pt x="179" y="1"/>
                  <a:pt x="406" y="1"/>
                </a:cubicBezTo>
                <a:cubicBezTo>
                  <a:pt x="620" y="1"/>
                  <a:pt x="798" y="179"/>
                  <a:pt x="798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6" name="Google Shape;806;p6"/>
          <p:cNvSpPr txBox="1">
            <a:spLocks noGrp="1"/>
          </p:cNvSpPr>
          <p:nvPr>
            <p:ph type="title"/>
          </p:nvPr>
        </p:nvSpPr>
        <p:spPr>
          <a:xfrm>
            <a:off x="856100" y="1540350"/>
            <a:ext cx="3490800" cy="206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6000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grpSp>
        <p:nvGrpSpPr>
          <p:cNvPr id="807" name="Google Shape;807;p6"/>
          <p:cNvGrpSpPr/>
          <p:nvPr/>
        </p:nvGrpSpPr>
        <p:grpSpPr>
          <a:xfrm>
            <a:off x="75070" y="47671"/>
            <a:ext cx="1690319" cy="900359"/>
            <a:chOff x="217853" y="264732"/>
            <a:chExt cx="800833" cy="426549"/>
          </a:xfrm>
        </p:grpSpPr>
        <p:sp>
          <p:nvSpPr>
            <p:cNvPr id="808" name="Google Shape;808;p6"/>
            <p:cNvSpPr/>
            <p:nvPr/>
          </p:nvSpPr>
          <p:spPr>
            <a:xfrm>
              <a:off x="217853" y="264732"/>
              <a:ext cx="800833" cy="426549"/>
            </a:xfrm>
            <a:custGeom>
              <a:avLst/>
              <a:gdLst/>
              <a:ahLst/>
              <a:cxnLst/>
              <a:rect l="l" t="t" r="r" b="b"/>
              <a:pathLst>
                <a:path w="7692" h="4097" extrusionOk="0">
                  <a:moveTo>
                    <a:pt x="3048" y="0"/>
                  </a:moveTo>
                  <a:cubicBezTo>
                    <a:pt x="2227" y="0"/>
                    <a:pt x="1548" y="643"/>
                    <a:pt x="1500" y="1465"/>
                  </a:cubicBezTo>
                  <a:cubicBezTo>
                    <a:pt x="1441" y="1453"/>
                    <a:pt x="1393" y="1453"/>
                    <a:pt x="1334" y="1453"/>
                  </a:cubicBezTo>
                  <a:cubicBezTo>
                    <a:pt x="596" y="1453"/>
                    <a:pt x="0" y="2036"/>
                    <a:pt x="0" y="2775"/>
                  </a:cubicBezTo>
                  <a:cubicBezTo>
                    <a:pt x="0" y="3465"/>
                    <a:pt x="536" y="4037"/>
                    <a:pt x="1215" y="4096"/>
                  </a:cubicBezTo>
                  <a:lnTo>
                    <a:pt x="6525" y="4096"/>
                  </a:lnTo>
                  <a:cubicBezTo>
                    <a:pt x="7180" y="4013"/>
                    <a:pt x="7692" y="3453"/>
                    <a:pt x="7692" y="2775"/>
                  </a:cubicBezTo>
                  <a:cubicBezTo>
                    <a:pt x="7692" y="2048"/>
                    <a:pt x="7096" y="1453"/>
                    <a:pt x="6370" y="1453"/>
                  </a:cubicBezTo>
                  <a:cubicBezTo>
                    <a:pt x="6180" y="1453"/>
                    <a:pt x="6001" y="1489"/>
                    <a:pt x="5846" y="1560"/>
                  </a:cubicBezTo>
                  <a:lnTo>
                    <a:pt x="5846" y="1548"/>
                  </a:lnTo>
                  <a:cubicBezTo>
                    <a:pt x="5846" y="1060"/>
                    <a:pt x="5441" y="655"/>
                    <a:pt x="4941" y="655"/>
                  </a:cubicBezTo>
                  <a:cubicBezTo>
                    <a:pt x="4751" y="655"/>
                    <a:pt x="4572" y="715"/>
                    <a:pt x="4429" y="822"/>
                  </a:cubicBezTo>
                  <a:cubicBezTo>
                    <a:pt x="4167" y="334"/>
                    <a:pt x="3644" y="0"/>
                    <a:pt x="30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6"/>
            <p:cNvSpPr/>
            <p:nvPr/>
          </p:nvSpPr>
          <p:spPr>
            <a:xfrm>
              <a:off x="407444" y="293884"/>
              <a:ext cx="248204" cy="121291"/>
            </a:xfrm>
            <a:custGeom>
              <a:avLst/>
              <a:gdLst/>
              <a:ahLst/>
              <a:cxnLst/>
              <a:rect l="l" t="t" r="r" b="b"/>
              <a:pathLst>
                <a:path w="2384" h="1165" extrusionOk="0">
                  <a:moveTo>
                    <a:pt x="1306" y="1"/>
                  </a:moveTo>
                  <a:cubicBezTo>
                    <a:pt x="907" y="1"/>
                    <a:pt x="497" y="154"/>
                    <a:pt x="251" y="423"/>
                  </a:cubicBezTo>
                  <a:cubicBezTo>
                    <a:pt x="96" y="590"/>
                    <a:pt x="1" y="804"/>
                    <a:pt x="1" y="1030"/>
                  </a:cubicBezTo>
                  <a:cubicBezTo>
                    <a:pt x="1" y="1119"/>
                    <a:pt x="69" y="1164"/>
                    <a:pt x="138" y="1164"/>
                  </a:cubicBezTo>
                  <a:cubicBezTo>
                    <a:pt x="206" y="1164"/>
                    <a:pt x="275" y="1119"/>
                    <a:pt x="275" y="1030"/>
                  </a:cubicBezTo>
                  <a:cubicBezTo>
                    <a:pt x="284" y="534"/>
                    <a:pt x="813" y="288"/>
                    <a:pt x="1290" y="288"/>
                  </a:cubicBezTo>
                  <a:cubicBezTo>
                    <a:pt x="1454" y="288"/>
                    <a:pt x="1611" y="317"/>
                    <a:pt x="1739" y="375"/>
                  </a:cubicBezTo>
                  <a:cubicBezTo>
                    <a:pt x="1906" y="447"/>
                    <a:pt x="2025" y="566"/>
                    <a:pt x="2096" y="732"/>
                  </a:cubicBezTo>
                  <a:cubicBezTo>
                    <a:pt x="2119" y="785"/>
                    <a:pt x="2158" y="807"/>
                    <a:pt x="2199" y="807"/>
                  </a:cubicBezTo>
                  <a:cubicBezTo>
                    <a:pt x="2287" y="807"/>
                    <a:pt x="2383" y="704"/>
                    <a:pt x="2335" y="590"/>
                  </a:cubicBezTo>
                  <a:cubicBezTo>
                    <a:pt x="2155" y="181"/>
                    <a:pt x="1737" y="1"/>
                    <a:pt x="130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6"/>
            <p:cNvSpPr/>
            <p:nvPr/>
          </p:nvSpPr>
          <p:spPr>
            <a:xfrm>
              <a:off x="682720" y="367596"/>
              <a:ext cx="102967" cy="84435"/>
            </a:xfrm>
            <a:custGeom>
              <a:avLst/>
              <a:gdLst/>
              <a:ahLst/>
              <a:cxnLst/>
              <a:rect l="l" t="t" r="r" b="b"/>
              <a:pathLst>
                <a:path w="989" h="811" extrusionOk="0">
                  <a:moveTo>
                    <a:pt x="512" y="298"/>
                  </a:moveTo>
                  <a:cubicBezTo>
                    <a:pt x="524" y="302"/>
                    <a:pt x="529" y="304"/>
                    <a:pt x="531" y="304"/>
                  </a:cubicBezTo>
                  <a:cubicBezTo>
                    <a:pt x="533" y="304"/>
                    <a:pt x="520" y="298"/>
                    <a:pt x="512" y="298"/>
                  </a:cubicBezTo>
                  <a:close/>
                  <a:moveTo>
                    <a:pt x="639" y="391"/>
                  </a:moveTo>
                  <a:cubicBezTo>
                    <a:pt x="640" y="392"/>
                    <a:pt x="641" y="393"/>
                    <a:pt x="643" y="394"/>
                  </a:cubicBezTo>
                  <a:cubicBezTo>
                    <a:pt x="643" y="397"/>
                    <a:pt x="643" y="399"/>
                    <a:pt x="643" y="399"/>
                  </a:cubicBezTo>
                  <a:cubicBezTo>
                    <a:pt x="642" y="399"/>
                    <a:pt x="641" y="395"/>
                    <a:pt x="639" y="391"/>
                  </a:cubicBezTo>
                  <a:close/>
                  <a:moveTo>
                    <a:pt x="668" y="445"/>
                  </a:moveTo>
                  <a:cubicBezTo>
                    <a:pt x="667" y="446"/>
                    <a:pt x="667" y="448"/>
                    <a:pt x="667" y="453"/>
                  </a:cubicBezTo>
                  <a:cubicBezTo>
                    <a:pt x="670" y="459"/>
                    <a:pt x="671" y="461"/>
                    <a:pt x="672" y="461"/>
                  </a:cubicBezTo>
                  <a:cubicBezTo>
                    <a:pt x="673" y="461"/>
                    <a:pt x="670" y="451"/>
                    <a:pt x="668" y="445"/>
                  </a:cubicBezTo>
                  <a:close/>
                  <a:moveTo>
                    <a:pt x="393" y="1"/>
                  </a:moveTo>
                  <a:cubicBezTo>
                    <a:pt x="286" y="1"/>
                    <a:pt x="191" y="36"/>
                    <a:pt x="83" y="84"/>
                  </a:cubicBezTo>
                  <a:cubicBezTo>
                    <a:pt x="24" y="108"/>
                    <a:pt x="0" y="215"/>
                    <a:pt x="36" y="275"/>
                  </a:cubicBezTo>
                  <a:cubicBezTo>
                    <a:pt x="68" y="315"/>
                    <a:pt x="112" y="339"/>
                    <a:pt x="158" y="339"/>
                  </a:cubicBezTo>
                  <a:cubicBezTo>
                    <a:pt x="181" y="339"/>
                    <a:pt x="203" y="334"/>
                    <a:pt x="226" y="322"/>
                  </a:cubicBezTo>
                  <a:cubicBezTo>
                    <a:pt x="233" y="322"/>
                    <a:pt x="249" y="314"/>
                    <a:pt x="253" y="309"/>
                  </a:cubicBezTo>
                  <a:lnTo>
                    <a:pt x="253" y="309"/>
                  </a:lnTo>
                  <a:cubicBezTo>
                    <a:pt x="260" y="308"/>
                    <a:pt x="267" y="305"/>
                    <a:pt x="274" y="298"/>
                  </a:cubicBezTo>
                  <a:cubicBezTo>
                    <a:pt x="286" y="298"/>
                    <a:pt x="310" y="286"/>
                    <a:pt x="334" y="286"/>
                  </a:cubicBezTo>
                  <a:cubicBezTo>
                    <a:pt x="334" y="286"/>
                    <a:pt x="357" y="286"/>
                    <a:pt x="369" y="275"/>
                  </a:cubicBezTo>
                  <a:lnTo>
                    <a:pt x="369" y="275"/>
                  </a:lnTo>
                  <a:cubicBezTo>
                    <a:pt x="357" y="280"/>
                    <a:pt x="351" y="283"/>
                    <a:pt x="350" y="283"/>
                  </a:cubicBezTo>
                  <a:cubicBezTo>
                    <a:pt x="348" y="283"/>
                    <a:pt x="351" y="280"/>
                    <a:pt x="357" y="275"/>
                  </a:cubicBezTo>
                  <a:lnTo>
                    <a:pt x="453" y="275"/>
                  </a:lnTo>
                  <a:cubicBezTo>
                    <a:pt x="445" y="275"/>
                    <a:pt x="437" y="280"/>
                    <a:pt x="439" y="280"/>
                  </a:cubicBezTo>
                  <a:cubicBezTo>
                    <a:pt x="441" y="280"/>
                    <a:pt x="445" y="278"/>
                    <a:pt x="453" y="275"/>
                  </a:cubicBezTo>
                  <a:cubicBezTo>
                    <a:pt x="476" y="286"/>
                    <a:pt x="488" y="286"/>
                    <a:pt x="512" y="298"/>
                  </a:cubicBezTo>
                  <a:lnTo>
                    <a:pt x="536" y="298"/>
                  </a:lnTo>
                  <a:cubicBezTo>
                    <a:pt x="548" y="310"/>
                    <a:pt x="560" y="322"/>
                    <a:pt x="584" y="334"/>
                  </a:cubicBezTo>
                  <a:cubicBezTo>
                    <a:pt x="584" y="334"/>
                    <a:pt x="595" y="346"/>
                    <a:pt x="595" y="346"/>
                  </a:cubicBezTo>
                  <a:cubicBezTo>
                    <a:pt x="614" y="355"/>
                    <a:pt x="618" y="373"/>
                    <a:pt x="631" y="385"/>
                  </a:cubicBezTo>
                  <a:lnTo>
                    <a:pt x="631" y="385"/>
                  </a:lnTo>
                  <a:lnTo>
                    <a:pt x="631" y="394"/>
                  </a:lnTo>
                  <a:cubicBezTo>
                    <a:pt x="643" y="405"/>
                    <a:pt x="643" y="405"/>
                    <a:pt x="655" y="417"/>
                  </a:cubicBezTo>
                  <a:cubicBezTo>
                    <a:pt x="655" y="429"/>
                    <a:pt x="655" y="429"/>
                    <a:pt x="667" y="441"/>
                  </a:cubicBezTo>
                  <a:cubicBezTo>
                    <a:pt x="667" y="441"/>
                    <a:pt x="667" y="443"/>
                    <a:pt x="668" y="445"/>
                  </a:cubicBezTo>
                  <a:lnTo>
                    <a:pt x="668" y="445"/>
                  </a:lnTo>
                  <a:cubicBezTo>
                    <a:pt x="668" y="445"/>
                    <a:pt x="669" y="445"/>
                    <a:pt x="669" y="445"/>
                  </a:cubicBezTo>
                  <a:cubicBezTo>
                    <a:pt x="672" y="445"/>
                    <a:pt x="679" y="465"/>
                    <a:pt x="679" y="465"/>
                  </a:cubicBezTo>
                  <a:cubicBezTo>
                    <a:pt x="679" y="477"/>
                    <a:pt x="679" y="489"/>
                    <a:pt x="691" y="501"/>
                  </a:cubicBezTo>
                  <a:cubicBezTo>
                    <a:pt x="691" y="513"/>
                    <a:pt x="691" y="536"/>
                    <a:pt x="703" y="560"/>
                  </a:cubicBezTo>
                  <a:cubicBezTo>
                    <a:pt x="703" y="572"/>
                    <a:pt x="703" y="584"/>
                    <a:pt x="703" y="596"/>
                  </a:cubicBezTo>
                  <a:cubicBezTo>
                    <a:pt x="703" y="620"/>
                    <a:pt x="703" y="644"/>
                    <a:pt x="703" y="667"/>
                  </a:cubicBezTo>
                  <a:cubicBezTo>
                    <a:pt x="691" y="739"/>
                    <a:pt x="774" y="810"/>
                    <a:pt x="845" y="810"/>
                  </a:cubicBezTo>
                  <a:cubicBezTo>
                    <a:pt x="917" y="798"/>
                    <a:pt x="976" y="751"/>
                    <a:pt x="976" y="667"/>
                  </a:cubicBezTo>
                  <a:cubicBezTo>
                    <a:pt x="988" y="489"/>
                    <a:pt x="941" y="322"/>
                    <a:pt x="822" y="179"/>
                  </a:cubicBezTo>
                  <a:cubicBezTo>
                    <a:pt x="726" y="60"/>
                    <a:pt x="560" y="1"/>
                    <a:pt x="39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6"/>
            <p:cNvSpPr/>
            <p:nvPr/>
          </p:nvSpPr>
          <p:spPr>
            <a:xfrm>
              <a:off x="826605" y="449950"/>
              <a:ext cx="159917" cy="202186"/>
            </a:xfrm>
            <a:custGeom>
              <a:avLst/>
              <a:gdLst/>
              <a:ahLst/>
              <a:cxnLst/>
              <a:rect l="l" t="t" r="r" b="b"/>
              <a:pathLst>
                <a:path w="1536" h="1942" extrusionOk="0">
                  <a:moveTo>
                    <a:pt x="563" y="0"/>
                  </a:moveTo>
                  <a:cubicBezTo>
                    <a:pt x="410" y="0"/>
                    <a:pt x="262" y="43"/>
                    <a:pt x="130" y="126"/>
                  </a:cubicBezTo>
                  <a:cubicBezTo>
                    <a:pt x="0" y="206"/>
                    <a:pt x="80" y="387"/>
                    <a:pt x="200" y="387"/>
                  </a:cubicBezTo>
                  <a:cubicBezTo>
                    <a:pt x="223" y="387"/>
                    <a:pt x="248" y="380"/>
                    <a:pt x="273" y="365"/>
                  </a:cubicBezTo>
                  <a:cubicBezTo>
                    <a:pt x="297" y="353"/>
                    <a:pt x="321" y="341"/>
                    <a:pt x="345" y="329"/>
                  </a:cubicBezTo>
                  <a:cubicBezTo>
                    <a:pt x="345" y="317"/>
                    <a:pt x="356" y="317"/>
                    <a:pt x="368" y="317"/>
                  </a:cubicBezTo>
                  <a:cubicBezTo>
                    <a:pt x="380" y="311"/>
                    <a:pt x="377" y="311"/>
                    <a:pt x="376" y="311"/>
                  </a:cubicBezTo>
                  <a:cubicBezTo>
                    <a:pt x="374" y="311"/>
                    <a:pt x="374" y="311"/>
                    <a:pt x="392" y="305"/>
                  </a:cubicBezTo>
                  <a:cubicBezTo>
                    <a:pt x="416" y="293"/>
                    <a:pt x="428" y="293"/>
                    <a:pt x="452" y="281"/>
                  </a:cubicBezTo>
                  <a:lnTo>
                    <a:pt x="487" y="281"/>
                  </a:lnTo>
                  <a:cubicBezTo>
                    <a:pt x="499" y="269"/>
                    <a:pt x="523" y="269"/>
                    <a:pt x="499" y="269"/>
                  </a:cubicBezTo>
                  <a:lnTo>
                    <a:pt x="630" y="269"/>
                  </a:lnTo>
                  <a:cubicBezTo>
                    <a:pt x="595" y="269"/>
                    <a:pt x="654" y="281"/>
                    <a:pt x="666" y="281"/>
                  </a:cubicBezTo>
                  <a:cubicBezTo>
                    <a:pt x="690" y="281"/>
                    <a:pt x="714" y="293"/>
                    <a:pt x="737" y="305"/>
                  </a:cubicBezTo>
                  <a:lnTo>
                    <a:pt x="761" y="305"/>
                  </a:lnTo>
                  <a:cubicBezTo>
                    <a:pt x="767" y="311"/>
                    <a:pt x="761" y="311"/>
                    <a:pt x="757" y="311"/>
                  </a:cubicBezTo>
                  <a:cubicBezTo>
                    <a:pt x="752" y="311"/>
                    <a:pt x="749" y="311"/>
                    <a:pt x="761" y="317"/>
                  </a:cubicBezTo>
                  <a:cubicBezTo>
                    <a:pt x="785" y="329"/>
                    <a:pt x="809" y="329"/>
                    <a:pt x="821" y="341"/>
                  </a:cubicBezTo>
                  <a:cubicBezTo>
                    <a:pt x="845" y="353"/>
                    <a:pt x="857" y="365"/>
                    <a:pt x="880" y="376"/>
                  </a:cubicBezTo>
                  <a:cubicBezTo>
                    <a:pt x="892" y="388"/>
                    <a:pt x="892" y="388"/>
                    <a:pt x="904" y="400"/>
                  </a:cubicBezTo>
                  <a:cubicBezTo>
                    <a:pt x="908" y="404"/>
                    <a:pt x="913" y="409"/>
                    <a:pt x="916" y="412"/>
                  </a:cubicBezTo>
                  <a:cubicBezTo>
                    <a:pt x="952" y="436"/>
                    <a:pt x="987" y="472"/>
                    <a:pt x="1011" y="507"/>
                  </a:cubicBezTo>
                  <a:cubicBezTo>
                    <a:pt x="1023" y="519"/>
                    <a:pt x="1035" y="519"/>
                    <a:pt x="1035" y="531"/>
                  </a:cubicBezTo>
                  <a:cubicBezTo>
                    <a:pt x="1035" y="531"/>
                    <a:pt x="1043" y="542"/>
                    <a:pt x="1047" y="548"/>
                  </a:cubicBezTo>
                  <a:lnTo>
                    <a:pt x="1047" y="548"/>
                  </a:lnTo>
                  <a:cubicBezTo>
                    <a:pt x="1051" y="556"/>
                    <a:pt x="1059" y="567"/>
                    <a:pt x="1059" y="567"/>
                  </a:cubicBezTo>
                  <a:cubicBezTo>
                    <a:pt x="1071" y="579"/>
                    <a:pt x="1071" y="591"/>
                    <a:pt x="1083" y="603"/>
                  </a:cubicBezTo>
                  <a:cubicBezTo>
                    <a:pt x="1107" y="638"/>
                    <a:pt x="1130" y="674"/>
                    <a:pt x="1154" y="722"/>
                  </a:cubicBezTo>
                  <a:cubicBezTo>
                    <a:pt x="1166" y="746"/>
                    <a:pt x="1178" y="757"/>
                    <a:pt x="1178" y="781"/>
                  </a:cubicBezTo>
                  <a:cubicBezTo>
                    <a:pt x="1181" y="784"/>
                    <a:pt x="1182" y="785"/>
                    <a:pt x="1183" y="785"/>
                  </a:cubicBezTo>
                  <a:cubicBezTo>
                    <a:pt x="1184" y="785"/>
                    <a:pt x="1184" y="782"/>
                    <a:pt x="1184" y="782"/>
                  </a:cubicBezTo>
                  <a:lnTo>
                    <a:pt x="1184" y="782"/>
                  </a:lnTo>
                  <a:cubicBezTo>
                    <a:pt x="1184" y="782"/>
                    <a:pt x="1185" y="784"/>
                    <a:pt x="1190" y="793"/>
                  </a:cubicBezTo>
                  <a:cubicBezTo>
                    <a:pt x="1190" y="805"/>
                    <a:pt x="1190" y="817"/>
                    <a:pt x="1202" y="829"/>
                  </a:cubicBezTo>
                  <a:cubicBezTo>
                    <a:pt x="1214" y="877"/>
                    <a:pt x="1226" y="924"/>
                    <a:pt x="1238" y="972"/>
                  </a:cubicBezTo>
                  <a:cubicBezTo>
                    <a:pt x="1238" y="984"/>
                    <a:pt x="1249" y="1008"/>
                    <a:pt x="1249" y="1031"/>
                  </a:cubicBezTo>
                  <a:cubicBezTo>
                    <a:pt x="1249" y="1033"/>
                    <a:pt x="1249" y="1037"/>
                    <a:pt x="1249" y="1043"/>
                  </a:cubicBezTo>
                  <a:cubicBezTo>
                    <a:pt x="1249" y="1055"/>
                    <a:pt x="1249" y="1067"/>
                    <a:pt x="1249" y="1079"/>
                  </a:cubicBezTo>
                  <a:cubicBezTo>
                    <a:pt x="1261" y="1115"/>
                    <a:pt x="1261" y="1162"/>
                    <a:pt x="1249" y="1210"/>
                  </a:cubicBezTo>
                  <a:cubicBezTo>
                    <a:pt x="1249" y="1222"/>
                    <a:pt x="1249" y="1234"/>
                    <a:pt x="1249" y="1234"/>
                  </a:cubicBezTo>
                  <a:cubicBezTo>
                    <a:pt x="1249" y="1239"/>
                    <a:pt x="1250" y="1242"/>
                    <a:pt x="1250" y="1244"/>
                  </a:cubicBezTo>
                  <a:lnTo>
                    <a:pt x="1250" y="1244"/>
                  </a:lnTo>
                  <a:cubicBezTo>
                    <a:pt x="1250" y="1244"/>
                    <a:pt x="1250" y="1245"/>
                    <a:pt x="1249" y="1246"/>
                  </a:cubicBezTo>
                  <a:cubicBezTo>
                    <a:pt x="1249" y="1258"/>
                    <a:pt x="1249" y="1281"/>
                    <a:pt x="1238" y="1305"/>
                  </a:cubicBezTo>
                  <a:cubicBezTo>
                    <a:pt x="1238" y="1329"/>
                    <a:pt x="1226" y="1353"/>
                    <a:pt x="1214" y="1365"/>
                  </a:cubicBezTo>
                  <a:cubicBezTo>
                    <a:pt x="1214" y="1377"/>
                    <a:pt x="1202" y="1389"/>
                    <a:pt x="1202" y="1400"/>
                  </a:cubicBezTo>
                  <a:cubicBezTo>
                    <a:pt x="1190" y="1424"/>
                    <a:pt x="1178" y="1436"/>
                    <a:pt x="1178" y="1448"/>
                  </a:cubicBezTo>
                  <a:cubicBezTo>
                    <a:pt x="1166" y="1460"/>
                    <a:pt x="1166" y="1472"/>
                    <a:pt x="1154" y="1472"/>
                  </a:cubicBezTo>
                  <a:cubicBezTo>
                    <a:pt x="1153" y="1473"/>
                    <a:pt x="1152" y="1474"/>
                    <a:pt x="1151" y="1475"/>
                  </a:cubicBezTo>
                  <a:lnTo>
                    <a:pt x="1151" y="1475"/>
                  </a:lnTo>
                  <a:cubicBezTo>
                    <a:pt x="1149" y="1477"/>
                    <a:pt x="1146" y="1480"/>
                    <a:pt x="1142" y="1484"/>
                  </a:cubicBezTo>
                  <a:cubicBezTo>
                    <a:pt x="1130" y="1496"/>
                    <a:pt x="1118" y="1519"/>
                    <a:pt x="1095" y="1531"/>
                  </a:cubicBezTo>
                  <a:cubicBezTo>
                    <a:pt x="1095" y="1531"/>
                    <a:pt x="1095" y="1537"/>
                    <a:pt x="1091" y="1540"/>
                  </a:cubicBezTo>
                  <a:lnTo>
                    <a:pt x="1091" y="1540"/>
                  </a:lnTo>
                  <a:cubicBezTo>
                    <a:pt x="1091" y="1540"/>
                    <a:pt x="1091" y="1540"/>
                    <a:pt x="1091" y="1540"/>
                  </a:cubicBezTo>
                  <a:cubicBezTo>
                    <a:pt x="1090" y="1540"/>
                    <a:pt x="1088" y="1541"/>
                    <a:pt x="1083" y="1543"/>
                  </a:cubicBezTo>
                  <a:cubicBezTo>
                    <a:pt x="1083" y="1543"/>
                    <a:pt x="1071" y="1555"/>
                    <a:pt x="1059" y="1555"/>
                  </a:cubicBezTo>
                  <a:cubicBezTo>
                    <a:pt x="1035" y="1579"/>
                    <a:pt x="1011" y="1591"/>
                    <a:pt x="987" y="1603"/>
                  </a:cubicBezTo>
                  <a:lnTo>
                    <a:pt x="976" y="1603"/>
                  </a:lnTo>
                  <a:cubicBezTo>
                    <a:pt x="976" y="1603"/>
                    <a:pt x="976" y="1603"/>
                    <a:pt x="976" y="1603"/>
                  </a:cubicBezTo>
                  <a:lnTo>
                    <a:pt x="976" y="1603"/>
                  </a:lnTo>
                  <a:cubicBezTo>
                    <a:pt x="968" y="1607"/>
                    <a:pt x="966" y="1608"/>
                    <a:pt x="968" y="1608"/>
                  </a:cubicBezTo>
                  <a:cubicBezTo>
                    <a:pt x="968" y="1608"/>
                    <a:pt x="969" y="1608"/>
                    <a:pt x="970" y="1608"/>
                  </a:cubicBezTo>
                  <a:lnTo>
                    <a:pt x="970" y="1608"/>
                  </a:lnTo>
                  <a:cubicBezTo>
                    <a:pt x="960" y="1615"/>
                    <a:pt x="948" y="1617"/>
                    <a:pt x="928" y="1627"/>
                  </a:cubicBezTo>
                  <a:cubicBezTo>
                    <a:pt x="904" y="1627"/>
                    <a:pt x="868" y="1639"/>
                    <a:pt x="845" y="1650"/>
                  </a:cubicBezTo>
                  <a:lnTo>
                    <a:pt x="797" y="1650"/>
                  </a:lnTo>
                  <a:cubicBezTo>
                    <a:pt x="821" y="1650"/>
                    <a:pt x="773" y="1650"/>
                    <a:pt x="773" y="1662"/>
                  </a:cubicBezTo>
                  <a:lnTo>
                    <a:pt x="535" y="1662"/>
                  </a:lnTo>
                  <a:cubicBezTo>
                    <a:pt x="530" y="1661"/>
                    <a:pt x="524" y="1661"/>
                    <a:pt x="519" y="1661"/>
                  </a:cubicBezTo>
                  <a:cubicBezTo>
                    <a:pt x="453" y="1661"/>
                    <a:pt x="392" y="1727"/>
                    <a:pt x="392" y="1793"/>
                  </a:cubicBezTo>
                  <a:cubicBezTo>
                    <a:pt x="392" y="1877"/>
                    <a:pt x="464" y="1936"/>
                    <a:pt x="535" y="1936"/>
                  </a:cubicBezTo>
                  <a:cubicBezTo>
                    <a:pt x="576" y="1940"/>
                    <a:pt x="618" y="1942"/>
                    <a:pt x="659" y="1942"/>
                  </a:cubicBezTo>
                  <a:cubicBezTo>
                    <a:pt x="885" y="1942"/>
                    <a:pt x="1116" y="1884"/>
                    <a:pt x="1297" y="1734"/>
                  </a:cubicBezTo>
                  <a:cubicBezTo>
                    <a:pt x="1452" y="1591"/>
                    <a:pt x="1535" y="1365"/>
                    <a:pt x="1535" y="1150"/>
                  </a:cubicBezTo>
                  <a:cubicBezTo>
                    <a:pt x="1535" y="734"/>
                    <a:pt x="1285" y="246"/>
                    <a:pt x="892" y="67"/>
                  </a:cubicBezTo>
                  <a:cubicBezTo>
                    <a:pt x="783" y="22"/>
                    <a:pt x="672" y="0"/>
                    <a:pt x="56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6"/>
            <p:cNvSpPr/>
            <p:nvPr/>
          </p:nvSpPr>
          <p:spPr>
            <a:xfrm>
              <a:off x="241383" y="448180"/>
              <a:ext cx="135242" cy="197189"/>
            </a:xfrm>
            <a:custGeom>
              <a:avLst/>
              <a:gdLst/>
              <a:ahLst/>
              <a:cxnLst/>
              <a:rect l="l" t="t" r="r" b="b"/>
              <a:pathLst>
                <a:path w="1299" h="1894" extrusionOk="0">
                  <a:moveTo>
                    <a:pt x="472" y="1344"/>
                  </a:moveTo>
                  <a:cubicBezTo>
                    <a:pt x="471" y="1344"/>
                    <a:pt x="472" y="1348"/>
                    <a:pt x="477" y="1358"/>
                  </a:cubicBezTo>
                  <a:cubicBezTo>
                    <a:pt x="477" y="1351"/>
                    <a:pt x="473" y="1344"/>
                    <a:pt x="472" y="1344"/>
                  </a:cubicBezTo>
                  <a:close/>
                  <a:moveTo>
                    <a:pt x="1088" y="0"/>
                  </a:moveTo>
                  <a:cubicBezTo>
                    <a:pt x="671" y="0"/>
                    <a:pt x="294" y="225"/>
                    <a:pt x="131" y="620"/>
                  </a:cubicBezTo>
                  <a:cubicBezTo>
                    <a:pt x="1" y="965"/>
                    <a:pt x="84" y="1382"/>
                    <a:pt x="358" y="1632"/>
                  </a:cubicBezTo>
                  <a:cubicBezTo>
                    <a:pt x="548" y="1810"/>
                    <a:pt x="798" y="1882"/>
                    <a:pt x="1048" y="1894"/>
                  </a:cubicBezTo>
                  <a:cubicBezTo>
                    <a:pt x="1227" y="1894"/>
                    <a:pt x="1227" y="1620"/>
                    <a:pt x="1048" y="1608"/>
                  </a:cubicBezTo>
                  <a:cubicBezTo>
                    <a:pt x="882" y="1608"/>
                    <a:pt x="715" y="1560"/>
                    <a:pt x="584" y="1453"/>
                  </a:cubicBezTo>
                  <a:lnTo>
                    <a:pt x="584" y="1453"/>
                  </a:lnTo>
                  <a:cubicBezTo>
                    <a:pt x="586" y="1456"/>
                    <a:pt x="587" y="1456"/>
                    <a:pt x="586" y="1456"/>
                  </a:cubicBezTo>
                  <a:cubicBezTo>
                    <a:pt x="583" y="1456"/>
                    <a:pt x="560" y="1441"/>
                    <a:pt x="560" y="1441"/>
                  </a:cubicBezTo>
                  <a:cubicBezTo>
                    <a:pt x="536" y="1429"/>
                    <a:pt x="524" y="1406"/>
                    <a:pt x="512" y="1394"/>
                  </a:cubicBezTo>
                  <a:lnTo>
                    <a:pt x="477" y="1358"/>
                  </a:lnTo>
                  <a:cubicBezTo>
                    <a:pt x="465" y="1346"/>
                    <a:pt x="465" y="1334"/>
                    <a:pt x="453" y="1322"/>
                  </a:cubicBezTo>
                  <a:cubicBezTo>
                    <a:pt x="405" y="1251"/>
                    <a:pt x="393" y="1215"/>
                    <a:pt x="370" y="1144"/>
                  </a:cubicBezTo>
                  <a:cubicBezTo>
                    <a:pt x="370" y="1120"/>
                    <a:pt x="358" y="1108"/>
                    <a:pt x="358" y="1096"/>
                  </a:cubicBezTo>
                  <a:cubicBezTo>
                    <a:pt x="358" y="1086"/>
                    <a:pt x="350" y="1054"/>
                    <a:pt x="353" y="1054"/>
                  </a:cubicBezTo>
                  <a:cubicBezTo>
                    <a:pt x="354" y="1054"/>
                    <a:pt x="355" y="1056"/>
                    <a:pt x="358" y="1060"/>
                  </a:cubicBezTo>
                  <a:cubicBezTo>
                    <a:pt x="346" y="1025"/>
                    <a:pt x="346" y="989"/>
                    <a:pt x="346" y="953"/>
                  </a:cubicBezTo>
                  <a:cubicBezTo>
                    <a:pt x="346" y="929"/>
                    <a:pt x="346" y="917"/>
                    <a:pt x="358" y="894"/>
                  </a:cubicBezTo>
                  <a:cubicBezTo>
                    <a:pt x="358" y="888"/>
                    <a:pt x="358" y="877"/>
                    <a:pt x="358" y="870"/>
                  </a:cubicBezTo>
                  <a:cubicBezTo>
                    <a:pt x="358" y="834"/>
                    <a:pt x="370" y="786"/>
                    <a:pt x="382" y="751"/>
                  </a:cubicBezTo>
                  <a:cubicBezTo>
                    <a:pt x="417" y="632"/>
                    <a:pt x="489" y="524"/>
                    <a:pt x="608" y="429"/>
                  </a:cubicBezTo>
                  <a:cubicBezTo>
                    <a:pt x="611" y="423"/>
                    <a:pt x="612" y="421"/>
                    <a:pt x="611" y="421"/>
                  </a:cubicBezTo>
                  <a:cubicBezTo>
                    <a:pt x="610" y="421"/>
                    <a:pt x="606" y="426"/>
                    <a:pt x="605" y="426"/>
                  </a:cubicBezTo>
                  <a:cubicBezTo>
                    <a:pt x="604" y="426"/>
                    <a:pt x="604" y="424"/>
                    <a:pt x="608" y="417"/>
                  </a:cubicBezTo>
                  <a:cubicBezTo>
                    <a:pt x="620" y="417"/>
                    <a:pt x="632" y="405"/>
                    <a:pt x="643" y="405"/>
                  </a:cubicBezTo>
                  <a:cubicBezTo>
                    <a:pt x="655" y="393"/>
                    <a:pt x="679" y="382"/>
                    <a:pt x="703" y="370"/>
                  </a:cubicBezTo>
                  <a:cubicBezTo>
                    <a:pt x="751" y="346"/>
                    <a:pt x="763" y="334"/>
                    <a:pt x="810" y="322"/>
                  </a:cubicBezTo>
                  <a:cubicBezTo>
                    <a:pt x="917" y="286"/>
                    <a:pt x="1001" y="274"/>
                    <a:pt x="1108" y="274"/>
                  </a:cubicBezTo>
                  <a:cubicBezTo>
                    <a:pt x="1112" y="275"/>
                    <a:pt x="1115" y="275"/>
                    <a:pt x="1119" y="275"/>
                  </a:cubicBezTo>
                  <a:cubicBezTo>
                    <a:pt x="1298" y="275"/>
                    <a:pt x="1295" y="1"/>
                    <a:pt x="1120" y="1"/>
                  </a:cubicBezTo>
                  <a:cubicBezTo>
                    <a:pt x="1109" y="0"/>
                    <a:pt x="1098" y="0"/>
                    <a:pt x="108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19" name="Google Shape;819;p6"/>
          <p:cNvGrpSpPr/>
          <p:nvPr/>
        </p:nvGrpSpPr>
        <p:grpSpPr>
          <a:xfrm flipH="1">
            <a:off x="8188348" y="171448"/>
            <a:ext cx="792505" cy="422198"/>
            <a:chOff x="217853" y="264732"/>
            <a:chExt cx="800833" cy="426549"/>
          </a:xfrm>
        </p:grpSpPr>
        <p:sp>
          <p:nvSpPr>
            <p:cNvPr id="820" name="Google Shape;820;p6"/>
            <p:cNvSpPr/>
            <p:nvPr/>
          </p:nvSpPr>
          <p:spPr>
            <a:xfrm>
              <a:off x="217853" y="264732"/>
              <a:ext cx="800833" cy="426549"/>
            </a:xfrm>
            <a:custGeom>
              <a:avLst/>
              <a:gdLst/>
              <a:ahLst/>
              <a:cxnLst/>
              <a:rect l="l" t="t" r="r" b="b"/>
              <a:pathLst>
                <a:path w="7692" h="4097" extrusionOk="0">
                  <a:moveTo>
                    <a:pt x="3048" y="0"/>
                  </a:moveTo>
                  <a:cubicBezTo>
                    <a:pt x="2227" y="0"/>
                    <a:pt x="1548" y="643"/>
                    <a:pt x="1500" y="1465"/>
                  </a:cubicBezTo>
                  <a:cubicBezTo>
                    <a:pt x="1441" y="1453"/>
                    <a:pt x="1393" y="1453"/>
                    <a:pt x="1334" y="1453"/>
                  </a:cubicBezTo>
                  <a:cubicBezTo>
                    <a:pt x="596" y="1453"/>
                    <a:pt x="0" y="2036"/>
                    <a:pt x="0" y="2775"/>
                  </a:cubicBezTo>
                  <a:cubicBezTo>
                    <a:pt x="0" y="3465"/>
                    <a:pt x="536" y="4037"/>
                    <a:pt x="1215" y="4096"/>
                  </a:cubicBezTo>
                  <a:lnTo>
                    <a:pt x="6525" y="4096"/>
                  </a:lnTo>
                  <a:cubicBezTo>
                    <a:pt x="7180" y="4013"/>
                    <a:pt x="7692" y="3453"/>
                    <a:pt x="7692" y="2775"/>
                  </a:cubicBezTo>
                  <a:cubicBezTo>
                    <a:pt x="7692" y="2048"/>
                    <a:pt x="7096" y="1453"/>
                    <a:pt x="6370" y="1453"/>
                  </a:cubicBezTo>
                  <a:cubicBezTo>
                    <a:pt x="6180" y="1453"/>
                    <a:pt x="6001" y="1489"/>
                    <a:pt x="5846" y="1560"/>
                  </a:cubicBezTo>
                  <a:lnTo>
                    <a:pt x="5846" y="1548"/>
                  </a:lnTo>
                  <a:cubicBezTo>
                    <a:pt x="5846" y="1060"/>
                    <a:pt x="5441" y="655"/>
                    <a:pt x="4941" y="655"/>
                  </a:cubicBezTo>
                  <a:cubicBezTo>
                    <a:pt x="4751" y="655"/>
                    <a:pt x="4572" y="715"/>
                    <a:pt x="4429" y="822"/>
                  </a:cubicBezTo>
                  <a:cubicBezTo>
                    <a:pt x="4167" y="334"/>
                    <a:pt x="3644" y="0"/>
                    <a:pt x="30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6"/>
            <p:cNvSpPr/>
            <p:nvPr/>
          </p:nvSpPr>
          <p:spPr>
            <a:xfrm>
              <a:off x="407444" y="293884"/>
              <a:ext cx="248204" cy="121291"/>
            </a:xfrm>
            <a:custGeom>
              <a:avLst/>
              <a:gdLst/>
              <a:ahLst/>
              <a:cxnLst/>
              <a:rect l="l" t="t" r="r" b="b"/>
              <a:pathLst>
                <a:path w="2384" h="1165" extrusionOk="0">
                  <a:moveTo>
                    <a:pt x="1306" y="1"/>
                  </a:moveTo>
                  <a:cubicBezTo>
                    <a:pt x="907" y="1"/>
                    <a:pt x="497" y="154"/>
                    <a:pt x="251" y="423"/>
                  </a:cubicBezTo>
                  <a:cubicBezTo>
                    <a:pt x="96" y="590"/>
                    <a:pt x="1" y="804"/>
                    <a:pt x="1" y="1030"/>
                  </a:cubicBezTo>
                  <a:cubicBezTo>
                    <a:pt x="1" y="1119"/>
                    <a:pt x="69" y="1164"/>
                    <a:pt x="138" y="1164"/>
                  </a:cubicBezTo>
                  <a:cubicBezTo>
                    <a:pt x="206" y="1164"/>
                    <a:pt x="275" y="1119"/>
                    <a:pt x="275" y="1030"/>
                  </a:cubicBezTo>
                  <a:cubicBezTo>
                    <a:pt x="284" y="534"/>
                    <a:pt x="813" y="288"/>
                    <a:pt x="1290" y="288"/>
                  </a:cubicBezTo>
                  <a:cubicBezTo>
                    <a:pt x="1454" y="288"/>
                    <a:pt x="1611" y="317"/>
                    <a:pt x="1739" y="375"/>
                  </a:cubicBezTo>
                  <a:cubicBezTo>
                    <a:pt x="1906" y="447"/>
                    <a:pt x="2025" y="566"/>
                    <a:pt x="2096" y="732"/>
                  </a:cubicBezTo>
                  <a:cubicBezTo>
                    <a:pt x="2119" y="785"/>
                    <a:pt x="2158" y="807"/>
                    <a:pt x="2199" y="807"/>
                  </a:cubicBezTo>
                  <a:cubicBezTo>
                    <a:pt x="2287" y="807"/>
                    <a:pt x="2383" y="704"/>
                    <a:pt x="2335" y="590"/>
                  </a:cubicBezTo>
                  <a:cubicBezTo>
                    <a:pt x="2155" y="181"/>
                    <a:pt x="1737" y="1"/>
                    <a:pt x="130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6"/>
            <p:cNvSpPr/>
            <p:nvPr/>
          </p:nvSpPr>
          <p:spPr>
            <a:xfrm>
              <a:off x="682720" y="367596"/>
              <a:ext cx="102967" cy="84435"/>
            </a:xfrm>
            <a:custGeom>
              <a:avLst/>
              <a:gdLst/>
              <a:ahLst/>
              <a:cxnLst/>
              <a:rect l="l" t="t" r="r" b="b"/>
              <a:pathLst>
                <a:path w="989" h="811" extrusionOk="0">
                  <a:moveTo>
                    <a:pt x="512" y="298"/>
                  </a:moveTo>
                  <a:cubicBezTo>
                    <a:pt x="524" y="302"/>
                    <a:pt x="529" y="304"/>
                    <a:pt x="531" y="304"/>
                  </a:cubicBezTo>
                  <a:cubicBezTo>
                    <a:pt x="533" y="304"/>
                    <a:pt x="520" y="298"/>
                    <a:pt x="512" y="298"/>
                  </a:cubicBezTo>
                  <a:close/>
                  <a:moveTo>
                    <a:pt x="639" y="391"/>
                  </a:moveTo>
                  <a:cubicBezTo>
                    <a:pt x="640" y="392"/>
                    <a:pt x="641" y="393"/>
                    <a:pt x="643" y="394"/>
                  </a:cubicBezTo>
                  <a:cubicBezTo>
                    <a:pt x="643" y="397"/>
                    <a:pt x="643" y="399"/>
                    <a:pt x="643" y="399"/>
                  </a:cubicBezTo>
                  <a:cubicBezTo>
                    <a:pt x="642" y="399"/>
                    <a:pt x="641" y="395"/>
                    <a:pt x="639" y="391"/>
                  </a:cubicBezTo>
                  <a:close/>
                  <a:moveTo>
                    <a:pt x="668" y="445"/>
                  </a:moveTo>
                  <a:cubicBezTo>
                    <a:pt x="667" y="446"/>
                    <a:pt x="667" y="448"/>
                    <a:pt x="667" y="453"/>
                  </a:cubicBezTo>
                  <a:cubicBezTo>
                    <a:pt x="670" y="459"/>
                    <a:pt x="671" y="461"/>
                    <a:pt x="672" y="461"/>
                  </a:cubicBezTo>
                  <a:cubicBezTo>
                    <a:pt x="673" y="461"/>
                    <a:pt x="670" y="451"/>
                    <a:pt x="668" y="445"/>
                  </a:cubicBezTo>
                  <a:close/>
                  <a:moveTo>
                    <a:pt x="393" y="1"/>
                  </a:moveTo>
                  <a:cubicBezTo>
                    <a:pt x="286" y="1"/>
                    <a:pt x="191" y="36"/>
                    <a:pt x="83" y="84"/>
                  </a:cubicBezTo>
                  <a:cubicBezTo>
                    <a:pt x="24" y="108"/>
                    <a:pt x="0" y="215"/>
                    <a:pt x="36" y="275"/>
                  </a:cubicBezTo>
                  <a:cubicBezTo>
                    <a:pt x="68" y="315"/>
                    <a:pt x="112" y="339"/>
                    <a:pt x="158" y="339"/>
                  </a:cubicBezTo>
                  <a:cubicBezTo>
                    <a:pt x="181" y="339"/>
                    <a:pt x="203" y="334"/>
                    <a:pt x="226" y="322"/>
                  </a:cubicBezTo>
                  <a:cubicBezTo>
                    <a:pt x="233" y="322"/>
                    <a:pt x="249" y="314"/>
                    <a:pt x="253" y="309"/>
                  </a:cubicBezTo>
                  <a:lnTo>
                    <a:pt x="253" y="309"/>
                  </a:lnTo>
                  <a:cubicBezTo>
                    <a:pt x="260" y="308"/>
                    <a:pt x="267" y="305"/>
                    <a:pt x="274" y="298"/>
                  </a:cubicBezTo>
                  <a:cubicBezTo>
                    <a:pt x="286" y="298"/>
                    <a:pt x="310" y="286"/>
                    <a:pt x="334" y="286"/>
                  </a:cubicBezTo>
                  <a:cubicBezTo>
                    <a:pt x="334" y="286"/>
                    <a:pt x="357" y="286"/>
                    <a:pt x="369" y="275"/>
                  </a:cubicBezTo>
                  <a:lnTo>
                    <a:pt x="369" y="275"/>
                  </a:lnTo>
                  <a:cubicBezTo>
                    <a:pt x="357" y="280"/>
                    <a:pt x="351" y="283"/>
                    <a:pt x="350" y="283"/>
                  </a:cubicBezTo>
                  <a:cubicBezTo>
                    <a:pt x="348" y="283"/>
                    <a:pt x="351" y="280"/>
                    <a:pt x="357" y="275"/>
                  </a:cubicBezTo>
                  <a:lnTo>
                    <a:pt x="453" y="275"/>
                  </a:lnTo>
                  <a:cubicBezTo>
                    <a:pt x="445" y="275"/>
                    <a:pt x="437" y="280"/>
                    <a:pt x="439" y="280"/>
                  </a:cubicBezTo>
                  <a:cubicBezTo>
                    <a:pt x="441" y="280"/>
                    <a:pt x="445" y="278"/>
                    <a:pt x="453" y="275"/>
                  </a:cubicBezTo>
                  <a:cubicBezTo>
                    <a:pt x="476" y="286"/>
                    <a:pt x="488" y="286"/>
                    <a:pt x="512" y="298"/>
                  </a:cubicBezTo>
                  <a:lnTo>
                    <a:pt x="536" y="298"/>
                  </a:lnTo>
                  <a:cubicBezTo>
                    <a:pt x="548" y="310"/>
                    <a:pt x="560" y="322"/>
                    <a:pt x="584" y="334"/>
                  </a:cubicBezTo>
                  <a:cubicBezTo>
                    <a:pt x="584" y="334"/>
                    <a:pt x="595" y="346"/>
                    <a:pt x="595" y="346"/>
                  </a:cubicBezTo>
                  <a:cubicBezTo>
                    <a:pt x="614" y="355"/>
                    <a:pt x="618" y="373"/>
                    <a:pt x="631" y="385"/>
                  </a:cubicBezTo>
                  <a:lnTo>
                    <a:pt x="631" y="385"/>
                  </a:lnTo>
                  <a:lnTo>
                    <a:pt x="631" y="394"/>
                  </a:lnTo>
                  <a:cubicBezTo>
                    <a:pt x="643" y="405"/>
                    <a:pt x="643" y="405"/>
                    <a:pt x="655" y="417"/>
                  </a:cubicBezTo>
                  <a:cubicBezTo>
                    <a:pt x="655" y="429"/>
                    <a:pt x="655" y="429"/>
                    <a:pt x="667" y="441"/>
                  </a:cubicBezTo>
                  <a:cubicBezTo>
                    <a:pt x="667" y="441"/>
                    <a:pt x="667" y="443"/>
                    <a:pt x="668" y="445"/>
                  </a:cubicBezTo>
                  <a:lnTo>
                    <a:pt x="668" y="445"/>
                  </a:lnTo>
                  <a:cubicBezTo>
                    <a:pt x="668" y="445"/>
                    <a:pt x="669" y="445"/>
                    <a:pt x="669" y="445"/>
                  </a:cubicBezTo>
                  <a:cubicBezTo>
                    <a:pt x="672" y="445"/>
                    <a:pt x="679" y="465"/>
                    <a:pt x="679" y="465"/>
                  </a:cubicBezTo>
                  <a:cubicBezTo>
                    <a:pt x="679" y="477"/>
                    <a:pt x="679" y="489"/>
                    <a:pt x="691" y="501"/>
                  </a:cubicBezTo>
                  <a:cubicBezTo>
                    <a:pt x="691" y="513"/>
                    <a:pt x="691" y="536"/>
                    <a:pt x="703" y="560"/>
                  </a:cubicBezTo>
                  <a:cubicBezTo>
                    <a:pt x="703" y="572"/>
                    <a:pt x="703" y="584"/>
                    <a:pt x="703" y="596"/>
                  </a:cubicBezTo>
                  <a:cubicBezTo>
                    <a:pt x="703" y="620"/>
                    <a:pt x="703" y="644"/>
                    <a:pt x="703" y="667"/>
                  </a:cubicBezTo>
                  <a:cubicBezTo>
                    <a:pt x="691" y="739"/>
                    <a:pt x="774" y="810"/>
                    <a:pt x="845" y="810"/>
                  </a:cubicBezTo>
                  <a:cubicBezTo>
                    <a:pt x="917" y="798"/>
                    <a:pt x="976" y="751"/>
                    <a:pt x="976" y="667"/>
                  </a:cubicBezTo>
                  <a:cubicBezTo>
                    <a:pt x="988" y="489"/>
                    <a:pt x="941" y="322"/>
                    <a:pt x="822" y="179"/>
                  </a:cubicBezTo>
                  <a:cubicBezTo>
                    <a:pt x="726" y="60"/>
                    <a:pt x="560" y="1"/>
                    <a:pt x="39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6"/>
            <p:cNvSpPr/>
            <p:nvPr/>
          </p:nvSpPr>
          <p:spPr>
            <a:xfrm>
              <a:off x="826605" y="449950"/>
              <a:ext cx="159917" cy="202186"/>
            </a:xfrm>
            <a:custGeom>
              <a:avLst/>
              <a:gdLst/>
              <a:ahLst/>
              <a:cxnLst/>
              <a:rect l="l" t="t" r="r" b="b"/>
              <a:pathLst>
                <a:path w="1536" h="1942" extrusionOk="0">
                  <a:moveTo>
                    <a:pt x="563" y="0"/>
                  </a:moveTo>
                  <a:cubicBezTo>
                    <a:pt x="410" y="0"/>
                    <a:pt x="262" y="43"/>
                    <a:pt x="130" y="126"/>
                  </a:cubicBezTo>
                  <a:cubicBezTo>
                    <a:pt x="0" y="206"/>
                    <a:pt x="80" y="387"/>
                    <a:pt x="200" y="387"/>
                  </a:cubicBezTo>
                  <a:cubicBezTo>
                    <a:pt x="223" y="387"/>
                    <a:pt x="248" y="380"/>
                    <a:pt x="273" y="365"/>
                  </a:cubicBezTo>
                  <a:cubicBezTo>
                    <a:pt x="297" y="353"/>
                    <a:pt x="321" y="341"/>
                    <a:pt x="345" y="329"/>
                  </a:cubicBezTo>
                  <a:cubicBezTo>
                    <a:pt x="345" y="317"/>
                    <a:pt x="356" y="317"/>
                    <a:pt x="368" y="317"/>
                  </a:cubicBezTo>
                  <a:cubicBezTo>
                    <a:pt x="380" y="311"/>
                    <a:pt x="377" y="311"/>
                    <a:pt x="376" y="311"/>
                  </a:cubicBezTo>
                  <a:cubicBezTo>
                    <a:pt x="374" y="311"/>
                    <a:pt x="374" y="311"/>
                    <a:pt x="392" y="305"/>
                  </a:cubicBezTo>
                  <a:cubicBezTo>
                    <a:pt x="416" y="293"/>
                    <a:pt x="428" y="293"/>
                    <a:pt x="452" y="281"/>
                  </a:cubicBezTo>
                  <a:lnTo>
                    <a:pt x="487" y="281"/>
                  </a:lnTo>
                  <a:cubicBezTo>
                    <a:pt x="499" y="269"/>
                    <a:pt x="523" y="269"/>
                    <a:pt x="499" y="269"/>
                  </a:cubicBezTo>
                  <a:lnTo>
                    <a:pt x="630" y="269"/>
                  </a:lnTo>
                  <a:cubicBezTo>
                    <a:pt x="595" y="269"/>
                    <a:pt x="654" y="281"/>
                    <a:pt x="666" y="281"/>
                  </a:cubicBezTo>
                  <a:cubicBezTo>
                    <a:pt x="690" y="281"/>
                    <a:pt x="714" y="293"/>
                    <a:pt x="737" y="305"/>
                  </a:cubicBezTo>
                  <a:lnTo>
                    <a:pt x="761" y="305"/>
                  </a:lnTo>
                  <a:cubicBezTo>
                    <a:pt x="767" y="311"/>
                    <a:pt x="761" y="311"/>
                    <a:pt x="757" y="311"/>
                  </a:cubicBezTo>
                  <a:cubicBezTo>
                    <a:pt x="752" y="311"/>
                    <a:pt x="749" y="311"/>
                    <a:pt x="761" y="317"/>
                  </a:cubicBezTo>
                  <a:cubicBezTo>
                    <a:pt x="785" y="329"/>
                    <a:pt x="809" y="329"/>
                    <a:pt x="821" y="341"/>
                  </a:cubicBezTo>
                  <a:cubicBezTo>
                    <a:pt x="845" y="353"/>
                    <a:pt x="857" y="365"/>
                    <a:pt x="880" y="376"/>
                  </a:cubicBezTo>
                  <a:cubicBezTo>
                    <a:pt x="892" y="388"/>
                    <a:pt x="892" y="388"/>
                    <a:pt x="904" y="400"/>
                  </a:cubicBezTo>
                  <a:cubicBezTo>
                    <a:pt x="908" y="404"/>
                    <a:pt x="913" y="409"/>
                    <a:pt x="916" y="412"/>
                  </a:cubicBezTo>
                  <a:cubicBezTo>
                    <a:pt x="952" y="436"/>
                    <a:pt x="987" y="472"/>
                    <a:pt x="1011" y="507"/>
                  </a:cubicBezTo>
                  <a:cubicBezTo>
                    <a:pt x="1023" y="519"/>
                    <a:pt x="1035" y="519"/>
                    <a:pt x="1035" y="531"/>
                  </a:cubicBezTo>
                  <a:cubicBezTo>
                    <a:pt x="1035" y="531"/>
                    <a:pt x="1043" y="542"/>
                    <a:pt x="1047" y="548"/>
                  </a:cubicBezTo>
                  <a:lnTo>
                    <a:pt x="1047" y="548"/>
                  </a:lnTo>
                  <a:cubicBezTo>
                    <a:pt x="1051" y="556"/>
                    <a:pt x="1059" y="567"/>
                    <a:pt x="1059" y="567"/>
                  </a:cubicBezTo>
                  <a:cubicBezTo>
                    <a:pt x="1071" y="579"/>
                    <a:pt x="1071" y="591"/>
                    <a:pt x="1083" y="603"/>
                  </a:cubicBezTo>
                  <a:cubicBezTo>
                    <a:pt x="1107" y="638"/>
                    <a:pt x="1130" y="674"/>
                    <a:pt x="1154" y="722"/>
                  </a:cubicBezTo>
                  <a:cubicBezTo>
                    <a:pt x="1166" y="746"/>
                    <a:pt x="1178" y="757"/>
                    <a:pt x="1178" y="781"/>
                  </a:cubicBezTo>
                  <a:cubicBezTo>
                    <a:pt x="1181" y="784"/>
                    <a:pt x="1182" y="785"/>
                    <a:pt x="1183" y="785"/>
                  </a:cubicBezTo>
                  <a:cubicBezTo>
                    <a:pt x="1184" y="785"/>
                    <a:pt x="1184" y="782"/>
                    <a:pt x="1184" y="782"/>
                  </a:cubicBezTo>
                  <a:lnTo>
                    <a:pt x="1184" y="782"/>
                  </a:lnTo>
                  <a:cubicBezTo>
                    <a:pt x="1184" y="782"/>
                    <a:pt x="1185" y="784"/>
                    <a:pt x="1190" y="793"/>
                  </a:cubicBezTo>
                  <a:cubicBezTo>
                    <a:pt x="1190" y="805"/>
                    <a:pt x="1190" y="817"/>
                    <a:pt x="1202" y="829"/>
                  </a:cubicBezTo>
                  <a:cubicBezTo>
                    <a:pt x="1214" y="877"/>
                    <a:pt x="1226" y="924"/>
                    <a:pt x="1238" y="972"/>
                  </a:cubicBezTo>
                  <a:cubicBezTo>
                    <a:pt x="1238" y="984"/>
                    <a:pt x="1249" y="1008"/>
                    <a:pt x="1249" y="1031"/>
                  </a:cubicBezTo>
                  <a:cubicBezTo>
                    <a:pt x="1249" y="1033"/>
                    <a:pt x="1249" y="1037"/>
                    <a:pt x="1249" y="1043"/>
                  </a:cubicBezTo>
                  <a:cubicBezTo>
                    <a:pt x="1249" y="1055"/>
                    <a:pt x="1249" y="1067"/>
                    <a:pt x="1249" y="1079"/>
                  </a:cubicBezTo>
                  <a:cubicBezTo>
                    <a:pt x="1261" y="1115"/>
                    <a:pt x="1261" y="1162"/>
                    <a:pt x="1249" y="1210"/>
                  </a:cubicBezTo>
                  <a:cubicBezTo>
                    <a:pt x="1249" y="1222"/>
                    <a:pt x="1249" y="1234"/>
                    <a:pt x="1249" y="1234"/>
                  </a:cubicBezTo>
                  <a:cubicBezTo>
                    <a:pt x="1249" y="1239"/>
                    <a:pt x="1250" y="1242"/>
                    <a:pt x="1250" y="1244"/>
                  </a:cubicBezTo>
                  <a:lnTo>
                    <a:pt x="1250" y="1244"/>
                  </a:lnTo>
                  <a:cubicBezTo>
                    <a:pt x="1250" y="1244"/>
                    <a:pt x="1250" y="1245"/>
                    <a:pt x="1249" y="1246"/>
                  </a:cubicBezTo>
                  <a:cubicBezTo>
                    <a:pt x="1249" y="1258"/>
                    <a:pt x="1249" y="1281"/>
                    <a:pt x="1238" y="1305"/>
                  </a:cubicBezTo>
                  <a:cubicBezTo>
                    <a:pt x="1238" y="1329"/>
                    <a:pt x="1226" y="1353"/>
                    <a:pt x="1214" y="1365"/>
                  </a:cubicBezTo>
                  <a:cubicBezTo>
                    <a:pt x="1214" y="1377"/>
                    <a:pt x="1202" y="1389"/>
                    <a:pt x="1202" y="1400"/>
                  </a:cubicBezTo>
                  <a:cubicBezTo>
                    <a:pt x="1190" y="1424"/>
                    <a:pt x="1178" y="1436"/>
                    <a:pt x="1178" y="1448"/>
                  </a:cubicBezTo>
                  <a:cubicBezTo>
                    <a:pt x="1166" y="1460"/>
                    <a:pt x="1166" y="1472"/>
                    <a:pt x="1154" y="1472"/>
                  </a:cubicBezTo>
                  <a:cubicBezTo>
                    <a:pt x="1153" y="1473"/>
                    <a:pt x="1152" y="1474"/>
                    <a:pt x="1151" y="1475"/>
                  </a:cubicBezTo>
                  <a:lnTo>
                    <a:pt x="1151" y="1475"/>
                  </a:lnTo>
                  <a:cubicBezTo>
                    <a:pt x="1149" y="1477"/>
                    <a:pt x="1146" y="1480"/>
                    <a:pt x="1142" y="1484"/>
                  </a:cubicBezTo>
                  <a:cubicBezTo>
                    <a:pt x="1130" y="1496"/>
                    <a:pt x="1118" y="1519"/>
                    <a:pt x="1095" y="1531"/>
                  </a:cubicBezTo>
                  <a:cubicBezTo>
                    <a:pt x="1095" y="1531"/>
                    <a:pt x="1095" y="1537"/>
                    <a:pt x="1091" y="1540"/>
                  </a:cubicBezTo>
                  <a:lnTo>
                    <a:pt x="1091" y="1540"/>
                  </a:lnTo>
                  <a:cubicBezTo>
                    <a:pt x="1091" y="1540"/>
                    <a:pt x="1091" y="1540"/>
                    <a:pt x="1091" y="1540"/>
                  </a:cubicBezTo>
                  <a:cubicBezTo>
                    <a:pt x="1090" y="1540"/>
                    <a:pt x="1088" y="1541"/>
                    <a:pt x="1083" y="1543"/>
                  </a:cubicBezTo>
                  <a:cubicBezTo>
                    <a:pt x="1083" y="1543"/>
                    <a:pt x="1071" y="1555"/>
                    <a:pt x="1059" y="1555"/>
                  </a:cubicBezTo>
                  <a:cubicBezTo>
                    <a:pt x="1035" y="1579"/>
                    <a:pt x="1011" y="1591"/>
                    <a:pt x="987" y="1603"/>
                  </a:cubicBezTo>
                  <a:lnTo>
                    <a:pt x="976" y="1603"/>
                  </a:lnTo>
                  <a:cubicBezTo>
                    <a:pt x="976" y="1603"/>
                    <a:pt x="976" y="1603"/>
                    <a:pt x="976" y="1603"/>
                  </a:cubicBezTo>
                  <a:lnTo>
                    <a:pt x="976" y="1603"/>
                  </a:lnTo>
                  <a:cubicBezTo>
                    <a:pt x="968" y="1607"/>
                    <a:pt x="966" y="1608"/>
                    <a:pt x="968" y="1608"/>
                  </a:cubicBezTo>
                  <a:cubicBezTo>
                    <a:pt x="968" y="1608"/>
                    <a:pt x="969" y="1608"/>
                    <a:pt x="970" y="1608"/>
                  </a:cubicBezTo>
                  <a:lnTo>
                    <a:pt x="970" y="1608"/>
                  </a:lnTo>
                  <a:cubicBezTo>
                    <a:pt x="960" y="1615"/>
                    <a:pt x="948" y="1617"/>
                    <a:pt x="928" y="1627"/>
                  </a:cubicBezTo>
                  <a:cubicBezTo>
                    <a:pt x="904" y="1627"/>
                    <a:pt x="868" y="1639"/>
                    <a:pt x="845" y="1650"/>
                  </a:cubicBezTo>
                  <a:lnTo>
                    <a:pt x="797" y="1650"/>
                  </a:lnTo>
                  <a:cubicBezTo>
                    <a:pt x="821" y="1650"/>
                    <a:pt x="773" y="1650"/>
                    <a:pt x="773" y="1662"/>
                  </a:cubicBezTo>
                  <a:lnTo>
                    <a:pt x="535" y="1662"/>
                  </a:lnTo>
                  <a:cubicBezTo>
                    <a:pt x="530" y="1661"/>
                    <a:pt x="524" y="1661"/>
                    <a:pt x="519" y="1661"/>
                  </a:cubicBezTo>
                  <a:cubicBezTo>
                    <a:pt x="453" y="1661"/>
                    <a:pt x="392" y="1727"/>
                    <a:pt x="392" y="1793"/>
                  </a:cubicBezTo>
                  <a:cubicBezTo>
                    <a:pt x="392" y="1877"/>
                    <a:pt x="464" y="1936"/>
                    <a:pt x="535" y="1936"/>
                  </a:cubicBezTo>
                  <a:cubicBezTo>
                    <a:pt x="576" y="1940"/>
                    <a:pt x="618" y="1942"/>
                    <a:pt x="659" y="1942"/>
                  </a:cubicBezTo>
                  <a:cubicBezTo>
                    <a:pt x="885" y="1942"/>
                    <a:pt x="1116" y="1884"/>
                    <a:pt x="1297" y="1734"/>
                  </a:cubicBezTo>
                  <a:cubicBezTo>
                    <a:pt x="1452" y="1591"/>
                    <a:pt x="1535" y="1365"/>
                    <a:pt x="1535" y="1150"/>
                  </a:cubicBezTo>
                  <a:cubicBezTo>
                    <a:pt x="1535" y="734"/>
                    <a:pt x="1285" y="246"/>
                    <a:pt x="892" y="67"/>
                  </a:cubicBezTo>
                  <a:cubicBezTo>
                    <a:pt x="783" y="22"/>
                    <a:pt x="672" y="0"/>
                    <a:pt x="5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6"/>
            <p:cNvSpPr/>
            <p:nvPr/>
          </p:nvSpPr>
          <p:spPr>
            <a:xfrm>
              <a:off x="241383" y="448180"/>
              <a:ext cx="135242" cy="197189"/>
            </a:xfrm>
            <a:custGeom>
              <a:avLst/>
              <a:gdLst/>
              <a:ahLst/>
              <a:cxnLst/>
              <a:rect l="l" t="t" r="r" b="b"/>
              <a:pathLst>
                <a:path w="1299" h="1894" extrusionOk="0">
                  <a:moveTo>
                    <a:pt x="472" y="1344"/>
                  </a:moveTo>
                  <a:cubicBezTo>
                    <a:pt x="471" y="1344"/>
                    <a:pt x="472" y="1348"/>
                    <a:pt x="477" y="1358"/>
                  </a:cubicBezTo>
                  <a:cubicBezTo>
                    <a:pt x="477" y="1351"/>
                    <a:pt x="473" y="1344"/>
                    <a:pt x="472" y="1344"/>
                  </a:cubicBezTo>
                  <a:close/>
                  <a:moveTo>
                    <a:pt x="1088" y="0"/>
                  </a:moveTo>
                  <a:cubicBezTo>
                    <a:pt x="671" y="0"/>
                    <a:pt x="294" y="225"/>
                    <a:pt x="131" y="620"/>
                  </a:cubicBezTo>
                  <a:cubicBezTo>
                    <a:pt x="1" y="965"/>
                    <a:pt x="84" y="1382"/>
                    <a:pt x="358" y="1632"/>
                  </a:cubicBezTo>
                  <a:cubicBezTo>
                    <a:pt x="548" y="1810"/>
                    <a:pt x="798" y="1882"/>
                    <a:pt x="1048" y="1894"/>
                  </a:cubicBezTo>
                  <a:cubicBezTo>
                    <a:pt x="1227" y="1894"/>
                    <a:pt x="1227" y="1620"/>
                    <a:pt x="1048" y="1608"/>
                  </a:cubicBezTo>
                  <a:cubicBezTo>
                    <a:pt x="882" y="1608"/>
                    <a:pt x="715" y="1560"/>
                    <a:pt x="584" y="1453"/>
                  </a:cubicBezTo>
                  <a:lnTo>
                    <a:pt x="584" y="1453"/>
                  </a:lnTo>
                  <a:cubicBezTo>
                    <a:pt x="586" y="1456"/>
                    <a:pt x="587" y="1456"/>
                    <a:pt x="586" y="1456"/>
                  </a:cubicBezTo>
                  <a:cubicBezTo>
                    <a:pt x="583" y="1456"/>
                    <a:pt x="560" y="1441"/>
                    <a:pt x="560" y="1441"/>
                  </a:cubicBezTo>
                  <a:cubicBezTo>
                    <a:pt x="536" y="1429"/>
                    <a:pt x="524" y="1406"/>
                    <a:pt x="512" y="1394"/>
                  </a:cubicBezTo>
                  <a:lnTo>
                    <a:pt x="477" y="1358"/>
                  </a:lnTo>
                  <a:cubicBezTo>
                    <a:pt x="465" y="1346"/>
                    <a:pt x="465" y="1334"/>
                    <a:pt x="453" y="1322"/>
                  </a:cubicBezTo>
                  <a:cubicBezTo>
                    <a:pt x="405" y="1251"/>
                    <a:pt x="393" y="1215"/>
                    <a:pt x="370" y="1144"/>
                  </a:cubicBezTo>
                  <a:cubicBezTo>
                    <a:pt x="370" y="1120"/>
                    <a:pt x="358" y="1108"/>
                    <a:pt x="358" y="1096"/>
                  </a:cubicBezTo>
                  <a:cubicBezTo>
                    <a:pt x="358" y="1086"/>
                    <a:pt x="350" y="1054"/>
                    <a:pt x="353" y="1054"/>
                  </a:cubicBezTo>
                  <a:cubicBezTo>
                    <a:pt x="354" y="1054"/>
                    <a:pt x="355" y="1056"/>
                    <a:pt x="358" y="1060"/>
                  </a:cubicBezTo>
                  <a:cubicBezTo>
                    <a:pt x="346" y="1025"/>
                    <a:pt x="346" y="989"/>
                    <a:pt x="346" y="953"/>
                  </a:cubicBezTo>
                  <a:cubicBezTo>
                    <a:pt x="346" y="929"/>
                    <a:pt x="346" y="917"/>
                    <a:pt x="358" y="894"/>
                  </a:cubicBezTo>
                  <a:cubicBezTo>
                    <a:pt x="358" y="888"/>
                    <a:pt x="358" y="877"/>
                    <a:pt x="358" y="870"/>
                  </a:cubicBezTo>
                  <a:cubicBezTo>
                    <a:pt x="358" y="834"/>
                    <a:pt x="370" y="786"/>
                    <a:pt x="382" y="751"/>
                  </a:cubicBezTo>
                  <a:cubicBezTo>
                    <a:pt x="417" y="632"/>
                    <a:pt x="489" y="524"/>
                    <a:pt x="608" y="429"/>
                  </a:cubicBezTo>
                  <a:cubicBezTo>
                    <a:pt x="611" y="423"/>
                    <a:pt x="612" y="421"/>
                    <a:pt x="611" y="421"/>
                  </a:cubicBezTo>
                  <a:cubicBezTo>
                    <a:pt x="610" y="421"/>
                    <a:pt x="606" y="426"/>
                    <a:pt x="605" y="426"/>
                  </a:cubicBezTo>
                  <a:cubicBezTo>
                    <a:pt x="604" y="426"/>
                    <a:pt x="604" y="424"/>
                    <a:pt x="608" y="417"/>
                  </a:cubicBezTo>
                  <a:cubicBezTo>
                    <a:pt x="620" y="417"/>
                    <a:pt x="632" y="405"/>
                    <a:pt x="643" y="405"/>
                  </a:cubicBezTo>
                  <a:cubicBezTo>
                    <a:pt x="655" y="393"/>
                    <a:pt x="679" y="382"/>
                    <a:pt x="703" y="370"/>
                  </a:cubicBezTo>
                  <a:cubicBezTo>
                    <a:pt x="751" y="346"/>
                    <a:pt x="763" y="334"/>
                    <a:pt x="810" y="322"/>
                  </a:cubicBezTo>
                  <a:cubicBezTo>
                    <a:pt x="917" y="286"/>
                    <a:pt x="1001" y="274"/>
                    <a:pt x="1108" y="274"/>
                  </a:cubicBezTo>
                  <a:cubicBezTo>
                    <a:pt x="1112" y="275"/>
                    <a:pt x="1115" y="275"/>
                    <a:pt x="1119" y="275"/>
                  </a:cubicBezTo>
                  <a:cubicBezTo>
                    <a:pt x="1298" y="275"/>
                    <a:pt x="1295" y="1"/>
                    <a:pt x="1120" y="1"/>
                  </a:cubicBezTo>
                  <a:cubicBezTo>
                    <a:pt x="1109" y="0"/>
                    <a:pt x="1098" y="0"/>
                    <a:pt x="10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solidFill>
          <a:schemeClr val="lt1"/>
        </a:solidFill>
        <a:effectLst/>
      </p:bgPr>
    </p:bg>
    <p:spTree>
      <p:nvGrpSpPr>
        <p:cNvPr id="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2" name="Google Shape;832;p7"/>
          <p:cNvGrpSpPr/>
          <p:nvPr/>
        </p:nvGrpSpPr>
        <p:grpSpPr>
          <a:xfrm>
            <a:off x="19556" y="-7905"/>
            <a:ext cx="6043144" cy="3025755"/>
            <a:chOff x="-233487" y="-141344"/>
            <a:chExt cx="4696988" cy="2351745"/>
          </a:xfrm>
        </p:grpSpPr>
        <p:grpSp>
          <p:nvGrpSpPr>
            <p:cNvPr id="833" name="Google Shape;833;p7"/>
            <p:cNvGrpSpPr/>
            <p:nvPr/>
          </p:nvGrpSpPr>
          <p:grpSpPr>
            <a:xfrm>
              <a:off x="-233487" y="-141344"/>
              <a:ext cx="3074899" cy="2050894"/>
              <a:chOff x="-1935287" y="-2694044"/>
              <a:chExt cx="3074899" cy="2050894"/>
            </a:xfrm>
          </p:grpSpPr>
          <p:sp>
            <p:nvSpPr>
              <p:cNvPr id="834" name="Google Shape;834;p7"/>
              <p:cNvSpPr/>
              <p:nvPr/>
            </p:nvSpPr>
            <p:spPr>
              <a:xfrm>
                <a:off x="-506185" y="-2531406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5" name="Google Shape;835;p7"/>
              <p:cNvSpPr/>
              <p:nvPr/>
            </p:nvSpPr>
            <p:spPr>
              <a:xfrm>
                <a:off x="576101" y="-1749415"/>
                <a:ext cx="113575" cy="120415"/>
              </a:xfrm>
              <a:custGeom>
                <a:avLst/>
                <a:gdLst/>
                <a:ahLst/>
                <a:cxnLst/>
                <a:rect l="l" t="t" r="r" b="b"/>
                <a:pathLst>
                  <a:path w="880" h="933" extrusionOk="0">
                    <a:moveTo>
                      <a:pt x="730" y="1"/>
                    </a:moveTo>
                    <a:cubicBezTo>
                      <a:pt x="714" y="1"/>
                      <a:pt x="697" y="3"/>
                      <a:pt x="680" y="9"/>
                    </a:cubicBezTo>
                    <a:lnTo>
                      <a:pt x="132" y="188"/>
                    </a:lnTo>
                    <a:cubicBezTo>
                      <a:pt x="25" y="223"/>
                      <a:pt x="1" y="354"/>
                      <a:pt x="72" y="438"/>
                    </a:cubicBezTo>
                    <a:lnTo>
                      <a:pt x="537" y="890"/>
                    </a:lnTo>
                    <a:cubicBezTo>
                      <a:pt x="570" y="919"/>
                      <a:pt x="608" y="932"/>
                      <a:pt x="645" y="932"/>
                    </a:cubicBezTo>
                    <a:cubicBezTo>
                      <a:pt x="715" y="932"/>
                      <a:pt x="779" y="885"/>
                      <a:pt x="787" y="807"/>
                    </a:cubicBezTo>
                    <a:lnTo>
                      <a:pt x="870" y="164"/>
                    </a:lnTo>
                    <a:cubicBezTo>
                      <a:pt x="880" y="74"/>
                      <a:pt x="814" y="1"/>
                      <a:pt x="73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6" name="Google Shape;836;p7"/>
              <p:cNvSpPr/>
              <p:nvPr/>
            </p:nvSpPr>
            <p:spPr>
              <a:xfrm>
                <a:off x="-1935287" y="-2475393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7" name="Google Shape;837;p7"/>
              <p:cNvSpPr/>
              <p:nvPr/>
            </p:nvSpPr>
            <p:spPr>
              <a:xfrm>
                <a:off x="-1820612" y="-791443"/>
                <a:ext cx="174751" cy="148293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8" name="Google Shape;838;p7"/>
              <p:cNvSpPr/>
              <p:nvPr/>
            </p:nvSpPr>
            <p:spPr>
              <a:xfrm>
                <a:off x="-1081213" y="-2694044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9" name="Google Shape;839;p7"/>
              <p:cNvSpPr/>
              <p:nvPr/>
            </p:nvSpPr>
            <p:spPr>
              <a:xfrm>
                <a:off x="-1852300" y="-1848981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0" name="Google Shape;840;p7"/>
              <p:cNvSpPr/>
              <p:nvPr/>
            </p:nvSpPr>
            <p:spPr>
              <a:xfrm>
                <a:off x="-1331407" y="-2297546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1" name="Google Shape;841;p7"/>
              <p:cNvSpPr/>
              <p:nvPr/>
            </p:nvSpPr>
            <p:spPr>
              <a:xfrm>
                <a:off x="577517" y="-2523658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2" name="Google Shape;842;p7"/>
              <p:cNvSpPr/>
              <p:nvPr/>
            </p:nvSpPr>
            <p:spPr>
              <a:xfrm>
                <a:off x="1028877" y="-2600325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43" name="Google Shape;843;p7"/>
            <p:cNvGrpSpPr/>
            <p:nvPr/>
          </p:nvGrpSpPr>
          <p:grpSpPr>
            <a:xfrm>
              <a:off x="137988" y="167210"/>
              <a:ext cx="4325513" cy="2043191"/>
              <a:chOff x="-3135437" y="-2928415"/>
              <a:chExt cx="4325513" cy="2043191"/>
            </a:xfrm>
          </p:grpSpPr>
          <p:sp>
            <p:nvSpPr>
              <p:cNvPr id="844" name="Google Shape;844;p7"/>
              <p:cNvSpPr/>
              <p:nvPr/>
            </p:nvSpPr>
            <p:spPr>
              <a:xfrm>
                <a:off x="-1357557" y="-2605438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5" name="Google Shape;845;p7"/>
              <p:cNvSpPr/>
              <p:nvPr/>
            </p:nvSpPr>
            <p:spPr>
              <a:xfrm>
                <a:off x="1076501" y="-1005639"/>
                <a:ext cx="113575" cy="120415"/>
              </a:xfrm>
              <a:custGeom>
                <a:avLst/>
                <a:gdLst/>
                <a:ahLst/>
                <a:cxnLst/>
                <a:rect l="l" t="t" r="r" b="b"/>
                <a:pathLst>
                  <a:path w="880" h="933" extrusionOk="0">
                    <a:moveTo>
                      <a:pt x="730" y="1"/>
                    </a:moveTo>
                    <a:cubicBezTo>
                      <a:pt x="714" y="1"/>
                      <a:pt x="697" y="3"/>
                      <a:pt x="680" y="9"/>
                    </a:cubicBezTo>
                    <a:lnTo>
                      <a:pt x="132" y="188"/>
                    </a:lnTo>
                    <a:cubicBezTo>
                      <a:pt x="25" y="223"/>
                      <a:pt x="1" y="354"/>
                      <a:pt x="72" y="438"/>
                    </a:cubicBezTo>
                    <a:lnTo>
                      <a:pt x="537" y="890"/>
                    </a:lnTo>
                    <a:cubicBezTo>
                      <a:pt x="570" y="919"/>
                      <a:pt x="608" y="932"/>
                      <a:pt x="645" y="932"/>
                    </a:cubicBezTo>
                    <a:cubicBezTo>
                      <a:pt x="715" y="932"/>
                      <a:pt x="779" y="885"/>
                      <a:pt x="787" y="807"/>
                    </a:cubicBezTo>
                    <a:lnTo>
                      <a:pt x="870" y="164"/>
                    </a:lnTo>
                    <a:cubicBezTo>
                      <a:pt x="880" y="74"/>
                      <a:pt x="814" y="1"/>
                      <a:pt x="73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6" name="Google Shape;846;p7"/>
              <p:cNvSpPr/>
              <p:nvPr/>
            </p:nvSpPr>
            <p:spPr>
              <a:xfrm>
                <a:off x="-3135437" y="-1932468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7" name="Google Shape;847;p7"/>
              <p:cNvSpPr/>
              <p:nvPr/>
            </p:nvSpPr>
            <p:spPr>
              <a:xfrm>
                <a:off x="-1952104" y="-2264977"/>
                <a:ext cx="73042" cy="61989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8" name="Google Shape;848;p7"/>
              <p:cNvSpPr/>
              <p:nvPr/>
            </p:nvSpPr>
            <p:spPr>
              <a:xfrm>
                <a:off x="-11543" y="-2840459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9" name="Google Shape;849;p7"/>
              <p:cNvSpPr/>
              <p:nvPr/>
            </p:nvSpPr>
            <p:spPr>
              <a:xfrm>
                <a:off x="-1667219" y="-2928415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0" name="Google Shape;850;p7"/>
              <p:cNvSpPr/>
              <p:nvPr/>
            </p:nvSpPr>
            <p:spPr>
              <a:xfrm>
                <a:off x="-2966797" y="-1027432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1" name="Google Shape;851;p7"/>
              <p:cNvSpPr/>
              <p:nvPr/>
            </p:nvSpPr>
            <p:spPr>
              <a:xfrm>
                <a:off x="758492" y="-1724771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2" name="Google Shape;852;p7"/>
              <p:cNvSpPr/>
              <p:nvPr/>
            </p:nvSpPr>
            <p:spPr>
              <a:xfrm>
                <a:off x="-2397245" y="-2531227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853" name="Google Shape;853;p7"/>
          <p:cNvGrpSpPr/>
          <p:nvPr/>
        </p:nvGrpSpPr>
        <p:grpSpPr>
          <a:xfrm flipH="1">
            <a:off x="3321412" y="0"/>
            <a:ext cx="5822588" cy="2705115"/>
            <a:chOff x="-396757" y="-47625"/>
            <a:chExt cx="4860257" cy="2258026"/>
          </a:xfrm>
        </p:grpSpPr>
        <p:grpSp>
          <p:nvGrpSpPr>
            <p:cNvPr id="854" name="Google Shape;854;p7"/>
            <p:cNvGrpSpPr/>
            <p:nvPr/>
          </p:nvGrpSpPr>
          <p:grpSpPr>
            <a:xfrm>
              <a:off x="-233487" y="-47625"/>
              <a:ext cx="3074899" cy="1957175"/>
              <a:chOff x="-1935287" y="-2600325"/>
              <a:chExt cx="3074899" cy="1957175"/>
            </a:xfrm>
          </p:grpSpPr>
          <p:sp>
            <p:nvSpPr>
              <p:cNvPr id="855" name="Google Shape;855;p7"/>
              <p:cNvSpPr/>
              <p:nvPr/>
            </p:nvSpPr>
            <p:spPr>
              <a:xfrm>
                <a:off x="-506185" y="-2531406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6" name="Google Shape;856;p7"/>
              <p:cNvSpPr/>
              <p:nvPr/>
            </p:nvSpPr>
            <p:spPr>
              <a:xfrm>
                <a:off x="576101" y="-1749415"/>
                <a:ext cx="113575" cy="120415"/>
              </a:xfrm>
              <a:custGeom>
                <a:avLst/>
                <a:gdLst/>
                <a:ahLst/>
                <a:cxnLst/>
                <a:rect l="l" t="t" r="r" b="b"/>
                <a:pathLst>
                  <a:path w="880" h="933" extrusionOk="0">
                    <a:moveTo>
                      <a:pt x="730" y="1"/>
                    </a:moveTo>
                    <a:cubicBezTo>
                      <a:pt x="714" y="1"/>
                      <a:pt x="697" y="3"/>
                      <a:pt x="680" y="9"/>
                    </a:cubicBezTo>
                    <a:lnTo>
                      <a:pt x="132" y="188"/>
                    </a:lnTo>
                    <a:cubicBezTo>
                      <a:pt x="25" y="223"/>
                      <a:pt x="1" y="354"/>
                      <a:pt x="72" y="438"/>
                    </a:cubicBezTo>
                    <a:lnTo>
                      <a:pt x="537" y="890"/>
                    </a:lnTo>
                    <a:cubicBezTo>
                      <a:pt x="570" y="919"/>
                      <a:pt x="608" y="932"/>
                      <a:pt x="645" y="932"/>
                    </a:cubicBezTo>
                    <a:cubicBezTo>
                      <a:pt x="715" y="932"/>
                      <a:pt x="779" y="885"/>
                      <a:pt x="787" y="807"/>
                    </a:cubicBezTo>
                    <a:lnTo>
                      <a:pt x="870" y="164"/>
                    </a:lnTo>
                    <a:cubicBezTo>
                      <a:pt x="880" y="74"/>
                      <a:pt x="814" y="1"/>
                      <a:pt x="73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7" name="Google Shape;857;p7"/>
              <p:cNvSpPr/>
              <p:nvPr/>
            </p:nvSpPr>
            <p:spPr>
              <a:xfrm>
                <a:off x="-1935287" y="-2475393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8" name="Google Shape;858;p7"/>
              <p:cNvSpPr/>
              <p:nvPr/>
            </p:nvSpPr>
            <p:spPr>
              <a:xfrm>
                <a:off x="-1820612" y="-791443"/>
                <a:ext cx="174751" cy="148293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9" name="Google Shape;859;p7"/>
              <p:cNvSpPr/>
              <p:nvPr/>
            </p:nvSpPr>
            <p:spPr>
              <a:xfrm>
                <a:off x="-972963" y="-1851805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0" name="Google Shape;860;p7"/>
              <p:cNvSpPr/>
              <p:nvPr/>
            </p:nvSpPr>
            <p:spPr>
              <a:xfrm>
                <a:off x="-1852300" y="-1891389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1" name="Google Shape;861;p7"/>
              <p:cNvSpPr/>
              <p:nvPr/>
            </p:nvSpPr>
            <p:spPr>
              <a:xfrm>
                <a:off x="-1331407" y="-2297546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2" name="Google Shape;862;p7"/>
              <p:cNvSpPr/>
              <p:nvPr/>
            </p:nvSpPr>
            <p:spPr>
              <a:xfrm>
                <a:off x="577517" y="-2523658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3" name="Google Shape;863;p7"/>
              <p:cNvSpPr/>
              <p:nvPr/>
            </p:nvSpPr>
            <p:spPr>
              <a:xfrm>
                <a:off x="1028877" y="-2600325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64" name="Google Shape;864;p7"/>
            <p:cNvGrpSpPr/>
            <p:nvPr/>
          </p:nvGrpSpPr>
          <p:grpSpPr>
            <a:xfrm>
              <a:off x="-396757" y="400050"/>
              <a:ext cx="4860257" cy="1810351"/>
              <a:chOff x="-3670182" y="-2695575"/>
              <a:chExt cx="4860257" cy="1810351"/>
            </a:xfrm>
          </p:grpSpPr>
          <p:sp>
            <p:nvSpPr>
              <p:cNvPr id="865" name="Google Shape;865;p7"/>
              <p:cNvSpPr/>
              <p:nvPr/>
            </p:nvSpPr>
            <p:spPr>
              <a:xfrm>
                <a:off x="-506185" y="-2531406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6" name="Google Shape;866;p7"/>
              <p:cNvSpPr/>
              <p:nvPr/>
            </p:nvSpPr>
            <p:spPr>
              <a:xfrm>
                <a:off x="1076501" y="-1005639"/>
                <a:ext cx="113575" cy="120415"/>
              </a:xfrm>
              <a:custGeom>
                <a:avLst/>
                <a:gdLst/>
                <a:ahLst/>
                <a:cxnLst/>
                <a:rect l="l" t="t" r="r" b="b"/>
                <a:pathLst>
                  <a:path w="880" h="933" extrusionOk="0">
                    <a:moveTo>
                      <a:pt x="730" y="1"/>
                    </a:moveTo>
                    <a:cubicBezTo>
                      <a:pt x="714" y="1"/>
                      <a:pt x="697" y="3"/>
                      <a:pt x="680" y="9"/>
                    </a:cubicBezTo>
                    <a:lnTo>
                      <a:pt x="132" y="188"/>
                    </a:lnTo>
                    <a:cubicBezTo>
                      <a:pt x="25" y="223"/>
                      <a:pt x="1" y="354"/>
                      <a:pt x="72" y="438"/>
                    </a:cubicBezTo>
                    <a:lnTo>
                      <a:pt x="537" y="890"/>
                    </a:lnTo>
                    <a:cubicBezTo>
                      <a:pt x="570" y="919"/>
                      <a:pt x="608" y="932"/>
                      <a:pt x="645" y="932"/>
                    </a:cubicBezTo>
                    <a:cubicBezTo>
                      <a:pt x="715" y="932"/>
                      <a:pt x="779" y="885"/>
                      <a:pt x="787" y="807"/>
                    </a:cubicBezTo>
                    <a:lnTo>
                      <a:pt x="870" y="164"/>
                    </a:lnTo>
                    <a:cubicBezTo>
                      <a:pt x="880" y="74"/>
                      <a:pt x="814" y="1"/>
                      <a:pt x="73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7" name="Google Shape;867;p7"/>
              <p:cNvSpPr/>
              <p:nvPr/>
            </p:nvSpPr>
            <p:spPr>
              <a:xfrm>
                <a:off x="-3135437" y="-1932468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8" name="Google Shape;868;p7"/>
              <p:cNvSpPr/>
              <p:nvPr/>
            </p:nvSpPr>
            <p:spPr>
              <a:xfrm>
                <a:off x="-2273300" y="-1186068"/>
                <a:ext cx="174751" cy="148293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9" name="Google Shape;869;p7"/>
              <p:cNvSpPr/>
              <p:nvPr/>
            </p:nvSpPr>
            <p:spPr>
              <a:xfrm>
                <a:off x="549412" y="-2394730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0" name="Google Shape;870;p7"/>
              <p:cNvSpPr/>
              <p:nvPr/>
            </p:nvSpPr>
            <p:spPr>
              <a:xfrm>
                <a:off x="-1852300" y="-1891389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1" name="Google Shape;871;p7"/>
              <p:cNvSpPr/>
              <p:nvPr/>
            </p:nvSpPr>
            <p:spPr>
              <a:xfrm>
                <a:off x="-3670182" y="-2171921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2" name="Google Shape;872;p7"/>
              <p:cNvSpPr/>
              <p:nvPr/>
            </p:nvSpPr>
            <p:spPr>
              <a:xfrm>
                <a:off x="758492" y="-1724771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3" name="Google Shape;873;p7"/>
              <p:cNvSpPr/>
              <p:nvPr/>
            </p:nvSpPr>
            <p:spPr>
              <a:xfrm>
                <a:off x="-1614173" y="-2695575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874" name="Google Shape;874;p7"/>
          <p:cNvSpPr/>
          <p:nvPr/>
        </p:nvSpPr>
        <p:spPr>
          <a:xfrm>
            <a:off x="524000" y="4486250"/>
            <a:ext cx="8163000" cy="47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5" name="Google Shape;875;p7"/>
          <p:cNvSpPr/>
          <p:nvPr/>
        </p:nvSpPr>
        <p:spPr>
          <a:xfrm>
            <a:off x="1033425" y="571500"/>
            <a:ext cx="7096200" cy="4181700"/>
          </a:xfrm>
          <a:prstGeom prst="roundRect">
            <a:avLst>
              <a:gd name="adj" fmla="val 3463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76" name="Google Shape;876;p7"/>
          <p:cNvGrpSpPr/>
          <p:nvPr/>
        </p:nvGrpSpPr>
        <p:grpSpPr>
          <a:xfrm>
            <a:off x="1261957" y="663651"/>
            <a:ext cx="6739273" cy="4018216"/>
            <a:chOff x="1261957" y="663651"/>
            <a:chExt cx="6739273" cy="4018216"/>
          </a:xfrm>
        </p:grpSpPr>
        <p:sp>
          <p:nvSpPr>
            <p:cNvPr id="877" name="Google Shape;877;p7"/>
            <p:cNvSpPr/>
            <p:nvPr/>
          </p:nvSpPr>
          <p:spPr>
            <a:xfrm>
              <a:off x="1261957" y="684476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3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7"/>
            <p:cNvSpPr/>
            <p:nvPr/>
          </p:nvSpPr>
          <p:spPr>
            <a:xfrm>
              <a:off x="1652175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7"/>
            <p:cNvSpPr/>
            <p:nvPr/>
          </p:nvSpPr>
          <p:spPr>
            <a:xfrm>
              <a:off x="2042392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7"/>
            <p:cNvSpPr/>
            <p:nvPr/>
          </p:nvSpPr>
          <p:spPr>
            <a:xfrm>
              <a:off x="2432610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394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7"/>
            <p:cNvSpPr/>
            <p:nvPr/>
          </p:nvSpPr>
          <p:spPr>
            <a:xfrm>
              <a:off x="2822827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3"/>
                  </a:moveTo>
                  <a:cubicBezTo>
                    <a:pt x="799" y="620"/>
                    <a:pt x="620" y="798"/>
                    <a:pt x="394" y="798"/>
                  </a:cubicBezTo>
                  <a:cubicBezTo>
                    <a:pt x="180" y="798"/>
                    <a:pt x="1" y="620"/>
                    <a:pt x="1" y="393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7"/>
            <p:cNvSpPr/>
            <p:nvPr/>
          </p:nvSpPr>
          <p:spPr>
            <a:xfrm>
              <a:off x="3212308" y="684476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393"/>
                  </a:moveTo>
                  <a:cubicBezTo>
                    <a:pt x="810" y="620"/>
                    <a:pt x="631" y="798"/>
                    <a:pt x="405" y="798"/>
                  </a:cubicBezTo>
                  <a:cubicBezTo>
                    <a:pt x="191" y="798"/>
                    <a:pt x="0" y="620"/>
                    <a:pt x="0" y="393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7"/>
            <p:cNvSpPr/>
            <p:nvPr/>
          </p:nvSpPr>
          <p:spPr>
            <a:xfrm>
              <a:off x="1457468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7"/>
            <p:cNvSpPr/>
            <p:nvPr/>
          </p:nvSpPr>
          <p:spPr>
            <a:xfrm>
              <a:off x="1847686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7"/>
            <p:cNvSpPr/>
            <p:nvPr/>
          </p:nvSpPr>
          <p:spPr>
            <a:xfrm>
              <a:off x="2237099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7"/>
            <p:cNvSpPr/>
            <p:nvPr/>
          </p:nvSpPr>
          <p:spPr>
            <a:xfrm>
              <a:off x="2627316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5"/>
                  </a:moveTo>
                  <a:cubicBezTo>
                    <a:pt x="799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9" y="179"/>
                    <a:pt x="799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7"/>
            <p:cNvSpPr/>
            <p:nvPr/>
          </p:nvSpPr>
          <p:spPr>
            <a:xfrm>
              <a:off x="3017601" y="938232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7"/>
            <p:cNvSpPr/>
            <p:nvPr/>
          </p:nvSpPr>
          <p:spPr>
            <a:xfrm>
              <a:off x="3407819" y="938232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7"/>
            <p:cNvSpPr/>
            <p:nvPr/>
          </p:nvSpPr>
          <p:spPr>
            <a:xfrm>
              <a:off x="1261957" y="119198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6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7"/>
            <p:cNvSpPr/>
            <p:nvPr/>
          </p:nvSpPr>
          <p:spPr>
            <a:xfrm>
              <a:off x="1652175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7"/>
            <p:cNvSpPr/>
            <p:nvPr/>
          </p:nvSpPr>
          <p:spPr>
            <a:xfrm>
              <a:off x="2042392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7"/>
            <p:cNvSpPr/>
            <p:nvPr/>
          </p:nvSpPr>
          <p:spPr>
            <a:xfrm>
              <a:off x="2432610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394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394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7"/>
            <p:cNvSpPr/>
            <p:nvPr/>
          </p:nvSpPr>
          <p:spPr>
            <a:xfrm>
              <a:off x="2822827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6"/>
                  </a:moveTo>
                  <a:cubicBezTo>
                    <a:pt x="799" y="620"/>
                    <a:pt x="620" y="799"/>
                    <a:pt x="394" y="799"/>
                  </a:cubicBezTo>
                  <a:cubicBezTo>
                    <a:pt x="180" y="799"/>
                    <a:pt x="1" y="620"/>
                    <a:pt x="1" y="406"/>
                  </a:cubicBezTo>
                  <a:cubicBezTo>
                    <a:pt x="1" y="179"/>
                    <a:pt x="180" y="1"/>
                    <a:pt x="394" y="1"/>
                  </a:cubicBezTo>
                  <a:cubicBezTo>
                    <a:pt x="620" y="1"/>
                    <a:pt x="799" y="179"/>
                    <a:pt x="799" y="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7"/>
            <p:cNvSpPr/>
            <p:nvPr/>
          </p:nvSpPr>
          <p:spPr>
            <a:xfrm>
              <a:off x="3212308" y="1191989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406"/>
                  </a:moveTo>
                  <a:cubicBezTo>
                    <a:pt x="810" y="620"/>
                    <a:pt x="631" y="799"/>
                    <a:pt x="405" y="799"/>
                  </a:cubicBezTo>
                  <a:cubicBezTo>
                    <a:pt x="191" y="799"/>
                    <a:pt x="0" y="620"/>
                    <a:pt x="0" y="406"/>
                  </a:cubicBezTo>
                  <a:cubicBezTo>
                    <a:pt x="0" y="179"/>
                    <a:pt x="191" y="1"/>
                    <a:pt x="405" y="1"/>
                  </a:cubicBezTo>
                  <a:cubicBezTo>
                    <a:pt x="631" y="1"/>
                    <a:pt x="810" y="179"/>
                    <a:pt x="810" y="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7"/>
            <p:cNvSpPr/>
            <p:nvPr/>
          </p:nvSpPr>
          <p:spPr>
            <a:xfrm>
              <a:off x="1457468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7"/>
            <p:cNvSpPr/>
            <p:nvPr/>
          </p:nvSpPr>
          <p:spPr>
            <a:xfrm>
              <a:off x="1847686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7"/>
            <p:cNvSpPr/>
            <p:nvPr/>
          </p:nvSpPr>
          <p:spPr>
            <a:xfrm>
              <a:off x="2237099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7"/>
            <p:cNvSpPr/>
            <p:nvPr/>
          </p:nvSpPr>
          <p:spPr>
            <a:xfrm>
              <a:off x="2627316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4"/>
                  </a:moveTo>
                  <a:cubicBezTo>
                    <a:pt x="799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9" y="180"/>
                    <a:pt x="799" y="3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7"/>
            <p:cNvSpPr/>
            <p:nvPr/>
          </p:nvSpPr>
          <p:spPr>
            <a:xfrm>
              <a:off x="3017601" y="144654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405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7"/>
            <p:cNvSpPr/>
            <p:nvPr/>
          </p:nvSpPr>
          <p:spPr>
            <a:xfrm>
              <a:off x="3407819" y="144654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7"/>
            <p:cNvSpPr/>
            <p:nvPr/>
          </p:nvSpPr>
          <p:spPr>
            <a:xfrm>
              <a:off x="1261957" y="170037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405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7"/>
            <p:cNvSpPr/>
            <p:nvPr/>
          </p:nvSpPr>
          <p:spPr>
            <a:xfrm>
              <a:off x="1652175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7"/>
            <p:cNvSpPr/>
            <p:nvPr/>
          </p:nvSpPr>
          <p:spPr>
            <a:xfrm>
              <a:off x="2042392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7"/>
            <p:cNvSpPr/>
            <p:nvPr/>
          </p:nvSpPr>
          <p:spPr>
            <a:xfrm>
              <a:off x="2432610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394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7"/>
            <p:cNvSpPr/>
            <p:nvPr/>
          </p:nvSpPr>
          <p:spPr>
            <a:xfrm>
              <a:off x="2822827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405"/>
                  </a:moveTo>
                  <a:cubicBezTo>
                    <a:pt x="799" y="619"/>
                    <a:pt x="620" y="798"/>
                    <a:pt x="394" y="798"/>
                  </a:cubicBezTo>
                  <a:cubicBezTo>
                    <a:pt x="180" y="798"/>
                    <a:pt x="1" y="619"/>
                    <a:pt x="1" y="405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7"/>
            <p:cNvSpPr/>
            <p:nvPr/>
          </p:nvSpPr>
          <p:spPr>
            <a:xfrm>
              <a:off x="3212308" y="1700373"/>
              <a:ext cx="54290" cy="53486"/>
            </a:xfrm>
            <a:custGeom>
              <a:avLst/>
              <a:gdLst/>
              <a:ahLst/>
              <a:cxnLst/>
              <a:rect l="l" t="t" r="r" b="b"/>
              <a:pathLst>
                <a:path w="810" h="798" extrusionOk="0">
                  <a:moveTo>
                    <a:pt x="810" y="405"/>
                  </a:moveTo>
                  <a:cubicBezTo>
                    <a:pt x="810" y="619"/>
                    <a:pt x="631" y="798"/>
                    <a:pt x="405" y="798"/>
                  </a:cubicBezTo>
                  <a:cubicBezTo>
                    <a:pt x="191" y="798"/>
                    <a:pt x="0" y="619"/>
                    <a:pt x="0" y="405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7"/>
            <p:cNvSpPr/>
            <p:nvPr/>
          </p:nvSpPr>
          <p:spPr>
            <a:xfrm>
              <a:off x="1457468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7"/>
            <p:cNvSpPr/>
            <p:nvPr/>
          </p:nvSpPr>
          <p:spPr>
            <a:xfrm>
              <a:off x="1847686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7"/>
            <p:cNvSpPr/>
            <p:nvPr/>
          </p:nvSpPr>
          <p:spPr>
            <a:xfrm>
              <a:off x="2237099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7"/>
            <p:cNvSpPr/>
            <p:nvPr/>
          </p:nvSpPr>
          <p:spPr>
            <a:xfrm>
              <a:off x="2627316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393"/>
                  </a:moveTo>
                  <a:cubicBezTo>
                    <a:pt x="799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7"/>
            <p:cNvSpPr/>
            <p:nvPr/>
          </p:nvSpPr>
          <p:spPr>
            <a:xfrm>
              <a:off x="3017601" y="195493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7"/>
            <p:cNvSpPr/>
            <p:nvPr/>
          </p:nvSpPr>
          <p:spPr>
            <a:xfrm>
              <a:off x="3407819" y="195493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13" name="Google Shape;913;p7"/>
            <p:cNvGrpSpPr/>
            <p:nvPr/>
          </p:nvGrpSpPr>
          <p:grpSpPr>
            <a:xfrm>
              <a:off x="1261957" y="2342026"/>
              <a:ext cx="2199348" cy="2339841"/>
              <a:chOff x="1262025" y="623413"/>
              <a:chExt cx="3815001" cy="4058701"/>
            </a:xfrm>
          </p:grpSpPr>
          <p:sp>
            <p:nvSpPr>
              <p:cNvPr id="914" name="Google Shape;914;p7"/>
              <p:cNvSpPr/>
              <p:nvPr/>
            </p:nvSpPr>
            <p:spPr>
              <a:xfrm>
                <a:off x="1262025" y="62341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3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5" name="Google Shape;915;p7"/>
              <p:cNvSpPr/>
              <p:nvPr/>
            </p:nvSpPr>
            <p:spPr>
              <a:xfrm>
                <a:off x="193889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6" name="Google Shape;916;p7"/>
              <p:cNvSpPr/>
              <p:nvPr/>
            </p:nvSpPr>
            <p:spPr>
              <a:xfrm>
                <a:off x="2615772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7" name="Google Shape;917;p7"/>
              <p:cNvSpPr/>
              <p:nvPr/>
            </p:nvSpPr>
            <p:spPr>
              <a:xfrm>
                <a:off x="3292646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8" name="Google Shape;918;p7"/>
              <p:cNvSpPr/>
              <p:nvPr/>
            </p:nvSpPr>
            <p:spPr>
              <a:xfrm>
                <a:off x="396951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3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393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9" name="Google Shape;919;p7"/>
              <p:cNvSpPr/>
              <p:nvPr/>
            </p:nvSpPr>
            <p:spPr>
              <a:xfrm>
                <a:off x="4645114" y="62341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393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393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0" name="Google Shape;920;p7"/>
              <p:cNvSpPr/>
              <p:nvPr/>
            </p:nvSpPr>
            <p:spPr>
              <a:xfrm>
                <a:off x="1601159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1" name="Google Shape;921;p7"/>
              <p:cNvSpPr/>
              <p:nvPr/>
            </p:nvSpPr>
            <p:spPr>
              <a:xfrm>
                <a:off x="2278033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2" name="Google Shape;922;p7"/>
              <p:cNvSpPr/>
              <p:nvPr/>
            </p:nvSpPr>
            <p:spPr>
              <a:xfrm>
                <a:off x="2953511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3" name="Google Shape;923;p7"/>
              <p:cNvSpPr/>
              <p:nvPr/>
            </p:nvSpPr>
            <p:spPr>
              <a:xfrm>
                <a:off x="3630385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4" name="Google Shape;924;p7"/>
              <p:cNvSpPr/>
              <p:nvPr/>
            </p:nvSpPr>
            <p:spPr>
              <a:xfrm>
                <a:off x="4307375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5" name="Google Shape;925;p7"/>
              <p:cNvSpPr/>
              <p:nvPr/>
            </p:nvSpPr>
            <p:spPr>
              <a:xfrm>
                <a:off x="4984248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6" name="Google Shape;926;p7"/>
              <p:cNvSpPr/>
              <p:nvPr/>
            </p:nvSpPr>
            <p:spPr>
              <a:xfrm>
                <a:off x="1262025" y="1503747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7" name="Google Shape;927;p7"/>
              <p:cNvSpPr/>
              <p:nvPr/>
            </p:nvSpPr>
            <p:spPr>
              <a:xfrm>
                <a:off x="193889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8" name="Google Shape;928;p7"/>
              <p:cNvSpPr/>
              <p:nvPr/>
            </p:nvSpPr>
            <p:spPr>
              <a:xfrm>
                <a:off x="2615772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9" name="Google Shape;929;p7"/>
              <p:cNvSpPr/>
              <p:nvPr/>
            </p:nvSpPr>
            <p:spPr>
              <a:xfrm>
                <a:off x="3292646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4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0" name="Google Shape;930;p7"/>
              <p:cNvSpPr/>
              <p:nvPr/>
            </p:nvSpPr>
            <p:spPr>
              <a:xfrm>
                <a:off x="396951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394" y="799"/>
                    </a:cubicBezTo>
                    <a:cubicBezTo>
                      <a:pt x="180" y="799"/>
                      <a:pt x="1" y="620"/>
                      <a:pt x="1" y="406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1" name="Google Shape;931;p7"/>
              <p:cNvSpPr/>
              <p:nvPr/>
            </p:nvSpPr>
            <p:spPr>
              <a:xfrm>
                <a:off x="4645114" y="1503747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6"/>
                    </a:moveTo>
                    <a:cubicBezTo>
                      <a:pt x="810" y="620"/>
                      <a:pt x="631" y="799"/>
                      <a:pt x="405" y="799"/>
                    </a:cubicBezTo>
                    <a:cubicBezTo>
                      <a:pt x="191" y="799"/>
                      <a:pt x="0" y="620"/>
                      <a:pt x="0" y="406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2" name="Google Shape;932;p7"/>
              <p:cNvSpPr/>
              <p:nvPr/>
            </p:nvSpPr>
            <p:spPr>
              <a:xfrm>
                <a:off x="1601159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3" name="Google Shape;933;p7"/>
              <p:cNvSpPr/>
              <p:nvPr/>
            </p:nvSpPr>
            <p:spPr>
              <a:xfrm>
                <a:off x="2278033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4" name="Google Shape;934;p7"/>
              <p:cNvSpPr/>
              <p:nvPr/>
            </p:nvSpPr>
            <p:spPr>
              <a:xfrm>
                <a:off x="2953511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5" name="Google Shape;935;p7"/>
              <p:cNvSpPr/>
              <p:nvPr/>
            </p:nvSpPr>
            <p:spPr>
              <a:xfrm>
                <a:off x="3630385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4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9" y="180"/>
                      <a:pt x="799" y="39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6" name="Google Shape;936;p7"/>
              <p:cNvSpPr/>
              <p:nvPr/>
            </p:nvSpPr>
            <p:spPr>
              <a:xfrm>
                <a:off x="4307375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405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7" name="Google Shape;937;p7"/>
              <p:cNvSpPr/>
              <p:nvPr/>
            </p:nvSpPr>
            <p:spPr>
              <a:xfrm>
                <a:off x="4984248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8" name="Google Shape;938;p7"/>
              <p:cNvSpPr/>
              <p:nvPr/>
            </p:nvSpPr>
            <p:spPr>
              <a:xfrm>
                <a:off x="1262025" y="2385593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405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9" name="Google Shape;939;p7"/>
              <p:cNvSpPr/>
              <p:nvPr/>
            </p:nvSpPr>
            <p:spPr>
              <a:xfrm>
                <a:off x="193889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0" name="Google Shape;940;p7"/>
              <p:cNvSpPr/>
              <p:nvPr/>
            </p:nvSpPr>
            <p:spPr>
              <a:xfrm>
                <a:off x="2615772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1" name="Google Shape;941;p7"/>
              <p:cNvSpPr/>
              <p:nvPr/>
            </p:nvSpPr>
            <p:spPr>
              <a:xfrm>
                <a:off x="3292646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394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2" name="Google Shape;942;p7"/>
              <p:cNvSpPr/>
              <p:nvPr/>
            </p:nvSpPr>
            <p:spPr>
              <a:xfrm>
                <a:off x="396951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405"/>
                    </a:moveTo>
                    <a:cubicBezTo>
                      <a:pt x="799" y="619"/>
                      <a:pt x="620" y="798"/>
                      <a:pt x="394" y="798"/>
                    </a:cubicBezTo>
                    <a:cubicBezTo>
                      <a:pt x="180" y="798"/>
                      <a:pt x="1" y="619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3" name="Google Shape;943;p7"/>
              <p:cNvSpPr/>
              <p:nvPr/>
            </p:nvSpPr>
            <p:spPr>
              <a:xfrm>
                <a:off x="4645114" y="2385593"/>
                <a:ext cx="94173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8" extrusionOk="0">
                    <a:moveTo>
                      <a:pt x="810" y="405"/>
                    </a:moveTo>
                    <a:cubicBezTo>
                      <a:pt x="810" y="619"/>
                      <a:pt x="631" y="798"/>
                      <a:pt x="405" y="798"/>
                    </a:cubicBezTo>
                    <a:cubicBezTo>
                      <a:pt x="191" y="798"/>
                      <a:pt x="0" y="619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4" name="Google Shape;944;p7"/>
              <p:cNvSpPr/>
              <p:nvPr/>
            </p:nvSpPr>
            <p:spPr>
              <a:xfrm>
                <a:off x="1601159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5" name="Google Shape;945;p7"/>
              <p:cNvSpPr/>
              <p:nvPr/>
            </p:nvSpPr>
            <p:spPr>
              <a:xfrm>
                <a:off x="2278033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6" name="Google Shape;946;p7"/>
              <p:cNvSpPr/>
              <p:nvPr/>
            </p:nvSpPr>
            <p:spPr>
              <a:xfrm>
                <a:off x="2953511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7" name="Google Shape;947;p7"/>
              <p:cNvSpPr/>
              <p:nvPr/>
            </p:nvSpPr>
            <p:spPr>
              <a:xfrm>
                <a:off x="3630385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393"/>
                    </a:moveTo>
                    <a:cubicBezTo>
                      <a:pt x="799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8" name="Google Shape;948;p7"/>
              <p:cNvSpPr/>
              <p:nvPr/>
            </p:nvSpPr>
            <p:spPr>
              <a:xfrm>
                <a:off x="4307375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9" name="Google Shape;949;p7"/>
              <p:cNvSpPr/>
              <p:nvPr/>
            </p:nvSpPr>
            <p:spPr>
              <a:xfrm>
                <a:off x="4984248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0" name="Google Shape;950;p7"/>
              <p:cNvSpPr/>
              <p:nvPr/>
            </p:nvSpPr>
            <p:spPr>
              <a:xfrm>
                <a:off x="1262025" y="326732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1" name="Google Shape;951;p7"/>
              <p:cNvSpPr/>
              <p:nvPr/>
            </p:nvSpPr>
            <p:spPr>
              <a:xfrm>
                <a:off x="193889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2" name="Google Shape;952;p7"/>
              <p:cNvSpPr/>
              <p:nvPr/>
            </p:nvSpPr>
            <p:spPr>
              <a:xfrm>
                <a:off x="2615772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3" name="Google Shape;953;p7"/>
              <p:cNvSpPr/>
              <p:nvPr/>
            </p:nvSpPr>
            <p:spPr>
              <a:xfrm>
                <a:off x="3292646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4" name="Google Shape;954;p7"/>
              <p:cNvSpPr/>
              <p:nvPr/>
            </p:nvSpPr>
            <p:spPr>
              <a:xfrm>
                <a:off x="396951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5" name="Google Shape;955;p7"/>
              <p:cNvSpPr/>
              <p:nvPr/>
            </p:nvSpPr>
            <p:spPr>
              <a:xfrm>
                <a:off x="4645114" y="326732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6" name="Google Shape;956;p7"/>
              <p:cNvSpPr/>
              <p:nvPr/>
            </p:nvSpPr>
            <p:spPr>
              <a:xfrm>
                <a:off x="1601159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7" name="Google Shape;957;p7"/>
              <p:cNvSpPr/>
              <p:nvPr/>
            </p:nvSpPr>
            <p:spPr>
              <a:xfrm>
                <a:off x="2278033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8" name="Google Shape;958;p7"/>
              <p:cNvSpPr/>
              <p:nvPr/>
            </p:nvSpPr>
            <p:spPr>
              <a:xfrm>
                <a:off x="2953511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9" name="Google Shape;959;p7"/>
              <p:cNvSpPr/>
              <p:nvPr/>
            </p:nvSpPr>
            <p:spPr>
              <a:xfrm>
                <a:off x="3630385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9" y="393"/>
                    </a:moveTo>
                    <a:cubicBezTo>
                      <a:pt x="799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0" name="Google Shape;960;p7"/>
              <p:cNvSpPr/>
              <p:nvPr/>
            </p:nvSpPr>
            <p:spPr>
              <a:xfrm>
                <a:off x="4307375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405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1" name="Google Shape;961;p7"/>
              <p:cNvSpPr/>
              <p:nvPr/>
            </p:nvSpPr>
            <p:spPr>
              <a:xfrm>
                <a:off x="4984248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2" name="Google Shape;962;p7"/>
              <p:cNvSpPr/>
              <p:nvPr/>
            </p:nvSpPr>
            <p:spPr>
              <a:xfrm>
                <a:off x="1262025" y="414905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3" name="Google Shape;963;p7"/>
              <p:cNvSpPr/>
              <p:nvPr/>
            </p:nvSpPr>
            <p:spPr>
              <a:xfrm>
                <a:off x="193889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4" name="Google Shape;964;p7"/>
              <p:cNvSpPr/>
              <p:nvPr/>
            </p:nvSpPr>
            <p:spPr>
              <a:xfrm>
                <a:off x="2615772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5" name="Google Shape;965;p7"/>
              <p:cNvSpPr/>
              <p:nvPr/>
            </p:nvSpPr>
            <p:spPr>
              <a:xfrm>
                <a:off x="3292646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6" name="Google Shape;966;p7"/>
              <p:cNvSpPr/>
              <p:nvPr/>
            </p:nvSpPr>
            <p:spPr>
              <a:xfrm>
                <a:off x="396951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7" name="Google Shape;967;p7"/>
              <p:cNvSpPr/>
              <p:nvPr/>
            </p:nvSpPr>
            <p:spPr>
              <a:xfrm>
                <a:off x="4645114" y="414905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8" name="Google Shape;968;p7"/>
              <p:cNvSpPr/>
              <p:nvPr/>
            </p:nvSpPr>
            <p:spPr>
              <a:xfrm>
                <a:off x="1601159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9" name="Google Shape;969;p7"/>
              <p:cNvSpPr/>
              <p:nvPr/>
            </p:nvSpPr>
            <p:spPr>
              <a:xfrm>
                <a:off x="2278033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0" name="Google Shape;970;p7"/>
              <p:cNvSpPr/>
              <p:nvPr/>
            </p:nvSpPr>
            <p:spPr>
              <a:xfrm>
                <a:off x="2953511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1" name="Google Shape;971;p7"/>
              <p:cNvSpPr/>
              <p:nvPr/>
            </p:nvSpPr>
            <p:spPr>
              <a:xfrm>
                <a:off x="3630385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2" name="Google Shape;972;p7"/>
              <p:cNvSpPr/>
              <p:nvPr/>
            </p:nvSpPr>
            <p:spPr>
              <a:xfrm>
                <a:off x="4307375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3" name="Google Shape;973;p7"/>
              <p:cNvSpPr/>
              <p:nvPr/>
            </p:nvSpPr>
            <p:spPr>
              <a:xfrm>
                <a:off x="4984248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74" name="Google Shape;974;p7"/>
            <p:cNvSpPr/>
            <p:nvPr/>
          </p:nvSpPr>
          <p:spPr>
            <a:xfrm>
              <a:off x="3602532" y="684476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3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7"/>
            <p:cNvSpPr/>
            <p:nvPr/>
          </p:nvSpPr>
          <p:spPr>
            <a:xfrm>
              <a:off x="3992750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7"/>
            <p:cNvSpPr/>
            <p:nvPr/>
          </p:nvSpPr>
          <p:spPr>
            <a:xfrm>
              <a:off x="4382967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7"/>
            <p:cNvSpPr/>
            <p:nvPr/>
          </p:nvSpPr>
          <p:spPr>
            <a:xfrm>
              <a:off x="4773185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394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7"/>
            <p:cNvSpPr/>
            <p:nvPr/>
          </p:nvSpPr>
          <p:spPr>
            <a:xfrm>
              <a:off x="5163402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3"/>
                  </a:moveTo>
                  <a:cubicBezTo>
                    <a:pt x="799" y="620"/>
                    <a:pt x="620" y="798"/>
                    <a:pt x="394" y="798"/>
                  </a:cubicBezTo>
                  <a:cubicBezTo>
                    <a:pt x="180" y="798"/>
                    <a:pt x="1" y="620"/>
                    <a:pt x="1" y="393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7"/>
            <p:cNvSpPr/>
            <p:nvPr/>
          </p:nvSpPr>
          <p:spPr>
            <a:xfrm>
              <a:off x="5552883" y="684476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393"/>
                  </a:moveTo>
                  <a:cubicBezTo>
                    <a:pt x="810" y="620"/>
                    <a:pt x="631" y="798"/>
                    <a:pt x="405" y="798"/>
                  </a:cubicBezTo>
                  <a:cubicBezTo>
                    <a:pt x="191" y="798"/>
                    <a:pt x="0" y="620"/>
                    <a:pt x="0" y="393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7"/>
            <p:cNvSpPr/>
            <p:nvPr/>
          </p:nvSpPr>
          <p:spPr>
            <a:xfrm>
              <a:off x="3798043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7"/>
            <p:cNvSpPr/>
            <p:nvPr/>
          </p:nvSpPr>
          <p:spPr>
            <a:xfrm>
              <a:off x="4188261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7"/>
            <p:cNvSpPr/>
            <p:nvPr/>
          </p:nvSpPr>
          <p:spPr>
            <a:xfrm>
              <a:off x="4577674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7"/>
            <p:cNvSpPr/>
            <p:nvPr/>
          </p:nvSpPr>
          <p:spPr>
            <a:xfrm>
              <a:off x="4967891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5"/>
                  </a:moveTo>
                  <a:cubicBezTo>
                    <a:pt x="799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9" y="179"/>
                    <a:pt x="799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7"/>
            <p:cNvSpPr/>
            <p:nvPr/>
          </p:nvSpPr>
          <p:spPr>
            <a:xfrm>
              <a:off x="5358176" y="938232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7"/>
            <p:cNvSpPr/>
            <p:nvPr/>
          </p:nvSpPr>
          <p:spPr>
            <a:xfrm>
              <a:off x="5748394" y="938232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7"/>
            <p:cNvSpPr/>
            <p:nvPr/>
          </p:nvSpPr>
          <p:spPr>
            <a:xfrm>
              <a:off x="3602532" y="119198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6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7"/>
            <p:cNvSpPr/>
            <p:nvPr/>
          </p:nvSpPr>
          <p:spPr>
            <a:xfrm>
              <a:off x="3992750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7"/>
            <p:cNvSpPr/>
            <p:nvPr/>
          </p:nvSpPr>
          <p:spPr>
            <a:xfrm>
              <a:off x="4382967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7"/>
            <p:cNvSpPr/>
            <p:nvPr/>
          </p:nvSpPr>
          <p:spPr>
            <a:xfrm>
              <a:off x="4773185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394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394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7"/>
            <p:cNvSpPr/>
            <p:nvPr/>
          </p:nvSpPr>
          <p:spPr>
            <a:xfrm>
              <a:off x="5163402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6"/>
                  </a:moveTo>
                  <a:cubicBezTo>
                    <a:pt x="799" y="620"/>
                    <a:pt x="620" y="799"/>
                    <a:pt x="394" y="799"/>
                  </a:cubicBezTo>
                  <a:cubicBezTo>
                    <a:pt x="180" y="799"/>
                    <a:pt x="1" y="620"/>
                    <a:pt x="1" y="406"/>
                  </a:cubicBezTo>
                  <a:cubicBezTo>
                    <a:pt x="1" y="179"/>
                    <a:pt x="180" y="1"/>
                    <a:pt x="394" y="1"/>
                  </a:cubicBezTo>
                  <a:cubicBezTo>
                    <a:pt x="620" y="1"/>
                    <a:pt x="799" y="179"/>
                    <a:pt x="799" y="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7"/>
            <p:cNvSpPr/>
            <p:nvPr/>
          </p:nvSpPr>
          <p:spPr>
            <a:xfrm>
              <a:off x="5552883" y="1191989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406"/>
                  </a:moveTo>
                  <a:cubicBezTo>
                    <a:pt x="810" y="620"/>
                    <a:pt x="631" y="799"/>
                    <a:pt x="405" y="799"/>
                  </a:cubicBezTo>
                  <a:cubicBezTo>
                    <a:pt x="191" y="799"/>
                    <a:pt x="0" y="620"/>
                    <a:pt x="0" y="406"/>
                  </a:cubicBezTo>
                  <a:cubicBezTo>
                    <a:pt x="0" y="179"/>
                    <a:pt x="191" y="1"/>
                    <a:pt x="405" y="1"/>
                  </a:cubicBezTo>
                  <a:cubicBezTo>
                    <a:pt x="631" y="1"/>
                    <a:pt x="810" y="179"/>
                    <a:pt x="810" y="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7"/>
            <p:cNvSpPr/>
            <p:nvPr/>
          </p:nvSpPr>
          <p:spPr>
            <a:xfrm>
              <a:off x="3798043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7"/>
            <p:cNvSpPr/>
            <p:nvPr/>
          </p:nvSpPr>
          <p:spPr>
            <a:xfrm>
              <a:off x="4188261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7"/>
            <p:cNvSpPr/>
            <p:nvPr/>
          </p:nvSpPr>
          <p:spPr>
            <a:xfrm>
              <a:off x="4577674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7"/>
            <p:cNvSpPr/>
            <p:nvPr/>
          </p:nvSpPr>
          <p:spPr>
            <a:xfrm>
              <a:off x="4967891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4"/>
                  </a:moveTo>
                  <a:cubicBezTo>
                    <a:pt x="799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9" y="180"/>
                    <a:pt x="799" y="3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7"/>
            <p:cNvSpPr/>
            <p:nvPr/>
          </p:nvSpPr>
          <p:spPr>
            <a:xfrm>
              <a:off x="5358176" y="144654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405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7"/>
            <p:cNvSpPr/>
            <p:nvPr/>
          </p:nvSpPr>
          <p:spPr>
            <a:xfrm>
              <a:off x="5748394" y="144654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7"/>
            <p:cNvSpPr/>
            <p:nvPr/>
          </p:nvSpPr>
          <p:spPr>
            <a:xfrm>
              <a:off x="3602532" y="170037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405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7"/>
            <p:cNvSpPr/>
            <p:nvPr/>
          </p:nvSpPr>
          <p:spPr>
            <a:xfrm>
              <a:off x="3992750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7"/>
            <p:cNvSpPr/>
            <p:nvPr/>
          </p:nvSpPr>
          <p:spPr>
            <a:xfrm>
              <a:off x="4382967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7"/>
            <p:cNvSpPr/>
            <p:nvPr/>
          </p:nvSpPr>
          <p:spPr>
            <a:xfrm>
              <a:off x="4773185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394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7"/>
            <p:cNvSpPr/>
            <p:nvPr/>
          </p:nvSpPr>
          <p:spPr>
            <a:xfrm>
              <a:off x="5163402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405"/>
                  </a:moveTo>
                  <a:cubicBezTo>
                    <a:pt x="799" y="619"/>
                    <a:pt x="620" y="798"/>
                    <a:pt x="394" y="798"/>
                  </a:cubicBezTo>
                  <a:cubicBezTo>
                    <a:pt x="180" y="798"/>
                    <a:pt x="1" y="619"/>
                    <a:pt x="1" y="405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7"/>
            <p:cNvSpPr/>
            <p:nvPr/>
          </p:nvSpPr>
          <p:spPr>
            <a:xfrm>
              <a:off x="5552883" y="1700373"/>
              <a:ext cx="54290" cy="53486"/>
            </a:xfrm>
            <a:custGeom>
              <a:avLst/>
              <a:gdLst/>
              <a:ahLst/>
              <a:cxnLst/>
              <a:rect l="l" t="t" r="r" b="b"/>
              <a:pathLst>
                <a:path w="810" h="798" extrusionOk="0">
                  <a:moveTo>
                    <a:pt x="810" y="405"/>
                  </a:moveTo>
                  <a:cubicBezTo>
                    <a:pt x="810" y="619"/>
                    <a:pt x="631" y="798"/>
                    <a:pt x="405" y="798"/>
                  </a:cubicBezTo>
                  <a:cubicBezTo>
                    <a:pt x="191" y="798"/>
                    <a:pt x="0" y="619"/>
                    <a:pt x="0" y="405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7"/>
            <p:cNvSpPr/>
            <p:nvPr/>
          </p:nvSpPr>
          <p:spPr>
            <a:xfrm>
              <a:off x="3798043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7"/>
            <p:cNvSpPr/>
            <p:nvPr/>
          </p:nvSpPr>
          <p:spPr>
            <a:xfrm>
              <a:off x="4188261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7"/>
            <p:cNvSpPr/>
            <p:nvPr/>
          </p:nvSpPr>
          <p:spPr>
            <a:xfrm>
              <a:off x="4577674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7"/>
            <p:cNvSpPr/>
            <p:nvPr/>
          </p:nvSpPr>
          <p:spPr>
            <a:xfrm>
              <a:off x="4967891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393"/>
                  </a:moveTo>
                  <a:cubicBezTo>
                    <a:pt x="799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7"/>
            <p:cNvSpPr/>
            <p:nvPr/>
          </p:nvSpPr>
          <p:spPr>
            <a:xfrm>
              <a:off x="5358176" y="195493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7"/>
            <p:cNvSpPr/>
            <p:nvPr/>
          </p:nvSpPr>
          <p:spPr>
            <a:xfrm>
              <a:off x="5748394" y="195493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10" name="Google Shape;1010;p7"/>
            <p:cNvGrpSpPr/>
            <p:nvPr/>
          </p:nvGrpSpPr>
          <p:grpSpPr>
            <a:xfrm>
              <a:off x="3602532" y="2342026"/>
              <a:ext cx="2199348" cy="2339841"/>
              <a:chOff x="1262025" y="623413"/>
              <a:chExt cx="3815001" cy="4058701"/>
            </a:xfrm>
          </p:grpSpPr>
          <p:sp>
            <p:nvSpPr>
              <p:cNvPr id="1011" name="Google Shape;1011;p7"/>
              <p:cNvSpPr/>
              <p:nvPr/>
            </p:nvSpPr>
            <p:spPr>
              <a:xfrm>
                <a:off x="1262025" y="62341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3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2" name="Google Shape;1012;p7"/>
              <p:cNvSpPr/>
              <p:nvPr/>
            </p:nvSpPr>
            <p:spPr>
              <a:xfrm>
                <a:off x="193889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3" name="Google Shape;1013;p7"/>
              <p:cNvSpPr/>
              <p:nvPr/>
            </p:nvSpPr>
            <p:spPr>
              <a:xfrm>
                <a:off x="2615772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4" name="Google Shape;1014;p7"/>
              <p:cNvSpPr/>
              <p:nvPr/>
            </p:nvSpPr>
            <p:spPr>
              <a:xfrm>
                <a:off x="3292646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5" name="Google Shape;1015;p7"/>
              <p:cNvSpPr/>
              <p:nvPr/>
            </p:nvSpPr>
            <p:spPr>
              <a:xfrm>
                <a:off x="396951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3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393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6" name="Google Shape;1016;p7"/>
              <p:cNvSpPr/>
              <p:nvPr/>
            </p:nvSpPr>
            <p:spPr>
              <a:xfrm>
                <a:off x="4645114" y="62341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393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393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7" name="Google Shape;1017;p7"/>
              <p:cNvSpPr/>
              <p:nvPr/>
            </p:nvSpPr>
            <p:spPr>
              <a:xfrm>
                <a:off x="1601159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8" name="Google Shape;1018;p7"/>
              <p:cNvSpPr/>
              <p:nvPr/>
            </p:nvSpPr>
            <p:spPr>
              <a:xfrm>
                <a:off x="2278033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9" name="Google Shape;1019;p7"/>
              <p:cNvSpPr/>
              <p:nvPr/>
            </p:nvSpPr>
            <p:spPr>
              <a:xfrm>
                <a:off x="2953511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0" name="Google Shape;1020;p7"/>
              <p:cNvSpPr/>
              <p:nvPr/>
            </p:nvSpPr>
            <p:spPr>
              <a:xfrm>
                <a:off x="3630385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1" name="Google Shape;1021;p7"/>
              <p:cNvSpPr/>
              <p:nvPr/>
            </p:nvSpPr>
            <p:spPr>
              <a:xfrm>
                <a:off x="4307375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2" name="Google Shape;1022;p7"/>
              <p:cNvSpPr/>
              <p:nvPr/>
            </p:nvSpPr>
            <p:spPr>
              <a:xfrm>
                <a:off x="4984248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3" name="Google Shape;1023;p7"/>
              <p:cNvSpPr/>
              <p:nvPr/>
            </p:nvSpPr>
            <p:spPr>
              <a:xfrm>
                <a:off x="1262025" y="1503747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4" name="Google Shape;1024;p7"/>
              <p:cNvSpPr/>
              <p:nvPr/>
            </p:nvSpPr>
            <p:spPr>
              <a:xfrm>
                <a:off x="193889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5" name="Google Shape;1025;p7"/>
              <p:cNvSpPr/>
              <p:nvPr/>
            </p:nvSpPr>
            <p:spPr>
              <a:xfrm>
                <a:off x="2615772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6" name="Google Shape;1026;p7"/>
              <p:cNvSpPr/>
              <p:nvPr/>
            </p:nvSpPr>
            <p:spPr>
              <a:xfrm>
                <a:off x="3292646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4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7" name="Google Shape;1027;p7"/>
              <p:cNvSpPr/>
              <p:nvPr/>
            </p:nvSpPr>
            <p:spPr>
              <a:xfrm>
                <a:off x="396951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394" y="799"/>
                    </a:cubicBezTo>
                    <a:cubicBezTo>
                      <a:pt x="180" y="799"/>
                      <a:pt x="1" y="620"/>
                      <a:pt x="1" y="406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8" name="Google Shape;1028;p7"/>
              <p:cNvSpPr/>
              <p:nvPr/>
            </p:nvSpPr>
            <p:spPr>
              <a:xfrm>
                <a:off x="4645114" y="1503747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6"/>
                    </a:moveTo>
                    <a:cubicBezTo>
                      <a:pt x="810" y="620"/>
                      <a:pt x="631" y="799"/>
                      <a:pt x="405" y="799"/>
                    </a:cubicBezTo>
                    <a:cubicBezTo>
                      <a:pt x="191" y="799"/>
                      <a:pt x="0" y="620"/>
                      <a:pt x="0" y="406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9" name="Google Shape;1029;p7"/>
              <p:cNvSpPr/>
              <p:nvPr/>
            </p:nvSpPr>
            <p:spPr>
              <a:xfrm>
                <a:off x="1601159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0" name="Google Shape;1030;p7"/>
              <p:cNvSpPr/>
              <p:nvPr/>
            </p:nvSpPr>
            <p:spPr>
              <a:xfrm>
                <a:off x="2278033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1" name="Google Shape;1031;p7"/>
              <p:cNvSpPr/>
              <p:nvPr/>
            </p:nvSpPr>
            <p:spPr>
              <a:xfrm>
                <a:off x="2953511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2" name="Google Shape;1032;p7"/>
              <p:cNvSpPr/>
              <p:nvPr/>
            </p:nvSpPr>
            <p:spPr>
              <a:xfrm>
                <a:off x="3630385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4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9" y="180"/>
                      <a:pt x="799" y="39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3" name="Google Shape;1033;p7"/>
              <p:cNvSpPr/>
              <p:nvPr/>
            </p:nvSpPr>
            <p:spPr>
              <a:xfrm>
                <a:off x="4307375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405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4" name="Google Shape;1034;p7"/>
              <p:cNvSpPr/>
              <p:nvPr/>
            </p:nvSpPr>
            <p:spPr>
              <a:xfrm>
                <a:off x="4984248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5" name="Google Shape;1035;p7"/>
              <p:cNvSpPr/>
              <p:nvPr/>
            </p:nvSpPr>
            <p:spPr>
              <a:xfrm>
                <a:off x="1262025" y="2385593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405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6" name="Google Shape;1036;p7"/>
              <p:cNvSpPr/>
              <p:nvPr/>
            </p:nvSpPr>
            <p:spPr>
              <a:xfrm>
                <a:off x="193889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7" name="Google Shape;1037;p7"/>
              <p:cNvSpPr/>
              <p:nvPr/>
            </p:nvSpPr>
            <p:spPr>
              <a:xfrm>
                <a:off x="2615772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8" name="Google Shape;1038;p7"/>
              <p:cNvSpPr/>
              <p:nvPr/>
            </p:nvSpPr>
            <p:spPr>
              <a:xfrm>
                <a:off x="3292646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394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9" name="Google Shape;1039;p7"/>
              <p:cNvSpPr/>
              <p:nvPr/>
            </p:nvSpPr>
            <p:spPr>
              <a:xfrm>
                <a:off x="396951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405"/>
                    </a:moveTo>
                    <a:cubicBezTo>
                      <a:pt x="799" y="619"/>
                      <a:pt x="620" y="798"/>
                      <a:pt x="394" y="798"/>
                    </a:cubicBezTo>
                    <a:cubicBezTo>
                      <a:pt x="180" y="798"/>
                      <a:pt x="1" y="619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0" name="Google Shape;1040;p7"/>
              <p:cNvSpPr/>
              <p:nvPr/>
            </p:nvSpPr>
            <p:spPr>
              <a:xfrm>
                <a:off x="4645114" y="2385593"/>
                <a:ext cx="94173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8" extrusionOk="0">
                    <a:moveTo>
                      <a:pt x="810" y="405"/>
                    </a:moveTo>
                    <a:cubicBezTo>
                      <a:pt x="810" y="619"/>
                      <a:pt x="631" y="798"/>
                      <a:pt x="405" y="798"/>
                    </a:cubicBezTo>
                    <a:cubicBezTo>
                      <a:pt x="191" y="798"/>
                      <a:pt x="0" y="619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1" name="Google Shape;1041;p7"/>
              <p:cNvSpPr/>
              <p:nvPr/>
            </p:nvSpPr>
            <p:spPr>
              <a:xfrm>
                <a:off x="1601159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2" name="Google Shape;1042;p7"/>
              <p:cNvSpPr/>
              <p:nvPr/>
            </p:nvSpPr>
            <p:spPr>
              <a:xfrm>
                <a:off x="2278033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3" name="Google Shape;1043;p7"/>
              <p:cNvSpPr/>
              <p:nvPr/>
            </p:nvSpPr>
            <p:spPr>
              <a:xfrm>
                <a:off x="2953511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4" name="Google Shape;1044;p7"/>
              <p:cNvSpPr/>
              <p:nvPr/>
            </p:nvSpPr>
            <p:spPr>
              <a:xfrm>
                <a:off x="3630385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393"/>
                    </a:moveTo>
                    <a:cubicBezTo>
                      <a:pt x="799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5" name="Google Shape;1045;p7"/>
              <p:cNvSpPr/>
              <p:nvPr/>
            </p:nvSpPr>
            <p:spPr>
              <a:xfrm>
                <a:off x="4307375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6" name="Google Shape;1046;p7"/>
              <p:cNvSpPr/>
              <p:nvPr/>
            </p:nvSpPr>
            <p:spPr>
              <a:xfrm>
                <a:off x="4984248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7" name="Google Shape;1047;p7"/>
              <p:cNvSpPr/>
              <p:nvPr/>
            </p:nvSpPr>
            <p:spPr>
              <a:xfrm>
                <a:off x="1262025" y="326732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8" name="Google Shape;1048;p7"/>
              <p:cNvSpPr/>
              <p:nvPr/>
            </p:nvSpPr>
            <p:spPr>
              <a:xfrm>
                <a:off x="193889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9" name="Google Shape;1049;p7"/>
              <p:cNvSpPr/>
              <p:nvPr/>
            </p:nvSpPr>
            <p:spPr>
              <a:xfrm>
                <a:off x="2615772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0" name="Google Shape;1050;p7"/>
              <p:cNvSpPr/>
              <p:nvPr/>
            </p:nvSpPr>
            <p:spPr>
              <a:xfrm>
                <a:off x="3292646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1" name="Google Shape;1051;p7"/>
              <p:cNvSpPr/>
              <p:nvPr/>
            </p:nvSpPr>
            <p:spPr>
              <a:xfrm>
                <a:off x="396951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2" name="Google Shape;1052;p7"/>
              <p:cNvSpPr/>
              <p:nvPr/>
            </p:nvSpPr>
            <p:spPr>
              <a:xfrm>
                <a:off x="4645114" y="326732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3" name="Google Shape;1053;p7"/>
              <p:cNvSpPr/>
              <p:nvPr/>
            </p:nvSpPr>
            <p:spPr>
              <a:xfrm>
                <a:off x="1601159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4" name="Google Shape;1054;p7"/>
              <p:cNvSpPr/>
              <p:nvPr/>
            </p:nvSpPr>
            <p:spPr>
              <a:xfrm>
                <a:off x="2278033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5" name="Google Shape;1055;p7"/>
              <p:cNvSpPr/>
              <p:nvPr/>
            </p:nvSpPr>
            <p:spPr>
              <a:xfrm>
                <a:off x="2953511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6" name="Google Shape;1056;p7"/>
              <p:cNvSpPr/>
              <p:nvPr/>
            </p:nvSpPr>
            <p:spPr>
              <a:xfrm>
                <a:off x="3630385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9" y="393"/>
                    </a:moveTo>
                    <a:cubicBezTo>
                      <a:pt x="799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7" name="Google Shape;1057;p7"/>
              <p:cNvSpPr/>
              <p:nvPr/>
            </p:nvSpPr>
            <p:spPr>
              <a:xfrm>
                <a:off x="4307375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405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8" name="Google Shape;1058;p7"/>
              <p:cNvSpPr/>
              <p:nvPr/>
            </p:nvSpPr>
            <p:spPr>
              <a:xfrm>
                <a:off x="4984248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9" name="Google Shape;1059;p7"/>
              <p:cNvSpPr/>
              <p:nvPr/>
            </p:nvSpPr>
            <p:spPr>
              <a:xfrm>
                <a:off x="1262025" y="414905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0" name="Google Shape;1060;p7"/>
              <p:cNvSpPr/>
              <p:nvPr/>
            </p:nvSpPr>
            <p:spPr>
              <a:xfrm>
                <a:off x="193889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1" name="Google Shape;1061;p7"/>
              <p:cNvSpPr/>
              <p:nvPr/>
            </p:nvSpPr>
            <p:spPr>
              <a:xfrm>
                <a:off x="2615772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2" name="Google Shape;1062;p7"/>
              <p:cNvSpPr/>
              <p:nvPr/>
            </p:nvSpPr>
            <p:spPr>
              <a:xfrm>
                <a:off x="3292646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3" name="Google Shape;1063;p7"/>
              <p:cNvSpPr/>
              <p:nvPr/>
            </p:nvSpPr>
            <p:spPr>
              <a:xfrm>
                <a:off x="396951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4" name="Google Shape;1064;p7"/>
              <p:cNvSpPr/>
              <p:nvPr/>
            </p:nvSpPr>
            <p:spPr>
              <a:xfrm>
                <a:off x="4645114" y="414905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5" name="Google Shape;1065;p7"/>
              <p:cNvSpPr/>
              <p:nvPr/>
            </p:nvSpPr>
            <p:spPr>
              <a:xfrm>
                <a:off x="1601159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6" name="Google Shape;1066;p7"/>
              <p:cNvSpPr/>
              <p:nvPr/>
            </p:nvSpPr>
            <p:spPr>
              <a:xfrm>
                <a:off x="2278033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7" name="Google Shape;1067;p7"/>
              <p:cNvSpPr/>
              <p:nvPr/>
            </p:nvSpPr>
            <p:spPr>
              <a:xfrm>
                <a:off x="2953511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8" name="Google Shape;1068;p7"/>
              <p:cNvSpPr/>
              <p:nvPr/>
            </p:nvSpPr>
            <p:spPr>
              <a:xfrm>
                <a:off x="3630385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9" name="Google Shape;1069;p7"/>
              <p:cNvSpPr/>
              <p:nvPr/>
            </p:nvSpPr>
            <p:spPr>
              <a:xfrm>
                <a:off x="4307375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0" name="Google Shape;1070;p7"/>
              <p:cNvSpPr/>
              <p:nvPr/>
            </p:nvSpPr>
            <p:spPr>
              <a:xfrm>
                <a:off x="4984248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71" name="Google Shape;1071;p7"/>
            <p:cNvSpPr/>
            <p:nvPr/>
          </p:nvSpPr>
          <p:spPr>
            <a:xfrm>
              <a:off x="5801882" y="663651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3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7"/>
            <p:cNvSpPr/>
            <p:nvPr/>
          </p:nvSpPr>
          <p:spPr>
            <a:xfrm>
              <a:off x="6192100" y="663651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7"/>
            <p:cNvSpPr/>
            <p:nvPr/>
          </p:nvSpPr>
          <p:spPr>
            <a:xfrm>
              <a:off x="6582317" y="663651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7"/>
            <p:cNvSpPr/>
            <p:nvPr/>
          </p:nvSpPr>
          <p:spPr>
            <a:xfrm>
              <a:off x="6972535" y="663651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394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7"/>
            <p:cNvSpPr/>
            <p:nvPr/>
          </p:nvSpPr>
          <p:spPr>
            <a:xfrm>
              <a:off x="7362752" y="663651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3"/>
                  </a:moveTo>
                  <a:cubicBezTo>
                    <a:pt x="799" y="620"/>
                    <a:pt x="620" y="798"/>
                    <a:pt x="394" y="798"/>
                  </a:cubicBezTo>
                  <a:cubicBezTo>
                    <a:pt x="180" y="798"/>
                    <a:pt x="1" y="620"/>
                    <a:pt x="1" y="393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7"/>
            <p:cNvSpPr/>
            <p:nvPr/>
          </p:nvSpPr>
          <p:spPr>
            <a:xfrm>
              <a:off x="7752233" y="663651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393"/>
                  </a:moveTo>
                  <a:cubicBezTo>
                    <a:pt x="810" y="620"/>
                    <a:pt x="631" y="798"/>
                    <a:pt x="405" y="798"/>
                  </a:cubicBezTo>
                  <a:cubicBezTo>
                    <a:pt x="191" y="798"/>
                    <a:pt x="0" y="620"/>
                    <a:pt x="0" y="393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7"/>
            <p:cNvSpPr/>
            <p:nvPr/>
          </p:nvSpPr>
          <p:spPr>
            <a:xfrm>
              <a:off x="5997393" y="917407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7"/>
            <p:cNvSpPr/>
            <p:nvPr/>
          </p:nvSpPr>
          <p:spPr>
            <a:xfrm>
              <a:off x="6387611" y="917407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7"/>
            <p:cNvSpPr/>
            <p:nvPr/>
          </p:nvSpPr>
          <p:spPr>
            <a:xfrm>
              <a:off x="6777024" y="917407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7"/>
            <p:cNvSpPr/>
            <p:nvPr/>
          </p:nvSpPr>
          <p:spPr>
            <a:xfrm>
              <a:off x="7167241" y="917407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5"/>
                  </a:moveTo>
                  <a:cubicBezTo>
                    <a:pt x="799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9" y="179"/>
                    <a:pt x="799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7"/>
            <p:cNvSpPr/>
            <p:nvPr/>
          </p:nvSpPr>
          <p:spPr>
            <a:xfrm>
              <a:off x="7557526" y="917407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7"/>
            <p:cNvSpPr/>
            <p:nvPr/>
          </p:nvSpPr>
          <p:spPr>
            <a:xfrm>
              <a:off x="7947744" y="917407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7"/>
            <p:cNvSpPr/>
            <p:nvPr/>
          </p:nvSpPr>
          <p:spPr>
            <a:xfrm>
              <a:off x="5801882" y="1171164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6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7"/>
            <p:cNvSpPr/>
            <p:nvPr/>
          </p:nvSpPr>
          <p:spPr>
            <a:xfrm>
              <a:off x="6192100" y="117116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7"/>
            <p:cNvSpPr/>
            <p:nvPr/>
          </p:nvSpPr>
          <p:spPr>
            <a:xfrm>
              <a:off x="6582317" y="117116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7"/>
            <p:cNvSpPr/>
            <p:nvPr/>
          </p:nvSpPr>
          <p:spPr>
            <a:xfrm>
              <a:off x="6972535" y="117116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394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394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7"/>
            <p:cNvSpPr/>
            <p:nvPr/>
          </p:nvSpPr>
          <p:spPr>
            <a:xfrm>
              <a:off x="7362752" y="117116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6"/>
                  </a:moveTo>
                  <a:cubicBezTo>
                    <a:pt x="799" y="620"/>
                    <a:pt x="620" y="799"/>
                    <a:pt x="394" y="799"/>
                  </a:cubicBezTo>
                  <a:cubicBezTo>
                    <a:pt x="180" y="799"/>
                    <a:pt x="1" y="620"/>
                    <a:pt x="1" y="406"/>
                  </a:cubicBezTo>
                  <a:cubicBezTo>
                    <a:pt x="1" y="179"/>
                    <a:pt x="180" y="1"/>
                    <a:pt x="394" y="1"/>
                  </a:cubicBezTo>
                  <a:cubicBezTo>
                    <a:pt x="620" y="1"/>
                    <a:pt x="799" y="179"/>
                    <a:pt x="799" y="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7"/>
            <p:cNvSpPr/>
            <p:nvPr/>
          </p:nvSpPr>
          <p:spPr>
            <a:xfrm>
              <a:off x="7752233" y="1171164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406"/>
                  </a:moveTo>
                  <a:cubicBezTo>
                    <a:pt x="810" y="620"/>
                    <a:pt x="631" y="799"/>
                    <a:pt x="405" y="799"/>
                  </a:cubicBezTo>
                  <a:cubicBezTo>
                    <a:pt x="191" y="799"/>
                    <a:pt x="0" y="620"/>
                    <a:pt x="0" y="406"/>
                  </a:cubicBezTo>
                  <a:cubicBezTo>
                    <a:pt x="0" y="179"/>
                    <a:pt x="191" y="1"/>
                    <a:pt x="405" y="1"/>
                  </a:cubicBezTo>
                  <a:cubicBezTo>
                    <a:pt x="631" y="1"/>
                    <a:pt x="810" y="179"/>
                    <a:pt x="810" y="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7"/>
            <p:cNvSpPr/>
            <p:nvPr/>
          </p:nvSpPr>
          <p:spPr>
            <a:xfrm>
              <a:off x="5997393" y="142572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7"/>
            <p:cNvSpPr/>
            <p:nvPr/>
          </p:nvSpPr>
          <p:spPr>
            <a:xfrm>
              <a:off x="6387611" y="142572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7"/>
            <p:cNvSpPr/>
            <p:nvPr/>
          </p:nvSpPr>
          <p:spPr>
            <a:xfrm>
              <a:off x="6777024" y="142572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7"/>
            <p:cNvSpPr/>
            <p:nvPr/>
          </p:nvSpPr>
          <p:spPr>
            <a:xfrm>
              <a:off x="7167241" y="142572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4"/>
                  </a:moveTo>
                  <a:cubicBezTo>
                    <a:pt x="799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9" y="180"/>
                    <a:pt x="799" y="3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7"/>
            <p:cNvSpPr/>
            <p:nvPr/>
          </p:nvSpPr>
          <p:spPr>
            <a:xfrm>
              <a:off x="7557526" y="1425724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405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7"/>
            <p:cNvSpPr/>
            <p:nvPr/>
          </p:nvSpPr>
          <p:spPr>
            <a:xfrm>
              <a:off x="7947744" y="1425724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7"/>
            <p:cNvSpPr/>
            <p:nvPr/>
          </p:nvSpPr>
          <p:spPr>
            <a:xfrm>
              <a:off x="5801882" y="1679548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405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7"/>
            <p:cNvSpPr/>
            <p:nvPr/>
          </p:nvSpPr>
          <p:spPr>
            <a:xfrm>
              <a:off x="6192100" y="167954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7"/>
            <p:cNvSpPr/>
            <p:nvPr/>
          </p:nvSpPr>
          <p:spPr>
            <a:xfrm>
              <a:off x="6582317" y="167954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" name="Google Shape;1098;p7"/>
            <p:cNvSpPr/>
            <p:nvPr/>
          </p:nvSpPr>
          <p:spPr>
            <a:xfrm>
              <a:off x="6972535" y="167954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394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" name="Google Shape;1099;p7"/>
            <p:cNvSpPr/>
            <p:nvPr/>
          </p:nvSpPr>
          <p:spPr>
            <a:xfrm>
              <a:off x="7362752" y="167954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405"/>
                  </a:moveTo>
                  <a:cubicBezTo>
                    <a:pt x="799" y="619"/>
                    <a:pt x="620" y="798"/>
                    <a:pt x="394" y="798"/>
                  </a:cubicBezTo>
                  <a:cubicBezTo>
                    <a:pt x="180" y="798"/>
                    <a:pt x="1" y="619"/>
                    <a:pt x="1" y="405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" name="Google Shape;1100;p7"/>
            <p:cNvSpPr/>
            <p:nvPr/>
          </p:nvSpPr>
          <p:spPr>
            <a:xfrm>
              <a:off x="7752233" y="1679548"/>
              <a:ext cx="54290" cy="53486"/>
            </a:xfrm>
            <a:custGeom>
              <a:avLst/>
              <a:gdLst/>
              <a:ahLst/>
              <a:cxnLst/>
              <a:rect l="l" t="t" r="r" b="b"/>
              <a:pathLst>
                <a:path w="810" h="798" extrusionOk="0">
                  <a:moveTo>
                    <a:pt x="810" y="405"/>
                  </a:moveTo>
                  <a:cubicBezTo>
                    <a:pt x="810" y="619"/>
                    <a:pt x="631" y="798"/>
                    <a:pt x="405" y="798"/>
                  </a:cubicBezTo>
                  <a:cubicBezTo>
                    <a:pt x="191" y="798"/>
                    <a:pt x="0" y="619"/>
                    <a:pt x="0" y="405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7"/>
            <p:cNvSpPr/>
            <p:nvPr/>
          </p:nvSpPr>
          <p:spPr>
            <a:xfrm>
              <a:off x="5997393" y="193410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7"/>
            <p:cNvSpPr/>
            <p:nvPr/>
          </p:nvSpPr>
          <p:spPr>
            <a:xfrm>
              <a:off x="6387611" y="193410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3" name="Google Shape;1103;p7"/>
            <p:cNvSpPr/>
            <p:nvPr/>
          </p:nvSpPr>
          <p:spPr>
            <a:xfrm>
              <a:off x="6777024" y="193410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4" name="Google Shape;1104;p7"/>
            <p:cNvSpPr/>
            <p:nvPr/>
          </p:nvSpPr>
          <p:spPr>
            <a:xfrm>
              <a:off x="7167241" y="193410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393"/>
                  </a:moveTo>
                  <a:cubicBezTo>
                    <a:pt x="799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5" name="Google Shape;1105;p7"/>
            <p:cNvSpPr/>
            <p:nvPr/>
          </p:nvSpPr>
          <p:spPr>
            <a:xfrm>
              <a:off x="7557526" y="1934108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1106;p7"/>
            <p:cNvSpPr/>
            <p:nvPr/>
          </p:nvSpPr>
          <p:spPr>
            <a:xfrm>
              <a:off x="7947744" y="1934108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07" name="Google Shape;1107;p7"/>
            <p:cNvGrpSpPr/>
            <p:nvPr/>
          </p:nvGrpSpPr>
          <p:grpSpPr>
            <a:xfrm>
              <a:off x="5801882" y="2321201"/>
              <a:ext cx="2199348" cy="2339841"/>
              <a:chOff x="1262025" y="623413"/>
              <a:chExt cx="3815001" cy="4058701"/>
            </a:xfrm>
          </p:grpSpPr>
          <p:sp>
            <p:nvSpPr>
              <p:cNvPr id="1108" name="Google Shape;1108;p7"/>
              <p:cNvSpPr/>
              <p:nvPr/>
            </p:nvSpPr>
            <p:spPr>
              <a:xfrm>
                <a:off x="1262025" y="62341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3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9" name="Google Shape;1109;p7"/>
              <p:cNvSpPr/>
              <p:nvPr/>
            </p:nvSpPr>
            <p:spPr>
              <a:xfrm>
                <a:off x="193889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0" name="Google Shape;1110;p7"/>
              <p:cNvSpPr/>
              <p:nvPr/>
            </p:nvSpPr>
            <p:spPr>
              <a:xfrm>
                <a:off x="2615772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1" name="Google Shape;1111;p7"/>
              <p:cNvSpPr/>
              <p:nvPr/>
            </p:nvSpPr>
            <p:spPr>
              <a:xfrm>
                <a:off x="3292646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2" name="Google Shape;1112;p7"/>
              <p:cNvSpPr/>
              <p:nvPr/>
            </p:nvSpPr>
            <p:spPr>
              <a:xfrm>
                <a:off x="396951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3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393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3" name="Google Shape;1113;p7"/>
              <p:cNvSpPr/>
              <p:nvPr/>
            </p:nvSpPr>
            <p:spPr>
              <a:xfrm>
                <a:off x="4645114" y="62341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393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393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4" name="Google Shape;1114;p7"/>
              <p:cNvSpPr/>
              <p:nvPr/>
            </p:nvSpPr>
            <p:spPr>
              <a:xfrm>
                <a:off x="1601159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5" name="Google Shape;1115;p7"/>
              <p:cNvSpPr/>
              <p:nvPr/>
            </p:nvSpPr>
            <p:spPr>
              <a:xfrm>
                <a:off x="2278033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6" name="Google Shape;1116;p7"/>
              <p:cNvSpPr/>
              <p:nvPr/>
            </p:nvSpPr>
            <p:spPr>
              <a:xfrm>
                <a:off x="2953511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7" name="Google Shape;1117;p7"/>
              <p:cNvSpPr/>
              <p:nvPr/>
            </p:nvSpPr>
            <p:spPr>
              <a:xfrm>
                <a:off x="3630385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8" name="Google Shape;1118;p7"/>
              <p:cNvSpPr/>
              <p:nvPr/>
            </p:nvSpPr>
            <p:spPr>
              <a:xfrm>
                <a:off x="4307375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9" name="Google Shape;1119;p7"/>
              <p:cNvSpPr/>
              <p:nvPr/>
            </p:nvSpPr>
            <p:spPr>
              <a:xfrm>
                <a:off x="4984248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0" name="Google Shape;1120;p7"/>
              <p:cNvSpPr/>
              <p:nvPr/>
            </p:nvSpPr>
            <p:spPr>
              <a:xfrm>
                <a:off x="1262025" y="1503747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1" name="Google Shape;1121;p7"/>
              <p:cNvSpPr/>
              <p:nvPr/>
            </p:nvSpPr>
            <p:spPr>
              <a:xfrm>
                <a:off x="193889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2" name="Google Shape;1122;p7"/>
              <p:cNvSpPr/>
              <p:nvPr/>
            </p:nvSpPr>
            <p:spPr>
              <a:xfrm>
                <a:off x="2615772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3" name="Google Shape;1123;p7"/>
              <p:cNvSpPr/>
              <p:nvPr/>
            </p:nvSpPr>
            <p:spPr>
              <a:xfrm>
                <a:off x="3292646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4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4" name="Google Shape;1124;p7"/>
              <p:cNvSpPr/>
              <p:nvPr/>
            </p:nvSpPr>
            <p:spPr>
              <a:xfrm>
                <a:off x="396951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394" y="799"/>
                    </a:cubicBezTo>
                    <a:cubicBezTo>
                      <a:pt x="180" y="799"/>
                      <a:pt x="1" y="620"/>
                      <a:pt x="1" y="406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5" name="Google Shape;1125;p7"/>
              <p:cNvSpPr/>
              <p:nvPr/>
            </p:nvSpPr>
            <p:spPr>
              <a:xfrm>
                <a:off x="4645114" y="1503747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6"/>
                    </a:moveTo>
                    <a:cubicBezTo>
                      <a:pt x="810" y="620"/>
                      <a:pt x="631" y="799"/>
                      <a:pt x="405" y="799"/>
                    </a:cubicBezTo>
                    <a:cubicBezTo>
                      <a:pt x="191" y="799"/>
                      <a:pt x="0" y="620"/>
                      <a:pt x="0" y="406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6" name="Google Shape;1126;p7"/>
              <p:cNvSpPr/>
              <p:nvPr/>
            </p:nvSpPr>
            <p:spPr>
              <a:xfrm>
                <a:off x="1601159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7" name="Google Shape;1127;p7"/>
              <p:cNvSpPr/>
              <p:nvPr/>
            </p:nvSpPr>
            <p:spPr>
              <a:xfrm>
                <a:off x="2278033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8" name="Google Shape;1128;p7"/>
              <p:cNvSpPr/>
              <p:nvPr/>
            </p:nvSpPr>
            <p:spPr>
              <a:xfrm>
                <a:off x="2953511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9" name="Google Shape;1129;p7"/>
              <p:cNvSpPr/>
              <p:nvPr/>
            </p:nvSpPr>
            <p:spPr>
              <a:xfrm>
                <a:off x="3630385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4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9" y="180"/>
                      <a:pt x="799" y="39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0" name="Google Shape;1130;p7"/>
              <p:cNvSpPr/>
              <p:nvPr/>
            </p:nvSpPr>
            <p:spPr>
              <a:xfrm>
                <a:off x="4307375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405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1" name="Google Shape;1131;p7"/>
              <p:cNvSpPr/>
              <p:nvPr/>
            </p:nvSpPr>
            <p:spPr>
              <a:xfrm>
                <a:off x="4984248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2" name="Google Shape;1132;p7"/>
              <p:cNvSpPr/>
              <p:nvPr/>
            </p:nvSpPr>
            <p:spPr>
              <a:xfrm>
                <a:off x="1262025" y="2385593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405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3" name="Google Shape;1133;p7"/>
              <p:cNvSpPr/>
              <p:nvPr/>
            </p:nvSpPr>
            <p:spPr>
              <a:xfrm>
                <a:off x="193889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4" name="Google Shape;1134;p7"/>
              <p:cNvSpPr/>
              <p:nvPr/>
            </p:nvSpPr>
            <p:spPr>
              <a:xfrm>
                <a:off x="2615772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5" name="Google Shape;1135;p7"/>
              <p:cNvSpPr/>
              <p:nvPr/>
            </p:nvSpPr>
            <p:spPr>
              <a:xfrm>
                <a:off x="3292646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394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6" name="Google Shape;1136;p7"/>
              <p:cNvSpPr/>
              <p:nvPr/>
            </p:nvSpPr>
            <p:spPr>
              <a:xfrm>
                <a:off x="396951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405"/>
                    </a:moveTo>
                    <a:cubicBezTo>
                      <a:pt x="799" y="619"/>
                      <a:pt x="620" y="798"/>
                      <a:pt x="394" y="798"/>
                    </a:cubicBezTo>
                    <a:cubicBezTo>
                      <a:pt x="180" y="798"/>
                      <a:pt x="1" y="619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7" name="Google Shape;1137;p7"/>
              <p:cNvSpPr/>
              <p:nvPr/>
            </p:nvSpPr>
            <p:spPr>
              <a:xfrm>
                <a:off x="4645114" y="2385593"/>
                <a:ext cx="94173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8" extrusionOk="0">
                    <a:moveTo>
                      <a:pt x="810" y="405"/>
                    </a:moveTo>
                    <a:cubicBezTo>
                      <a:pt x="810" y="619"/>
                      <a:pt x="631" y="798"/>
                      <a:pt x="405" y="798"/>
                    </a:cubicBezTo>
                    <a:cubicBezTo>
                      <a:pt x="191" y="798"/>
                      <a:pt x="0" y="619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8" name="Google Shape;1138;p7"/>
              <p:cNvSpPr/>
              <p:nvPr/>
            </p:nvSpPr>
            <p:spPr>
              <a:xfrm>
                <a:off x="1601159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9" name="Google Shape;1139;p7"/>
              <p:cNvSpPr/>
              <p:nvPr/>
            </p:nvSpPr>
            <p:spPr>
              <a:xfrm>
                <a:off x="2278033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0" name="Google Shape;1140;p7"/>
              <p:cNvSpPr/>
              <p:nvPr/>
            </p:nvSpPr>
            <p:spPr>
              <a:xfrm>
                <a:off x="2953511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1" name="Google Shape;1141;p7"/>
              <p:cNvSpPr/>
              <p:nvPr/>
            </p:nvSpPr>
            <p:spPr>
              <a:xfrm>
                <a:off x="3630385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393"/>
                    </a:moveTo>
                    <a:cubicBezTo>
                      <a:pt x="799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2" name="Google Shape;1142;p7"/>
              <p:cNvSpPr/>
              <p:nvPr/>
            </p:nvSpPr>
            <p:spPr>
              <a:xfrm>
                <a:off x="4307375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3" name="Google Shape;1143;p7"/>
              <p:cNvSpPr/>
              <p:nvPr/>
            </p:nvSpPr>
            <p:spPr>
              <a:xfrm>
                <a:off x="4984248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4" name="Google Shape;1144;p7"/>
              <p:cNvSpPr/>
              <p:nvPr/>
            </p:nvSpPr>
            <p:spPr>
              <a:xfrm>
                <a:off x="1262025" y="326732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5" name="Google Shape;1145;p7"/>
              <p:cNvSpPr/>
              <p:nvPr/>
            </p:nvSpPr>
            <p:spPr>
              <a:xfrm>
                <a:off x="193889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6" name="Google Shape;1146;p7"/>
              <p:cNvSpPr/>
              <p:nvPr/>
            </p:nvSpPr>
            <p:spPr>
              <a:xfrm>
                <a:off x="2615772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7" name="Google Shape;1147;p7"/>
              <p:cNvSpPr/>
              <p:nvPr/>
            </p:nvSpPr>
            <p:spPr>
              <a:xfrm>
                <a:off x="3292646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8" name="Google Shape;1148;p7"/>
              <p:cNvSpPr/>
              <p:nvPr/>
            </p:nvSpPr>
            <p:spPr>
              <a:xfrm>
                <a:off x="396951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9" name="Google Shape;1149;p7"/>
              <p:cNvSpPr/>
              <p:nvPr/>
            </p:nvSpPr>
            <p:spPr>
              <a:xfrm>
                <a:off x="4645114" y="326732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0" name="Google Shape;1150;p7"/>
              <p:cNvSpPr/>
              <p:nvPr/>
            </p:nvSpPr>
            <p:spPr>
              <a:xfrm>
                <a:off x="1601159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1" name="Google Shape;1151;p7"/>
              <p:cNvSpPr/>
              <p:nvPr/>
            </p:nvSpPr>
            <p:spPr>
              <a:xfrm>
                <a:off x="2278033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2" name="Google Shape;1152;p7"/>
              <p:cNvSpPr/>
              <p:nvPr/>
            </p:nvSpPr>
            <p:spPr>
              <a:xfrm>
                <a:off x="2953511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3" name="Google Shape;1153;p7"/>
              <p:cNvSpPr/>
              <p:nvPr/>
            </p:nvSpPr>
            <p:spPr>
              <a:xfrm>
                <a:off x="3630385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9" y="393"/>
                    </a:moveTo>
                    <a:cubicBezTo>
                      <a:pt x="799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4" name="Google Shape;1154;p7"/>
              <p:cNvSpPr/>
              <p:nvPr/>
            </p:nvSpPr>
            <p:spPr>
              <a:xfrm>
                <a:off x="4307375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405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5" name="Google Shape;1155;p7"/>
              <p:cNvSpPr/>
              <p:nvPr/>
            </p:nvSpPr>
            <p:spPr>
              <a:xfrm>
                <a:off x="4984248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6" name="Google Shape;1156;p7"/>
              <p:cNvSpPr/>
              <p:nvPr/>
            </p:nvSpPr>
            <p:spPr>
              <a:xfrm>
                <a:off x="1262025" y="414905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7" name="Google Shape;1157;p7"/>
              <p:cNvSpPr/>
              <p:nvPr/>
            </p:nvSpPr>
            <p:spPr>
              <a:xfrm>
                <a:off x="193889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8" name="Google Shape;1158;p7"/>
              <p:cNvSpPr/>
              <p:nvPr/>
            </p:nvSpPr>
            <p:spPr>
              <a:xfrm>
                <a:off x="2615772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9" name="Google Shape;1159;p7"/>
              <p:cNvSpPr/>
              <p:nvPr/>
            </p:nvSpPr>
            <p:spPr>
              <a:xfrm>
                <a:off x="3292646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0" name="Google Shape;1160;p7"/>
              <p:cNvSpPr/>
              <p:nvPr/>
            </p:nvSpPr>
            <p:spPr>
              <a:xfrm>
                <a:off x="396951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1" name="Google Shape;1161;p7"/>
              <p:cNvSpPr/>
              <p:nvPr/>
            </p:nvSpPr>
            <p:spPr>
              <a:xfrm>
                <a:off x="4645114" y="414905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2" name="Google Shape;1162;p7"/>
              <p:cNvSpPr/>
              <p:nvPr/>
            </p:nvSpPr>
            <p:spPr>
              <a:xfrm>
                <a:off x="1601159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3" name="Google Shape;1163;p7"/>
              <p:cNvSpPr/>
              <p:nvPr/>
            </p:nvSpPr>
            <p:spPr>
              <a:xfrm>
                <a:off x="2278033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4" name="Google Shape;1164;p7"/>
              <p:cNvSpPr/>
              <p:nvPr/>
            </p:nvSpPr>
            <p:spPr>
              <a:xfrm>
                <a:off x="2953511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5" name="Google Shape;1165;p7"/>
              <p:cNvSpPr/>
              <p:nvPr/>
            </p:nvSpPr>
            <p:spPr>
              <a:xfrm>
                <a:off x="3630385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6" name="Google Shape;1166;p7"/>
              <p:cNvSpPr/>
              <p:nvPr/>
            </p:nvSpPr>
            <p:spPr>
              <a:xfrm>
                <a:off x="4307375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7" name="Google Shape;1167;p7"/>
              <p:cNvSpPr/>
              <p:nvPr/>
            </p:nvSpPr>
            <p:spPr>
              <a:xfrm>
                <a:off x="4984248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168" name="Google Shape;1168;p7"/>
          <p:cNvGrpSpPr/>
          <p:nvPr/>
        </p:nvGrpSpPr>
        <p:grpSpPr>
          <a:xfrm>
            <a:off x="1318425" y="944137"/>
            <a:ext cx="6530725" cy="3446723"/>
            <a:chOff x="1308900" y="944175"/>
            <a:chExt cx="6530725" cy="3143100"/>
          </a:xfrm>
        </p:grpSpPr>
        <p:sp>
          <p:nvSpPr>
            <p:cNvPr id="1169" name="Google Shape;1169;p7"/>
            <p:cNvSpPr/>
            <p:nvPr/>
          </p:nvSpPr>
          <p:spPr>
            <a:xfrm>
              <a:off x="1308900" y="944175"/>
              <a:ext cx="6526200" cy="3143100"/>
            </a:xfrm>
            <a:prstGeom prst="rect">
              <a:avLst/>
            </a:prstGeom>
            <a:solidFill>
              <a:srgbClr val="F1DB58">
                <a:alpha val="388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7"/>
            <p:cNvSpPr/>
            <p:nvPr/>
          </p:nvSpPr>
          <p:spPr>
            <a:xfrm>
              <a:off x="1308900" y="944175"/>
              <a:ext cx="6526200" cy="31431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7"/>
            <p:cNvSpPr/>
            <p:nvPr/>
          </p:nvSpPr>
          <p:spPr>
            <a:xfrm>
              <a:off x="1313425" y="944175"/>
              <a:ext cx="6526200" cy="3143100"/>
            </a:xfrm>
            <a:prstGeom prst="rect">
              <a:avLst/>
            </a:prstGeom>
            <a:solidFill>
              <a:srgbClr val="FFF9D4">
                <a:alpha val="6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72" name="Google Shape;1172;p7"/>
          <p:cNvSpPr txBox="1">
            <a:spLocks noGrp="1"/>
          </p:cNvSpPr>
          <p:nvPr>
            <p:ph type="ctrTitle"/>
          </p:nvPr>
        </p:nvSpPr>
        <p:spPr>
          <a:xfrm>
            <a:off x="1490850" y="988725"/>
            <a:ext cx="6162300" cy="90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000" b="1">
                <a:latin typeface="Itim"/>
                <a:ea typeface="Itim"/>
                <a:cs typeface="Itim"/>
                <a:sym typeface="Iti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73" name="Google Shape;1173;p7"/>
          <p:cNvSpPr txBox="1">
            <a:spLocks noGrp="1"/>
          </p:cNvSpPr>
          <p:nvPr>
            <p:ph type="subTitle" idx="1"/>
          </p:nvPr>
        </p:nvSpPr>
        <p:spPr>
          <a:xfrm>
            <a:off x="1308900" y="1852325"/>
            <a:ext cx="6526200" cy="107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Coming Soon"/>
                <a:ea typeface="Coming Soon"/>
                <a:cs typeface="Coming Soon"/>
                <a:sym typeface="Coming Soon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174" name="Google Shape;1174;p7"/>
          <p:cNvSpPr/>
          <p:nvPr/>
        </p:nvSpPr>
        <p:spPr>
          <a:xfrm>
            <a:off x="8887093" y="1663060"/>
            <a:ext cx="142473" cy="124705"/>
          </a:xfrm>
          <a:custGeom>
            <a:avLst/>
            <a:gdLst/>
            <a:ahLst/>
            <a:cxnLst/>
            <a:rect l="l" t="t" r="r" b="b"/>
            <a:pathLst>
              <a:path w="858" h="751" extrusionOk="0">
                <a:moveTo>
                  <a:pt x="431" y="0"/>
                </a:moveTo>
                <a:cubicBezTo>
                  <a:pt x="376" y="0"/>
                  <a:pt x="322" y="30"/>
                  <a:pt x="298" y="89"/>
                </a:cubicBezTo>
                <a:cubicBezTo>
                  <a:pt x="275" y="125"/>
                  <a:pt x="227" y="161"/>
                  <a:pt x="179" y="173"/>
                </a:cubicBezTo>
                <a:cubicBezTo>
                  <a:pt x="48" y="185"/>
                  <a:pt x="1" y="339"/>
                  <a:pt x="96" y="435"/>
                </a:cubicBezTo>
                <a:cubicBezTo>
                  <a:pt x="132" y="470"/>
                  <a:pt x="144" y="518"/>
                  <a:pt x="132" y="566"/>
                </a:cubicBezTo>
                <a:cubicBezTo>
                  <a:pt x="122" y="669"/>
                  <a:pt x="202" y="750"/>
                  <a:pt x="289" y="750"/>
                </a:cubicBezTo>
                <a:cubicBezTo>
                  <a:pt x="312" y="750"/>
                  <a:pt x="336" y="745"/>
                  <a:pt x="358" y="732"/>
                </a:cubicBezTo>
                <a:cubicBezTo>
                  <a:pt x="382" y="720"/>
                  <a:pt x="406" y="714"/>
                  <a:pt x="429" y="714"/>
                </a:cubicBezTo>
                <a:cubicBezTo>
                  <a:pt x="453" y="714"/>
                  <a:pt x="477" y="720"/>
                  <a:pt x="501" y="732"/>
                </a:cubicBezTo>
                <a:cubicBezTo>
                  <a:pt x="526" y="745"/>
                  <a:pt x="551" y="750"/>
                  <a:pt x="576" y="750"/>
                </a:cubicBezTo>
                <a:cubicBezTo>
                  <a:pt x="668" y="750"/>
                  <a:pt x="746" y="669"/>
                  <a:pt x="727" y="566"/>
                </a:cubicBezTo>
                <a:cubicBezTo>
                  <a:pt x="715" y="518"/>
                  <a:pt x="739" y="470"/>
                  <a:pt x="775" y="435"/>
                </a:cubicBezTo>
                <a:cubicBezTo>
                  <a:pt x="858" y="339"/>
                  <a:pt x="810" y="185"/>
                  <a:pt x="679" y="173"/>
                </a:cubicBezTo>
                <a:cubicBezTo>
                  <a:pt x="632" y="161"/>
                  <a:pt x="596" y="125"/>
                  <a:pt x="572" y="89"/>
                </a:cubicBezTo>
                <a:cubicBezTo>
                  <a:pt x="542" y="30"/>
                  <a:pt x="486" y="0"/>
                  <a:pt x="43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2"/>
        </a:solidFill>
        <a:effectLst/>
      </p:bgPr>
    </p:bg>
    <p:spTree>
      <p:nvGrpSpPr>
        <p:cNvPr id="1" name="Shape 1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6" name="Google Shape;1176;p8"/>
          <p:cNvSpPr/>
          <p:nvPr/>
        </p:nvSpPr>
        <p:spPr>
          <a:xfrm>
            <a:off x="0" y="-6"/>
            <a:ext cx="150140" cy="150328"/>
          </a:xfrm>
          <a:custGeom>
            <a:avLst/>
            <a:gdLst/>
            <a:ahLst/>
            <a:cxnLst/>
            <a:rect l="l" t="t" r="r" b="b"/>
            <a:pathLst>
              <a:path w="798" h="799" extrusionOk="0">
                <a:moveTo>
                  <a:pt x="798" y="406"/>
                </a:moveTo>
                <a:cubicBezTo>
                  <a:pt x="798" y="620"/>
                  <a:pt x="619" y="799"/>
                  <a:pt x="405" y="799"/>
                </a:cubicBezTo>
                <a:cubicBezTo>
                  <a:pt x="179" y="799"/>
                  <a:pt x="0" y="620"/>
                  <a:pt x="0" y="406"/>
                </a:cubicBezTo>
                <a:cubicBezTo>
                  <a:pt x="0" y="179"/>
                  <a:pt x="179" y="1"/>
                  <a:pt x="405" y="1"/>
                </a:cubicBezTo>
                <a:cubicBezTo>
                  <a:pt x="619" y="1"/>
                  <a:pt x="798" y="179"/>
                  <a:pt x="798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7" name="Google Shape;1177;p8"/>
          <p:cNvSpPr/>
          <p:nvPr/>
        </p:nvSpPr>
        <p:spPr>
          <a:xfrm>
            <a:off x="1095371" y="-6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6"/>
                </a:moveTo>
                <a:cubicBezTo>
                  <a:pt x="798" y="620"/>
                  <a:pt x="620" y="799"/>
                  <a:pt x="405" y="799"/>
                </a:cubicBezTo>
                <a:cubicBezTo>
                  <a:pt x="179" y="799"/>
                  <a:pt x="0" y="620"/>
                  <a:pt x="0" y="406"/>
                </a:cubicBezTo>
                <a:cubicBezTo>
                  <a:pt x="0" y="179"/>
                  <a:pt x="179" y="1"/>
                  <a:pt x="405" y="1"/>
                </a:cubicBezTo>
                <a:cubicBezTo>
                  <a:pt x="620" y="1"/>
                  <a:pt x="798" y="179"/>
                  <a:pt x="798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8" name="Google Shape;1178;p8"/>
          <p:cNvSpPr/>
          <p:nvPr/>
        </p:nvSpPr>
        <p:spPr>
          <a:xfrm>
            <a:off x="2190742" y="-6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6"/>
                </a:moveTo>
                <a:cubicBezTo>
                  <a:pt x="798" y="620"/>
                  <a:pt x="620" y="799"/>
                  <a:pt x="405" y="799"/>
                </a:cubicBezTo>
                <a:cubicBezTo>
                  <a:pt x="179" y="799"/>
                  <a:pt x="1" y="620"/>
                  <a:pt x="1" y="406"/>
                </a:cubicBezTo>
                <a:cubicBezTo>
                  <a:pt x="1" y="179"/>
                  <a:pt x="179" y="1"/>
                  <a:pt x="405" y="1"/>
                </a:cubicBezTo>
                <a:cubicBezTo>
                  <a:pt x="620" y="1"/>
                  <a:pt x="798" y="179"/>
                  <a:pt x="798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9" name="Google Shape;1179;p8"/>
          <p:cNvSpPr/>
          <p:nvPr/>
        </p:nvSpPr>
        <p:spPr>
          <a:xfrm>
            <a:off x="3286113" y="-6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6"/>
                </a:moveTo>
                <a:cubicBezTo>
                  <a:pt x="798" y="620"/>
                  <a:pt x="620" y="799"/>
                  <a:pt x="394" y="799"/>
                </a:cubicBezTo>
                <a:cubicBezTo>
                  <a:pt x="179" y="799"/>
                  <a:pt x="1" y="620"/>
                  <a:pt x="1" y="406"/>
                </a:cubicBezTo>
                <a:cubicBezTo>
                  <a:pt x="1" y="179"/>
                  <a:pt x="179" y="1"/>
                  <a:pt x="394" y="1"/>
                </a:cubicBezTo>
                <a:cubicBezTo>
                  <a:pt x="620" y="1"/>
                  <a:pt x="798" y="179"/>
                  <a:pt x="798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0" name="Google Shape;1180;p8"/>
          <p:cNvSpPr/>
          <p:nvPr/>
        </p:nvSpPr>
        <p:spPr>
          <a:xfrm>
            <a:off x="4381484" y="-6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9" y="406"/>
                </a:moveTo>
                <a:cubicBezTo>
                  <a:pt x="799" y="620"/>
                  <a:pt x="620" y="799"/>
                  <a:pt x="394" y="799"/>
                </a:cubicBezTo>
                <a:cubicBezTo>
                  <a:pt x="180" y="799"/>
                  <a:pt x="1" y="620"/>
                  <a:pt x="1" y="406"/>
                </a:cubicBezTo>
                <a:cubicBezTo>
                  <a:pt x="1" y="179"/>
                  <a:pt x="180" y="1"/>
                  <a:pt x="394" y="1"/>
                </a:cubicBezTo>
                <a:cubicBezTo>
                  <a:pt x="620" y="1"/>
                  <a:pt x="799" y="179"/>
                  <a:pt x="799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1" name="Google Shape;1181;p8"/>
          <p:cNvSpPr/>
          <p:nvPr/>
        </p:nvSpPr>
        <p:spPr>
          <a:xfrm>
            <a:off x="5474785" y="-6"/>
            <a:ext cx="152397" cy="150328"/>
          </a:xfrm>
          <a:custGeom>
            <a:avLst/>
            <a:gdLst/>
            <a:ahLst/>
            <a:cxnLst/>
            <a:rect l="l" t="t" r="r" b="b"/>
            <a:pathLst>
              <a:path w="810" h="799" extrusionOk="0">
                <a:moveTo>
                  <a:pt x="810" y="406"/>
                </a:moveTo>
                <a:cubicBezTo>
                  <a:pt x="810" y="620"/>
                  <a:pt x="631" y="799"/>
                  <a:pt x="405" y="799"/>
                </a:cubicBezTo>
                <a:cubicBezTo>
                  <a:pt x="191" y="799"/>
                  <a:pt x="0" y="620"/>
                  <a:pt x="0" y="406"/>
                </a:cubicBezTo>
                <a:cubicBezTo>
                  <a:pt x="0" y="179"/>
                  <a:pt x="191" y="1"/>
                  <a:pt x="405" y="1"/>
                </a:cubicBezTo>
                <a:cubicBezTo>
                  <a:pt x="631" y="1"/>
                  <a:pt x="810" y="179"/>
                  <a:pt x="810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2" name="Google Shape;1182;p8"/>
          <p:cNvSpPr/>
          <p:nvPr/>
        </p:nvSpPr>
        <p:spPr>
          <a:xfrm>
            <a:off x="548814" y="714568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394"/>
                </a:moveTo>
                <a:cubicBezTo>
                  <a:pt x="798" y="620"/>
                  <a:pt x="619" y="799"/>
                  <a:pt x="393" y="799"/>
                </a:cubicBezTo>
                <a:cubicBezTo>
                  <a:pt x="179" y="799"/>
                  <a:pt x="0" y="620"/>
                  <a:pt x="0" y="394"/>
                </a:cubicBezTo>
                <a:cubicBezTo>
                  <a:pt x="0" y="180"/>
                  <a:pt x="179" y="1"/>
                  <a:pt x="393" y="1"/>
                </a:cubicBezTo>
                <a:cubicBezTo>
                  <a:pt x="619" y="1"/>
                  <a:pt x="798" y="180"/>
                  <a:pt x="798" y="394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3" name="Google Shape;1183;p8"/>
          <p:cNvSpPr/>
          <p:nvPr/>
        </p:nvSpPr>
        <p:spPr>
          <a:xfrm>
            <a:off x="1644185" y="714568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394"/>
                </a:moveTo>
                <a:cubicBezTo>
                  <a:pt x="798" y="620"/>
                  <a:pt x="620" y="799"/>
                  <a:pt x="393" y="799"/>
                </a:cubicBezTo>
                <a:cubicBezTo>
                  <a:pt x="179" y="799"/>
                  <a:pt x="0" y="620"/>
                  <a:pt x="0" y="394"/>
                </a:cubicBezTo>
                <a:cubicBezTo>
                  <a:pt x="0" y="180"/>
                  <a:pt x="179" y="1"/>
                  <a:pt x="393" y="1"/>
                </a:cubicBezTo>
                <a:cubicBezTo>
                  <a:pt x="620" y="1"/>
                  <a:pt x="798" y="180"/>
                  <a:pt x="798" y="394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4" name="Google Shape;1184;p8"/>
          <p:cNvSpPr/>
          <p:nvPr/>
        </p:nvSpPr>
        <p:spPr>
          <a:xfrm>
            <a:off x="2737298" y="714568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394"/>
                </a:moveTo>
                <a:cubicBezTo>
                  <a:pt x="798" y="620"/>
                  <a:pt x="620" y="799"/>
                  <a:pt x="406" y="799"/>
                </a:cubicBezTo>
                <a:cubicBezTo>
                  <a:pt x="179" y="799"/>
                  <a:pt x="1" y="620"/>
                  <a:pt x="1" y="394"/>
                </a:cubicBezTo>
                <a:cubicBezTo>
                  <a:pt x="1" y="180"/>
                  <a:pt x="179" y="1"/>
                  <a:pt x="406" y="1"/>
                </a:cubicBezTo>
                <a:cubicBezTo>
                  <a:pt x="620" y="1"/>
                  <a:pt x="798" y="180"/>
                  <a:pt x="798" y="394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5" name="Google Shape;1185;p8"/>
          <p:cNvSpPr/>
          <p:nvPr/>
        </p:nvSpPr>
        <p:spPr>
          <a:xfrm>
            <a:off x="3832669" y="714568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9" y="394"/>
                </a:moveTo>
                <a:cubicBezTo>
                  <a:pt x="799" y="620"/>
                  <a:pt x="620" y="799"/>
                  <a:pt x="406" y="799"/>
                </a:cubicBezTo>
                <a:cubicBezTo>
                  <a:pt x="179" y="799"/>
                  <a:pt x="1" y="620"/>
                  <a:pt x="1" y="394"/>
                </a:cubicBezTo>
                <a:cubicBezTo>
                  <a:pt x="1" y="180"/>
                  <a:pt x="179" y="1"/>
                  <a:pt x="406" y="1"/>
                </a:cubicBezTo>
                <a:cubicBezTo>
                  <a:pt x="620" y="1"/>
                  <a:pt x="799" y="180"/>
                  <a:pt x="799" y="394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6" name="Google Shape;1186;p8"/>
          <p:cNvSpPr/>
          <p:nvPr/>
        </p:nvSpPr>
        <p:spPr>
          <a:xfrm>
            <a:off x="4928228" y="714568"/>
            <a:ext cx="150140" cy="150328"/>
          </a:xfrm>
          <a:custGeom>
            <a:avLst/>
            <a:gdLst/>
            <a:ahLst/>
            <a:cxnLst/>
            <a:rect l="l" t="t" r="r" b="b"/>
            <a:pathLst>
              <a:path w="798" h="799" extrusionOk="0">
                <a:moveTo>
                  <a:pt x="798" y="394"/>
                </a:moveTo>
                <a:cubicBezTo>
                  <a:pt x="798" y="620"/>
                  <a:pt x="619" y="799"/>
                  <a:pt x="405" y="799"/>
                </a:cubicBezTo>
                <a:cubicBezTo>
                  <a:pt x="179" y="799"/>
                  <a:pt x="0" y="620"/>
                  <a:pt x="0" y="394"/>
                </a:cubicBezTo>
                <a:cubicBezTo>
                  <a:pt x="0" y="180"/>
                  <a:pt x="179" y="1"/>
                  <a:pt x="405" y="1"/>
                </a:cubicBezTo>
                <a:cubicBezTo>
                  <a:pt x="619" y="1"/>
                  <a:pt x="798" y="180"/>
                  <a:pt x="798" y="394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7" name="Google Shape;1187;p8"/>
          <p:cNvSpPr/>
          <p:nvPr/>
        </p:nvSpPr>
        <p:spPr>
          <a:xfrm>
            <a:off x="0" y="1427072"/>
            <a:ext cx="150140" cy="150140"/>
          </a:xfrm>
          <a:custGeom>
            <a:avLst/>
            <a:gdLst/>
            <a:ahLst/>
            <a:cxnLst/>
            <a:rect l="l" t="t" r="r" b="b"/>
            <a:pathLst>
              <a:path w="798" h="798" extrusionOk="0">
                <a:moveTo>
                  <a:pt x="798" y="405"/>
                </a:moveTo>
                <a:cubicBezTo>
                  <a:pt x="798" y="619"/>
                  <a:pt x="619" y="798"/>
                  <a:pt x="405" y="798"/>
                </a:cubicBezTo>
                <a:cubicBezTo>
                  <a:pt x="179" y="798"/>
                  <a:pt x="0" y="619"/>
                  <a:pt x="0" y="405"/>
                </a:cubicBezTo>
                <a:cubicBezTo>
                  <a:pt x="0" y="179"/>
                  <a:pt x="179" y="0"/>
                  <a:pt x="405" y="0"/>
                </a:cubicBezTo>
                <a:cubicBezTo>
                  <a:pt x="619" y="0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8" name="Google Shape;1188;p8"/>
          <p:cNvSpPr/>
          <p:nvPr/>
        </p:nvSpPr>
        <p:spPr>
          <a:xfrm>
            <a:off x="1095371" y="1427072"/>
            <a:ext cx="150328" cy="150140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8" y="405"/>
                </a:moveTo>
                <a:cubicBezTo>
                  <a:pt x="798" y="619"/>
                  <a:pt x="620" y="798"/>
                  <a:pt x="405" y="798"/>
                </a:cubicBezTo>
                <a:cubicBezTo>
                  <a:pt x="179" y="798"/>
                  <a:pt x="0" y="619"/>
                  <a:pt x="0" y="405"/>
                </a:cubicBezTo>
                <a:cubicBezTo>
                  <a:pt x="0" y="179"/>
                  <a:pt x="179" y="0"/>
                  <a:pt x="405" y="0"/>
                </a:cubicBezTo>
                <a:cubicBezTo>
                  <a:pt x="620" y="0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9" name="Google Shape;1189;p8"/>
          <p:cNvSpPr/>
          <p:nvPr/>
        </p:nvSpPr>
        <p:spPr>
          <a:xfrm>
            <a:off x="2190742" y="1427072"/>
            <a:ext cx="150328" cy="150140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8" y="405"/>
                </a:moveTo>
                <a:cubicBezTo>
                  <a:pt x="798" y="619"/>
                  <a:pt x="620" y="798"/>
                  <a:pt x="405" y="798"/>
                </a:cubicBezTo>
                <a:cubicBezTo>
                  <a:pt x="179" y="798"/>
                  <a:pt x="1" y="619"/>
                  <a:pt x="1" y="405"/>
                </a:cubicBezTo>
                <a:cubicBezTo>
                  <a:pt x="1" y="179"/>
                  <a:pt x="179" y="0"/>
                  <a:pt x="405" y="0"/>
                </a:cubicBezTo>
                <a:cubicBezTo>
                  <a:pt x="620" y="0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0" name="Google Shape;1190;p8"/>
          <p:cNvSpPr/>
          <p:nvPr/>
        </p:nvSpPr>
        <p:spPr>
          <a:xfrm>
            <a:off x="3286113" y="1427072"/>
            <a:ext cx="150328" cy="150140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8" y="405"/>
                </a:moveTo>
                <a:cubicBezTo>
                  <a:pt x="798" y="619"/>
                  <a:pt x="620" y="798"/>
                  <a:pt x="394" y="798"/>
                </a:cubicBezTo>
                <a:cubicBezTo>
                  <a:pt x="179" y="798"/>
                  <a:pt x="1" y="619"/>
                  <a:pt x="1" y="405"/>
                </a:cubicBezTo>
                <a:cubicBezTo>
                  <a:pt x="1" y="179"/>
                  <a:pt x="179" y="0"/>
                  <a:pt x="394" y="0"/>
                </a:cubicBezTo>
                <a:cubicBezTo>
                  <a:pt x="620" y="0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1" name="Google Shape;1191;p8"/>
          <p:cNvSpPr/>
          <p:nvPr/>
        </p:nvSpPr>
        <p:spPr>
          <a:xfrm>
            <a:off x="4381484" y="1427072"/>
            <a:ext cx="150328" cy="150140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9" y="405"/>
                </a:moveTo>
                <a:cubicBezTo>
                  <a:pt x="799" y="619"/>
                  <a:pt x="620" y="798"/>
                  <a:pt x="394" y="798"/>
                </a:cubicBezTo>
                <a:cubicBezTo>
                  <a:pt x="180" y="798"/>
                  <a:pt x="1" y="619"/>
                  <a:pt x="1" y="405"/>
                </a:cubicBezTo>
                <a:cubicBezTo>
                  <a:pt x="1" y="179"/>
                  <a:pt x="180" y="0"/>
                  <a:pt x="394" y="0"/>
                </a:cubicBezTo>
                <a:cubicBezTo>
                  <a:pt x="620" y="0"/>
                  <a:pt x="799" y="179"/>
                  <a:pt x="799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2" name="Google Shape;1192;p8"/>
          <p:cNvSpPr/>
          <p:nvPr/>
        </p:nvSpPr>
        <p:spPr>
          <a:xfrm>
            <a:off x="5474785" y="1427072"/>
            <a:ext cx="152397" cy="150140"/>
          </a:xfrm>
          <a:custGeom>
            <a:avLst/>
            <a:gdLst/>
            <a:ahLst/>
            <a:cxnLst/>
            <a:rect l="l" t="t" r="r" b="b"/>
            <a:pathLst>
              <a:path w="810" h="798" extrusionOk="0">
                <a:moveTo>
                  <a:pt x="810" y="405"/>
                </a:moveTo>
                <a:cubicBezTo>
                  <a:pt x="810" y="619"/>
                  <a:pt x="631" y="798"/>
                  <a:pt x="405" y="798"/>
                </a:cubicBezTo>
                <a:cubicBezTo>
                  <a:pt x="191" y="798"/>
                  <a:pt x="0" y="619"/>
                  <a:pt x="0" y="405"/>
                </a:cubicBezTo>
                <a:cubicBezTo>
                  <a:pt x="0" y="179"/>
                  <a:pt x="191" y="0"/>
                  <a:pt x="405" y="0"/>
                </a:cubicBezTo>
                <a:cubicBezTo>
                  <a:pt x="631" y="0"/>
                  <a:pt x="810" y="179"/>
                  <a:pt x="810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3" name="Google Shape;1193;p8"/>
          <p:cNvSpPr/>
          <p:nvPr/>
        </p:nvSpPr>
        <p:spPr>
          <a:xfrm>
            <a:off x="548814" y="2141645"/>
            <a:ext cx="150328" cy="150140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8" y="393"/>
                </a:moveTo>
                <a:cubicBezTo>
                  <a:pt x="798" y="619"/>
                  <a:pt x="619" y="798"/>
                  <a:pt x="393" y="798"/>
                </a:cubicBezTo>
                <a:cubicBezTo>
                  <a:pt x="179" y="798"/>
                  <a:pt x="0" y="619"/>
                  <a:pt x="0" y="393"/>
                </a:cubicBezTo>
                <a:cubicBezTo>
                  <a:pt x="0" y="179"/>
                  <a:pt x="179" y="0"/>
                  <a:pt x="393" y="0"/>
                </a:cubicBezTo>
                <a:cubicBezTo>
                  <a:pt x="619" y="0"/>
                  <a:pt x="798" y="179"/>
                  <a:pt x="798" y="393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4" name="Google Shape;1194;p8"/>
          <p:cNvSpPr/>
          <p:nvPr/>
        </p:nvSpPr>
        <p:spPr>
          <a:xfrm>
            <a:off x="1644185" y="2141645"/>
            <a:ext cx="150328" cy="150140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8" y="393"/>
                </a:moveTo>
                <a:cubicBezTo>
                  <a:pt x="798" y="619"/>
                  <a:pt x="620" y="798"/>
                  <a:pt x="393" y="798"/>
                </a:cubicBezTo>
                <a:cubicBezTo>
                  <a:pt x="179" y="798"/>
                  <a:pt x="0" y="619"/>
                  <a:pt x="0" y="393"/>
                </a:cubicBezTo>
                <a:cubicBezTo>
                  <a:pt x="0" y="179"/>
                  <a:pt x="179" y="0"/>
                  <a:pt x="393" y="0"/>
                </a:cubicBezTo>
                <a:cubicBezTo>
                  <a:pt x="620" y="0"/>
                  <a:pt x="798" y="179"/>
                  <a:pt x="798" y="393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5" name="Google Shape;1195;p8"/>
          <p:cNvSpPr/>
          <p:nvPr/>
        </p:nvSpPr>
        <p:spPr>
          <a:xfrm>
            <a:off x="2737298" y="2141645"/>
            <a:ext cx="150328" cy="150140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8" y="393"/>
                </a:moveTo>
                <a:cubicBezTo>
                  <a:pt x="798" y="619"/>
                  <a:pt x="620" y="798"/>
                  <a:pt x="406" y="798"/>
                </a:cubicBezTo>
                <a:cubicBezTo>
                  <a:pt x="179" y="798"/>
                  <a:pt x="1" y="619"/>
                  <a:pt x="1" y="393"/>
                </a:cubicBezTo>
                <a:cubicBezTo>
                  <a:pt x="1" y="179"/>
                  <a:pt x="179" y="0"/>
                  <a:pt x="406" y="0"/>
                </a:cubicBezTo>
                <a:cubicBezTo>
                  <a:pt x="620" y="0"/>
                  <a:pt x="798" y="179"/>
                  <a:pt x="798" y="393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6" name="Google Shape;1196;p8"/>
          <p:cNvSpPr/>
          <p:nvPr/>
        </p:nvSpPr>
        <p:spPr>
          <a:xfrm>
            <a:off x="3832669" y="2141645"/>
            <a:ext cx="150328" cy="150140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9" y="393"/>
                </a:moveTo>
                <a:cubicBezTo>
                  <a:pt x="799" y="619"/>
                  <a:pt x="620" y="798"/>
                  <a:pt x="406" y="798"/>
                </a:cubicBezTo>
                <a:cubicBezTo>
                  <a:pt x="179" y="798"/>
                  <a:pt x="1" y="619"/>
                  <a:pt x="1" y="393"/>
                </a:cubicBezTo>
                <a:cubicBezTo>
                  <a:pt x="1" y="179"/>
                  <a:pt x="179" y="0"/>
                  <a:pt x="406" y="0"/>
                </a:cubicBezTo>
                <a:cubicBezTo>
                  <a:pt x="620" y="0"/>
                  <a:pt x="799" y="179"/>
                  <a:pt x="799" y="393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7" name="Google Shape;1197;p8"/>
          <p:cNvSpPr/>
          <p:nvPr/>
        </p:nvSpPr>
        <p:spPr>
          <a:xfrm>
            <a:off x="4928228" y="2141645"/>
            <a:ext cx="150140" cy="150140"/>
          </a:xfrm>
          <a:custGeom>
            <a:avLst/>
            <a:gdLst/>
            <a:ahLst/>
            <a:cxnLst/>
            <a:rect l="l" t="t" r="r" b="b"/>
            <a:pathLst>
              <a:path w="798" h="798" extrusionOk="0">
                <a:moveTo>
                  <a:pt x="798" y="393"/>
                </a:moveTo>
                <a:cubicBezTo>
                  <a:pt x="798" y="619"/>
                  <a:pt x="619" y="798"/>
                  <a:pt x="405" y="798"/>
                </a:cubicBezTo>
                <a:cubicBezTo>
                  <a:pt x="179" y="798"/>
                  <a:pt x="0" y="619"/>
                  <a:pt x="0" y="393"/>
                </a:cubicBezTo>
                <a:cubicBezTo>
                  <a:pt x="0" y="179"/>
                  <a:pt x="179" y="0"/>
                  <a:pt x="405" y="0"/>
                </a:cubicBezTo>
                <a:cubicBezTo>
                  <a:pt x="619" y="0"/>
                  <a:pt x="798" y="179"/>
                  <a:pt x="798" y="393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8" name="Google Shape;1198;p8"/>
          <p:cNvSpPr/>
          <p:nvPr/>
        </p:nvSpPr>
        <p:spPr>
          <a:xfrm>
            <a:off x="0" y="2853961"/>
            <a:ext cx="150140" cy="150328"/>
          </a:xfrm>
          <a:custGeom>
            <a:avLst/>
            <a:gdLst/>
            <a:ahLst/>
            <a:cxnLst/>
            <a:rect l="l" t="t" r="r" b="b"/>
            <a:pathLst>
              <a:path w="798" h="799" extrusionOk="0">
                <a:moveTo>
                  <a:pt x="798" y="405"/>
                </a:moveTo>
                <a:cubicBezTo>
                  <a:pt x="798" y="620"/>
                  <a:pt x="619" y="798"/>
                  <a:pt x="405" y="798"/>
                </a:cubicBezTo>
                <a:cubicBezTo>
                  <a:pt x="179" y="798"/>
                  <a:pt x="0" y="620"/>
                  <a:pt x="0" y="405"/>
                </a:cubicBezTo>
                <a:cubicBezTo>
                  <a:pt x="0" y="179"/>
                  <a:pt x="179" y="0"/>
                  <a:pt x="405" y="0"/>
                </a:cubicBezTo>
                <a:cubicBezTo>
                  <a:pt x="619" y="0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9" name="Google Shape;1199;p8"/>
          <p:cNvSpPr/>
          <p:nvPr/>
        </p:nvSpPr>
        <p:spPr>
          <a:xfrm>
            <a:off x="1095371" y="2853961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5"/>
                </a:moveTo>
                <a:cubicBezTo>
                  <a:pt x="798" y="620"/>
                  <a:pt x="620" y="798"/>
                  <a:pt x="405" y="798"/>
                </a:cubicBezTo>
                <a:cubicBezTo>
                  <a:pt x="179" y="798"/>
                  <a:pt x="0" y="620"/>
                  <a:pt x="0" y="405"/>
                </a:cubicBezTo>
                <a:cubicBezTo>
                  <a:pt x="0" y="179"/>
                  <a:pt x="179" y="0"/>
                  <a:pt x="405" y="0"/>
                </a:cubicBezTo>
                <a:cubicBezTo>
                  <a:pt x="620" y="0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0" name="Google Shape;1200;p8"/>
          <p:cNvSpPr/>
          <p:nvPr/>
        </p:nvSpPr>
        <p:spPr>
          <a:xfrm>
            <a:off x="2190742" y="2853961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5"/>
                </a:moveTo>
                <a:cubicBezTo>
                  <a:pt x="798" y="620"/>
                  <a:pt x="620" y="798"/>
                  <a:pt x="405" y="798"/>
                </a:cubicBezTo>
                <a:cubicBezTo>
                  <a:pt x="179" y="798"/>
                  <a:pt x="1" y="620"/>
                  <a:pt x="1" y="405"/>
                </a:cubicBezTo>
                <a:cubicBezTo>
                  <a:pt x="1" y="179"/>
                  <a:pt x="179" y="0"/>
                  <a:pt x="405" y="0"/>
                </a:cubicBezTo>
                <a:cubicBezTo>
                  <a:pt x="620" y="0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1" name="Google Shape;1201;p8"/>
          <p:cNvSpPr/>
          <p:nvPr/>
        </p:nvSpPr>
        <p:spPr>
          <a:xfrm>
            <a:off x="3286113" y="2853961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5"/>
                </a:moveTo>
                <a:cubicBezTo>
                  <a:pt x="798" y="620"/>
                  <a:pt x="620" y="798"/>
                  <a:pt x="394" y="798"/>
                </a:cubicBezTo>
                <a:cubicBezTo>
                  <a:pt x="179" y="798"/>
                  <a:pt x="1" y="620"/>
                  <a:pt x="1" y="405"/>
                </a:cubicBezTo>
                <a:cubicBezTo>
                  <a:pt x="1" y="179"/>
                  <a:pt x="179" y="0"/>
                  <a:pt x="394" y="0"/>
                </a:cubicBezTo>
                <a:cubicBezTo>
                  <a:pt x="620" y="0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2" name="Google Shape;1202;p8"/>
          <p:cNvSpPr/>
          <p:nvPr/>
        </p:nvSpPr>
        <p:spPr>
          <a:xfrm>
            <a:off x="4381484" y="2853961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9" y="405"/>
                </a:moveTo>
                <a:cubicBezTo>
                  <a:pt x="799" y="620"/>
                  <a:pt x="620" y="798"/>
                  <a:pt x="394" y="798"/>
                </a:cubicBezTo>
                <a:cubicBezTo>
                  <a:pt x="180" y="798"/>
                  <a:pt x="1" y="620"/>
                  <a:pt x="1" y="405"/>
                </a:cubicBezTo>
                <a:cubicBezTo>
                  <a:pt x="1" y="179"/>
                  <a:pt x="180" y="0"/>
                  <a:pt x="394" y="0"/>
                </a:cubicBezTo>
                <a:cubicBezTo>
                  <a:pt x="620" y="0"/>
                  <a:pt x="799" y="179"/>
                  <a:pt x="799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3" name="Google Shape;1203;p8"/>
          <p:cNvSpPr/>
          <p:nvPr/>
        </p:nvSpPr>
        <p:spPr>
          <a:xfrm>
            <a:off x="5474785" y="2853961"/>
            <a:ext cx="152397" cy="150328"/>
          </a:xfrm>
          <a:custGeom>
            <a:avLst/>
            <a:gdLst/>
            <a:ahLst/>
            <a:cxnLst/>
            <a:rect l="l" t="t" r="r" b="b"/>
            <a:pathLst>
              <a:path w="810" h="799" extrusionOk="0">
                <a:moveTo>
                  <a:pt x="810" y="405"/>
                </a:moveTo>
                <a:cubicBezTo>
                  <a:pt x="810" y="620"/>
                  <a:pt x="631" y="798"/>
                  <a:pt x="405" y="798"/>
                </a:cubicBezTo>
                <a:cubicBezTo>
                  <a:pt x="191" y="798"/>
                  <a:pt x="0" y="620"/>
                  <a:pt x="0" y="405"/>
                </a:cubicBezTo>
                <a:cubicBezTo>
                  <a:pt x="0" y="179"/>
                  <a:pt x="191" y="0"/>
                  <a:pt x="405" y="0"/>
                </a:cubicBezTo>
                <a:cubicBezTo>
                  <a:pt x="631" y="0"/>
                  <a:pt x="810" y="179"/>
                  <a:pt x="810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4" name="Google Shape;1204;p8"/>
          <p:cNvSpPr/>
          <p:nvPr/>
        </p:nvSpPr>
        <p:spPr>
          <a:xfrm>
            <a:off x="548814" y="3568534"/>
            <a:ext cx="150328" cy="148070"/>
          </a:xfrm>
          <a:custGeom>
            <a:avLst/>
            <a:gdLst/>
            <a:ahLst/>
            <a:cxnLst/>
            <a:rect l="l" t="t" r="r" b="b"/>
            <a:pathLst>
              <a:path w="799" h="787" extrusionOk="0">
                <a:moveTo>
                  <a:pt x="798" y="393"/>
                </a:moveTo>
                <a:cubicBezTo>
                  <a:pt x="798" y="620"/>
                  <a:pt x="619" y="786"/>
                  <a:pt x="393" y="786"/>
                </a:cubicBezTo>
                <a:cubicBezTo>
                  <a:pt x="179" y="786"/>
                  <a:pt x="0" y="608"/>
                  <a:pt x="0" y="393"/>
                </a:cubicBezTo>
                <a:cubicBezTo>
                  <a:pt x="0" y="179"/>
                  <a:pt x="179" y="0"/>
                  <a:pt x="393" y="0"/>
                </a:cubicBezTo>
                <a:cubicBezTo>
                  <a:pt x="619" y="0"/>
                  <a:pt x="798" y="179"/>
                  <a:pt x="798" y="393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5" name="Google Shape;1205;p8"/>
          <p:cNvSpPr/>
          <p:nvPr/>
        </p:nvSpPr>
        <p:spPr>
          <a:xfrm>
            <a:off x="1644185" y="3568534"/>
            <a:ext cx="150328" cy="148070"/>
          </a:xfrm>
          <a:custGeom>
            <a:avLst/>
            <a:gdLst/>
            <a:ahLst/>
            <a:cxnLst/>
            <a:rect l="l" t="t" r="r" b="b"/>
            <a:pathLst>
              <a:path w="799" h="787" extrusionOk="0">
                <a:moveTo>
                  <a:pt x="798" y="393"/>
                </a:moveTo>
                <a:cubicBezTo>
                  <a:pt x="798" y="620"/>
                  <a:pt x="620" y="786"/>
                  <a:pt x="393" y="786"/>
                </a:cubicBezTo>
                <a:cubicBezTo>
                  <a:pt x="179" y="786"/>
                  <a:pt x="0" y="608"/>
                  <a:pt x="0" y="393"/>
                </a:cubicBezTo>
                <a:cubicBezTo>
                  <a:pt x="0" y="179"/>
                  <a:pt x="179" y="0"/>
                  <a:pt x="393" y="0"/>
                </a:cubicBezTo>
                <a:cubicBezTo>
                  <a:pt x="620" y="0"/>
                  <a:pt x="798" y="179"/>
                  <a:pt x="798" y="393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6" name="Google Shape;1206;p8"/>
          <p:cNvSpPr/>
          <p:nvPr/>
        </p:nvSpPr>
        <p:spPr>
          <a:xfrm>
            <a:off x="2737298" y="3568534"/>
            <a:ext cx="150328" cy="148070"/>
          </a:xfrm>
          <a:custGeom>
            <a:avLst/>
            <a:gdLst/>
            <a:ahLst/>
            <a:cxnLst/>
            <a:rect l="l" t="t" r="r" b="b"/>
            <a:pathLst>
              <a:path w="799" h="787" extrusionOk="0">
                <a:moveTo>
                  <a:pt x="798" y="393"/>
                </a:moveTo>
                <a:cubicBezTo>
                  <a:pt x="798" y="620"/>
                  <a:pt x="620" y="786"/>
                  <a:pt x="406" y="786"/>
                </a:cubicBezTo>
                <a:cubicBezTo>
                  <a:pt x="179" y="786"/>
                  <a:pt x="1" y="608"/>
                  <a:pt x="1" y="393"/>
                </a:cubicBezTo>
                <a:cubicBezTo>
                  <a:pt x="1" y="179"/>
                  <a:pt x="179" y="0"/>
                  <a:pt x="406" y="0"/>
                </a:cubicBezTo>
                <a:cubicBezTo>
                  <a:pt x="620" y="0"/>
                  <a:pt x="798" y="179"/>
                  <a:pt x="798" y="393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7" name="Google Shape;1207;p8"/>
          <p:cNvSpPr/>
          <p:nvPr/>
        </p:nvSpPr>
        <p:spPr>
          <a:xfrm>
            <a:off x="3832669" y="3568534"/>
            <a:ext cx="150328" cy="148070"/>
          </a:xfrm>
          <a:custGeom>
            <a:avLst/>
            <a:gdLst/>
            <a:ahLst/>
            <a:cxnLst/>
            <a:rect l="l" t="t" r="r" b="b"/>
            <a:pathLst>
              <a:path w="799" h="787" extrusionOk="0">
                <a:moveTo>
                  <a:pt x="799" y="393"/>
                </a:moveTo>
                <a:cubicBezTo>
                  <a:pt x="799" y="620"/>
                  <a:pt x="620" y="786"/>
                  <a:pt x="406" y="786"/>
                </a:cubicBezTo>
                <a:cubicBezTo>
                  <a:pt x="179" y="786"/>
                  <a:pt x="1" y="608"/>
                  <a:pt x="1" y="393"/>
                </a:cubicBezTo>
                <a:cubicBezTo>
                  <a:pt x="1" y="179"/>
                  <a:pt x="179" y="0"/>
                  <a:pt x="406" y="0"/>
                </a:cubicBezTo>
                <a:cubicBezTo>
                  <a:pt x="620" y="0"/>
                  <a:pt x="799" y="179"/>
                  <a:pt x="799" y="393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8" name="Google Shape;1208;p8"/>
          <p:cNvSpPr/>
          <p:nvPr/>
        </p:nvSpPr>
        <p:spPr>
          <a:xfrm>
            <a:off x="4928228" y="3568534"/>
            <a:ext cx="150140" cy="148070"/>
          </a:xfrm>
          <a:custGeom>
            <a:avLst/>
            <a:gdLst/>
            <a:ahLst/>
            <a:cxnLst/>
            <a:rect l="l" t="t" r="r" b="b"/>
            <a:pathLst>
              <a:path w="798" h="787" extrusionOk="0">
                <a:moveTo>
                  <a:pt x="798" y="393"/>
                </a:moveTo>
                <a:cubicBezTo>
                  <a:pt x="798" y="620"/>
                  <a:pt x="619" y="786"/>
                  <a:pt x="405" y="786"/>
                </a:cubicBezTo>
                <a:cubicBezTo>
                  <a:pt x="179" y="786"/>
                  <a:pt x="0" y="608"/>
                  <a:pt x="0" y="393"/>
                </a:cubicBezTo>
                <a:cubicBezTo>
                  <a:pt x="0" y="179"/>
                  <a:pt x="179" y="0"/>
                  <a:pt x="405" y="0"/>
                </a:cubicBezTo>
                <a:cubicBezTo>
                  <a:pt x="619" y="0"/>
                  <a:pt x="798" y="179"/>
                  <a:pt x="798" y="393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9" name="Google Shape;1209;p8"/>
          <p:cNvSpPr/>
          <p:nvPr/>
        </p:nvSpPr>
        <p:spPr>
          <a:xfrm>
            <a:off x="0" y="4280850"/>
            <a:ext cx="150140" cy="150328"/>
          </a:xfrm>
          <a:custGeom>
            <a:avLst/>
            <a:gdLst/>
            <a:ahLst/>
            <a:cxnLst/>
            <a:rect l="l" t="t" r="r" b="b"/>
            <a:pathLst>
              <a:path w="798" h="799" extrusionOk="0">
                <a:moveTo>
                  <a:pt x="798" y="405"/>
                </a:moveTo>
                <a:cubicBezTo>
                  <a:pt x="798" y="620"/>
                  <a:pt x="619" y="798"/>
                  <a:pt x="405" y="798"/>
                </a:cubicBezTo>
                <a:cubicBezTo>
                  <a:pt x="179" y="798"/>
                  <a:pt x="0" y="620"/>
                  <a:pt x="0" y="405"/>
                </a:cubicBezTo>
                <a:cubicBezTo>
                  <a:pt x="0" y="179"/>
                  <a:pt x="179" y="1"/>
                  <a:pt x="405" y="1"/>
                </a:cubicBezTo>
                <a:cubicBezTo>
                  <a:pt x="619" y="1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0" name="Google Shape;1210;p8"/>
          <p:cNvSpPr/>
          <p:nvPr/>
        </p:nvSpPr>
        <p:spPr>
          <a:xfrm>
            <a:off x="1095371" y="4280850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5"/>
                </a:moveTo>
                <a:cubicBezTo>
                  <a:pt x="798" y="620"/>
                  <a:pt x="620" y="798"/>
                  <a:pt x="405" y="798"/>
                </a:cubicBezTo>
                <a:cubicBezTo>
                  <a:pt x="179" y="798"/>
                  <a:pt x="0" y="620"/>
                  <a:pt x="0" y="405"/>
                </a:cubicBezTo>
                <a:cubicBezTo>
                  <a:pt x="0" y="179"/>
                  <a:pt x="179" y="1"/>
                  <a:pt x="405" y="1"/>
                </a:cubicBezTo>
                <a:cubicBezTo>
                  <a:pt x="620" y="1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1" name="Google Shape;1211;p8"/>
          <p:cNvSpPr/>
          <p:nvPr/>
        </p:nvSpPr>
        <p:spPr>
          <a:xfrm>
            <a:off x="2190742" y="4280850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5"/>
                </a:moveTo>
                <a:cubicBezTo>
                  <a:pt x="798" y="620"/>
                  <a:pt x="620" y="798"/>
                  <a:pt x="405" y="798"/>
                </a:cubicBezTo>
                <a:cubicBezTo>
                  <a:pt x="179" y="798"/>
                  <a:pt x="1" y="620"/>
                  <a:pt x="1" y="405"/>
                </a:cubicBezTo>
                <a:cubicBezTo>
                  <a:pt x="1" y="179"/>
                  <a:pt x="179" y="1"/>
                  <a:pt x="405" y="1"/>
                </a:cubicBezTo>
                <a:cubicBezTo>
                  <a:pt x="620" y="1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2" name="Google Shape;1212;p8"/>
          <p:cNvSpPr/>
          <p:nvPr/>
        </p:nvSpPr>
        <p:spPr>
          <a:xfrm>
            <a:off x="3286113" y="4280850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5"/>
                </a:moveTo>
                <a:cubicBezTo>
                  <a:pt x="798" y="620"/>
                  <a:pt x="620" y="798"/>
                  <a:pt x="394" y="798"/>
                </a:cubicBezTo>
                <a:cubicBezTo>
                  <a:pt x="179" y="798"/>
                  <a:pt x="1" y="620"/>
                  <a:pt x="1" y="405"/>
                </a:cubicBezTo>
                <a:cubicBezTo>
                  <a:pt x="1" y="179"/>
                  <a:pt x="179" y="1"/>
                  <a:pt x="394" y="1"/>
                </a:cubicBezTo>
                <a:cubicBezTo>
                  <a:pt x="620" y="1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3" name="Google Shape;1213;p8"/>
          <p:cNvSpPr/>
          <p:nvPr/>
        </p:nvSpPr>
        <p:spPr>
          <a:xfrm>
            <a:off x="4381484" y="4280850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9" y="405"/>
                </a:moveTo>
                <a:cubicBezTo>
                  <a:pt x="799" y="620"/>
                  <a:pt x="620" y="798"/>
                  <a:pt x="394" y="798"/>
                </a:cubicBezTo>
                <a:cubicBezTo>
                  <a:pt x="180" y="798"/>
                  <a:pt x="1" y="620"/>
                  <a:pt x="1" y="405"/>
                </a:cubicBezTo>
                <a:cubicBezTo>
                  <a:pt x="1" y="179"/>
                  <a:pt x="180" y="1"/>
                  <a:pt x="394" y="1"/>
                </a:cubicBezTo>
                <a:cubicBezTo>
                  <a:pt x="620" y="1"/>
                  <a:pt x="799" y="179"/>
                  <a:pt x="799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4" name="Google Shape;1214;p8"/>
          <p:cNvSpPr/>
          <p:nvPr/>
        </p:nvSpPr>
        <p:spPr>
          <a:xfrm>
            <a:off x="5474785" y="4280850"/>
            <a:ext cx="152397" cy="150328"/>
          </a:xfrm>
          <a:custGeom>
            <a:avLst/>
            <a:gdLst/>
            <a:ahLst/>
            <a:cxnLst/>
            <a:rect l="l" t="t" r="r" b="b"/>
            <a:pathLst>
              <a:path w="810" h="799" extrusionOk="0">
                <a:moveTo>
                  <a:pt x="810" y="405"/>
                </a:moveTo>
                <a:cubicBezTo>
                  <a:pt x="810" y="620"/>
                  <a:pt x="631" y="798"/>
                  <a:pt x="405" y="798"/>
                </a:cubicBezTo>
                <a:cubicBezTo>
                  <a:pt x="191" y="798"/>
                  <a:pt x="0" y="620"/>
                  <a:pt x="0" y="405"/>
                </a:cubicBezTo>
                <a:cubicBezTo>
                  <a:pt x="0" y="179"/>
                  <a:pt x="191" y="1"/>
                  <a:pt x="405" y="1"/>
                </a:cubicBezTo>
                <a:cubicBezTo>
                  <a:pt x="631" y="1"/>
                  <a:pt x="810" y="179"/>
                  <a:pt x="810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5" name="Google Shape;1215;p8"/>
          <p:cNvSpPr/>
          <p:nvPr/>
        </p:nvSpPr>
        <p:spPr>
          <a:xfrm>
            <a:off x="548814" y="4993165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6"/>
                </a:moveTo>
                <a:cubicBezTo>
                  <a:pt x="798" y="620"/>
                  <a:pt x="619" y="799"/>
                  <a:pt x="393" y="799"/>
                </a:cubicBezTo>
                <a:cubicBezTo>
                  <a:pt x="179" y="799"/>
                  <a:pt x="0" y="620"/>
                  <a:pt x="0" y="406"/>
                </a:cubicBezTo>
                <a:cubicBezTo>
                  <a:pt x="0" y="179"/>
                  <a:pt x="179" y="1"/>
                  <a:pt x="393" y="1"/>
                </a:cubicBezTo>
                <a:cubicBezTo>
                  <a:pt x="619" y="1"/>
                  <a:pt x="798" y="179"/>
                  <a:pt x="798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6" name="Google Shape;1216;p8"/>
          <p:cNvSpPr/>
          <p:nvPr/>
        </p:nvSpPr>
        <p:spPr>
          <a:xfrm>
            <a:off x="1644185" y="4993165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6"/>
                </a:moveTo>
                <a:cubicBezTo>
                  <a:pt x="798" y="620"/>
                  <a:pt x="620" y="799"/>
                  <a:pt x="393" y="799"/>
                </a:cubicBezTo>
                <a:cubicBezTo>
                  <a:pt x="179" y="799"/>
                  <a:pt x="0" y="620"/>
                  <a:pt x="0" y="406"/>
                </a:cubicBezTo>
                <a:cubicBezTo>
                  <a:pt x="0" y="179"/>
                  <a:pt x="179" y="1"/>
                  <a:pt x="393" y="1"/>
                </a:cubicBezTo>
                <a:cubicBezTo>
                  <a:pt x="620" y="1"/>
                  <a:pt x="798" y="179"/>
                  <a:pt x="798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7" name="Google Shape;1217;p8"/>
          <p:cNvSpPr/>
          <p:nvPr/>
        </p:nvSpPr>
        <p:spPr>
          <a:xfrm>
            <a:off x="2737298" y="4993165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6"/>
                </a:moveTo>
                <a:cubicBezTo>
                  <a:pt x="798" y="620"/>
                  <a:pt x="620" y="799"/>
                  <a:pt x="406" y="799"/>
                </a:cubicBezTo>
                <a:cubicBezTo>
                  <a:pt x="179" y="799"/>
                  <a:pt x="1" y="620"/>
                  <a:pt x="1" y="406"/>
                </a:cubicBezTo>
                <a:cubicBezTo>
                  <a:pt x="1" y="179"/>
                  <a:pt x="179" y="1"/>
                  <a:pt x="406" y="1"/>
                </a:cubicBezTo>
                <a:cubicBezTo>
                  <a:pt x="620" y="1"/>
                  <a:pt x="798" y="179"/>
                  <a:pt x="798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8" name="Google Shape;1218;p8"/>
          <p:cNvSpPr/>
          <p:nvPr/>
        </p:nvSpPr>
        <p:spPr>
          <a:xfrm>
            <a:off x="3832669" y="4993165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9" y="406"/>
                </a:moveTo>
                <a:cubicBezTo>
                  <a:pt x="799" y="620"/>
                  <a:pt x="620" y="799"/>
                  <a:pt x="406" y="799"/>
                </a:cubicBezTo>
                <a:cubicBezTo>
                  <a:pt x="179" y="799"/>
                  <a:pt x="1" y="620"/>
                  <a:pt x="1" y="406"/>
                </a:cubicBezTo>
                <a:cubicBezTo>
                  <a:pt x="1" y="179"/>
                  <a:pt x="179" y="1"/>
                  <a:pt x="406" y="1"/>
                </a:cubicBezTo>
                <a:cubicBezTo>
                  <a:pt x="620" y="1"/>
                  <a:pt x="799" y="179"/>
                  <a:pt x="799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9" name="Google Shape;1219;p8"/>
          <p:cNvSpPr/>
          <p:nvPr/>
        </p:nvSpPr>
        <p:spPr>
          <a:xfrm>
            <a:off x="4928228" y="4993165"/>
            <a:ext cx="150140" cy="150328"/>
          </a:xfrm>
          <a:custGeom>
            <a:avLst/>
            <a:gdLst/>
            <a:ahLst/>
            <a:cxnLst/>
            <a:rect l="l" t="t" r="r" b="b"/>
            <a:pathLst>
              <a:path w="798" h="799" extrusionOk="0">
                <a:moveTo>
                  <a:pt x="798" y="406"/>
                </a:moveTo>
                <a:cubicBezTo>
                  <a:pt x="798" y="620"/>
                  <a:pt x="619" y="799"/>
                  <a:pt x="405" y="799"/>
                </a:cubicBezTo>
                <a:cubicBezTo>
                  <a:pt x="179" y="799"/>
                  <a:pt x="0" y="620"/>
                  <a:pt x="0" y="406"/>
                </a:cubicBezTo>
                <a:cubicBezTo>
                  <a:pt x="0" y="179"/>
                  <a:pt x="179" y="1"/>
                  <a:pt x="405" y="1"/>
                </a:cubicBezTo>
                <a:cubicBezTo>
                  <a:pt x="619" y="1"/>
                  <a:pt x="798" y="179"/>
                  <a:pt x="798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0" name="Google Shape;1220;p8"/>
          <p:cNvSpPr/>
          <p:nvPr/>
        </p:nvSpPr>
        <p:spPr>
          <a:xfrm>
            <a:off x="6023613" y="-6"/>
            <a:ext cx="150140" cy="150328"/>
          </a:xfrm>
          <a:custGeom>
            <a:avLst/>
            <a:gdLst/>
            <a:ahLst/>
            <a:cxnLst/>
            <a:rect l="l" t="t" r="r" b="b"/>
            <a:pathLst>
              <a:path w="798" h="799" extrusionOk="0">
                <a:moveTo>
                  <a:pt x="798" y="406"/>
                </a:moveTo>
                <a:cubicBezTo>
                  <a:pt x="798" y="620"/>
                  <a:pt x="619" y="799"/>
                  <a:pt x="405" y="799"/>
                </a:cubicBezTo>
                <a:cubicBezTo>
                  <a:pt x="179" y="799"/>
                  <a:pt x="0" y="620"/>
                  <a:pt x="0" y="406"/>
                </a:cubicBezTo>
                <a:cubicBezTo>
                  <a:pt x="0" y="179"/>
                  <a:pt x="179" y="1"/>
                  <a:pt x="405" y="1"/>
                </a:cubicBezTo>
                <a:cubicBezTo>
                  <a:pt x="619" y="1"/>
                  <a:pt x="798" y="179"/>
                  <a:pt x="798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1" name="Google Shape;1221;p8"/>
          <p:cNvSpPr/>
          <p:nvPr/>
        </p:nvSpPr>
        <p:spPr>
          <a:xfrm>
            <a:off x="7118984" y="-6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6"/>
                </a:moveTo>
                <a:cubicBezTo>
                  <a:pt x="798" y="620"/>
                  <a:pt x="620" y="799"/>
                  <a:pt x="405" y="799"/>
                </a:cubicBezTo>
                <a:cubicBezTo>
                  <a:pt x="179" y="799"/>
                  <a:pt x="0" y="620"/>
                  <a:pt x="0" y="406"/>
                </a:cubicBezTo>
                <a:cubicBezTo>
                  <a:pt x="0" y="179"/>
                  <a:pt x="179" y="1"/>
                  <a:pt x="405" y="1"/>
                </a:cubicBezTo>
                <a:cubicBezTo>
                  <a:pt x="620" y="1"/>
                  <a:pt x="798" y="179"/>
                  <a:pt x="798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2" name="Google Shape;1222;p8"/>
          <p:cNvSpPr/>
          <p:nvPr/>
        </p:nvSpPr>
        <p:spPr>
          <a:xfrm>
            <a:off x="8214355" y="-6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6"/>
                </a:moveTo>
                <a:cubicBezTo>
                  <a:pt x="798" y="620"/>
                  <a:pt x="620" y="799"/>
                  <a:pt x="405" y="799"/>
                </a:cubicBezTo>
                <a:cubicBezTo>
                  <a:pt x="179" y="799"/>
                  <a:pt x="1" y="620"/>
                  <a:pt x="1" y="406"/>
                </a:cubicBezTo>
                <a:cubicBezTo>
                  <a:pt x="1" y="179"/>
                  <a:pt x="179" y="1"/>
                  <a:pt x="405" y="1"/>
                </a:cubicBezTo>
                <a:cubicBezTo>
                  <a:pt x="620" y="1"/>
                  <a:pt x="798" y="179"/>
                  <a:pt x="798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3" name="Google Shape;1223;p8"/>
          <p:cNvSpPr/>
          <p:nvPr/>
        </p:nvSpPr>
        <p:spPr>
          <a:xfrm>
            <a:off x="6572427" y="714568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394"/>
                </a:moveTo>
                <a:cubicBezTo>
                  <a:pt x="798" y="620"/>
                  <a:pt x="619" y="799"/>
                  <a:pt x="393" y="799"/>
                </a:cubicBezTo>
                <a:cubicBezTo>
                  <a:pt x="179" y="799"/>
                  <a:pt x="0" y="620"/>
                  <a:pt x="0" y="394"/>
                </a:cubicBezTo>
                <a:cubicBezTo>
                  <a:pt x="0" y="180"/>
                  <a:pt x="179" y="1"/>
                  <a:pt x="393" y="1"/>
                </a:cubicBezTo>
                <a:cubicBezTo>
                  <a:pt x="619" y="1"/>
                  <a:pt x="798" y="180"/>
                  <a:pt x="798" y="394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4" name="Google Shape;1224;p8"/>
          <p:cNvSpPr/>
          <p:nvPr/>
        </p:nvSpPr>
        <p:spPr>
          <a:xfrm>
            <a:off x="7667798" y="714568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394"/>
                </a:moveTo>
                <a:cubicBezTo>
                  <a:pt x="798" y="620"/>
                  <a:pt x="620" y="799"/>
                  <a:pt x="393" y="799"/>
                </a:cubicBezTo>
                <a:cubicBezTo>
                  <a:pt x="179" y="799"/>
                  <a:pt x="0" y="620"/>
                  <a:pt x="0" y="394"/>
                </a:cubicBezTo>
                <a:cubicBezTo>
                  <a:pt x="0" y="180"/>
                  <a:pt x="179" y="1"/>
                  <a:pt x="393" y="1"/>
                </a:cubicBezTo>
                <a:cubicBezTo>
                  <a:pt x="620" y="1"/>
                  <a:pt x="798" y="180"/>
                  <a:pt x="798" y="394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5" name="Google Shape;1225;p8"/>
          <p:cNvSpPr/>
          <p:nvPr/>
        </p:nvSpPr>
        <p:spPr>
          <a:xfrm>
            <a:off x="8760911" y="714568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394"/>
                </a:moveTo>
                <a:cubicBezTo>
                  <a:pt x="798" y="620"/>
                  <a:pt x="620" y="799"/>
                  <a:pt x="406" y="799"/>
                </a:cubicBezTo>
                <a:cubicBezTo>
                  <a:pt x="179" y="799"/>
                  <a:pt x="1" y="620"/>
                  <a:pt x="1" y="394"/>
                </a:cubicBezTo>
                <a:cubicBezTo>
                  <a:pt x="1" y="180"/>
                  <a:pt x="179" y="1"/>
                  <a:pt x="406" y="1"/>
                </a:cubicBezTo>
                <a:cubicBezTo>
                  <a:pt x="620" y="1"/>
                  <a:pt x="798" y="180"/>
                  <a:pt x="798" y="394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6" name="Google Shape;1226;p8"/>
          <p:cNvSpPr/>
          <p:nvPr/>
        </p:nvSpPr>
        <p:spPr>
          <a:xfrm>
            <a:off x="6023613" y="1427072"/>
            <a:ext cx="150140" cy="150140"/>
          </a:xfrm>
          <a:custGeom>
            <a:avLst/>
            <a:gdLst/>
            <a:ahLst/>
            <a:cxnLst/>
            <a:rect l="l" t="t" r="r" b="b"/>
            <a:pathLst>
              <a:path w="798" h="798" extrusionOk="0">
                <a:moveTo>
                  <a:pt x="798" y="405"/>
                </a:moveTo>
                <a:cubicBezTo>
                  <a:pt x="798" y="619"/>
                  <a:pt x="619" y="798"/>
                  <a:pt x="405" y="798"/>
                </a:cubicBezTo>
                <a:cubicBezTo>
                  <a:pt x="179" y="798"/>
                  <a:pt x="0" y="619"/>
                  <a:pt x="0" y="405"/>
                </a:cubicBezTo>
                <a:cubicBezTo>
                  <a:pt x="0" y="179"/>
                  <a:pt x="179" y="0"/>
                  <a:pt x="405" y="0"/>
                </a:cubicBezTo>
                <a:cubicBezTo>
                  <a:pt x="619" y="0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7" name="Google Shape;1227;p8"/>
          <p:cNvSpPr/>
          <p:nvPr/>
        </p:nvSpPr>
        <p:spPr>
          <a:xfrm>
            <a:off x="7118984" y="1427072"/>
            <a:ext cx="150328" cy="150140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8" y="405"/>
                </a:moveTo>
                <a:cubicBezTo>
                  <a:pt x="798" y="619"/>
                  <a:pt x="620" y="798"/>
                  <a:pt x="405" y="798"/>
                </a:cubicBezTo>
                <a:cubicBezTo>
                  <a:pt x="179" y="798"/>
                  <a:pt x="0" y="619"/>
                  <a:pt x="0" y="405"/>
                </a:cubicBezTo>
                <a:cubicBezTo>
                  <a:pt x="0" y="179"/>
                  <a:pt x="179" y="0"/>
                  <a:pt x="405" y="0"/>
                </a:cubicBezTo>
                <a:cubicBezTo>
                  <a:pt x="620" y="0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8" name="Google Shape;1228;p8"/>
          <p:cNvSpPr/>
          <p:nvPr/>
        </p:nvSpPr>
        <p:spPr>
          <a:xfrm>
            <a:off x="8214355" y="1427072"/>
            <a:ext cx="150328" cy="150140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8" y="405"/>
                </a:moveTo>
                <a:cubicBezTo>
                  <a:pt x="798" y="619"/>
                  <a:pt x="620" y="798"/>
                  <a:pt x="405" y="798"/>
                </a:cubicBezTo>
                <a:cubicBezTo>
                  <a:pt x="179" y="798"/>
                  <a:pt x="1" y="619"/>
                  <a:pt x="1" y="405"/>
                </a:cubicBezTo>
                <a:cubicBezTo>
                  <a:pt x="1" y="179"/>
                  <a:pt x="179" y="0"/>
                  <a:pt x="405" y="0"/>
                </a:cubicBezTo>
                <a:cubicBezTo>
                  <a:pt x="620" y="0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9" name="Google Shape;1229;p8"/>
          <p:cNvSpPr/>
          <p:nvPr/>
        </p:nvSpPr>
        <p:spPr>
          <a:xfrm>
            <a:off x="6572427" y="2141645"/>
            <a:ext cx="150328" cy="150140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8" y="393"/>
                </a:moveTo>
                <a:cubicBezTo>
                  <a:pt x="798" y="619"/>
                  <a:pt x="619" y="798"/>
                  <a:pt x="393" y="798"/>
                </a:cubicBezTo>
                <a:cubicBezTo>
                  <a:pt x="179" y="798"/>
                  <a:pt x="0" y="619"/>
                  <a:pt x="0" y="393"/>
                </a:cubicBezTo>
                <a:cubicBezTo>
                  <a:pt x="0" y="179"/>
                  <a:pt x="179" y="0"/>
                  <a:pt x="393" y="0"/>
                </a:cubicBezTo>
                <a:cubicBezTo>
                  <a:pt x="619" y="0"/>
                  <a:pt x="798" y="179"/>
                  <a:pt x="798" y="393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0" name="Google Shape;1230;p8"/>
          <p:cNvSpPr/>
          <p:nvPr/>
        </p:nvSpPr>
        <p:spPr>
          <a:xfrm>
            <a:off x="7667798" y="2141645"/>
            <a:ext cx="150328" cy="150140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8" y="393"/>
                </a:moveTo>
                <a:cubicBezTo>
                  <a:pt x="798" y="619"/>
                  <a:pt x="620" y="798"/>
                  <a:pt x="393" y="798"/>
                </a:cubicBezTo>
                <a:cubicBezTo>
                  <a:pt x="179" y="798"/>
                  <a:pt x="0" y="619"/>
                  <a:pt x="0" y="393"/>
                </a:cubicBezTo>
                <a:cubicBezTo>
                  <a:pt x="0" y="179"/>
                  <a:pt x="179" y="0"/>
                  <a:pt x="393" y="0"/>
                </a:cubicBezTo>
                <a:cubicBezTo>
                  <a:pt x="620" y="0"/>
                  <a:pt x="798" y="179"/>
                  <a:pt x="798" y="393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1" name="Google Shape;1231;p8"/>
          <p:cNvSpPr/>
          <p:nvPr/>
        </p:nvSpPr>
        <p:spPr>
          <a:xfrm>
            <a:off x="8760911" y="2141645"/>
            <a:ext cx="150328" cy="150140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8" y="393"/>
                </a:moveTo>
                <a:cubicBezTo>
                  <a:pt x="798" y="619"/>
                  <a:pt x="620" y="798"/>
                  <a:pt x="406" y="798"/>
                </a:cubicBezTo>
                <a:cubicBezTo>
                  <a:pt x="179" y="798"/>
                  <a:pt x="1" y="619"/>
                  <a:pt x="1" y="393"/>
                </a:cubicBezTo>
                <a:cubicBezTo>
                  <a:pt x="1" y="179"/>
                  <a:pt x="179" y="0"/>
                  <a:pt x="406" y="0"/>
                </a:cubicBezTo>
                <a:cubicBezTo>
                  <a:pt x="620" y="0"/>
                  <a:pt x="798" y="179"/>
                  <a:pt x="798" y="393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2" name="Google Shape;1232;p8"/>
          <p:cNvSpPr/>
          <p:nvPr/>
        </p:nvSpPr>
        <p:spPr>
          <a:xfrm>
            <a:off x="6023613" y="2853961"/>
            <a:ext cx="150140" cy="150328"/>
          </a:xfrm>
          <a:custGeom>
            <a:avLst/>
            <a:gdLst/>
            <a:ahLst/>
            <a:cxnLst/>
            <a:rect l="l" t="t" r="r" b="b"/>
            <a:pathLst>
              <a:path w="798" h="799" extrusionOk="0">
                <a:moveTo>
                  <a:pt x="798" y="405"/>
                </a:moveTo>
                <a:cubicBezTo>
                  <a:pt x="798" y="620"/>
                  <a:pt x="619" y="798"/>
                  <a:pt x="405" y="798"/>
                </a:cubicBezTo>
                <a:cubicBezTo>
                  <a:pt x="179" y="798"/>
                  <a:pt x="0" y="620"/>
                  <a:pt x="0" y="405"/>
                </a:cubicBezTo>
                <a:cubicBezTo>
                  <a:pt x="0" y="179"/>
                  <a:pt x="179" y="0"/>
                  <a:pt x="405" y="0"/>
                </a:cubicBezTo>
                <a:cubicBezTo>
                  <a:pt x="619" y="0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3" name="Google Shape;1233;p8"/>
          <p:cNvSpPr/>
          <p:nvPr/>
        </p:nvSpPr>
        <p:spPr>
          <a:xfrm>
            <a:off x="7118984" y="2853961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5"/>
                </a:moveTo>
                <a:cubicBezTo>
                  <a:pt x="798" y="620"/>
                  <a:pt x="620" y="798"/>
                  <a:pt x="405" y="798"/>
                </a:cubicBezTo>
                <a:cubicBezTo>
                  <a:pt x="179" y="798"/>
                  <a:pt x="0" y="620"/>
                  <a:pt x="0" y="405"/>
                </a:cubicBezTo>
                <a:cubicBezTo>
                  <a:pt x="0" y="179"/>
                  <a:pt x="179" y="0"/>
                  <a:pt x="405" y="0"/>
                </a:cubicBezTo>
                <a:cubicBezTo>
                  <a:pt x="620" y="0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4" name="Google Shape;1234;p8"/>
          <p:cNvSpPr/>
          <p:nvPr/>
        </p:nvSpPr>
        <p:spPr>
          <a:xfrm>
            <a:off x="8214355" y="2853961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5"/>
                </a:moveTo>
                <a:cubicBezTo>
                  <a:pt x="798" y="620"/>
                  <a:pt x="620" y="798"/>
                  <a:pt x="405" y="798"/>
                </a:cubicBezTo>
                <a:cubicBezTo>
                  <a:pt x="179" y="798"/>
                  <a:pt x="1" y="620"/>
                  <a:pt x="1" y="405"/>
                </a:cubicBezTo>
                <a:cubicBezTo>
                  <a:pt x="1" y="179"/>
                  <a:pt x="179" y="0"/>
                  <a:pt x="405" y="0"/>
                </a:cubicBezTo>
                <a:cubicBezTo>
                  <a:pt x="620" y="0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5" name="Google Shape;1235;p8"/>
          <p:cNvSpPr/>
          <p:nvPr/>
        </p:nvSpPr>
        <p:spPr>
          <a:xfrm>
            <a:off x="6572427" y="3568534"/>
            <a:ext cx="150328" cy="148070"/>
          </a:xfrm>
          <a:custGeom>
            <a:avLst/>
            <a:gdLst/>
            <a:ahLst/>
            <a:cxnLst/>
            <a:rect l="l" t="t" r="r" b="b"/>
            <a:pathLst>
              <a:path w="799" h="787" extrusionOk="0">
                <a:moveTo>
                  <a:pt x="798" y="393"/>
                </a:moveTo>
                <a:cubicBezTo>
                  <a:pt x="798" y="620"/>
                  <a:pt x="619" y="786"/>
                  <a:pt x="393" y="786"/>
                </a:cubicBezTo>
                <a:cubicBezTo>
                  <a:pt x="179" y="786"/>
                  <a:pt x="0" y="608"/>
                  <a:pt x="0" y="393"/>
                </a:cubicBezTo>
                <a:cubicBezTo>
                  <a:pt x="0" y="179"/>
                  <a:pt x="179" y="0"/>
                  <a:pt x="393" y="0"/>
                </a:cubicBezTo>
                <a:cubicBezTo>
                  <a:pt x="619" y="0"/>
                  <a:pt x="798" y="179"/>
                  <a:pt x="798" y="393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6" name="Google Shape;1236;p8"/>
          <p:cNvSpPr/>
          <p:nvPr/>
        </p:nvSpPr>
        <p:spPr>
          <a:xfrm>
            <a:off x="7667798" y="3568534"/>
            <a:ext cx="150328" cy="148070"/>
          </a:xfrm>
          <a:custGeom>
            <a:avLst/>
            <a:gdLst/>
            <a:ahLst/>
            <a:cxnLst/>
            <a:rect l="l" t="t" r="r" b="b"/>
            <a:pathLst>
              <a:path w="799" h="787" extrusionOk="0">
                <a:moveTo>
                  <a:pt x="798" y="393"/>
                </a:moveTo>
                <a:cubicBezTo>
                  <a:pt x="798" y="620"/>
                  <a:pt x="620" y="786"/>
                  <a:pt x="393" y="786"/>
                </a:cubicBezTo>
                <a:cubicBezTo>
                  <a:pt x="179" y="786"/>
                  <a:pt x="0" y="608"/>
                  <a:pt x="0" y="393"/>
                </a:cubicBezTo>
                <a:cubicBezTo>
                  <a:pt x="0" y="179"/>
                  <a:pt x="179" y="0"/>
                  <a:pt x="393" y="0"/>
                </a:cubicBezTo>
                <a:cubicBezTo>
                  <a:pt x="620" y="0"/>
                  <a:pt x="798" y="179"/>
                  <a:pt x="798" y="393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7" name="Google Shape;1237;p8"/>
          <p:cNvSpPr/>
          <p:nvPr/>
        </p:nvSpPr>
        <p:spPr>
          <a:xfrm>
            <a:off x="8760911" y="3568534"/>
            <a:ext cx="150328" cy="148070"/>
          </a:xfrm>
          <a:custGeom>
            <a:avLst/>
            <a:gdLst/>
            <a:ahLst/>
            <a:cxnLst/>
            <a:rect l="l" t="t" r="r" b="b"/>
            <a:pathLst>
              <a:path w="799" h="787" extrusionOk="0">
                <a:moveTo>
                  <a:pt x="798" y="393"/>
                </a:moveTo>
                <a:cubicBezTo>
                  <a:pt x="798" y="620"/>
                  <a:pt x="620" y="786"/>
                  <a:pt x="406" y="786"/>
                </a:cubicBezTo>
                <a:cubicBezTo>
                  <a:pt x="179" y="786"/>
                  <a:pt x="1" y="608"/>
                  <a:pt x="1" y="393"/>
                </a:cubicBezTo>
                <a:cubicBezTo>
                  <a:pt x="1" y="179"/>
                  <a:pt x="179" y="0"/>
                  <a:pt x="406" y="0"/>
                </a:cubicBezTo>
                <a:cubicBezTo>
                  <a:pt x="620" y="0"/>
                  <a:pt x="798" y="179"/>
                  <a:pt x="798" y="393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8" name="Google Shape;1238;p8"/>
          <p:cNvSpPr/>
          <p:nvPr/>
        </p:nvSpPr>
        <p:spPr>
          <a:xfrm>
            <a:off x="6023613" y="4280850"/>
            <a:ext cx="150140" cy="150328"/>
          </a:xfrm>
          <a:custGeom>
            <a:avLst/>
            <a:gdLst/>
            <a:ahLst/>
            <a:cxnLst/>
            <a:rect l="l" t="t" r="r" b="b"/>
            <a:pathLst>
              <a:path w="798" h="799" extrusionOk="0">
                <a:moveTo>
                  <a:pt x="798" y="405"/>
                </a:moveTo>
                <a:cubicBezTo>
                  <a:pt x="798" y="620"/>
                  <a:pt x="619" y="798"/>
                  <a:pt x="405" y="798"/>
                </a:cubicBezTo>
                <a:cubicBezTo>
                  <a:pt x="179" y="798"/>
                  <a:pt x="0" y="620"/>
                  <a:pt x="0" y="405"/>
                </a:cubicBezTo>
                <a:cubicBezTo>
                  <a:pt x="0" y="179"/>
                  <a:pt x="179" y="1"/>
                  <a:pt x="405" y="1"/>
                </a:cubicBezTo>
                <a:cubicBezTo>
                  <a:pt x="619" y="1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9" name="Google Shape;1239;p8"/>
          <p:cNvSpPr/>
          <p:nvPr/>
        </p:nvSpPr>
        <p:spPr>
          <a:xfrm>
            <a:off x="-186000" y="1136225"/>
            <a:ext cx="9516000" cy="3005100"/>
          </a:xfrm>
          <a:prstGeom prst="doubleWave">
            <a:avLst>
              <a:gd name="adj1" fmla="val 6250"/>
              <a:gd name="adj2" fmla="val -277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0" name="Google Shape;1240;p8"/>
          <p:cNvSpPr/>
          <p:nvPr/>
        </p:nvSpPr>
        <p:spPr>
          <a:xfrm>
            <a:off x="7118984" y="4280850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5"/>
                </a:moveTo>
                <a:cubicBezTo>
                  <a:pt x="798" y="620"/>
                  <a:pt x="620" y="798"/>
                  <a:pt x="405" y="798"/>
                </a:cubicBezTo>
                <a:cubicBezTo>
                  <a:pt x="179" y="798"/>
                  <a:pt x="0" y="620"/>
                  <a:pt x="0" y="405"/>
                </a:cubicBezTo>
                <a:cubicBezTo>
                  <a:pt x="0" y="179"/>
                  <a:pt x="179" y="1"/>
                  <a:pt x="405" y="1"/>
                </a:cubicBezTo>
                <a:cubicBezTo>
                  <a:pt x="620" y="1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1" name="Google Shape;1241;p8"/>
          <p:cNvSpPr/>
          <p:nvPr/>
        </p:nvSpPr>
        <p:spPr>
          <a:xfrm>
            <a:off x="8214355" y="4280850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5"/>
                </a:moveTo>
                <a:cubicBezTo>
                  <a:pt x="798" y="620"/>
                  <a:pt x="620" y="798"/>
                  <a:pt x="405" y="798"/>
                </a:cubicBezTo>
                <a:cubicBezTo>
                  <a:pt x="179" y="798"/>
                  <a:pt x="1" y="620"/>
                  <a:pt x="1" y="405"/>
                </a:cubicBezTo>
                <a:cubicBezTo>
                  <a:pt x="1" y="179"/>
                  <a:pt x="179" y="1"/>
                  <a:pt x="405" y="1"/>
                </a:cubicBezTo>
                <a:cubicBezTo>
                  <a:pt x="620" y="1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2" name="Google Shape;1242;p8"/>
          <p:cNvSpPr/>
          <p:nvPr/>
        </p:nvSpPr>
        <p:spPr>
          <a:xfrm>
            <a:off x="6572427" y="4993165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6"/>
                </a:moveTo>
                <a:cubicBezTo>
                  <a:pt x="798" y="620"/>
                  <a:pt x="619" y="799"/>
                  <a:pt x="393" y="799"/>
                </a:cubicBezTo>
                <a:cubicBezTo>
                  <a:pt x="179" y="799"/>
                  <a:pt x="0" y="620"/>
                  <a:pt x="0" y="406"/>
                </a:cubicBezTo>
                <a:cubicBezTo>
                  <a:pt x="0" y="179"/>
                  <a:pt x="179" y="1"/>
                  <a:pt x="393" y="1"/>
                </a:cubicBezTo>
                <a:cubicBezTo>
                  <a:pt x="619" y="1"/>
                  <a:pt x="798" y="179"/>
                  <a:pt x="798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3" name="Google Shape;1243;p8"/>
          <p:cNvSpPr/>
          <p:nvPr/>
        </p:nvSpPr>
        <p:spPr>
          <a:xfrm>
            <a:off x="7667798" y="4993165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6"/>
                </a:moveTo>
                <a:cubicBezTo>
                  <a:pt x="798" y="620"/>
                  <a:pt x="620" y="799"/>
                  <a:pt x="393" y="799"/>
                </a:cubicBezTo>
                <a:cubicBezTo>
                  <a:pt x="179" y="799"/>
                  <a:pt x="0" y="620"/>
                  <a:pt x="0" y="406"/>
                </a:cubicBezTo>
                <a:cubicBezTo>
                  <a:pt x="0" y="179"/>
                  <a:pt x="179" y="1"/>
                  <a:pt x="393" y="1"/>
                </a:cubicBezTo>
                <a:cubicBezTo>
                  <a:pt x="620" y="1"/>
                  <a:pt x="798" y="179"/>
                  <a:pt x="798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4" name="Google Shape;1244;p8"/>
          <p:cNvSpPr/>
          <p:nvPr/>
        </p:nvSpPr>
        <p:spPr>
          <a:xfrm>
            <a:off x="8760911" y="4993165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6"/>
                </a:moveTo>
                <a:cubicBezTo>
                  <a:pt x="798" y="620"/>
                  <a:pt x="620" y="799"/>
                  <a:pt x="406" y="799"/>
                </a:cubicBezTo>
                <a:cubicBezTo>
                  <a:pt x="179" y="799"/>
                  <a:pt x="1" y="620"/>
                  <a:pt x="1" y="406"/>
                </a:cubicBezTo>
                <a:cubicBezTo>
                  <a:pt x="1" y="179"/>
                  <a:pt x="179" y="1"/>
                  <a:pt x="406" y="1"/>
                </a:cubicBezTo>
                <a:cubicBezTo>
                  <a:pt x="620" y="1"/>
                  <a:pt x="798" y="179"/>
                  <a:pt x="798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5" name="Google Shape;1245;p8"/>
          <p:cNvSpPr txBox="1">
            <a:spLocks noGrp="1"/>
          </p:cNvSpPr>
          <p:nvPr>
            <p:ph type="title"/>
          </p:nvPr>
        </p:nvSpPr>
        <p:spPr>
          <a:xfrm>
            <a:off x="856100" y="1663200"/>
            <a:ext cx="7278300" cy="206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6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7" name="Google Shape;1247;p9"/>
          <p:cNvSpPr/>
          <p:nvPr/>
        </p:nvSpPr>
        <p:spPr>
          <a:xfrm>
            <a:off x="-38100" y="2600325"/>
            <a:ext cx="9182100" cy="2543100"/>
          </a:xfrm>
          <a:prstGeom prst="rect">
            <a:avLst/>
          </a:prstGeom>
          <a:solidFill>
            <a:srgbClr val="FDB4C4">
              <a:alpha val="1562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8" name="Google Shape;1248;p9"/>
          <p:cNvSpPr/>
          <p:nvPr/>
        </p:nvSpPr>
        <p:spPr>
          <a:xfrm>
            <a:off x="1440600" y="1006800"/>
            <a:ext cx="6262800" cy="2441400"/>
          </a:xfrm>
          <a:prstGeom prst="doubleWave">
            <a:avLst>
              <a:gd name="adj1" fmla="val 6250"/>
              <a:gd name="adj2" fmla="val 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9" name="Google Shape;1249;p9"/>
          <p:cNvSpPr txBox="1">
            <a:spLocks noGrp="1"/>
          </p:cNvSpPr>
          <p:nvPr>
            <p:ph type="title"/>
          </p:nvPr>
        </p:nvSpPr>
        <p:spPr>
          <a:xfrm>
            <a:off x="1790025" y="938350"/>
            <a:ext cx="53448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50" name="Google Shape;1250;p9"/>
          <p:cNvSpPr txBox="1">
            <a:spLocks noGrp="1"/>
          </p:cNvSpPr>
          <p:nvPr>
            <p:ph type="subTitle" idx="1"/>
          </p:nvPr>
        </p:nvSpPr>
        <p:spPr>
          <a:xfrm>
            <a:off x="2439900" y="2600325"/>
            <a:ext cx="4045200" cy="72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solidFill>
          <a:schemeClr val="lt2"/>
        </a:solidFill>
        <a:effectLst/>
      </p:bgPr>
    </p:bg>
    <p:spTree>
      <p:nvGrpSpPr>
        <p:cNvPr id="1" name="Shape 1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2" name="Google Shape;1252;p10"/>
          <p:cNvSpPr/>
          <p:nvPr/>
        </p:nvSpPr>
        <p:spPr>
          <a:xfrm>
            <a:off x="609600" y="369425"/>
            <a:ext cx="7791447" cy="4404675"/>
          </a:xfrm>
          <a:custGeom>
            <a:avLst/>
            <a:gdLst/>
            <a:ahLst/>
            <a:cxnLst/>
            <a:rect l="l" t="t" r="r" b="b"/>
            <a:pathLst>
              <a:path w="38053" h="23170" extrusionOk="0">
                <a:moveTo>
                  <a:pt x="37981" y="0"/>
                </a:moveTo>
                <a:cubicBezTo>
                  <a:pt x="37969" y="0"/>
                  <a:pt x="16145" y="488"/>
                  <a:pt x="13966" y="655"/>
                </a:cubicBezTo>
                <a:cubicBezTo>
                  <a:pt x="12490" y="774"/>
                  <a:pt x="751" y="643"/>
                  <a:pt x="751" y="822"/>
                </a:cubicBezTo>
                <a:cubicBezTo>
                  <a:pt x="751" y="1024"/>
                  <a:pt x="0" y="15312"/>
                  <a:pt x="72" y="18550"/>
                </a:cubicBezTo>
                <a:cubicBezTo>
                  <a:pt x="203" y="23170"/>
                  <a:pt x="108" y="22836"/>
                  <a:pt x="203" y="22991"/>
                </a:cubicBezTo>
                <a:cubicBezTo>
                  <a:pt x="237" y="23042"/>
                  <a:pt x="2787" y="23060"/>
                  <a:pt x="6451" y="23060"/>
                </a:cubicBezTo>
                <a:cubicBezTo>
                  <a:pt x="14885" y="23060"/>
                  <a:pt x="29225" y="22966"/>
                  <a:pt x="32376" y="22966"/>
                </a:cubicBezTo>
                <a:cubicBezTo>
                  <a:pt x="32619" y="22966"/>
                  <a:pt x="32795" y="22966"/>
                  <a:pt x="32897" y="22967"/>
                </a:cubicBezTo>
                <a:cubicBezTo>
                  <a:pt x="33243" y="22967"/>
                  <a:pt x="37993" y="22753"/>
                  <a:pt x="38005" y="22682"/>
                </a:cubicBezTo>
                <a:cubicBezTo>
                  <a:pt x="38053" y="18455"/>
                  <a:pt x="37993" y="191"/>
                  <a:pt x="37981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53" name="Google Shape;1253;p10"/>
          <p:cNvGrpSpPr/>
          <p:nvPr/>
        </p:nvGrpSpPr>
        <p:grpSpPr>
          <a:xfrm>
            <a:off x="19556" y="-7905"/>
            <a:ext cx="3956166" cy="2967495"/>
            <a:chOff x="-233487" y="-141344"/>
            <a:chExt cx="3074899" cy="2306463"/>
          </a:xfrm>
        </p:grpSpPr>
        <p:grpSp>
          <p:nvGrpSpPr>
            <p:cNvPr id="1254" name="Google Shape;1254;p10"/>
            <p:cNvGrpSpPr/>
            <p:nvPr/>
          </p:nvGrpSpPr>
          <p:grpSpPr>
            <a:xfrm>
              <a:off x="-233487" y="-141344"/>
              <a:ext cx="3074899" cy="2050894"/>
              <a:chOff x="-1935287" y="-2694044"/>
              <a:chExt cx="3074899" cy="2050894"/>
            </a:xfrm>
          </p:grpSpPr>
          <p:sp>
            <p:nvSpPr>
              <p:cNvPr id="1255" name="Google Shape;1255;p10"/>
              <p:cNvSpPr/>
              <p:nvPr/>
            </p:nvSpPr>
            <p:spPr>
              <a:xfrm>
                <a:off x="-506185" y="-2531406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6" name="Google Shape;1256;p10"/>
              <p:cNvSpPr/>
              <p:nvPr/>
            </p:nvSpPr>
            <p:spPr>
              <a:xfrm>
                <a:off x="-1935287" y="-2475393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7" name="Google Shape;1257;p10"/>
              <p:cNvSpPr/>
              <p:nvPr/>
            </p:nvSpPr>
            <p:spPr>
              <a:xfrm>
                <a:off x="-1820612" y="-791443"/>
                <a:ext cx="174751" cy="148293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8" name="Google Shape;1258;p10"/>
              <p:cNvSpPr/>
              <p:nvPr/>
            </p:nvSpPr>
            <p:spPr>
              <a:xfrm>
                <a:off x="-1081213" y="-2694044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9" name="Google Shape;1259;p10"/>
              <p:cNvSpPr/>
              <p:nvPr/>
            </p:nvSpPr>
            <p:spPr>
              <a:xfrm>
                <a:off x="-1852300" y="-1848981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0" name="Google Shape;1260;p10"/>
              <p:cNvSpPr/>
              <p:nvPr/>
            </p:nvSpPr>
            <p:spPr>
              <a:xfrm>
                <a:off x="-1331407" y="-2297546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1" name="Google Shape;1261;p10"/>
              <p:cNvSpPr/>
              <p:nvPr/>
            </p:nvSpPr>
            <p:spPr>
              <a:xfrm>
                <a:off x="577517" y="-2523658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2" name="Google Shape;1262;p10"/>
              <p:cNvSpPr/>
              <p:nvPr/>
            </p:nvSpPr>
            <p:spPr>
              <a:xfrm>
                <a:off x="1028877" y="-2600325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63" name="Google Shape;1263;p10"/>
            <p:cNvGrpSpPr/>
            <p:nvPr/>
          </p:nvGrpSpPr>
          <p:grpSpPr>
            <a:xfrm>
              <a:off x="137988" y="1163157"/>
              <a:ext cx="279376" cy="1001962"/>
              <a:chOff x="-3135437" y="-1932468"/>
              <a:chExt cx="279376" cy="1001962"/>
            </a:xfrm>
          </p:grpSpPr>
          <p:sp>
            <p:nvSpPr>
              <p:cNvPr id="1264" name="Google Shape;1264;p10"/>
              <p:cNvSpPr/>
              <p:nvPr/>
            </p:nvSpPr>
            <p:spPr>
              <a:xfrm>
                <a:off x="-3135437" y="-1932468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5" name="Google Shape;1265;p10"/>
              <p:cNvSpPr/>
              <p:nvPr/>
            </p:nvSpPr>
            <p:spPr>
              <a:xfrm>
                <a:off x="-2966797" y="-1027432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266" name="Google Shape;1266;p10"/>
          <p:cNvSpPr txBox="1">
            <a:spLocks noGrp="1"/>
          </p:cNvSpPr>
          <p:nvPr>
            <p:ph type="body" idx="1"/>
          </p:nvPr>
        </p:nvSpPr>
        <p:spPr>
          <a:xfrm>
            <a:off x="1073700" y="3725750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grpSp>
        <p:nvGrpSpPr>
          <p:cNvPr id="1267" name="Google Shape;1267;p10"/>
          <p:cNvGrpSpPr/>
          <p:nvPr/>
        </p:nvGrpSpPr>
        <p:grpSpPr>
          <a:xfrm flipH="1">
            <a:off x="5202935" y="0"/>
            <a:ext cx="3941065" cy="2344696"/>
            <a:chOff x="-396757" y="-47625"/>
            <a:chExt cx="3289703" cy="1957175"/>
          </a:xfrm>
        </p:grpSpPr>
        <p:grpSp>
          <p:nvGrpSpPr>
            <p:cNvPr id="1268" name="Google Shape;1268;p10"/>
            <p:cNvGrpSpPr/>
            <p:nvPr/>
          </p:nvGrpSpPr>
          <p:grpSpPr>
            <a:xfrm>
              <a:off x="-233487" y="-47625"/>
              <a:ext cx="3074899" cy="1957175"/>
              <a:chOff x="-1935287" y="-2600325"/>
              <a:chExt cx="3074899" cy="1957175"/>
            </a:xfrm>
          </p:grpSpPr>
          <p:sp>
            <p:nvSpPr>
              <p:cNvPr id="1269" name="Google Shape;1269;p10"/>
              <p:cNvSpPr/>
              <p:nvPr/>
            </p:nvSpPr>
            <p:spPr>
              <a:xfrm>
                <a:off x="-506185" y="-2531406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0" name="Google Shape;1270;p10"/>
              <p:cNvSpPr/>
              <p:nvPr/>
            </p:nvSpPr>
            <p:spPr>
              <a:xfrm>
                <a:off x="-1935287" y="-2475393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1" name="Google Shape;1271;p10"/>
              <p:cNvSpPr/>
              <p:nvPr/>
            </p:nvSpPr>
            <p:spPr>
              <a:xfrm>
                <a:off x="-1820612" y="-791443"/>
                <a:ext cx="174751" cy="148293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2" name="Google Shape;1272;p10"/>
              <p:cNvSpPr/>
              <p:nvPr/>
            </p:nvSpPr>
            <p:spPr>
              <a:xfrm>
                <a:off x="-972963" y="-1851805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3" name="Google Shape;1273;p10"/>
              <p:cNvSpPr/>
              <p:nvPr/>
            </p:nvSpPr>
            <p:spPr>
              <a:xfrm>
                <a:off x="-1852300" y="-1891389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4" name="Google Shape;1274;p10"/>
              <p:cNvSpPr/>
              <p:nvPr/>
            </p:nvSpPr>
            <p:spPr>
              <a:xfrm>
                <a:off x="-1331407" y="-2297546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5" name="Google Shape;1275;p10"/>
              <p:cNvSpPr/>
              <p:nvPr/>
            </p:nvSpPr>
            <p:spPr>
              <a:xfrm>
                <a:off x="577517" y="-2523658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6" name="Google Shape;1276;p10"/>
              <p:cNvSpPr/>
              <p:nvPr/>
            </p:nvSpPr>
            <p:spPr>
              <a:xfrm>
                <a:off x="1028877" y="-2600325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77" name="Google Shape;1277;p10"/>
            <p:cNvGrpSpPr/>
            <p:nvPr/>
          </p:nvGrpSpPr>
          <p:grpSpPr>
            <a:xfrm>
              <a:off x="-396757" y="400050"/>
              <a:ext cx="3289703" cy="874359"/>
              <a:chOff x="-3670182" y="-2695575"/>
              <a:chExt cx="3289703" cy="874359"/>
            </a:xfrm>
          </p:grpSpPr>
          <p:sp>
            <p:nvSpPr>
              <p:cNvPr id="1278" name="Google Shape;1278;p10"/>
              <p:cNvSpPr/>
              <p:nvPr/>
            </p:nvSpPr>
            <p:spPr>
              <a:xfrm>
                <a:off x="-506185" y="-2531406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9" name="Google Shape;1279;p10"/>
              <p:cNvSpPr/>
              <p:nvPr/>
            </p:nvSpPr>
            <p:spPr>
              <a:xfrm>
                <a:off x="-3135437" y="-1932468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0" name="Google Shape;1280;p10"/>
              <p:cNvSpPr/>
              <p:nvPr/>
            </p:nvSpPr>
            <p:spPr>
              <a:xfrm>
                <a:off x="-3670182" y="-2171921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1" name="Google Shape;1281;p10"/>
              <p:cNvSpPr/>
              <p:nvPr/>
            </p:nvSpPr>
            <p:spPr>
              <a:xfrm>
                <a:off x="-1614173" y="-2695575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282" name="Google Shape;1282;p10"/>
          <p:cNvSpPr/>
          <p:nvPr/>
        </p:nvSpPr>
        <p:spPr>
          <a:xfrm>
            <a:off x="8887093" y="1663060"/>
            <a:ext cx="142473" cy="124705"/>
          </a:xfrm>
          <a:custGeom>
            <a:avLst/>
            <a:gdLst/>
            <a:ahLst/>
            <a:cxnLst/>
            <a:rect l="l" t="t" r="r" b="b"/>
            <a:pathLst>
              <a:path w="858" h="751" extrusionOk="0">
                <a:moveTo>
                  <a:pt x="431" y="0"/>
                </a:moveTo>
                <a:cubicBezTo>
                  <a:pt x="376" y="0"/>
                  <a:pt x="322" y="30"/>
                  <a:pt x="298" y="89"/>
                </a:cubicBezTo>
                <a:cubicBezTo>
                  <a:pt x="275" y="125"/>
                  <a:pt x="227" y="161"/>
                  <a:pt x="179" y="173"/>
                </a:cubicBezTo>
                <a:cubicBezTo>
                  <a:pt x="48" y="185"/>
                  <a:pt x="1" y="339"/>
                  <a:pt x="96" y="435"/>
                </a:cubicBezTo>
                <a:cubicBezTo>
                  <a:pt x="132" y="470"/>
                  <a:pt x="144" y="518"/>
                  <a:pt x="132" y="566"/>
                </a:cubicBezTo>
                <a:cubicBezTo>
                  <a:pt x="122" y="669"/>
                  <a:pt x="202" y="750"/>
                  <a:pt x="289" y="750"/>
                </a:cubicBezTo>
                <a:cubicBezTo>
                  <a:pt x="312" y="750"/>
                  <a:pt x="336" y="745"/>
                  <a:pt x="358" y="732"/>
                </a:cubicBezTo>
                <a:cubicBezTo>
                  <a:pt x="382" y="720"/>
                  <a:pt x="406" y="714"/>
                  <a:pt x="429" y="714"/>
                </a:cubicBezTo>
                <a:cubicBezTo>
                  <a:pt x="453" y="714"/>
                  <a:pt x="477" y="720"/>
                  <a:pt x="501" y="732"/>
                </a:cubicBezTo>
                <a:cubicBezTo>
                  <a:pt x="526" y="745"/>
                  <a:pt x="551" y="750"/>
                  <a:pt x="576" y="750"/>
                </a:cubicBezTo>
                <a:cubicBezTo>
                  <a:pt x="668" y="750"/>
                  <a:pt x="746" y="669"/>
                  <a:pt x="727" y="566"/>
                </a:cubicBezTo>
                <a:cubicBezTo>
                  <a:pt x="715" y="518"/>
                  <a:pt x="739" y="470"/>
                  <a:pt x="775" y="435"/>
                </a:cubicBezTo>
                <a:cubicBezTo>
                  <a:pt x="858" y="339"/>
                  <a:pt x="810" y="185"/>
                  <a:pt x="679" y="173"/>
                </a:cubicBezTo>
                <a:cubicBezTo>
                  <a:pt x="632" y="161"/>
                  <a:pt x="596" y="125"/>
                  <a:pt x="572" y="89"/>
                </a:cubicBezTo>
                <a:cubicBezTo>
                  <a:pt x="542" y="30"/>
                  <a:pt x="486" y="0"/>
                  <a:pt x="43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lt1"/>
        </a:solidFill>
        <a:effectLst/>
      </p:bgPr>
    </p:bg>
    <p:spTree>
      <p:nvGrpSpPr>
        <p:cNvPr id="1" name="Shape 1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4" name="Google Shape;1284;p11"/>
          <p:cNvGrpSpPr/>
          <p:nvPr/>
        </p:nvGrpSpPr>
        <p:grpSpPr>
          <a:xfrm>
            <a:off x="19556" y="-7905"/>
            <a:ext cx="6043144" cy="3025755"/>
            <a:chOff x="-233487" y="-141344"/>
            <a:chExt cx="4696988" cy="2351745"/>
          </a:xfrm>
        </p:grpSpPr>
        <p:grpSp>
          <p:nvGrpSpPr>
            <p:cNvPr id="1285" name="Google Shape;1285;p11"/>
            <p:cNvGrpSpPr/>
            <p:nvPr/>
          </p:nvGrpSpPr>
          <p:grpSpPr>
            <a:xfrm>
              <a:off x="-233487" y="-141344"/>
              <a:ext cx="3074899" cy="2050894"/>
              <a:chOff x="-1935287" y="-2694044"/>
              <a:chExt cx="3074899" cy="2050894"/>
            </a:xfrm>
          </p:grpSpPr>
          <p:sp>
            <p:nvSpPr>
              <p:cNvPr id="1286" name="Google Shape;1286;p11"/>
              <p:cNvSpPr/>
              <p:nvPr/>
            </p:nvSpPr>
            <p:spPr>
              <a:xfrm>
                <a:off x="-506185" y="-2531406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7" name="Google Shape;1287;p11"/>
              <p:cNvSpPr/>
              <p:nvPr/>
            </p:nvSpPr>
            <p:spPr>
              <a:xfrm>
                <a:off x="576101" y="-1749415"/>
                <a:ext cx="113575" cy="120415"/>
              </a:xfrm>
              <a:custGeom>
                <a:avLst/>
                <a:gdLst/>
                <a:ahLst/>
                <a:cxnLst/>
                <a:rect l="l" t="t" r="r" b="b"/>
                <a:pathLst>
                  <a:path w="880" h="933" extrusionOk="0">
                    <a:moveTo>
                      <a:pt x="730" y="1"/>
                    </a:moveTo>
                    <a:cubicBezTo>
                      <a:pt x="714" y="1"/>
                      <a:pt x="697" y="3"/>
                      <a:pt x="680" y="9"/>
                    </a:cubicBezTo>
                    <a:lnTo>
                      <a:pt x="132" y="188"/>
                    </a:lnTo>
                    <a:cubicBezTo>
                      <a:pt x="25" y="223"/>
                      <a:pt x="1" y="354"/>
                      <a:pt x="72" y="438"/>
                    </a:cubicBezTo>
                    <a:lnTo>
                      <a:pt x="537" y="890"/>
                    </a:lnTo>
                    <a:cubicBezTo>
                      <a:pt x="570" y="919"/>
                      <a:pt x="608" y="932"/>
                      <a:pt x="645" y="932"/>
                    </a:cubicBezTo>
                    <a:cubicBezTo>
                      <a:pt x="715" y="932"/>
                      <a:pt x="779" y="885"/>
                      <a:pt x="787" y="807"/>
                    </a:cubicBezTo>
                    <a:lnTo>
                      <a:pt x="870" y="164"/>
                    </a:lnTo>
                    <a:cubicBezTo>
                      <a:pt x="880" y="74"/>
                      <a:pt x="814" y="1"/>
                      <a:pt x="73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8" name="Google Shape;1288;p11"/>
              <p:cNvSpPr/>
              <p:nvPr/>
            </p:nvSpPr>
            <p:spPr>
              <a:xfrm>
                <a:off x="-1935287" y="-2475393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9" name="Google Shape;1289;p11"/>
              <p:cNvSpPr/>
              <p:nvPr/>
            </p:nvSpPr>
            <p:spPr>
              <a:xfrm>
                <a:off x="-1820612" y="-791443"/>
                <a:ext cx="174751" cy="148293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0" name="Google Shape;1290;p11"/>
              <p:cNvSpPr/>
              <p:nvPr/>
            </p:nvSpPr>
            <p:spPr>
              <a:xfrm>
                <a:off x="-1081213" y="-2694044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1" name="Google Shape;1291;p11"/>
              <p:cNvSpPr/>
              <p:nvPr/>
            </p:nvSpPr>
            <p:spPr>
              <a:xfrm>
                <a:off x="-1852300" y="-1848981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2" name="Google Shape;1292;p11"/>
              <p:cNvSpPr/>
              <p:nvPr/>
            </p:nvSpPr>
            <p:spPr>
              <a:xfrm>
                <a:off x="-1331407" y="-2297546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3" name="Google Shape;1293;p11"/>
              <p:cNvSpPr/>
              <p:nvPr/>
            </p:nvSpPr>
            <p:spPr>
              <a:xfrm>
                <a:off x="577517" y="-2523658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4" name="Google Shape;1294;p11"/>
              <p:cNvSpPr/>
              <p:nvPr/>
            </p:nvSpPr>
            <p:spPr>
              <a:xfrm>
                <a:off x="1028877" y="-2600325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95" name="Google Shape;1295;p11"/>
            <p:cNvGrpSpPr/>
            <p:nvPr/>
          </p:nvGrpSpPr>
          <p:grpSpPr>
            <a:xfrm>
              <a:off x="137988" y="167210"/>
              <a:ext cx="4325513" cy="2043191"/>
              <a:chOff x="-3135437" y="-2928415"/>
              <a:chExt cx="4325513" cy="2043191"/>
            </a:xfrm>
          </p:grpSpPr>
          <p:sp>
            <p:nvSpPr>
              <p:cNvPr id="1296" name="Google Shape;1296;p11"/>
              <p:cNvSpPr/>
              <p:nvPr/>
            </p:nvSpPr>
            <p:spPr>
              <a:xfrm>
                <a:off x="-1357557" y="-2605438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7" name="Google Shape;1297;p11"/>
              <p:cNvSpPr/>
              <p:nvPr/>
            </p:nvSpPr>
            <p:spPr>
              <a:xfrm>
                <a:off x="1076501" y="-1005639"/>
                <a:ext cx="113575" cy="120415"/>
              </a:xfrm>
              <a:custGeom>
                <a:avLst/>
                <a:gdLst/>
                <a:ahLst/>
                <a:cxnLst/>
                <a:rect l="l" t="t" r="r" b="b"/>
                <a:pathLst>
                  <a:path w="880" h="933" extrusionOk="0">
                    <a:moveTo>
                      <a:pt x="730" y="1"/>
                    </a:moveTo>
                    <a:cubicBezTo>
                      <a:pt x="714" y="1"/>
                      <a:pt x="697" y="3"/>
                      <a:pt x="680" y="9"/>
                    </a:cubicBezTo>
                    <a:lnTo>
                      <a:pt x="132" y="188"/>
                    </a:lnTo>
                    <a:cubicBezTo>
                      <a:pt x="25" y="223"/>
                      <a:pt x="1" y="354"/>
                      <a:pt x="72" y="438"/>
                    </a:cubicBezTo>
                    <a:lnTo>
                      <a:pt x="537" y="890"/>
                    </a:lnTo>
                    <a:cubicBezTo>
                      <a:pt x="570" y="919"/>
                      <a:pt x="608" y="932"/>
                      <a:pt x="645" y="932"/>
                    </a:cubicBezTo>
                    <a:cubicBezTo>
                      <a:pt x="715" y="932"/>
                      <a:pt x="779" y="885"/>
                      <a:pt x="787" y="807"/>
                    </a:cubicBezTo>
                    <a:lnTo>
                      <a:pt x="870" y="164"/>
                    </a:lnTo>
                    <a:cubicBezTo>
                      <a:pt x="880" y="74"/>
                      <a:pt x="814" y="1"/>
                      <a:pt x="73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8" name="Google Shape;1298;p11"/>
              <p:cNvSpPr/>
              <p:nvPr/>
            </p:nvSpPr>
            <p:spPr>
              <a:xfrm>
                <a:off x="-3135437" y="-1932468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9" name="Google Shape;1299;p11"/>
              <p:cNvSpPr/>
              <p:nvPr/>
            </p:nvSpPr>
            <p:spPr>
              <a:xfrm>
                <a:off x="-1952104" y="-2264977"/>
                <a:ext cx="73042" cy="61989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0" name="Google Shape;1300;p11"/>
              <p:cNvSpPr/>
              <p:nvPr/>
            </p:nvSpPr>
            <p:spPr>
              <a:xfrm>
                <a:off x="-11543" y="-2840459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1" name="Google Shape;1301;p11"/>
              <p:cNvSpPr/>
              <p:nvPr/>
            </p:nvSpPr>
            <p:spPr>
              <a:xfrm>
                <a:off x="-1667219" y="-2928415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2" name="Google Shape;1302;p11"/>
              <p:cNvSpPr/>
              <p:nvPr/>
            </p:nvSpPr>
            <p:spPr>
              <a:xfrm>
                <a:off x="-2966797" y="-1027432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3" name="Google Shape;1303;p11"/>
              <p:cNvSpPr/>
              <p:nvPr/>
            </p:nvSpPr>
            <p:spPr>
              <a:xfrm>
                <a:off x="758492" y="-1724771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4" name="Google Shape;1304;p11"/>
              <p:cNvSpPr/>
              <p:nvPr/>
            </p:nvSpPr>
            <p:spPr>
              <a:xfrm>
                <a:off x="-2397245" y="-2531227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305" name="Google Shape;1305;p11"/>
          <p:cNvGrpSpPr/>
          <p:nvPr/>
        </p:nvGrpSpPr>
        <p:grpSpPr>
          <a:xfrm flipH="1">
            <a:off x="3321412" y="0"/>
            <a:ext cx="5822588" cy="2705115"/>
            <a:chOff x="-396757" y="-47625"/>
            <a:chExt cx="4860257" cy="2258026"/>
          </a:xfrm>
        </p:grpSpPr>
        <p:grpSp>
          <p:nvGrpSpPr>
            <p:cNvPr id="1306" name="Google Shape;1306;p11"/>
            <p:cNvGrpSpPr/>
            <p:nvPr/>
          </p:nvGrpSpPr>
          <p:grpSpPr>
            <a:xfrm>
              <a:off x="-233487" y="-47625"/>
              <a:ext cx="3074899" cy="1957175"/>
              <a:chOff x="-1935287" y="-2600325"/>
              <a:chExt cx="3074899" cy="1957175"/>
            </a:xfrm>
          </p:grpSpPr>
          <p:sp>
            <p:nvSpPr>
              <p:cNvPr id="1307" name="Google Shape;1307;p11"/>
              <p:cNvSpPr/>
              <p:nvPr/>
            </p:nvSpPr>
            <p:spPr>
              <a:xfrm>
                <a:off x="-506185" y="-2531406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8" name="Google Shape;1308;p11"/>
              <p:cNvSpPr/>
              <p:nvPr/>
            </p:nvSpPr>
            <p:spPr>
              <a:xfrm>
                <a:off x="576101" y="-1749415"/>
                <a:ext cx="113575" cy="120415"/>
              </a:xfrm>
              <a:custGeom>
                <a:avLst/>
                <a:gdLst/>
                <a:ahLst/>
                <a:cxnLst/>
                <a:rect l="l" t="t" r="r" b="b"/>
                <a:pathLst>
                  <a:path w="880" h="933" extrusionOk="0">
                    <a:moveTo>
                      <a:pt x="730" y="1"/>
                    </a:moveTo>
                    <a:cubicBezTo>
                      <a:pt x="714" y="1"/>
                      <a:pt x="697" y="3"/>
                      <a:pt x="680" y="9"/>
                    </a:cubicBezTo>
                    <a:lnTo>
                      <a:pt x="132" y="188"/>
                    </a:lnTo>
                    <a:cubicBezTo>
                      <a:pt x="25" y="223"/>
                      <a:pt x="1" y="354"/>
                      <a:pt x="72" y="438"/>
                    </a:cubicBezTo>
                    <a:lnTo>
                      <a:pt x="537" y="890"/>
                    </a:lnTo>
                    <a:cubicBezTo>
                      <a:pt x="570" y="919"/>
                      <a:pt x="608" y="932"/>
                      <a:pt x="645" y="932"/>
                    </a:cubicBezTo>
                    <a:cubicBezTo>
                      <a:pt x="715" y="932"/>
                      <a:pt x="779" y="885"/>
                      <a:pt x="787" y="807"/>
                    </a:cubicBezTo>
                    <a:lnTo>
                      <a:pt x="870" y="164"/>
                    </a:lnTo>
                    <a:cubicBezTo>
                      <a:pt x="880" y="74"/>
                      <a:pt x="814" y="1"/>
                      <a:pt x="73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9" name="Google Shape;1309;p11"/>
              <p:cNvSpPr/>
              <p:nvPr/>
            </p:nvSpPr>
            <p:spPr>
              <a:xfrm>
                <a:off x="-1935287" y="-2475393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0" name="Google Shape;1310;p11"/>
              <p:cNvSpPr/>
              <p:nvPr/>
            </p:nvSpPr>
            <p:spPr>
              <a:xfrm>
                <a:off x="-1820612" y="-791443"/>
                <a:ext cx="174751" cy="148293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1" name="Google Shape;1311;p11"/>
              <p:cNvSpPr/>
              <p:nvPr/>
            </p:nvSpPr>
            <p:spPr>
              <a:xfrm>
                <a:off x="-972963" y="-1851805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2" name="Google Shape;1312;p11"/>
              <p:cNvSpPr/>
              <p:nvPr/>
            </p:nvSpPr>
            <p:spPr>
              <a:xfrm>
                <a:off x="-1852300" y="-1891389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3" name="Google Shape;1313;p11"/>
              <p:cNvSpPr/>
              <p:nvPr/>
            </p:nvSpPr>
            <p:spPr>
              <a:xfrm>
                <a:off x="-1331407" y="-2297546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4" name="Google Shape;1314;p11"/>
              <p:cNvSpPr/>
              <p:nvPr/>
            </p:nvSpPr>
            <p:spPr>
              <a:xfrm>
                <a:off x="577517" y="-2523658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5" name="Google Shape;1315;p11"/>
              <p:cNvSpPr/>
              <p:nvPr/>
            </p:nvSpPr>
            <p:spPr>
              <a:xfrm>
                <a:off x="1028877" y="-2600325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16" name="Google Shape;1316;p11"/>
            <p:cNvGrpSpPr/>
            <p:nvPr/>
          </p:nvGrpSpPr>
          <p:grpSpPr>
            <a:xfrm>
              <a:off x="-396757" y="400050"/>
              <a:ext cx="4860257" cy="1810351"/>
              <a:chOff x="-3670182" y="-2695575"/>
              <a:chExt cx="4860257" cy="1810351"/>
            </a:xfrm>
          </p:grpSpPr>
          <p:sp>
            <p:nvSpPr>
              <p:cNvPr id="1317" name="Google Shape;1317;p11"/>
              <p:cNvSpPr/>
              <p:nvPr/>
            </p:nvSpPr>
            <p:spPr>
              <a:xfrm>
                <a:off x="-506185" y="-2531406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8" name="Google Shape;1318;p11"/>
              <p:cNvSpPr/>
              <p:nvPr/>
            </p:nvSpPr>
            <p:spPr>
              <a:xfrm>
                <a:off x="1076501" y="-1005639"/>
                <a:ext cx="113575" cy="120415"/>
              </a:xfrm>
              <a:custGeom>
                <a:avLst/>
                <a:gdLst/>
                <a:ahLst/>
                <a:cxnLst/>
                <a:rect l="l" t="t" r="r" b="b"/>
                <a:pathLst>
                  <a:path w="880" h="933" extrusionOk="0">
                    <a:moveTo>
                      <a:pt x="730" y="1"/>
                    </a:moveTo>
                    <a:cubicBezTo>
                      <a:pt x="714" y="1"/>
                      <a:pt x="697" y="3"/>
                      <a:pt x="680" y="9"/>
                    </a:cubicBezTo>
                    <a:lnTo>
                      <a:pt x="132" y="188"/>
                    </a:lnTo>
                    <a:cubicBezTo>
                      <a:pt x="25" y="223"/>
                      <a:pt x="1" y="354"/>
                      <a:pt x="72" y="438"/>
                    </a:cubicBezTo>
                    <a:lnTo>
                      <a:pt x="537" y="890"/>
                    </a:lnTo>
                    <a:cubicBezTo>
                      <a:pt x="570" y="919"/>
                      <a:pt x="608" y="932"/>
                      <a:pt x="645" y="932"/>
                    </a:cubicBezTo>
                    <a:cubicBezTo>
                      <a:pt x="715" y="932"/>
                      <a:pt x="779" y="885"/>
                      <a:pt x="787" y="807"/>
                    </a:cubicBezTo>
                    <a:lnTo>
                      <a:pt x="870" y="164"/>
                    </a:lnTo>
                    <a:cubicBezTo>
                      <a:pt x="880" y="74"/>
                      <a:pt x="814" y="1"/>
                      <a:pt x="73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9" name="Google Shape;1319;p11"/>
              <p:cNvSpPr/>
              <p:nvPr/>
            </p:nvSpPr>
            <p:spPr>
              <a:xfrm>
                <a:off x="-3135437" y="-1932468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0" name="Google Shape;1320;p11"/>
              <p:cNvSpPr/>
              <p:nvPr/>
            </p:nvSpPr>
            <p:spPr>
              <a:xfrm>
                <a:off x="-2273300" y="-1186068"/>
                <a:ext cx="174751" cy="148293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1" name="Google Shape;1321;p11"/>
              <p:cNvSpPr/>
              <p:nvPr/>
            </p:nvSpPr>
            <p:spPr>
              <a:xfrm>
                <a:off x="549412" y="-2394730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2" name="Google Shape;1322;p11"/>
              <p:cNvSpPr/>
              <p:nvPr/>
            </p:nvSpPr>
            <p:spPr>
              <a:xfrm>
                <a:off x="-1852300" y="-1891389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3" name="Google Shape;1323;p11"/>
              <p:cNvSpPr/>
              <p:nvPr/>
            </p:nvSpPr>
            <p:spPr>
              <a:xfrm>
                <a:off x="-3670182" y="-2171921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4" name="Google Shape;1324;p11"/>
              <p:cNvSpPr/>
              <p:nvPr/>
            </p:nvSpPr>
            <p:spPr>
              <a:xfrm>
                <a:off x="758492" y="-1724771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5" name="Google Shape;1325;p11"/>
              <p:cNvSpPr/>
              <p:nvPr/>
            </p:nvSpPr>
            <p:spPr>
              <a:xfrm>
                <a:off x="-1614173" y="-2695575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326" name="Google Shape;1326;p11"/>
          <p:cNvSpPr/>
          <p:nvPr/>
        </p:nvSpPr>
        <p:spPr>
          <a:xfrm>
            <a:off x="524000" y="4486250"/>
            <a:ext cx="8163000" cy="476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7" name="Google Shape;1327;p11"/>
          <p:cNvSpPr/>
          <p:nvPr/>
        </p:nvSpPr>
        <p:spPr>
          <a:xfrm>
            <a:off x="1033425" y="571500"/>
            <a:ext cx="7096200" cy="4181700"/>
          </a:xfrm>
          <a:prstGeom prst="roundRect">
            <a:avLst>
              <a:gd name="adj" fmla="val 3463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28" name="Google Shape;1328;p11"/>
          <p:cNvGrpSpPr/>
          <p:nvPr/>
        </p:nvGrpSpPr>
        <p:grpSpPr>
          <a:xfrm>
            <a:off x="1261957" y="663651"/>
            <a:ext cx="6739273" cy="4018216"/>
            <a:chOff x="1261957" y="663651"/>
            <a:chExt cx="6739273" cy="4018216"/>
          </a:xfrm>
        </p:grpSpPr>
        <p:sp>
          <p:nvSpPr>
            <p:cNvPr id="1329" name="Google Shape;1329;p11"/>
            <p:cNvSpPr/>
            <p:nvPr/>
          </p:nvSpPr>
          <p:spPr>
            <a:xfrm>
              <a:off x="1261957" y="684476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3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11"/>
            <p:cNvSpPr/>
            <p:nvPr/>
          </p:nvSpPr>
          <p:spPr>
            <a:xfrm>
              <a:off x="1652175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11"/>
            <p:cNvSpPr/>
            <p:nvPr/>
          </p:nvSpPr>
          <p:spPr>
            <a:xfrm>
              <a:off x="2042392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1332;p11"/>
            <p:cNvSpPr/>
            <p:nvPr/>
          </p:nvSpPr>
          <p:spPr>
            <a:xfrm>
              <a:off x="2432610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394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11"/>
            <p:cNvSpPr/>
            <p:nvPr/>
          </p:nvSpPr>
          <p:spPr>
            <a:xfrm>
              <a:off x="2822827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3"/>
                  </a:moveTo>
                  <a:cubicBezTo>
                    <a:pt x="799" y="620"/>
                    <a:pt x="620" y="798"/>
                    <a:pt x="394" y="798"/>
                  </a:cubicBezTo>
                  <a:cubicBezTo>
                    <a:pt x="180" y="798"/>
                    <a:pt x="1" y="620"/>
                    <a:pt x="1" y="393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11"/>
            <p:cNvSpPr/>
            <p:nvPr/>
          </p:nvSpPr>
          <p:spPr>
            <a:xfrm>
              <a:off x="3212308" y="684476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393"/>
                  </a:moveTo>
                  <a:cubicBezTo>
                    <a:pt x="810" y="620"/>
                    <a:pt x="631" y="798"/>
                    <a:pt x="405" y="798"/>
                  </a:cubicBezTo>
                  <a:cubicBezTo>
                    <a:pt x="191" y="798"/>
                    <a:pt x="0" y="620"/>
                    <a:pt x="0" y="393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393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11"/>
            <p:cNvSpPr/>
            <p:nvPr/>
          </p:nvSpPr>
          <p:spPr>
            <a:xfrm>
              <a:off x="1457468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11"/>
            <p:cNvSpPr/>
            <p:nvPr/>
          </p:nvSpPr>
          <p:spPr>
            <a:xfrm>
              <a:off x="1847686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11"/>
            <p:cNvSpPr/>
            <p:nvPr/>
          </p:nvSpPr>
          <p:spPr>
            <a:xfrm>
              <a:off x="2237099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11"/>
            <p:cNvSpPr/>
            <p:nvPr/>
          </p:nvSpPr>
          <p:spPr>
            <a:xfrm>
              <a:off x="2627316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5"/>
                  </a:moveTo>
                  <a:cubicBezTo>
                    <a:pt x="799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9" y="179"/>
                    <a:pt x="799" y="405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11"/>
            <p:cNvSpPr/>
            <p:nvPr/>
          </p:nvSpPr>
          <p:spPr>
            <a:xfrm>
              <a:off x="3017601" y="938232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11"/>
            <p:cNvSpPr/>
            <p:nvPr/>
          </p:nvSpPr>
          <p:spPr>
            <a:xfrm>
              <a:off x="3407819" y="938232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11"/>
            <p:cNvSpPr/>
            <p:nvPr/>
          </p:nvSpPr>
          <p:spPr>
            <a:xfrm>
              <a:off x="1261957" y="119198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6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11"/>
            <p:cNvSpPr/>
            <p:nvPr/>
          </p:nvSpPr>
          <p:spPr>
            <a:xfrm>
              <a:off x="1652175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11"/>
            <p:cNvSpPr/>
            <p:nvPr/>
          </p:nvSpPr>
          <p:spPr>
            <a:xfrm>
              <a:off x="2042392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11"/>
            <p:cNvSpPr/>
            <p:nvPr/>
          </p:nvSpPr>
          <p:spPr>
            <a:xfrm>
              <a:off x="2432610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394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394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11"/>
            <p:cNvSpPr/>
            <p:nvPr/>
          </p:nvSpPr>
          <p:spPr>
            <a:xfrm>
              <a:off x="2822827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6"/>
                  </a:moveTo>
                  <a:cubicBezTo>
                    <a:pt x="799" y="620"/>
                    <a:pt x="620" y="799"/>
                    <a:pt x="394" y="799"/>
                  </a:cubicBezTo>
                  <a:cubicBezTo>
                    <a:pt x="180" y="799"/>
                    <a:pt x="1" y="620"/>
                    <a:pt x="1" y="406"/>
                  </a:cubicBezTo>
                  <a:cubicBezTo>
                    <a:pt x="1" y="179"/>
                    <a:pt x="180" y="1"/>
                    <a:pt x="394" y="1"/>
                  </a:cubicBezTo>
                  <a:cubicBezTo>
                    <a:pt x="620" y="1"/>
                    <a:pt x="799" y="179"/>
                    <a:pt x="799" y="406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11"/>
            <p:cNvSpPr/>
            <p:nvPr/>
          </p:nvSpPr>
          <p:spPr>
            <a:xfrm>
              <a:off x="3212308" y="1191989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406"/>
                  </a:moveTo>
                  <a:cubicBezTo>
                    <a:pt x="810" y="620"/>
                    <a:pt x="631" y="799"/>
                    <a:pt x="405" y="799"/>
                  </a:cubicBezTo>
                  <a:cubicBezTo>
                    <a:pt x="191" y="799"/>
                    <a:pt x="0" y="620"/>
                    <a:pt x="0" y="406"/>
                  </a:cubicBezTo>
                  <a:cubicBezTo>
                    <a:pt x="0" y="179"/>
                    <a:pt x="191" y="1"/>
                    <a:pt x="405" y="1"/>
                  </a:cubicBezTo>
                  <a:cubicBezTo>
                    <a:pt x="631" y="1"/>
                    <a:pt x="810" y="179"/>
                    <a:pt x="810" y="406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11"/>
            <p:cNvSpPr/>
            <p:nvPr/>
          </p:nvSpPr>
          <p:spPr>
            <a:xfrm>
              <a:off x="1457468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11"/>
            <p:cNvSpPr/>
            <p:nvPr/>
          </p:nvSpPr>
          <p:spPr>
            <a:xfrm>
              <a:off x="1847686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11"/>
            <p:cNvSpPr/>
            <p:nvPr/>
          </p:nvSpPr>
          <p:spPr>
            <a:xfrm>
              <a:off x="2237099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11"/>
            <p:cNvSpPr/>
            <p:nvPr/>
          </p:nvSpPr>
          <p:spPr>
            <a:xfrm>
              <a:off x="2627316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4"/>
                  </a:moveTo>
                  <a:cubicBezTo>
                    <a:pt x="799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9" y="180"/>
                    <a:pt x="799" y="394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11"/>
            <p:cNvSpPr/>
            <p:nvPr/>
          </p:nvSpPr>
          <p:spPr>
            <a:xfrm>
              <a:off x="3017601" y="144654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405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11"/>
            <p:cNvSpPr/>
            <p:nvPr/>
          </p:nvSpPr>
          <p:spPr>
            <a:xfrm>
              <a:off x="3407819" y="144654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11"/>
            <p:cNvSpPr/>
            <p:nvPr/>
          </p:nvSpPr>
          <p:spPr>
            <a:xfrm>
              <a:off x="1261957" y="170037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405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11"/>
            <p:cNvSpPr/>
            <p:nvPr/>
          </p:nvSpPr>
          <p:spPr>
            <a:xfrm>
              <a:off x="1652175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11"/>
            <p:cNvSpPr/>
            <p:nvPr/>
          </p:nvSpPr>
          <p:spPr>
            <a:xfrm>
              <a:off x="2042392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11"/>
            <p:cNvSpPr/>
            <p:nvPr/>
          </p:nvSpPr>
          <p:spPr>
            <a:xfrm>
              <a:off x="2432610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394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11"/>
            <p:cNvSpPr/>
            <p:nvPr/>
          </p:nvSpPr>
          <p:spPr>
            <a:xfrm>
              <a:off x="2822827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405"/>
                  </a:moveTo>
                  <a:cubicBezTo>
                    <a:pt x="799" y="619"/>
                    <a:pt x="620" y="798"/>
                    <a:pt x="394" y="798"/>
                  </a:cubicBezTo>
                  <a:cubicBezTo>
                    <a:pt x="180" y="798"/>
                    <a:pt x="1" y="619"/>
                    <a:pt x="1" y="405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405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11"/>
            <p:cNvSpPr/>
            <p:nvPr/>
          </p:nvSpPr>
          <p:spPr>
            <a:xfrm>
              <a:off x="3212308" y="1700373"/>
              <a:ext cx="54290" cy="53486"/>
            </a:xfrm>
            <a:custGeom>
              <a:avLst/>
              <a:gdLst/>
              <a:ahLst/>
              <a:cxnLst/>
              <a:rect l="l" t="t" r="r" b="b"/>
              <a:pathLst>
                <a:path w="810" h="798" extrusionOk="0">
                  <a:moveTo>
                    <a:pt x="810" y="405"/>
                  </a:moveTo>
                  <a:cubicBezTo>
                    <a:pt x="810" y="619"/>
                    <a:pt x="631" y="798"/>
                    <a:pt x="405" y="798"/>
                  </a:cubicBezTo>
                  <a:cubicBezTo>
                    <a:pt x="191" y="798"/>
                    <a:pt x="0" y="619"/>
                    <a:pt x="0" y="405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405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11"/>
            <p:cNvSpPr/>
            <p:nvPr/>
          </p:nvSpPr>
          <p:spPr>
            <a:xfrm>
              <a:off x="1457468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11"/>
            <p:cNvSpPr/>
            <p:nvPr/>
          </p:nvSpPr>
          <p:spPr>
            <a:xfrm>
              <a:off x="1847686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11"/>
            <p:cNvSpPr/>
            <p:nvPr/>
          </p:nvSpPr>
          <p:spPr>
            <a:xfrm>
              <a:off x="2237099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11"/>
            <p:cNvSpPr/>
            <p:nvPr/>
          </p:nvSpPr>
          <p:spPr>
            <a:xfrm>
              <a:off x="2627316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393"/>
                  </a:moveTo>
                  <a:cubicBezTo>
                    <a:pt x="799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11"/>
            <p:cNvSpPr/>
            <p:nvPr/>
          </p:nvSpPr>
          <p:spPr>
            <a:xfrm>
              <a:off x="3017601" y="195493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11"/>
            <p:cNvSpPr/>
            <p:nvPr/>
          </p:nvSpPr>
          <p:spPr>
            <a:xfrm>
              <a:off x="3407819" y="195493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65" name="Google Shape;1365;p11"/>
            <p:cNvGrpSpPr/>
            <p:nvPr/>
          </p:nvGrpSpPr>
          <p:grpSpPr>
            <a:xfrm>
              <a:off x="1261957" y="2342026"/>
              <a:ext cx="2199348" cy="2339841"/>
              <a:chOff x="1262025" y="623413"/>
              <a:chExt cx="3815001" cy="4058701"/>
            </a:xfrm>
          </p:grpSpPr>
          <p:sp>
            <p:nvSpPr>
              <p:cNvPr id="1366" name="Google Shape;1366;p11"/>
              <p:cNvSpPr/>
              <p:nvPr/>
            </p:nvSpPr>
            <p:spPr>
              <a:xfrm>
                <a:off x="1262025" y="62341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3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7" name="Google Shape;1367;p11"/>
              <p:cNvSpPr/>
              <p:nvPr/>
            </p:nvSpPr>
            <p:spPr>
              <a:xfrm>
                <a:off x="193889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8" name="Google Shape;1368;p11"/>
              <p:cNvSpPr/>
              <p:nvPr/>
            </p:nvSpPr>
            <p:spPr>
              <a:xfrm>
                <a:off x="2615772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9" name="Google Shape;1369;p11"/>
              <p:cNvSpPr/>
              <p:nvPr/>
            </p:nvSpPr>
            <p:spPr>
              <a:xfrm>
                <a:off x="3292646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0" name="Google Shape;1370;p11"/>
              <p:cNvSpPr/>
              <p:nvPr/>
            </p:nvSpPr>
            <p:spPr>
              <a:xfrm>
                <a:off x="396951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3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393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1" name="Google Shape;1371;p11"/>
              <p:cNvSpPr/>
              <p:nvPr/>
            </p:nvSpPr>
            <p:spPr>
              <a:xfrm>
                <a:off x="4645114" y="62341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393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393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2" name="Google Shape;1372;p11"/>
              <p:cNvSpPr/>
              <p:nvPr/>
            </p:nvSpPr>
            <p:spPr>
              <a:xfrm>
                <a:off x="1601159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3" name="Google Shape;1373;p11"/>
              <p:cNvSpPr/>
              <p:nvPr/>
            </p:nvSpPr>
            <p:spPr>
              <a:xfrm>
                <a:off x="2278033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4" name="Google Shape;1374;p11"/>
              <p:cNvSpPr/>
              <p:nvPr/>
            </p:nvSpPr>
            <p:spPr>
              <a:xfrm>
                <a:off x="2953511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5" name="Google Shape;1375;p11"/>
              <p:cNvSpPr/>
              <p:nvPr/>
            </p:nvSpPr>
            <p:spPr>
              <a:xfrm>
                <a:off x="3630385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6" name="Google Shape;1376;p11"/>
              <p:cNvSpPr/>
              <p:nvPr/>
            </p:nvSpPr>
            <p:spPr>
              <a:xfrm>
                <a:off x="4307375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7" name="Google Shape;1377;p11"/>
              <p:cNvSpPr/>
              <p:nvPr/>
            </p:nvSpPr>
            <p:spPr>
              <a:xfrm>
                <a:off x="4984248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8" name="Google Shape;1378;p11"/>
              <p:cNvSpPr/>
              <p:nvPr/>
            </p:nvSpPr>
            <p:spPr>
              <a:xfrm>
                <a:off x="1262025" y="1503747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9" name="Google Shape;1379;p11"/>
              <p:cNvSpPr/>
              <p:nvPr/>
            </p:nvSpPr>
            <p:spPr>
              <a:xfrm>
                <a:off x="193889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0" name="Google Shape;1380;p11"/>
              <p:cNvSpPr/>
              <p:nvPr/>
            </p:nvSpPr>
            <p:spPr>
              <a:xfrm>
                <a:off x="2615772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1" name="Google Shape;1381;p11"/>
              <p:cNvSpPr/>
              <p:nvPr/>
            </p:nvSpPr>
            <p:spPr>
              <a:xfrm>
                <a:off x="3292646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4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2" name="Google Shape;1382;p11"/>
              <p:cNvSpPr/>
              <p:nvPr/>
            </p:nvSpPr>
            <p:spPr>
              <a:xfrm>
                <a:off x="396951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394" y="799"/>
                    </a:cubicBezTo>
                    <a:cubicBezTo>
                      <a:pt x="180" y="799"/>
                      <a:pt x="1" y="620"/>
                      <a:pt x="1" y="406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3" name="Google Shape;1383;p11"/>
              <p:cNvSpPr/>
              <p:nvPr/>
            </p:nvSpPr>
            <p:spPr>
              <a:xfrm>
                <a:off x="4645114" y="1503747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6"/>
                    </a:moveTo>
                    <a:cubicBezTo>
                      <a:pt x="810" y="620"/>
                      <a:pt x="631" y="799"/>
                      <a:pt x="405" y="799"/>
                    </a:cubicBezTo>
                    <a:cubicBezTo>
                      <a:pt x="191" y="799"/>
                      <a:pt x="0" y="620"/>
                      <a:pt x="0" y="406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6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4" name="Google Shape;1384;p11"/>
              <p:cNvSpPr/>
              <p:nvPr/>
            </p:nvSpPr>
            <p:spPr>
              <a:xfrm>
                <a:off x="1601159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5" name="Google Shape;1385;p11"/>
              <p:cNvSpPr/>
              <p:nvPr/>
            </p:nvSpPr>
            <p:spPr>
              <a:xfrm>
                <a:off x="2278033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6" name="Google Shape;1386;p11"/>
              <p:cNvSpPr/>
              <p:nvPr/>
            </p:nvSpPr>
            <p:spPr>
              <a:xfrm>
                <a:off x="2953511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7" name="Google Shape;1387;p11"/>
              <p:cNvSpPr/>
              <p:nvPr/>
            </p:nvSpPr>
            <p:spPr>
              <a:xfrm>
                <a:off x="3630385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4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9" y="180"/>
                      <a:pt x="799" y="394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8" name="Google Shape;1388;p11"/>
              <p:cNvSpPr/>
              <p:nvPr/>
            </p:nvSpPr>
            <p:spPr>
              <a:xfrm>
                <a:off x="4307375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405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9" name="Google Shape;1389;p11"/>
              <p:cNvSpPr/>
              <p:nvPr/>
            </p:nvSpPr>
            <p:spPr>
              <a:xfrm>
                <a:off x="4984248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0" name="Google Shape;1390;p11"/>
              <p:cNvSpPr/>
              <p:nvPr/>
            </p:nvSpPr>
            <p:spPr>
              <a:xfrm>
                <a:off x="1262025" y="2385593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405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1" name="Google Shape;1391;p11"/>
              <p:cNvSpPr/>
              <p:nvPr/>
            </p:nvSpPr>
            <p:spPr>
              <a:xfrm>
                <a:off x="193889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2" name="Google Shape;1392;p11"/>
              <p:cNvSpPr/>
              <p:nvPr/>
            </p:nvSpPr>
            <p:spPr>
              <a:xfrm>
                <a:off x="2615772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3" name="Google Shape;1393;p11"/>
              <p:cNvSpPr/>
              <p:nvPr/>
            </p:nvSpPr>
            <p:spPr>
              <a:xfrm>
                <a:off x="3292646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394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4" name="Google Shape;1394;p11"/>
              <p:cNvSpPr/>
              <p:nvPr/>
            </p:nvSpPr>
            <p:spPr>
              <a:xfrm>
                <a:off x="396951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405"/>
                    </a:moveTo>
                    <a:cubicBezTo>
                      <a:pt x="799" y="619"/>
                      <a:pt x="620" y="798"/>
                      <a:pt x="394" y="798"/>
                    </a:cubicBezTo>
                    <a:cubicBezTo>
                      <a:pt x="180" y="798"/>
                      <a:pt x="1" y="619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5" name="Google Shape;1395;p11"/>
              <p:cNvSpPr/>
              <p:nvPr/>
            </p:nvSpPr>
            <p:spPr>
              <a:xfrm>
                <a:off x="4645114" y="2385593"/>
                <a:ext cx="94173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8" extrusionOk="0">
                    <a:moveTo>
                      <a:pt x="810" y="405"/>
                    </a:moveTo>
                    <a:cubicBezTo>
                      <a:pt x="810" y="619"/>
                      <a:pt x="631" y="798"/>
                      <a:pt x="405" y="798"/>
                    </a:cubicBezTo>
                    <a:cubicBezTo>
                      <a:pt x="191" y="798"/>
                      <a:pt x="0" y="619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6" name="Google Shape;1396;p11"/>
              <p:cNvSpPr/>
              <p:nvPr/>
            </p:nvSpPr>
            <p:spPr>
              <a:xfrm>
                <a:off x="1601159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7" name="Google Shape;1397;p11"/>
              <p:cNvSpPr/>
              <p:nvPr/>
            </p:nvSpPr>
            <p:spPr>
              <a:xfrm>
                <a:off x="2278033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8" name="Google Shape;1398;p11"/>
              <p:cNvSpPr/>
              <p:nvPr/>
            </p:nvSpPr>
            <p:spPr>
              <a:xfrm>
                <a:off x="2953511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9" name="Google Shape;1399;p11"/>
              <p:cNvSpPr/>
              <p:nvPr/>
            </p:nvSpPr>
            <p:spPr>
              <a:xfrm>
                <a:off x="3630385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393"/>
                    </a:moveTo>
                    <a:cubicBezTo>
                      <a:pt x="799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0" name="Google Shape;1400;p11"/>
              <p:cNvSpPr/>
              <p:nvPr/>
            </p:nvSpPr>
            <p:spPr>
              <a:xfrm>
                <a:off x="4307375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1" name="Google Shape;1401;p11"/>
              <p:cNvSpPr/>
              <p:nvPr/>
            </p:nvSpPr>
            <p:spPr>
              <a:xfrm>
                <a:off x="4984248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2" name="Google Shape;1402;p11"/>
              <p:cNvSpPr/>
              <p:nvPr/>
            </p:nvSpPr>
            <p:spPr>
              <a:xfrm>
                <a:off x="1262025" y="326732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3" name="Google Shape;1403;p11"/>
              <p:cNvSpPr/>
              <p:nvPr/>
            </p:nvSpPr>
            <p:spPr>
              <a:xfrm>
                <a:off x="193889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4" name="Google Shape;1404;p11"/>
              <p:cNvSpPr/>
              <p:nvPr/>
            </p:nvSpPr>
            <p:spPr>
              <a:xfrm>
                <a:off x="2615772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5" name="Google Shape;1405;p11"/>
              <p:cNvSpPr/>
              <p:nvPr/>
            </p:nvSpPr>
            <p:spPr>
              <a:xfrm>
                <a:off x="3292646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6" name="Google Shape;1406;p11"/>
              <p:cNvSpPr/>
              <p:nvPr/>
            </p:nvSpPr>
            <p:spPr>
              <a:xfrm>
                <a:off x="396951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7" name="Google Shape;1407;p11"/>
              <p:cNvSpPr/>
              <p:nvPr/>
            </p:nvSpPr>
            <p:spPr>
              <a:xfrm>
                <a:off x="4645114" y="326732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8" name="Google Shape;1408;p11"/>
              <p:cNvSpPr/>
              <p:nvPr/>
            </p:nvSpPr>
            <p:spPr>
              <a:xfrm>
                <a:off x="1601159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9" name="Google Shape;1409;p11"/>
              <p:cNvSpPr/>
              <p:nvPr/>
            </p:nvSpPr>
            <p:spPr>
              <a:xfrm>
                <a:off x="2278033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0" name="Google Shape;1410;p11"/>
              <p:cNvSpPr/>
              <p:nvPr/>
            </p:nvSpPr>
            <p:spPr>
              <a:xfrm>
                <a:off x="2953511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1" name="Google Shape;1411;p11"/>
              <p:cNvSpPr/>
              <p:nvPr/>
            </p:nvSpPr>
            <p:spPr>
              <a:xfrm>
                <a:off x="3630385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9" y="393"/>
                    </a:moveTo>
                    <a:cubicBezTo>
                      <a:pt x="799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2" name="Google Shape;1412;p11"/>
              <p:cNvSpPr/>
              <p:nvPr/>
            </p:nvSpPr>
            <p:spPr>
              <a:xfrm>
                <a:off x="4307375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405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3" name="Google Shape;1413;p11"/>
              <p:cNvSpPr/>
              <p:nvPr/>
            </p:nvSpPr>
            <p:spPr>
              <a:xfrm>
                <a:off x="4984248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4" name="Google Shape;1414;p11"/>
              <p:cNvSpPr/>
              <p:nvPr/>
            </p:nvSpPr>
            <p:spPr>
              <a:xfrm>
                <a:off x="1262025" y="414905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5" name="Google Shape;1415;p11"/>
              <p:cNvSpPr/>
              <p:nvPr/>
            </p:nvSpPr>
            <p:spPr>
              <a:xfrm>
                <a:off x="193889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6" name="Google Shape;1416;p11"/>
              <p:cNvSpPr/>
              <p:nvPr/>
            </p:nvSpPr>
            <p:spPr>
              <a:xfrm>
                <a:off x="2615772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7" name="Google Shape;1417;p11"/>
              <p:cNvSpPr/>
              <p:nvPr/>
            </p:nvSpPr>
            <p:spPr>
              <a:xfrm>
                <a:off x="3292646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8" name="Google Shape;1418;p11"/>
              <p:cNvSpPr/>
              <p:nvPr/>
            </p:nvSpPr>
            <p:spPr>
              <a:xfrm>
                <a:off x="396951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9" name="Google Shape;1419;p11"/>
              <p:cNvSpPr/>
              <p:nvPr/>
            </p:nvSpPr>
            <p:spPr>
              <a:xfrm>
                <a:off x="4645114" y="414905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0" name="Google Shape;1420;p11"/>
              <p:cNvSpPr/>
              <p:nvPr/>
            </p:nvSpPr>
            <p:spPr>
              <a:xfrm>
                <a:off x="1601159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1" name="Google Shape;1421;p11"/>
              <p:cNvSpPr/>
              <p:nvPr/>
            </p:nvSpPr>
            <p:spPr>
              <a:xfrm>
                <a:off x="2278033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2" name="Google Shape;1422;p11"/>
              <p:cNvSpPr/>
              <p:nvPr/>
            </p:nvSpPr>
            <p:spPr>
              <a:xfrm>
                <a:off x="2953511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3" name="Google Shape;1423;p11"/>
              <p:cNvSpPr/>
              <p:nvPr/>
            </p:nvSpPr>
            <p:spPr>
              <a:xfrm>
                <a:off x="3630385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4" name="Google Shape;1424;p11"/>
              <p:cNvSpPr/>
              <p:nvPr/>
            </p:nvSpPr>
            <p:spPr>
              <a:xfrm>
                <a:off x="4307375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5" name="Google Shape;1425;p11"/>
              <p:cNvSpPr/>
              <p:nvPr/>
            </p:nvSpPr>
            <p:spPr>
              <a:xfrm>
                <a:off x="4984248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426" name="Google Shape;1426;p11"/>
            <p:cNvSpPr/>
            <p:nvPr/>
          </p:nvSpPr>
          <p:spPr>
            <a:xfrm>
              <a:off x="3602532" y="684476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3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" name="Google Shape;1427;p11"/>
            <p:cNvSpPr/>
            <p:nvPr/>
          </p:nvSpPr>
          <p:spPr>
            <a:xfrm>
              <a:off x="3992750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" name="Google Shape;1428;p11"/>
            <p:cNvSpPr/>
            <p:nvPr/>
          </p:nvSpPr>
          <p:spPr>
            <a:xfrm>
              <a:off x="4382967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" name="Google Shape;1429;p11"/>
            <p:cNvSpPr/>
            <p:nvPr/>
          </p:nvSpPr>
          <p:spPr>
            <a:xfrm>
              <a:off x="4773185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394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" name="Google Shape;1430;p11"/>
            <p:cNvSpPr/>
            <p:nvPr/>
          </p:nvSpPr>
          <p:spPr>
            <a:xfrm>
              <a:off x="5163402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3"/>
                  </a:moveTo>
                  <a:cubicBezTo>
                    <a:pt x="799" y="620"/>
                    <a:pt x="620" y="798"/>
                    <a:pt x="394" y="798"/>
                  </a:cubicBezTo>
                  <a:cubicBezTo>
                    <a:pt x="180" y="798"/>
                    <a:pt x="1" y="620"/>
                    <a:pt x="1" y="393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11"/>
            <p:cNvSpPr/>
            <p:nvPr/>
          </p:nvSpPr>
          <p:spPr>
            <a:xfrm>
              <a:off x="5552883" y="684476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393"/>
                  </a:moveTo>
                  <a:cubicBezTo>
                    <a:pt x="810" y="620"/>
                    <a:pt x="631" y="798"/>
                    <a:pt x="405" y="798"/>
                  </a:cubicBezTo>
                  <a:cubicBezTo>
                    <a:pt x="191" y="798"/>
                    <a:pt x="0" y="620"/>
                    <a:pt x="0" y="393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393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1432;p11"/>
            <p:cNvSpPr/>
            <p:nvPr/>
          </p:nvSpPr>
          <p:spPr>
            <a:xfrm>
              <a:off x="3798043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11"/>
            <p:cNvSpPr/>
            <p:nvPr/>
          </p:nvSpPr>
          <p:spPr>
            <a:xfrm>
              <a:off x="4188261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11"/>
            <p:cNvSpPr/>
            <p:nvPr/>
          </p:nvSpPr>
          <p:spPr>
            <a:xfrm>
              <a:off x="4577674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11"/>
            <p:cNvSpPr/>
            <p:nvPr/>
          </p:nvSpPr>
          <p:spPr>
            <a:xfrm>
              <a:off x="4967891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5"/>
                  </a:moveTo>
                  <a:cubicBezTo>
                    <a:pt x="799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9" y="179"/>
                    <a:pt x="799" y="405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11"/>
            <p:cNvSpPr/>
            <p:nvPr/>
          </p:nvSpPr>
          <p:spPr>
            <a:xfrm>
              <a:off x="5358176" y="938232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11"/>
            <p:cNvSpPr/>
            <p:nvPr/>
          </p:nvSpPr>
          <p:spPr>
            <a:xfrm>
              <a:off x="5748394" y="938232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11"/>
            <p:cNvSpPr/>
            <p:nvPr/>
          </p:nvSpPr>
          <p:spPr>
            <a:xfrm>
              <a:off x="3602532" y="119198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6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11"/>
            <p:cNvSpPr/>
            <p:nvPr/>
          </p:nvSpPr>
          <p:spPr>
            <a:xfrm>
              <a:off x="3992750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11"/>
            <p:cNvSpPr/>
            <p:nvPr/>
          </p:nvSpPr>
          <p:spPr>
            <a:xfrm>
              <a:off x="4382967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11"/>
            <p:cNvSpPr/>
            <p:nvPr/>
          </p:nvSpPr>
          <p:spPr>
            <a:xfrm>
              <a:off x="4773185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394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394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11"/>
            <p:cNvSpPr/>
            <p:nvPr/>
          </p:nvSpPr>
          <p:spPr>
            <a:xfrm>
              <a:off x="5163402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6"/>
                  </a:moveTo>
                  <a:cubicBezTo>
                    <a:pt x="799" y="620"/>
                    <a:pt x="620" y="799"/>
                    <a:pt x="394" y="799"/>
                  </a:cubicBezTo>
                  <a:cubicBezTo>
                    <a:pt x="180" y="799"/>
                    <a:pt x="1" y="620"/>
                    <a:pt x="1" y="406"/>
                  </a:cubicBezTo>
                  <a:cubicBezTo>
                    <a:pt x="1" y="179"/>
                    <a:pt x="180" y="1"/>
                    <a:pt x="394" y="1"/>
                  </a:cubicBezTo>
                  <a:cubicBezTo>
                    <a:pt x="620" y="1"/>
                    <a:pt x="799" y="179"/>
                    <a:pt x="799" y="406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11"/>
            <p:cNvSpPr/>
            <p:nvPr/>
          </p:nvSpPr>
          <p:spPr>
            <a:xfrm>
              <a:off x="5552883" y="1191989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406"/>
                  </a:moveTo>
                  <a:cubicBezTo>
                    <a:pt x="810" y="620"/>
                    <a:pt x="631" y="799"/>
                    <a:pt x="405" y="799"/>
                  </a:cubicBezTo>
                  <a:cubicBezTo>
                    <a:pt x="191" y="799"/>
                    <a:pt x="0" y="620"/>
                    <a:pt x="0" y="406"/>
                  </a:cubicBezTo>
                  <a:cubicBezTo>
                    <a:pt x="0" y="179"/>
                    <a:pt x="191" y="1"/>
                    <a:pt x="405" y="1"/>
                  </a:cubicBezTo>
                  <a:cubicBezTo>
                    <a:pt x="631" y="1"/>
                    <a:pt x="810" y="179"/>
                    <a:pt x="810" y="406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11"/>
            <p:cNvSpPr/>
            <p:nvPr/>
          </p:nvSpPr>
          <p:spPr>
            <a:xfrm>
              <a:off x="3798043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11"/>
            <p:cNvSpPr/>
            <p:nvPr/>
          </p:nvSpPr>
          <p:spPr>
            <a:xfrm>
              <a:off x="4188261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11"/>
            <p:cNvSpPr/>
            <p:nvPr/>
          </p:nvSpPr>
          <p:spPr>
            <a:xfrm>
              <a:off x="4577674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11"/>
            <p:cNvSpPr/>
            <p:nvPr/>
          </p:nvSpPr>
          <p:spPr>
            <a:xfrm>
              <a:off x="4967891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4"/>
                  </a:moveTo>
                  <a:cubicBezTo>
                    <a:pt x="799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9" y="180"/>
                    <a:pt x="799" y="394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11"/>
            <p:cNvSpPr/>
            <p:nvPr/>
          </p:nvSpPr>
          <p:spPr>
            <a:xfrm>
              <a:off x="5358176" y="144654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405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11"/>
            <p:cNvSpPr/>
            <p:nvPr/>
          </p:nvSpPr>
          <p:spPr>
            <a:xfrm>
              <a:off x="5748394" y="144654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11"/>
            <p:cNvSpPr/>
            <p:nvPr/>
          </p:nvSpPr>
          <p:spPr>
            <a:xfrm>
              <a:off x="3602532" y="170037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405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11"/>
            <p:cNvSpPr/>
            <p:nvPr/>
          </p:nvSpPr>
          <p:spPr>
            <a:xfrm>
              <a:off x="3992750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11"/>
            <p:cNvSpPr/>
            <p:nvPr/>
          </p:nvSpPr>
          <p:spPr>
            <a:xfrm>
              <a:off x="4382967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11"/>
            <p:cNvSpPr/>
            <p:nvPr/>
          </p:nvSpPr>
          <p:spPr>
            <a:xfrm>
              <a:off x="4773185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394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" name="Google Shape;1454;p11"/>
            <p:cNvSpPr/>
            <p:nvPr/>
          </p:nvSpPr>
          <p:spPr>
            <a:xfrm>
              <a:off x="5163402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405"/>
                  </a:moveTo>
                  <a:cubicBezTo>
                    <a:pt x="799" y="619"/>
                    <a:pt x="620" y="798"/>
                    <a:pt x="394" y="798"/>
                  </a:cubicBezTo>
                  <a:cubicBezTo>
                    <a:pt x="180" y="798"/>
                    <a:pt x="1" y="619"/>
                    <a:pt x="1" y="405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405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11"/>
            <p:cNvSpPr/>
            <p:nvPr/>
          </p:nvSpPr>
          <p:spPr>
            <a:xfrm>
              <a:off x="5552883" y="1700373"/>
              <a:ext cx="54290" cy="53486"/>
            </a:xfrm>
            <a:custGeom>
              <a:avLst/>
              <a:gdLst/>
              <a:ahLst/>
              <a:cxnLst/>
              <a:rect l="l" t="t" r="r" b="b"/>
              <a:pathLst>
                <a:path w="810" h="798" extrusionOk="0">
                  <a:moveTo>
                    <a:pt x="810" y="405"/>
                  </a:moveTo>
                  <a:cubicBezTo>
                    <a:pt x="810" y="619"/>
                    <a:pt x="631" y="798"/>
                    <a:pt x="405" y="798"/>
                  </a:cubicBezTo>
                  <a:cubicBezTo>
                    <a:pt x="191" y="798"/>
                    <a:pt x="0" y="619"/>
                    <a:pt x="0" y="405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405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11"/>
            <p:cNvSpPr/>
            <p:nvPr/>
          </p:nvSpPr>
          <p:spPr>
            <a:xfrm>
              <a:off x="3798043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11"/>
            <p:cNvSpPr/>
            <p:nvPr/>
          </p:nvSpPr>
          <p:spPr>
            <a:xfrm>
              <a:off x="4188261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11"/>
            <p:cNvSpPr/>
            <p:nvPr/>
          </p:nvSpPr>
          <p:spPr>
            <a:xfrm>
              <a:off x="4577674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11"/>
            <p:cNvSpPr/>
            <p:nvPr/>
          </p:nvSpPr>
          <p:spPr>
            <a:xfrm>
              <a:off x="4967891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393"/>
                  </a:moveTo>
                  <a:cubicBezTo>
                    <a:pt x="799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" name="Google Shape;1460;p11"/>
            <p:cNvSpPr/>
            <p:nvPr/>
          </p:nvSpPr>
          <p:spPr>
            <a:xfrm>
              <a:off x="5358176" y="195493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11"/>
            <p:cNvSpPr/>
            <p:nvPr/>
          </p:nvSpPr>
          <p:spPr>
            <a:xfrm>
              <a:off x="5748394" y="195493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62" name="Google Shape;1462;p11"/>
            <p:cNvGrpSpPr/>
            <p:nvPr/>
          </p:nvGrpSpPr>
          <p:grpSpPr>
            <a:xfrm>
              <a:off x="3602532" y="2342026"/>
              <a:ext cx="2199348" cy="2339841"/>
              <a:chOff x="1262025" y="623413"/>
              <a:chExt cx="3815001" cy="4058701"/>
            </a:xfrm>
          </p:grpSpPr>
          <p:sp>
            <p:nvSpPr>
              <p:cNvPr id="1463" name="Google Shape;1463;p11"/>
              <p:cNvSpPr/>
              <p:nvPr/>
            </p:nvSpPr>
            <p:spPr>
              <a:xfrm>
                <a:off x="1262025" y="62341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3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4" name="Google Shape;1464;p11"/>
              <p:cNvSpPr/>
              <p:nvPr/>
            </p:nvSpPr>
            <p:spPr>
              <a:xfrm>
                <a:off x="193889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5" name="Google Shape;1465;p11"/>
              <p:cNvSpPr/>
              <p:nvPr/>
            </p:nvSpPr>
            <p:spPr>
              <a:xfrm>
                <a:off x="2615772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6" name="Google Shape;1466;p11"/>
              <p:cNvSpPr/>
              <p:nvPr/>
            </p:nvSpPr>
            <p:spPr>
              <a:xfrm>
                <a:off x="3292646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7" name="Google Shape;1467;p11"/>
              <p:cNvSpPr/>
              <p:nvPr/>
            </p:nvSpPr>
            <p:spPr>
              <a:xfrm>
                <a:off x="396951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3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393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8" name="Google Shape;1468;p11"/>
              <p:cNvSpPr/>
              <p:nvPr/>
            </p:nvSpPr>
            <p:spPr>
              <a:xfrm>
                <a:off x="4645114" y="62341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393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393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9" name="Google Shape;1469;p11"/>
              <p:cNvSpPr/>
              <p:nvPr/>
            </p:nvSpPr>
            <p:spPr>
              <a:xfrm>
                <a:off x="1601159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0" name="Google Shape;1470;p11"/>
              <p:cNvSpPr/>
              <p:nvPr/>
            </p:nvSpPr>
            <p:spPr>
              <a:xfrm>
                <a:off x="2278033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1" name="Google Shape;1471;p11"/>
              <p:cNvSpPr/>
              <p:nvPr/>
            </p:nvSpPr>
            <p:spPr>
              <a:xfrm>
                <a:off x="2953511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2" name="Google Shape;1472;p11"/>
              <p:cNvSpPr/>
              <p:nvPr/>
            </p:nvSpPr>
            <p:spPr>
              <a:xfrm>
                <a:off x="3630385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3" name="Google Shape;1473;p11"/>
              <p:cNvSpPr/>
              <p:nvPr/>
            </p:nvSpPr>
            <p:spPr>
              <a:xfrm>
                <a:off x="4307375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4" name="Google Shape;1474;p11"/>
              <p:cNvSpPr/>
              <p:nvPr/>
            </p:nvSpPr>
            <p:spPr>
              <a:xfrm>
                <a:off x="4984248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5" name="Google Shape;1475;p11"/>
              <p:cNvSpPr/>
              <p:nvPr/>
            </p:nvSpPr>
            <p:spPr>
              <a:xfrm>
                <a:off x="1262025" y="1503747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6" name="Google Shape;1476;p11"/>
              <p:cNvSpPr/>
              <p:nvPr/>
            </p:nvSpPr>
            <p:spPr>
              <a:xfrm>
                <a:off x="193889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7" name="Google Shape;1477;p11"/>
              <p:cNvSpPr/>
              <p:nvPr/>
            </p:nvSpPr>
            <p:spPr>
              <a:xfrm>
                <a:off x="2615772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8" name="Google Shape;1478;p11"/>
              <p:cNvSpPr/>
              <p:nvPr/>
            </p:nvSpPr>
            <p:spPr>
              <a:xfrm>
                <a:off x="3292646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4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9" name="Google Shape;1479;p11"/>
              <p:cNvSpPr/>
              <p:nvPr/>
            </p:nvSpPr>
            <p:spPr>
              <a:xfrm>
                <a:off x="396951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394" y="799"/>
                    </a:cubicBezTo>
                    <a:cubicBezTo>
                      <a:pt x="180" y="799"/>
                      <a:pt x="1" y="620"/>
                      <a:pt x="1" y="406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0" name="Google Shape;1480;p11"/>
              <p:cNvSpPr/>
              <p:nvPr/>
            </p:nvSpPr>
            <p:spPr>
              <a:xfrm>
                <a:off x="4645114" y="1503747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6"/>
                    </a:moveTo>
                    <a:cubicBezTo>
                      <a:pt x="810" y="620"/>
                      <a:pt x="631" y="799"/>
                      <a:pt x="405" y="799"/>
                    </a:cubicBezTo>
                    <a:cubicBezTo>
                      <a:pt x="191" y="799"/>
                      <a:pt x="0" y="620"/>
                      <a:pt x="0" y="406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6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1" name="Google Shape;1481;p11"/>
              <p:cNvSpPr/>
              <p:nvPr/>
            </p:nvSpPr>
            <p:spPr>
              <a:xfrm>
                <a:off x="1601159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2" name="Google Shape;1482;p11"/>
              <p:cNvSpPr/>
              <p:nvPr/>
            </p:nvSpPr>
            <p:spPr>
              <a:xfrm>
                <a:off x="2278033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3" name="Google Shape;1483;p11"/>
              <p:cNvSpPr/>
              <p:nvPr/>
            </p:nvSpPr>
            <p:spPr>
              <a:xfrm>
                <a:off x="2953511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4" name="Google Shape;1484;p11"/>
              <p:cNvSpPr/>
              <p:nvPr/>
            </p:nvSpPr>
            <p:spPr>
              <a:xfrm>
                <a:off x="3630385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4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9" y="180"/>
                      <a:pt x="799" y="394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5" name="Google Shape;1485;p11"/>
              <p:cNvSpPr/>
              <p:nvPr/>
            </p:nvSpPr>
            <p:spPr>
              <a:xfrm>
                <a:off x="4307375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405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6" name="Google Shape;1486;p11"/>
              <p:cNvSpPr/>
              <p:nvPr/>
            </p:nvSpPr>
            <p:spPr>
              <a:xfrm>
                <a:off x="4984248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7" name="Google Shape;1487;p11"/>
              <p:cNvSpPr/>
              <p:nvPr/>
            </p:nvSpPr>
            <p:spPr>
              <a:xfrm>
                <a:off x="1262025" y="2385593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405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8" name="Google Shape;1488;p11"/>
              <p:cNvSpPr/>
              <p:nvPr/>
            </p:nvSpPr>
            <p:spPr>
              <a:xfrm>
                <a:off x="193889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9" name="Google Shape;1489;p11"/>
              <p:cNvSpPr/>
              <p:nvPr/>
            </p:nvSpPr>
            <p:spPr>
              <a:xfrm>
                <a:off x="2615772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0" name="Google Shape;1490;p11"/>
              <p:cNvSpPr/>
              <p:nvPr/>
            </p:nvSpPr>
            <p:spPr>
              <a:xfrm>
                <a:off x="3292646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394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1" name="Google Shape;1491;p11"/>
              <p:cNvSpPr/>
              <p:nvPr/>
            </p:nvSpPr>
            <p:spPr>
              <a:xfrm>
                <a:off x="396951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405"/>
                    </a:moveTo>
                    <a:cubicBezTo>
                      <a:pt x="799" y="619"/>
                      <a:pt x="620" y="798"/>
                      <a:pt x="394" y="798"/>
                    </a:cubicBezTo>
                    <a:cubicBezTo>
                      <a:pt x="180" y="798"/>
                      <a:pt x="1" y="619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2" name="Google Shape;1492;p11"/>
              <p:cNvSpPr/>
              <p:nvPr/>
            </p:nvSpPr>
            <p:spPr>
              <a:xfrm>
                <a:off x="4645114" y="2385593"/>
                <a:ext cx="94173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8" extrusionOk="0">
                    <a:moveTo>
                      <a:pt x="810" y="405"/>
                    </a:moveTo>
                    <a:cubicBezTo>
                      <a:pt x="810" y="619"/>
                      <a:pt x="631" y="798"/>
                      <a:pt x="405" y="798"/>
                    </a:cubicBezTo>
                    <a:cubicBezTo>
                      <a:pt x="191" y="798"/>
                      <a:pt x="0" y="619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3" name="Google Shape;1493;p11"/>
              <p:cNvSpPr/>
              <p:nvPr/>
            </p:nvSpPr>
            <p:spPr>
              <a:xfrm>
                <a:off x="1601159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4" name="Google Shape;1494;p11"/>
              <p:cNvSpPr/>
              <p:nvPr/>
            </p:nvSpPr>
            <p:spPr>
              <a:xfrm>
                <a:off x="2278033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5" name="Google Shape;1495;p11"/>
              <p:cNvSpPr/>
              <p:nvPr/>
            </p:nvSpPr>
            <p:spPr>
              <a:xfrm>
                <a:off x="2953511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6" name="Google Shape;1496;p11"/>
              <p:cNvSpPr/>
              <p:nvPr/>
            </p:nvSpPr>
            <p:spPr>
              <a:xfrm>
                <a:off x="3630385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393"/>
                    </a:moveTo>
                    <a:cubicBezTo>
                      <a:pt x="799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7" name="Google Shape;1497;p11"/>
              <p:cNvSpPr/>
              <p:nvPr/>
            </p:nvSpPr>
            <p:spPr>
              <a:xfrm>
                <a:off x="4307375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8" name="Google Shape;1498;p11"/>
              <p:cNvSpPr/>
              <p:nvPr/>
            </p:nvSpPr>
            <p:spPr>
              <a:xfrm>
                <a:off x="4984248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9" name="Google Shape;1499;p11"/>
              <p:cNvSpPr/>
              <p:nvPr/>
            </p:nvSpPr>
            <p:spPr>
              <a:xfrm>
                <a:off x="1262025" y="326732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0" name="Google Shape;1500;p11"/>
              <p:cNvSpPr/>
              <p:nvPr/>
            </p:nvSpPr>
            <p:spPr>
              <a:xfrm>
                <a:off x="193889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1" name="Google Shape;1501;p11"/>
              <p:cNvSpPr/>
              <p:nvPr/>
            </p:nvSpPr>
            <p:spPr>
              <a:xfrm>
                <a:off x="2615772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2" name="Google Shape;1502;p11"/>
              <p:cNvSpPr/>
              <p:nvPr/>
            </p:nvSpPr>
            <p:spPr>
              <a:xfrm>
                <a:off x="3292646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3" name="Google Shape;1503;p11"/>
              <p:cNvSpPr/>
              <p:nvPr/>
            </p:nvSpPr>
            <p:spPr>
              <a:xfrm>
                <a:off x="396951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4" name="Google Shape;1504;p11"/>
              <p:cNvSpPr/>
              <p:nvPr/>
            </p:nvSpPr>
            <p:spPr>
              <a:xfrm>
                <a:off x="4645114" y="326732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5" name="Google Shape;1505;p11"/>
              <p:cNvSpPr/>
              <p:nvPr/>
            </p:nvSpPr>
            <p:spPr>
              <a:xfrm>
                <a:off x="1601159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6" name="Google Shape;1506;p11"/>
              <p:cNvSpPr/>
              <p:nvPr/>
            </p:nvSpPr>
            <p:spPr>
              <a:xfrm>
                <a:off x="2278033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7" name="Google Shape;1507;p11"/>
              <p:cNvSpPr/>
              <p:nvPr/>
            </p:nvSpPr>
            <p:spPr>
              <a:xfrm>
                <a:off x="2953511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8" name="Google Shape;1508;p11"/>
              <p:cNvSpPr/>
              <p:nvPr/>
            </p:nvSpPr>
            <p:spPr>
              <a:xfrm>
                <a:off x="3630385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9" y="393"/>
                    </a:moveTo>
                    <a:cubicBezTo>
                      <a:pt x="799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9" name="Google Shape;1509;p11"/>
              <p:cNvSpPr/>
              <p:nvPr/>
            </p:nvSpPr>
            <p:spPr>
              <a:xfrm>
                <a:off x="4307375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405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0" name="Google Shape;1510;p11"/>
              <p:cNvSpPr/>
              <p:nvPr/>
            </p:nvSpPr>
            <p:spPr>
              <a:xfrm>
                <a:off x="4984248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1" name="Google Shape;1511;p11"/>
              <p:cNvSpPr/>
              <p:nvPr/>
            </p:nvSpPr>
            <p:spPr>
              <a:xfrm>
                <a:off x="1262025" y="414905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2" name="Google Shape;1512;p11"/>
              <p:cNvSpPr/>
              <p:nvPr/>
            </p:nvSpPr>
            <p:spPr>
              <a:xfrm>
                <a:off x="193889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3" name="Google Shape;1513;p11"/>
              <p:cNvSpPr/>
              <p:nvPr/>
            </p:nvSpPr>
            <p:spPr>
              <a:xfrm>
                <a:off x="2615772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4" name="Google Shape;1514;p11"/>
              <p:cNvSpPr/>
              <p:nvPr/>
            </p:nvSpPr>
            <p:spPr>
              <a:xfrm>
                <a:off x="3292646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5" name="Google Shape;1515;p11"/>
              <p:cNvSpPr/>
              <p:nvPr/>
            </p:nvSpPr>
            <p:spPr>
              <a:xfrm>
                <a:off x="396951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6" name="Google Shape;1516;p11"/>
              <p:cNvSpPr/>
              <p:nvPr/>
            </p:nvSpPr>
            <p:spPr>
              <a:xfrm>
                <a:off x="4645114" y="414905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7" name="Google Shape;1517;p11"/>
              <p:cNvSpPr/>
              <p:nvPr/>
            </p:nvSpPr>
            <p:spPr>
              <a:xfrm>
                <a:off x="1601159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8" name="Google Shape;1518;p11"/>
              <p:cNvSpPr/>
              <p:nvPr/>
            </p:nvSpPr>
            <p:spPr>
              <a:xfrm>
                <a:off x="2278033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9" name="Google Shape;1519;p11"/>
              <p:cNvSpPr/>
              <p:nvPr/>
            </p:nvSpPr>
            <p:spPr>
              <a:xfrm>
                <a:off x="2953511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0" name="Google Shape;1520;p11"/>
              <p:cNvSpPr/>
              <p:nvPr/>
            </p:nvSpPr>
            <p:spPr>
              <a:xfrm>
                <a:off x="3630385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1" name="Google Shape;1521;p11"/>
              <p:cNvSpPr/>
              <p:nvPr/>
            </p:nvSpPr>
            <p:spPr>
              <a:xfrm>
                <a:off x="4307375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2" name="Google Shape;1522;p11"/>
              <p:cNvSpPr/>
              <p:nvPr/>
            </p:nvSpPr>
            <p:spPr>
              <a:xfrm>
                <a:off x="4984248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523" name="Google Shape;1523;p11"/>
            <p:cNvSpPr/>
            <p:nvPr/>
          </p:nvSpPr>
          <p:spPr>
            <a:xfrm>
              <a:off x="5801882" y="663651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3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11"/>
            <p:cNvSpPr/>
            <p:nvPr/>
          </p:nvSpPr>
          <p:spPr>
            <a:xfrm>
              <a:off x="6192100" y="663651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11"/>
            <p:cNvSpPr/>
            <p:nvPr/>
          </p:nvSpPr>
          <p:spPr>
            <a:xfrm>
              <a:off x="6582317" y="663651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11"/>
            <p:cNvSpPr/>
            <p:nvPr/>
          </p:nvSpPr>
          <p:spPr>
            <a:xfrm>
              <a:off x="6972535" y="663651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394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11"/>
            <p:cNvSpPr/>
            <p:nvPr/>
          </p:nvSpPr>
          <p:spPr>
            <a:xfrm>
              <a:off x="7362752" y="663651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3"/>
                  </a:moveTo>
                  <a:cubicBezTo>
                    <a:pt x="799" y="620"/>
                    <a:pt x="620" y="798"/>
                    <a:pt x="394" y="798"/>
                  </a:cubicBezTo>
                  <a:cubicBezTo>
                    <a:pt x="180" y="798"/>
                    <a:pt x="1" y="620"/>
                    <a:pt x="1" y="393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11"/>
            <p:cNvSpPr/>
            <p:nvPr/>
          </p:nvSpPr>
          <p:spPr>
            <a:xfrm>
              <a:off x="7752233" y="663651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393"/>
                  </a:moveTo>
                  <a:cubicBezTo>
                    <a:pt x="810" y="620"/>
                    <a:pt x="631" y="798"/>
                    <a:pt x="405" y="798"/>
                  </a:cubicBezTo>
                  <a:cubicBezTo>
                    <a:pt x="191" y="798"/>
                    <a:pt x="0" y="620"/>
                    <a:pt x="0" y="393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393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11"/>
            <p:cNvSpPr/>
            <p:nvPr/>
          </p:nvSpPr>
          <p:spPr>
            <a:xfrm>
              <a:off x="5997393" y="917407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11"/>
            <p:cNvSpPr/>
            <p:nvPr/>
          </p:nvSpPr>
          <p:spPr>
            <a:xfrm>
              <a:off x="6387611" y="917407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11"/>
            <p:cNvSpPr/>
            <p:nvPr/>
          </p:nvSpPr>
          <p:spPr>
            <a:xfrm>
              <a:off x="6777024" y="917407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2" name="Google Shape;1532;p11"/>
            <p:cNvSpPr/>
            <p:nvPr/>
          </p:nvSpPr>
          <p:spPr>
            <a:xfrm>
              <a:off x="7167241" y="917407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5"/>
                  </a:moveTo>
                  <a:cubicBezTo>
                    <a:pt x="799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9" y="179"/>
                    <a:pt x="799" y="405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1533;p11"/>
            <p:cNvSpPr/>
            <p:nvPr/>
          </p:nvSpPr>
          <p:spPr>
            <a:xfrm>
              <a:off x="7557526" y="917407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11"/>
            <p:cNvSpPr/>
            <p:nvPr/>
          </p:nvSpPr>
          <p:spPr>
            <a:xfrm>
              <a:off x="7947744" y="917407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11"/>
            <p:cNvSpPr/>
            <p:nvPr/>
          </p:nvSpPr>
          <p:spPr>
            <a:xfrm>
              <a:off x="5801882" y="1171164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6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11"/>
            <p:cNvSpPr/>
            <p:nvPr/>
          </p:nvSpPr>
          <p:spPr>
            <a:xfrm>
              <a:off x="6192100" y="117116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11"/>
            <p:cNvSpPr/>
            <p:nvPr/>
          </p:nvSpPr>
          <p:spPr>
            <a:xfrm>
              <a:off x="6582317" y="117116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11"/>
            <p:cNvSpPr/>
            <p:nvPr/>
          </p:nvSpPr>
          <p:spPr>
            <a:xfrm>
              <a:off x="6972535" y="117116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394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394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11"/>
            <p:cNvSpPr/>
            <p:nvPr/>
          </p:nvSpPr>
          <p:spPr>
            <a:xfrm>
              <a:off x="7362752" y="117116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6"/>
                  </a:moveTo>
                  <a:cubicBezTo>
                    <a:pt x="799" y="620"/>
                    <a:pt x="620" y="799"/>
                    <a:pt x="394" y="799"/>
                  </a:cubicBezTo>
                  <a:cubicBezTo>
                    <a:pt x="180" y="799"/>
                    <a:pt x="1" y="620"/>
                    <a:pt x="1" y="406"/>
                  </a:cubicBezTo>
                  <a:cubicBezTo>
                    <a:pt x="1" y="179"/>
                    <a:pt x="180" y="1"/>
                    <a:pt x="394" y="1"/>
                  </a:cubicBezTo>
                  <a:cubicBezTo>
                    <a:pt x="620" y="1"/>
                    <a:pt x="799" y="179"/>
                    <a:pt x="799" y="406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11"/>
            <p:cNvSpPr/>
            <p:nvPr/>
          </p:nvSpPr>
          <p:spPr>
            <a:xfrm>
              <a:off x="7752233" y="1171164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406"/>
                  </a:moveTo>
                  <a:cubicBezTo>
                    <a:pt x="810" y="620"/>
                    <a:pt x="631" y="799"/>
                    <a:pt x="405" y="799"/>
                  </a:cubicBezTo>
                  <a:cubicBezTo>
                    <a:pt x="191" y="799"/>
                    <a:pt x="0" y="620"/>
                    <a:pt x="0" y="406"/>
                  </a:cubicBezTo>
                  <a:cubicBezTo>
                    <a:pt x="0" y="179"/>
                    <a:pt x="191" y="1"/>
                    <a:pt x="405" y="1"/>
                  </a:cubicBezTo>
                  <a:cubicBezTo>
                    <a:pt x="631" y="1"/>
                    <a:pt x="810" y="179"/>
                    <a:pt x="810" y="406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11"/>
            <p:cNvSpPr/>
            <p:nvPr/>
          </p:nvSpPr>
          <p:spPr>
            <a:xfrm>
              <a:off x="5997393" y="142572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11"/>
            <p:cNvSpPr/>
            <p:nvPr/>
          </p:nvSpPr>
          <p:spPr>
            <a:xfrm>
              <a:off x="6387611" y="142572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11"/>
            <p:cNvSpPr/>
            <p:nvPr/>
          </p:nvSpPr>
          <p:spPr>
            <a:xfrm>
              <a:off x="6777024" y="142572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11"/>
            <p:cNvSpPr/>
            <p:nvPr/>
          </p:nvSpPr>
          <p:spPr>
            <a:xfrm>
              <a:off x="7167241" y="142572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4"/>
                  </a:moveTo>
                  <a:cubicBezTo>
                    <a:pt x="799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9" y="180"/>
                    <a:pt x="799" y="394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11"/>
            <p:cNvSpPr/>
            <p:nvPr/>
          </p:nvSpPr>
          <p:spPr>
            <a:xfrm>
              <a:off x="7557526" y="1425724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405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11"/>
            <p:cNvSpPr/>
            <p:nvPr/>
          </p:nvSpPr>
          <p:spPr>
            <a:xfrm>
              <a:off x="7947744" y="1425724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11"/>
            <p:cNvSpPr/>
            <p:nvPr/>
          </p:nvSpPr>
          <p:spPr>
            <a:xfrm>
              <a:off x="5801882" y="1679548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405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11"/>
            <p:cNvSpPr/>
            <p:nvPr/>
          </p:nvSpPr>
          <p:spPr>
            <a:xfrm>
              <a:off x="6192100" y="167954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11"/>
            <p:cNvSpPr/>
            <p:nvPr/>
          </p:nvSpPr>
          <p:spPr>
            <a:xfrm>
              <a:off x="6582317" y="167954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11"/>
            <p:cNvSpPr/>
            <p:nvPr/>
          </p:nvSpPr>
          <p:spPr>
            <a:xfrm>
              <a:off x="6972535" y="167954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394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11"/>
            <p:cNvSpPr/>
            <p:nvPr/>
          </p:nvSpPr>
          <p:spPr>
            <a:xfrm>
              <a:off x="7362752" y="167954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405"/>
                  </a:moveTo>
                  <a:cubicBezTo>
                    <a:pt x="799" y="619"/>
                    <a:pt x="620" y="798"/>
                    <a:pt x="394" y="798"/>
                  </a:cubicBezTo>
                  <a:cubicBezTo>
                    <a:pt x="180" y="798"/>
                    <a:pt x="1" y="619"/>
                    <a:pt x="1" y="405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405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1552;p11"/>
            <p:cNvSpPr/>
            <p:nvPr/>
          </p:nvSpPr>
          <p:spPr>
            <a:xfrm>
              <a:off x="7752233" y="1679548"/>
              <a:ext cx="54290" cy="53486"/>
            </a:xfrm>
            <a:custGeom>
              <a:avLst/>
              <a:gdLst/>
              <a:ahLst/>
              <a:cxnLst/>
              <a:rect l="l" t="t" r="r" b="b"/>
              <a:pathLst>
                <a:path w="810" h="798" extrusionOk="0">
                  <a:moveTo>
                    <a:pt x="810" y="405"/>
                  </a:moveTo>
                  <a:cubicBezTo>
                    <a:pt x="810" y="619"/>
                    <a:pt x="631" y="798"/>
                    <a:pt x="405" y="798"/>
                  </a:cubicBezTo>
                  <a:cubicBezTo>
                    <a:pt x="191" y="798"/>
                    <a:pt x="0" y="619"/>
                    <a:pt x="0" y="405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405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11"/>
            <p:cNvSpPr/>
            <p:nvPr/>
          </p:nvSpPr>
          <p:spPr>
            <a:xfrm>
              <a:off x="5997393" y="193410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11"/>
            <p:cNvSpPr/>
            <p:nvPr/>
          </p:nvSpPr>
          <p:spPr>
            <a:xfrm>
              <a:off x="6387611" y="193410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11"/>
            <p:cNvSpPr/>
            <p:nvPr/>
          </p:nvSpPr>
          <p:spPr>
            <a:xfrm>
              <a:off x="6777024" y="193410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11"/>
            <p:cNvSpPr/>
            <p:nvPr/>
          </p:nvSpPr>
          <p:spPr>
            <a:xfrm>
              <a:off x="7167241" y="193410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393"/>
                  </a:moveTo>
                  <a:cubicBezTo>
                    <a:pt x="799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11"/>
            <p:cNvSpPr/>
            <p:nvPr/>
          </p:nvSpPr>
          <p:spPr>
            <a:xfrm>
              <a:off x="7557526" y="1934108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8" name="Google Shape;1558;p11"/>
            <p:cNvSpPr/>
            <p:nvPr/>
          </p:nvSpPr>
          <p:spPr>
            <a:xfrm>
              <a:off x="7947744" y="1934108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rgbClr val="F1DB58">
                <a:alpha val="47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59" name="Google Shape;1559;p11"/>
            <p:cNvGrpSpPr/>
            <p:nvPr/>
          </p:nvGrpSpPr>
          <p:grpSpPr>
            <a:xfrm>
              <a:off x="5801882" y="2321201"/>
              <a:ext cx="2199348" cy="2339841"/>
              <a:chOff x="1262025" y="623413"/>
              <a:chExt cx="3815001" cy="4058701"/>
            </a:xfrm>
          </p:grpSpPr>
          <p:sp>
            <p:nvSpPr>
              <p:cNvPr id="1560" name="Google Shape;1560;p11"/>
              <p:cNvSpPr/>
              <p:nvPr/>
            </p:nvSpPr>
            <p:spPr>
              <a:xfrm>
                <a:off x="1262025" y="62341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3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1" name="Google Shape;1561;p11"/>
              <p:cNvSpPr/>
              <p:nvPr/>
            </p:nvSpPr>
            <p:spPr>
              <a:xfrm>
                <a:off x="193889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2" name="Google Shape;1562;p11"/>
              <p:cNvSpPr/>
              <p:nvPr/>
            </p:nvSpPr>
            <p:spPr>
              <a:xfrm>
                <a:off x="2615772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3" name="Google Shape;1563;p11"/>
              <p:cNvSpPr/>
              <p:nvPr/>
            </p:nvSpPr>
            <p:spPr>
              <a:xfrm>
                <a:off x="3292646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4" name="Google Shape;1564;p11"/>
              <p:cNvSpPr/>
              <p:nvPr/>
            </p:nvSpPr>
            <p:spPr>
              <a:xfrm>
                <a:off x="396951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3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393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5" name="Google Shape;1565;p11"/>
              <p:cNvSpPr/>
              <p:nvPr/>
            </p:nvSpPr>
            <p:spPr>
              <a:xfrm>
                <a:off x="4645114" y="62341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393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393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6" name="Google Shape;1566;p11"/>
              <p:cNvSpPr/>
              <p:nvPr/>
            </p:nvSpPr>
            <p:spPr>
              <a:xfrm>
                <a:off x="1601159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7" name="Google Shape;1567;p11"/>
              <p:cNvSpPr/>
              <p:nvPr/>
            </p:nvSpPr>
            <p:spPr>
              <a:xfrm>
                <a:off x="2278033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8" name="Google Shape;1568;p11"/>
              <p:cNvSpPr/>
              <p:nvPr/>
            </p:nvSpPr>
            <p:spPr>
              <a:xfrm>
                <a:off x="2953511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9" name="Google Shape;1569;p11"/>
              <p:cNvSpPr/>
              <p:nvPr/>
            </p:nvSpPr>
            <p:spPr>
              <a:xfrm>
                <a:off x="3630385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0" name="Google Shape;1570;p11"/>
              <p:cNvSpPr/>
              <p:nvPr/>
            </p:nvSpPr>
            <p:spPr>
              <a:xfrm>
                <a:off x="4307375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1" name="Google Shape;1571;p11"/>
              <p:cNvSpPr/>
              <p:nvPr/>
            </p:nvSpPr>
            <p:spPr>
              <a:xfrm>
                <a:off x="4984248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2" name="Google Shape;1572;p11"/>
              <p:cNvSpPr/>
              <p:nvPr/>
            </p:nvSpPr>
            <p:spPr>
              <a:xfrm>
                <a:off x="1262025" y="1503747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3" name="Google Shape;1573;p11"/>
              <p:cNvSpPr/>
              <p:nvPr/>
            </p:nvSpPr>
            <p:spPr>
              <a:xfrm>
                <a:off x="193889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4" name="Google Shape;1574;p11"/>
              <p:cNvSpPr/>
              <p:nvPr/>
            </p:nvSpPr>
            <p:spPr>
              <a:xfrm>
                <a:off x="2615772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5" name="Google Shape;1575;p11"/>
              <p:cNvSpPr/>
              <p:nvPr/>
            </p:nvSpPr>
            <p:spPr>
              <a:xfrm>
                <a:off x="3292646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4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6" name="Google Shape;1576;p11"/>
              <p:cNvSpPr/>
              <p:nvPr/>
            </p:nvSpPr>
            <p:spPr>
              <a:xfrm>
                <a:off x="396951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394" y="799"/>
                    </a:cubicBezTo>
                    <a:cubicBezTo>
                      <a:pt x="180" y="799"/>
                      <a:pt x="1" y="620"/>
                      <a:pt x="1" y="406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7" name="Google Shape;1577;p11"/>
              <p:cNvSpPr/>
              <p:nvPr/>
            </p:nvSpPr>
            <p:spPr>
              <a:xfrm>
                <a:off x="4645114" y="1503747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6"/>
                    </a:moveTo>
                    <a:cubicBezTo>
                      <a:pt x="810" y="620"/>
                      <a:pt x="631" y="799"/>
                      <a:pt x="405" y="799"/>
                    </a:cubicBezTo>
                    <a:cubicBezTo>
                      <a:pt x="191" y="799"/>
                      <a:pt x="0" y="620"/>
                      <a:pt x="0" y="406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6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8" name="Google Shape;1578;p11"/>
              <p:cNvSpPr/>
              <p:nvPr/>
            </p:nvSpPr>
            <p:spPr>
              <a:xfrm>
                <a:off x="1601159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9" name="Google Shape;1579;p11"/>
              <p:cNvSpPr/>
              <p:nvPr/>
            </p:nvSpPr>
            <p:spPr>
              <a:xfrm>
                <a:off x="2278033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0" name="Google Shape;1580;p11"/>
              <p:cNvSpPr/>
              <p:nvPr/>
            </p:nvSpPr>
            <p:spPr>
              <a:xfrm>
                <a:off x="2953511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1" name="Google Shape;1581;p11"/>
              <p:cNvSpPr/>
              <p:nvPr/>
            </p:nvSpPr>
            <p:spPr>
              <a:xfrm>
                <a:off x="3630385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4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9" y="180"/>
                      <a:pt x="799" y="394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2" name="Google Shape;1582;p11"/>
              <p:cNvSpPr/>
              <p:nvPr/>
            </p:nvSpPr>
            <p:spPr>
              <a:xfrm>
                <a:off x="4307375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405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3" name="Google Shape;1583;p11"/>
              <p:cNvSpPr/>
              <p:nvPr/>
            </p:nvSpPr>
            <p:spPr>
              <a:xfrm>
                <a:off x="4984248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4" name="Google Shape;1584;p11"/>
              <p:cNvSpPr/>
              <p:nvPr/>
            </p:nvSpPr>
            <p:spPr>
              <a:xfrm>
                <a:off x="1262025" y="2385593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405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5" name="Google Shape;1585;p11"/>
              <p:cNvSpPr/>
              <p:nvPr/>
            </p:nvSpPr>
            <p:spPr>
              <a:xfrm>
                <a:off x="193889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6" name="Google Shape;1586;p11"/>
              <p:cNvSpPr/>
              <p:nvPr/>
            </p:nvSpPr>
            <p:spPr>
              <a:xfrm>
                <a:off x="2615772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7" name="Google Shape;1587;p11"/>
              <p:cNvSpPr/>
              <p:nvPr/>
            </p:nvSpPr>
            <p:spPr>
              <a:xfrm>
                <a:off x="3292646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394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8" name="Google Shape;1588;p11"/>
              <p:cNvSpPr/>
              <p:nvPr/>
            </p:nvSpPr>
            <p:spPr>
              <a:xfrm>
                <a:off x="396951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405"/>
                    </a:moveTo>
                    <a:cubicBezTo>
                      <a:pt x="799" y="619"/>
                      <a:pt x="620" y="798"/>
                      <a:pt x="394" y="798"/>
                    </a:cubicBezTo>
                    <a:cubicBezTo>
                      <a:pt x="180" y="798"/>
                      <a:pt x="1" y="619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9" name="Google Shape;1589;p11"/>
              <p:cNvSpPr/>
              <p:nvPr/>
            </p:nvSpPr>
            <p:spPr>
              <a:xfrm>
                <a:off x="4645114" y="2385593"/>
                <a:ext cx="94173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8" extrusionOk="0">
                    <a:moveTo>
                      <a:pt x="810" y="405"/>
                    </a:moveTo>
                    <a:cubicBezTo>
                      <a:pt x="810" y="619"/>
                      <a:pt x="631" y="798"/>
                      <a:pt x="405" y="798"/>
                    </a:cubicBezTo>
                    <a:cubicBezTo>
                      <a:pt x="191" y="798"/>
                      <a:pt x="0" y="619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0" name="Google Shape;1590;p11"/>
              <p:cNvSpPr/>
              <p:nvPr/>
            </p:nvSpPr>
            <p:spPr>
              <a:xfrm>
                <a:off x="1601159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1" name="Google Shape;1591;p11"/>
              <p:cNvSpPr/>
              <p:nvPr/>
            </p:nvSpPr>
            <p:spPr>
              <a:xfrm>
                <a:off x="2278033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2" name="Google Shape;1592;p11"/>
              <p:cNvSpPr/>
              <p:nvPr/>
            </p:nvSpPr>
            <p:spPr>
              <a:xfrm>
                <a:off x="2953511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3" name="Google Shape;1593;p11"/>
              <p:cNvSpPr/>
              <p:nvPr/>
            </p:nvSpPr>
            <p:spPr>
              <a:xfrm>
                <a:off x="3630385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393"/>
                    </a:moveTo>
                    <a:cubicBezTo>
                      <a:pt x="799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4" name="Google Shape;1594;p11"/>
              <p:cNvSpPr/>
              <p:nvPr/>
            </p:nvSpPr>
            <p:spPr>
              <a:xfrm>
                <a:off x="4307375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5" name="Google Shape;1595;p11"/>
              <p:cNvSpPr/>
              <p:nvPr/>
            </p:nvSpPr>
            <p:spPr>
              <a:xfrm>
                <a:off x="4984248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6" name="Google Shape;1596;p11"/>
              <p:cNvSpPr/>
              <p:nvPr/>
            </p:nvSpPr>
            <p:spPr>
              <a:xfrm>
                <a:off x="1262025" y="326732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7" name="Google Shape;1597;p11"/>
              <p:cNvSpPr/>
              <p:nvPr/>
            </p:nvSpPr>
            <p:spPr>
              <a:xfrm>
                <a:off x="193889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8" name="Google Shape;1598;p11"/>
              <p:cNvSpPr/>
              <p:nvPr/>
            </p:nvSpPr>
            <p:spPr>
              <a:xfrm>
                <a:off x="2615772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9" name="Google Shape;1599;p11"/>
              <p:cNvSpPr/>
              <p:nvPr/>
            </p:nvSpPr>
            <p:spPr>
              <a:xfrm>
                <a:off x="3292646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0" name="Google Shape;1600;p11"/>
              <p:cNvSpPr/>
              <p:nvPr/>
            </p:nvSpPr>
            <p:spPr>
              <a:xfrm>
                <a:off x="396951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1" name="Google Shape;1601;p11"/>
              <p:cNvSpPr/>
              <p:nvPr/>
            </p:nvSpPr>
            <p:spPr>
              <a:xfrm>
                <a:off x="4645114" y="326732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2" name="Google Shape;1602;p11"/>
              <p:cNvSpPr/>
              <p:nvPr/>
            </p:nvSpPr>
            <p:spPr>
              <a:xfrm>
                <a:off x="1601159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3" name="Google Shape;1603;p11"/>
              <p:cNvSpPr/>
              <p:nvPr/>
            </p:nvSpPr>
            <p:spPr>
              <a:xfrm>
                <a:off x="2278033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4" name="Google Shape;1604;p11"/>
              <p:cNvSpPr/>
              <p:nvPr/>
            </p:nvSpPr>
            <p:spPr>
              <a:xfrm>
                <a:off x="2953511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5" name="Google Shape;1605;p11"/>
              <p:cNvSpPr/>
              <p:nvPr/>
            </p:nvSpPr>
            <p:spPr>
              <a:xfrm>
                <a:off x="3630385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9" y="393"/>
                    </a:moveTo>
                    <a:cubicBezTo>
                      <a:pt x="799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6" name="Google Shape;1606;p11"/>
              <p:cNvSpPr/>
              <p:nvPr/>
            </p:nvSpPr>
            <p:spPr>
              <a:xfrm>
                <a:off x="4307375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405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7" name="Google Shape;1607;p11"/>
              <p:cNvSpPr/>
              <p:nvPr/>
            </p:nvSpPr>
            <p:spPr>
              <a:xfrm>
                <a:off x="4984248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8" name="Google Shape;1608;p11"/>
              <p:cNvSpPr/>
              <p:nvPr/>
            </p:nvSpPr>
            <p:spPr>
              <a:xfrm>
                <a:off x="1262025" y="414905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9" name="Google Shape;1609;p11"/>
              <p:cNvSpPr/>
              <p:nvPr/>
            </p:nvSpPr>
            <p:spPr>
              <a:xfrm>
                <a:off x="193889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0" name="Google Shape;1610;p11"/>
              <p:cNvSpPr/>
              <p:nvPr/>
            </p:nvSpPr>
            <p:spPr>
              <a:xfrm>
                <a:off x="2615772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1" name="Google Shape;1611;p11"/>
              <p:cNvSpPr/>
              <p:nvPr/>
            </p:nvSpPr>
            <p:spPr>
              <a:xfrm>
                <a:off x="3292646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2" name="Google Shape;1612;p11"/>
              <p:cNvSpPr/>
              <p:nvPr/>
            </p:nvSpPr>
            <p:spPr>
              <a:xfrm>
                <a:off x="396951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3" name="Google Shape;1613;p11"/>
              <p:cNvSpPr/>
              <p:nvPr/>
            </p:nvSpPr>
            <p:spPr>
              <a:xfrm>
                <a:off x="4645114" y="414905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4" name="Google Shape;1614;p11"/>
              <p:cNvSpPr/>
              <p:nvPr/>
            </p:nvSpPr>
            <p:spPr>
              <a:xfrm>
                <a:off x="1601159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5" name="Google Shape;1615;p11"/>
              <p:cNvSpPr/>
              <p:nvPr/>
            </p:nvSpPr>
            <p:spPr>
              <a:xfrm>
                <a:off x="2278033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6" name="Google Shape;1616;p11"/>
              <p:cNvSpPr/>
              <p:nvPr/>
            </p:nvSpPr>
            <p:spPr>
              <a:xfrm>
                <a:off x="2953511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7" name="Google Shape;1617;p11"/>
              <p:cNvSpPr/>
              <p:nvPr/>
            </p:nvSpPr>
            <p:spPr>
              <a:xfrm>
                <a:off x="3630385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8" name="Google Shape;1618;p11"/>
              <p:cNvSpPr/>
              <p:nvPr/>
            </p:nvSpPr>
            <p:spPr>
              <a:xfrm>
                <a:off x="4307375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9" name="Google Shape;1619;p11"/>
              <p:cNvSpPr/>
              <p:nvPr/>
            </p:nvSpPr>
            <p:spPr>
              <a:xfrm>
                <a:off x="4984248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rgbClr val="F1DB58">
                  <a:alpha val="477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620" name="Google Shape;1620;p11"/>
          <p:cNvGrpSpPr/>
          <p:nvPr/>
        </p:nvGrpSpPr>
        <p:grpSpPr>
          <a:xfrm>
            <a:off x="1318425" y="944175"/>
            <a:ext cx="6530725" cy="3143100"/>
            <a:chOff x="1308900" y="944175"/>
            <a:chExt cx="6530725" cy="3143100"/>
          </a:xfrm>
        </p:grpSpPr>
        <p:sp>
          <p:nvSpPr>
            <p:cNvPr id="1621" name="Google Shape;1621;p11"/>
            <p:cNvSpPr/>
            <p:nvPr/>
          </p:nvSpPr>
          <p:spPr>
            <a:xfrm>
              <a:off x="1308900" y="944175"/>
              <a:ext cx="6526200" cy="3143100"/>
            </a:xfrm>
            <a:prstGeom prst="rect">
              <a:avLst/>
            </a:prstGeom>
            <a:solidFill>
              <a:srgbClr val="F1DB58">
                <a:alpha val="388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11"/>
            <p:cNvSpPr/>
            <p:nvPr/>
          </p:nvSpPr>
          <p:spPr>
            <a:xfrm>
              <a:off x="1308900" y="944175"/>
              <a:ext cx="6526200" cy="31431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11"/>
            <p:cNvSpPr/>
            <p:nvPr/>
          </p:nvSpPr>
          <p:spPr>
            <a:xfrm>
              <a:off x="1313425" y="944175"/>
              <a:ext cx="6526200" cy="3143100"/>
            </a:xfrm>
            <a:prstGeom prst="rect">
              <a:avLst/>
            </a:prstGeom>
            <a:solidFill>
              <a:srgbClr val="FFF9D4">
                <a:alpha val="6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24" name="Google Shape;1624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625" name="Google Shape;1625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26" name="Google Shape;1626;p11"/>
          <p:cNvSpPr/>
          <p:nvPr/>
        </p:nvSpPr>
        <p:spPr>
          <a:xfrm>
            <a:off x="8887093" y="1663060"/>
            <a:ext cx="142473" cy="124705"/>
          </a:xfrm>
          <a:custGeom>
            <a:avLst/>
            <a:gdLst/>
            <a:ahLst/>
            <a:cxnLst/>
            <a:rect l="l" t="t" r="r" b="b"/>
            <a:pathLst>
              <a:path w="858" h="751" extrusionOk="0">
                <a:moveTo>
                  <a:pt x="431" y="0"/>
                </a:moveTo>
                <a:cubicBezTo>
                  <a:pt x="376" y="0"/>
                  <a:pt x="322" y="30"/>
                  <a:pt x="298" y="89"/>
                </a:cubicBezTo>
                <a:cubicBezTo>
                  <a:pt x="275" y="125"/>
                  <a:pt x="227" y="161"/>
                  <a:pt x="179" y="173"/>
                </a:cubicBezTo>
                <a:cubicBezTo>
                  <a:pt x="48" y="185"/>
                  <a:pt x="1" y="339"/>
                  <a:pt x="96" y="435"/>
                </a:cubicBezTo>
                <a:cubicBezTo>
                  <a:pt x="132" y="470"/>
                  <a:pt x="144" y="518"/>
                  <a:pt x="132" y="566"/>
                </a:cubicBezTo>
                <a:cubicBezTo>
                  <a:pt x="122" y="669"/>
                  <a:pt x="202" y="750"/>
                  <a:pt x="289" y="750"/>
                </a:cubicBezTo>
                <a:cubicBezTo>
                  <a:pt x="312" y="750"/>
                  <a:pt x="336" y="745"/>
                  <a:pt x="358" y="732"/>
                </a:cubicBezTo>
                <a:cubicBezTo>
                  <a:pt x="382" y="720"/>
                  <a:pt x="406" y="714"/>
                  <a:pt x="429" y="714"/>
                </a:cubicBezTo>
                <a:cubicBezTo>
                  <a:pt x="453" y="714"/>
                  <a:pt x="477" y="720"/>
                  <a:pt x="501" y="732"/>
                </a:cubicBezTo>
                <a:cubicBezTo>
                  <a:pt x="526" y="745"/>
                  <a:pt x="551" y="750"/>
                  <a:pt x="576" y="750"/>
                </a:cubicBezTo>
                <a:cubicBezTo>
                  <a:pt x="668" y="750"/>
                  <a:pt x="746" y="669"/>
                  <a:pt x="727" y="566"/>
                </a:cubicBezTo>
                <a:cubicBezTo>
                  <a:pt x="715" y="518"/>
                  <a:pt x="739" y="470"/>
                  <a:pt x="775" y="435"/>
                </a:cubicBezTo>
                <a:cubicBezTo>
                  <a:pt x="858" y="339"/>
                  <a:pt x="810" y="185"/>
                  <a:pt x="679" y="173"/>
                </a:cubicBezTo>
                <a:cubicBezTo>
                  <a:pt x="632" y="161"/>
                  <a:pt x="596" y="125"/>
                  <a:pt x="572" y="89"/>
                </a:cubicBezTo>
                <a:cubicBezTo>
                  <a:pt x="542" y="30"/>
                  <a:pt x="486" y="0"/>
                  <a:pt x="43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6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">
    <p:bg>
      <p:bgPr>
        <a:solidFill>
          <a:schemeClr val="lt2"/>
        </a:solidFill>
        <a:effectLst/>
      </p:bgPr>
    </p:bg>
    <p:spTree>
      <p:nvGrpSpPr>
        <p:cNvPr id="1" name="Shape 1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9" name="Google Shape;1629;p13"/>
          <p:cNvSpPr/>
          <p:nvPr/>
        </p:nvSpPr>
        <p:spPr>
          <a:xfrm>
            <a:off x="1376336" y="451088"/>
            <a:ext cx="6391332" cy="4412772"/>
          </a:xfrm>
          <a:prstGeom prst="cloud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0" name="Google Shape;1630;p13"/>
          <p:cNvSpPr txBox="1">
            <a:spLocks noGrp="1"/>
          </p:cNvSpPr>
          <p:nvPr>
            <p:ph type="title"/>
          </p:nvPr>
        </p:nvSpPr>
        <p:spPr>
          <a:xfrm>
            <a:off x="2360838" y="828675"/>
            <a:ext cx="4422300" cy="18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31" name="Google Shape;1631;p13"/>
          <p:cNvSpPr/>
          <p:nvPr/>
        </p:nvSpPr>
        <p:spPr>
          <a:xfrm>
            <a:off x="-662017" y="2498207"/>
            <a:ext cx="1881252" cy="1298808"/>
          </a:xfrm>
          <a:prstGeom prst="cloud">
            <a:avLst/>
          </a:prstGeom>
          <a:solidFill>
            <a:srgbClr val="FFFFFF">
              <a:alpha val="2588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2" name="Google Shape;1632;p13"/>
          <p:cNvSpPr/>
          <p:nvPr/>
        </p:nvSpPr>
        <p:spPr>
          <a:xfrm>
            <a:off x="6938933" y="-787918"/>
            <a:ext cx="1881252" cy="1298808"/>
          </a:xfrm>
          <a:prstGeom prst="cloud">
            <a:avLst/>
          </a:prstGeom>
          <a:solidFill>
            <a:srgbClr val="FFFFFF">
              <a:alpha val="2588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3" name="Google Shape;1633;p13"/>
          <p:cNvSpPr/>
          <p:nvPr/>
        </p:nvSpPr>
        <p:spPr>
          <a:xfrm flipH="1">
            <a:off x="8163926" y="2571748"/>
            <a:ext cx="2076300" cy="1433376"/>
          </a:xfrm>
          <a:prstGeom prst="cloud">
            <a:avLst/>
          </a:prstGeom>
          <a:solidFill>
            <a:srgbClr val="FFFFFF">
              <a:alpha val="2588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4" name="Google Shape;1634;p13"/>
          <p:cNvSpPr/>
          <p:nvPr/>
        </p:nvSpPr>
        <p:spPr>
          <a:xfrm>
            <a:off x="7834278" y="1048302"/>
            <a:ext cx="1181736" cy="815832"/>
          </a:xfrm>
          <a:prstGeom prst="cloud">
            <a:avLst/>
          </a:prstGeom>
          <a:solidFill>
            <a:srgbClr val="FFFFFF">
              <a:alpha val="2588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5" name="Google Shape;1635;p13"/>
          <p:cNvSpPr/>
          <p:nvPr/>
        </p:nvSpPr>
        <p:spPr>
          <a:xfrm>
            <a:off x="1947828" y="-304923"/>
            <a:ext cx="1181736" cy="815832"/>
          </a:xfrm>
          <a:prstGeom prst="cloud">
            <a:avLst/>
          </a:prstGeom>
          <a:solidFill>
            <a:srgbClr val="FFFFFF">
              <a:alpha val="2588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6" name="Google Shape;1636;p13"/>
          <p:cNvSpPr/>
          <p:nvPr/>
        </p:nvSpPr>
        <p:spPr>
          <a:xfrm>
            <a:off x="661953" y="4527027"/>
            <a:ext cx="1181736" cy="815940"/>
          </a:xfrm>
          <a:prstGeom prst="cloud">
            <a:avLst/>
          </a:prstGeom>
          <a:solidFill>
            <a:srgbClr val="FFFFFF">
              <a:alpha val="2588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2">
    <p:bg>
      <p:bgPr>
        <a:solidFill>
          <a:srgbClr val="FDB4C4">
            <a:alpha val="15629"/>
          </a:srgbClr>
        </a:solidFill>
        <a:effectLst/>
      </p:bgPr>
    </p:bg>
    <p:spTree>
      <p:nvGrpSpPr>
        <p:cNvPr id="1" name="Shape 1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4" name="Google Shape;1644;p15"/>
          <p:cNvSpPr/>
          <p:nvPr/>
        </p:nvSpPr>
        <p:spPr>
          <a:xfrm rot="-5400000">
            <a:off x="1740764" y="-1740765"/>
            <a:ext cx="5662474" cy="9144000"/>
          </a:xfrm>
          <a:custGeom>
            <a:avLst/>
            <a:gdLst/>
            <a:ahLst/>
            <a:cxnLst/>
            <a:rect l="l" t="t" r="r" b="b"/>
            <a:pathLst>
              <a:path w="73391" h="107217" extrusionOk="0">
                <a:moveTo>
                  <a:pt x="62770" y="13904"/>
                </a:moveTo>
                <a:cubicBezTo>
                  <a:pt x="62806" y="15975"/>
                  <a:pt x="62829" y="18059"/>
                  <a:pt x="62841" y="20131"/>
                </a:cubicBezTo>
                <a:cubicBezTo>
                  <a:pt x="61460" y="20143"/>
                  <a:pt x="60079" y="20154"/>
                  <a:pt x="58698" y="20166"/>
                </a:cubicBezTo>
                <a:cubicBezTo>
                  <a:pt x="58365" y="20166"/>
                  <a:pt x="58019" y="20166"/>
                  <a:pt x="57686" y="20178"/>
                </a:cubicBezTo>
                <a:cubicBezTo>
                  <a:pt x="57662" y="18095"/>
                  <a:pt x="57626" y="16011"/>
                  <a:pt x="57579" y="13927"/>
                </a:cubicBezTo>
                <a:cubicBezTo>
                  <a:pt x="59305" y="13916"/>
                  <a:pt x="61043" y="13916"/>
                  <a:pt x="62770" y="13904"/>
                </a:cubicBezTo>
                <a:close/>
                <a:moveTo>
                  <a:pt x="56829" y="13927"/>
                </a:moveTo>
                <a:cubicBezTo>
                  <a:pt x="56864" y="16011"/>
                  <a:pt x="56876" y="18095"/>
                  <a:pt x="56888" y="20178"/>
                </a:cubicBezTo>
                <a:cubicBezTo>
                  <a:pt x="55174" y="20190"/>
                  <a:pt x="53447" y="20202"/>
                  <a:pt x="51733" y="20214"/>
                </a:cubicBezTo>
                <a:cubicBezTo>
                  <a:pt x="51721" y="18130"/>
                  <a:pt x="51685" y="16047"/>
                  <a:pt x="51626" y="13975"/>
                </a:cubicBezTo>
                <a:cubicBezTo>
                  <a:pt x="53352" y="13951"/>
                  <a:pt x="55090" y="13939"/>
                  <a:pt x="56829" y="13927"/>
                </a:cubicBezTo>
                <a:close/>
                <a:moveTo>
                  <a:pt x="50876" y="13975"/>
                </a:moveTo>
                <a:cubicBezTo>
                  <a:pt x="50899" y="16059"/>
                  <a:pt x="50923" y="18142"/>
                  <a:pt x="50935" y="20226"/>
                </a:cubicBezTo>
                <a:cubicBezTo>
                  <a:pt x="49221" y="20238"/>
                  <a:pt x="47494" y="20262"/>
                  <a:pt x="45780" y="20273"/>
                </a:cubicBezTo>
                <a:cubicBezTo>
                  <a:pt x="45768" y="18190"/>
                  <a:pt x="45732" y="16118"/>
                  <a:pt x="45673" y="14035"/>
                </a:cubicBezTo>
                <a:cubicBezTo>
                  <a:pt x="47411" y="14011"/>
                  <a:pt x="49137" y="13987"/>
                  <a:pt x="50876" y="13975"/>
                </a:cubicBezTo>
                <a:close/>
                <a:moveTo>
                  <a:pt x="44922" y="14047"/>
                </a:moveTo>
                <a:cubicBezTo>
                  <a:pt x="44958" y="16118"/>
                  <a:pt x="44970" y="18202"/>
                  <a:pt x="44982" y="20285"/>
                </a:cubicBezTo>
                <a:cubicBezTo>
                  <a:pt x="44803" y="20285"/>
                  <a:pt x="44625" y="20285"/>
                  <a:pt x="44446" y="20297"/>
                </a:cubicBezTo>
                <a:cubicBezTo>
                  <a:pt x="42898" y="20309"/>
                  <a:pt x="41362" y="20333"/>
                  <a:pt x="39827" y="20357"/>
                </a:cubicBezTo>
                <a:cubicBezTo>
                  <a:pt x="39815" y="18273"/>
                  <a:pt x="39779" y="16202"/>
                  <a:pt x="39719" y="14118"/>
                </a:cubicBezTo>
                <a:cubicBezTo>
                  <a:pt x="41458" y="14094"/>
                  <a:pt x="43184" y="14058"/>
                  <a:pt x="44922" y="14047"/>
                </a:cubicBezTo>
                <a:close/>
                <a:moveTo>
                  <a:pt x="38969" y="14130"/>
                </a:moveTo>
                <a:cubicBezTo>
                  <a:pt x="39005" y="16213"/>
                  <a:pt x="39017" y="18297"/>
                  <a:pt x="39029" y="20369"/>
                </a:cubicBezTo>
                <a:cubicBezTo>
                  <a:pt x="37314" y="20404"/>
                  <a:pt x="35600" y="20428"/>
                  <a:pt x="33873" y="20464"/>
                </a:cubicBezTo>
                <a:cubicBezTo>
                  <a:pt x="33862" y="18380"/>
                  <a:pt x="33826" y="16297"/>
                  <a:pt x="33778" y="14213"/>
                </a:cubicBezTo>
                <a:cubicBezTo>
                  <a:pt x="35505" y="14178"/>
                  <a:pt x="37231" y="14154"/>
                  <a:pt x="38969" y="14130"/>
                </a:cubicBezTo>
                <a:close/>
                <a:moveTo>
                  <a:pt x="33016" y="14225"/>
                </a:moveTo>
                <a:cubicBezTo>
                  <a:pt x="33052" y="16309"/>
                  <a:pt x="33064" y="18392"/>
                  <a:pt x="33076" y="20476"/>
                </a:cubicBezTo>
                <a:cubicBezTo>
                  <a:pt x="31361" y="20512"/>
                  <a:pt x="29647" y="20547"/>
                  <a:pt x="27920" y="20595"/>
                </a:cubicBezTo>
                <a:cubicBezTo>
                  <a:pt x="27908" y="18499"/>
                  <a:pt x="27873" y="16416"/>
                  <a:pt x="27825" y="14332"/>
                </a:cubicBezTo>
                <a:cubicBezTo>
                  <a:pt x="28111" y="14320"/>
                  <a:pt x="28408" y="14320"/>
                  <a:pt x="28706" y="14308"/>
                </a:cubicBezTo>
                <a:cubicBezTo>
                  <a:pt x="30135" y="14285"/>
                  <a:pt x="31576" y="14261"/>
                  <a:pt x="33016" y="14225"/>
                </a:cubicBezTo>
                <a:close/>
                <a:moveTo>
                  <a:pt x="27063" y="14344"/>
                </a:moveTo>
                <a:cubicBezTo>
                  <a:pt x="27099" y="16440"/>
                  <a:pt x="27123" y="18523"/>
                  <a:pt x="27123" y="20607"/>
                </a:cubicBezTo>
                <a:cubicBezTo>
                  <a:pt x="25408" y="20654"/>
                  <a:pt x="23694" y="20690"/>
                  <a:pt x="21967" y="20738"/>
                </a:cubicBezTo>
                <a:cubicBezTo>
                  <a:pt x="21955" y="18642"/>
                  <a:pt x="21931" y="16559"/>
                  <a:pt x="21872" y="14463"/>
                </a:cubicBezTo>
                <a:cubicBezTo>
                  <a:pt x="23598" y="14428"/>
                  <a:pt x="25337" y="14380"/>
                  <a:pt x="27063" y="14344"/>
                </a:cubicBezTo>
                <a:close/>
                <a:moveTo>
                  <a:pt x="21110" y="14487"/>
                </a:moveTo>
                <a:cubicBezTo>
                  <a:pt x="21146" y="16571"/>
                  <a:pt x="21169" y="18666"/>
                  <a:pt x="21169" y="20762"/>
                </a:cubicBezTo>
                <a:cubicBezTo>
                  <a:pt x="19526" y="20809"/>
                  <a:pt x="17871" y="20857"/>
                  <a:pt x="16228" y="20905"/>
                </a:cubicBezTo>
                <a:lnTo>
                  <a:pt x="16014" y="20905"/>
                </a:lnTo>
                <a:cubicBezTo>
                  <a:pt x="16002" y="18809"/>
                  <a:pt x="15978" y="16714"/>
                  <a:pt x="15919" y="14618"/>
                </a:cubicBezTo>
                <a:cubicBezTo>
                  <a:pt x="17657" y="14570"/>
                  <a:pt x="19384" y="14523"/>
                  <a:pt x="21110" y="14487"/>
                </a:cubicBezTo>
                <a:close/>
                <a:moveTo>
                  <a:pt x="15169" y="14630"/>
                </a:moveTo>
                <a:cubicBezTo>
                  <a:pt x="15193" y="16737"/>
                  <a:pt x="15216" y="18833"/>
                  <a:pt x="15216" y="20928"/>
                </a:cubicBezTo>
                <a:cubicBezTo>
                  <a:pt x="13502" y="20988"/>
                  <a:pt x="11787" y="21047"/>
                  <a:pt x="10073" y="21119"/>
                </a:cubicBezTo>
                <a:cubicBezTo>
                  <a:pt x="10049" y="19000"/>
                  <a:pt x="10025" y="16880"/>
                  <a:pt x="9978" y="14773"/>
                </a:cubicBezTo>
                <a:cubicBezTo>
                  <a:pt x="11466" y="14737"/>
                  <a:pt x="12954" y="14689"/>
                  <a:pt x="14442" y="14654"/>
                </a:cubicBezTo>
                <a:cubicBezTo>
                  <a:pt x="14681" y="14642"/>
                  <a:pt x="14919" y="14642"/>
                  <a:pt x="15169" y="14630"/>
                </a:cubicBezTo>
                <a:close/>
                <a:moveTo>
                  <a:pt x="62841" y="20905"/>
                </a:moveTo>
                <a:cubicBezTo>
                  <a:pt x="62841" y="20988"/>
                  <a:pt x="62841" y="21059"/>
                  <a:pt x="62841" y="21143"/>
                </a:cubicBezTo>
                <a:cubicBezTo>
                  <a:pt x="62841" y="23143"/>
                  <a:pt x="62841" y="25131"/>
                  <a:pt x="62818" y="27120"/>
                </a:cubicBezTo>
                <a:cubicBezTo>
                  <a:pt x="61448" y="27143"/>
                  <a:pt x="60079" y="27155"/>
                  <a:pt x="58698" y="27167"/>
                </a:cubicBezTo>
                <a:lnTo>
                  <a:pt x="57698" y="27167"/>
                </a:lnTo>
                <a:cubicBezTo>
                  <a:pt x="57698" y="25988"/>
                  <a:pt x="57710" y="24810"/>
                  <a:pt x="57710" y="23631"/>
                </a:cubicBezTo>
                <a:cubicBezTo>
                  <a:pt x="57710" y="22726"/>
                  <a:pt x="57698" y="21821"/>
                  <a:pt x="57698" y="20916"/>
                </a:cubicBezTo>
                <a:cubicBezTo>
                  <a:pt x="59412" y="20916"/>
                  <a:pt x="61127" y="20905"/>
                  <a:pt x="62841" y="20905"/>
                </a:cubicBezTo>
                <a:close/>
                <a:moveTo>
                  <a:pt x="56888" y="20928"/>
                </a:moveTo>
                <a:cubicBezTo>
                  <a:pt x="56888" y="21000"/>
                  <a:pt x="56888" y="21071"/>
                  <a:pt x="56888" y="21143"/>
                </a:cubicBezTo>
                <a:cubicBezTo>
                  <a:pt x="56888" y="23155"/>
                  <a:pt x="56876" y="25167"/>
                  <a:pt x="56864" y="27179"/>
                </a:cubicBezTo>
                <a:cubicBezTo>
                  <a:pt x="55162" y="27179"/>
                  <a:pt x="53447" y="27191"/>
                  <a:pt x="51745" y="27203"/>
                </a:cubicBezTo>
                <a:cubicBezTo>
                  <a:pt x="51745" y="26012"/>
                  <a:pt x="51757" y="24822"/>
                  <a:pt x="51745" y="23631"/>
                </a:cubicBezTo>
                <a:cubicBezTo>
                  <a:pt x="51745" y="22738"/>
                  <a:pt x="51745" y="21845"/>
                  <a:pt x="51745" y="20964"/>
                </a:cubicBezTo>
                <a:cubicBezTo>
                  <a:pt x="53459" y="20952"/>
                  <a:pt x="55174" y="20928"/>
                  <a:pt x="56888" y="20928"/>
                </a:cubicBezTo>
                <a:close/>
                <a:moveTo>
                  <a:pt x="50935" y="20976"/>
                </a:moveTo>
                <a:cubicBezTo>
                  <a:pt x="50935" y="21024"/>
                  <a:pt x="50935" y="21083"/>
                  <a:pt x="50935" y="21143"/>
                </a:cubicBezTo>
                <a:cubicBezTo>
                  <a:pt x="50935" y="23167"/>
                  <a:pt x="50923" y="25191"/>
                  <a:pt x="50911" y="27215"/>
                </a:cubicBezTo>
                <a:cubicBezTo>
                  <a:pt x="49197" y="27227"/>
                  <a:pt x="47494" y="27251"/>
                  <a:pt x="45792" y="27274"/>
                </a:cubicBezTo>
                <a:cubicBezTo>
                  <a:pt x="45792" y="26060"/>
                  <a:pt x="45803" y="24845"/>
                  <a:pt x="45792" y="23631"/>
                </a:cubicBezTo>
                <a:cubicBezTo>
                  <a:pt x="45792" y="22762"/>
                  <a:pt x="45792" y="21893"/>
                  <a:pt x="45780" y="21024"/>
                </a:cubicBezTo>
                <a:cubicBezTo>
                  <a:pt x="47494" y="21012"/>
                  <a:pt x="49221" y="20988"/>
                  <a:pt x="50935" y="20976"/>
                </a:cubicBezTo>
                <a:close/>
                <a:moveTo>
                  <a:pt x="44982" y="21035"/>
                </a:moveTo>
                <a:lnTo>
                  <a:pt x="44982" y="21143"/>
                </a:lnTo>
                <a:cubicBezTo>
                  <a:pt x="44982" y="23191"/>
                  <a:pt x="44970" y="25238"/>
                  <a:pt x="44958" y="27286"/>
                </a:cubicBezTo>
                <a:lnTo>
                  <a:pt x="44446" y="27286"/>
                </a:lnTo>
                <a:cubicBezTo>
                  <a:pt x="42910" y="27310"/>
                  <a:pt x="41374" y="27334"/>
                  <a:pt x="39838" y="27358"/>
                </a:cubicBezTo>
                <a:cubicBezTo>
                  <a:pt x="39838" y="26108"/>
                  <a:pt x="39850" y="24869"/>
                  <a:pt x="39838" y="23631"/>
                </a:cubicBezTo>
                <a:cubicBezTo>
                  <a:pt x="39838" y="22786"/>
                  <a:pt x="39838" y="21952"/>
                  <a:pt x="39838" y="21107"/>
                </a:cubicBezTo>
                <a:cubicBezTo>
                  <a:pt x="41553" y="21083"/>
                  <a:pt x="43267" y="21059"/>
                  <a:pt x="44982" y="21035"/>
                </a:cubicBezTo>
                <a:close/>
                <a:moveTo>
                  <a:pt x="39029" y="21119"/>
                </a:moveTo>
                <a:lnTo>
                  <a:pt x="39029" y="21143"/>
                </a:lnTo>
                <a:cubicBezTo>
                  <a:pt x="39029" y="23226"/>
                  <a:pt x="39017" y="25298"/>
                  <a:pt x="39005" y="27370"/>
                </a:cubicBezTo>
                <a:cubicBezTo>
                  <a:pt x="37291" y="27393"/>
                  <a:pt x="35588" y="27429"/>
                  <a:pt x="33885" y="27465"/>
                </a:cubicBezTo>
                <a:cubicBezTo>
                  <a:pt x="33885" y="26179"/>
                  <a:pt x="33897" y="24905"/>
                  <a:pt x="33885" y="23631"/>
                </a:cubicBezTo>
                <a:cubicBezTo>
                  <a:pt x="33885" y="22821"/>
                  <a:pt x="33885" y="22012"/>
                  <a:pt x="33885" y="21202"/>
                </a:cubicBezTo>
                <a:cubicBezTo>
                  <a:pt x="35600" y="21178"/>
                  <a:pt x="37314" y="21143"/>
                  <a:pt x="39029" y="21119"/>
                </a:cubicBezTo>
                <a:close/>
                <a:moveTo>
                  <a:pt x="33076" y="21226"/>
                </a:moveTo>
                <a:cubicBezTo>
                  <a:pt x="33076" y="23310"/>
                  <a:pt x="33064" y="25393"/>
                  <a:pt x="33052" y="27477"/>
                </a:cubicBezTo>
                <a:cubicBezTo>
                  <a:pt x="31337" y="27512"/>
                  <a:pt x="29635" y="27548"/>
                  <a:pt x="27932" y="27584"/>
                </a:cubicBezTo>
                <a:cubicBezTo>
                  <a:pt x="27932" y="26262"/>
                  <a:pt x="27944" y="24953"/>
                  <a:pt x="27944" y="23631"/>
                </a:cubicBezTo>
                <a:cubicBezTo>
                  <a:pt x="27932" y="22857"/>
                  <a:pt x="27932" y="22083"/>
                  <a:pt x="27932" y="21321"/>
                </a:cubicBezTo>
                <a:cubicBezTo>
                  <a:pt x="28182" y="21309"/>
                  <a:pt x="28444" y="21309"/>
                  <a:pt x="28706" y="21297"/>
                </a:cubicBezTo>
                <a:cubicBezTo>
                  <a:pt x="30159" y="21274"/>
                  <a:pt x="31623" y="21250"/>
                  <a:pt x="33076" y="21226"/>
                </a:cubicBezTo>
                <a:close/>
                <a:moveTo>
                  <a:pt x="27123" y="21333"/>
                </a:moveTo>
                <a:cubicBezTo>
                  <a:pt x="27123" y="23429"/>
                  <a:pt x="27111" y="25512"/>
                  <a:pt x="27099" y="27608"/>
                </a:cubicBezTo>
                <a:cubicBezTo>
                  <a:pt x="25384" y="27643"/>
                  <a:pt x="23682" y="27691"/>
                  <a:pt x="21979" y="27739"/>
                </a:cubicBezTo>
                <a:cubicBezTo>
                  <a:pt x="21979" y="26369"/>
                  <a:pt x="21991" y="25000"/>
                  <a:pt x="21979" y="23631"/>
                </a:cubicBezTo>
                <a:cubicBezTo>
                  <a:pt x="21979" y="22905"/>
                  <a:pt x="21979" y="22178"/>
                  <a:pt x="21979" y="21452"/>
                </a:cubicBezTo>
                <a:cubicBezTo>
                  <a:pt x="23694" y="21416"/>
                  <a:pt x="25408" y="21381"/>
                  <a:pt x="27123" y="21333"/>
                </a:cubicBezTo>
                <a:close/>
                <a:moveTo>
                  <a:pt x="21169" y="21476"/>
                </a:moveTo>
                <a:cubicBezTo>
                  <a:pt x="21169" y="23572"/>
                  <a:pt x="21158" y="25667"/>
                  <a:pt x="21134" y="27763"/>
                </a:cubicBezTo>
                <a:cubicBezTo>
                  <a:pt x="19503" y="27798"/>
                  <a:pt x="17860" y="27846"/>
                  <a:pt x="16228" y="27893"/>
                </a:cubicBezTo>
                <a:cubicBezTo>
                  <a:pt x="16157" y="27893"/>
                  <a:pt x="16085" y="27905"/>
                  <a:pt x="16014" y="27905"/>
                </a:cubicBezTo>
                <a:cubicBezTo>
                  <a:pt x="16026" y="26477"/>
                  <a:pt x="16038" y="25048"/>
                  <a:pt x="16026" y="23631"/>
                </a:cubicBezTo>
                <a:cubicBezTo>
                  <a:pt x="16026" y="22952"/>
                  <a:pt x="16026" y="22274"/>
                  <a:pt x="16026" y="21607"/>
                </a:cubicBezTo>
                <a:cubicBezTo>
                  <a:pt x="17740" y="21559"/>
                  <a:pt x="19455" y="21524"/>
                  <a:pt x="21169" y="21476"/>
                </a:cubicBezTo>
                <a:close/>
                <a:moveTo>
                  <a:pt x="15216" y="21631"/>
                </a:moveTo>
                <a:cubicBezTo>
                  <a:pt x="15216" y="23726"/>
                  <a:pt x="15204" y="25834"/>
                  <a:pt x="15181" y="27929"/>
                </a:cubicBezTo>
                <a:cubicBezTo>
                  <a:pt x="13478" y="27989"/>
                  <a:pt x="11775" y="28036"/>
                  <a:pt x="10061" y="28108"/>
                </a:cubicBezTo>
                <a:cubicBezTo>
                  <a:pt x="10073" y="26620"/>
                  <a:pt x="10085" y="25119"/>
                  <a:pt x="10085" y="23631"/>
                </a:cubicBezTo>
                <a:cubicBezTo>
                  <a:pt x="10073" y="23012"/>
                  <a:pt x="10073" y="22381"/>
                  <a:pt x="10073" y="21762"/>
                </a:cubicBezTo>
                <a:cubicBezTo>
                  <a:pt x="11525" y="21726"/>
                  <a:pt x="12990" y="21690"/>
                  <a:pt x="14442" y="21643"/>
                </a:cubicBezTo>
                <a:cubicBezTo>
                  <a:pt x="14704" y="21643"/>
                  <a:pt x="14954" y="21631"/>
                  <a:pt x="15216" y="21631"/>
                </a:cubicBezTo>
                <a:close/>
                <a:moveTo>
                  <a:pt x="62806" y="27893"/>
                </a:moveTo>
                <a:cubicBezTo>
                  <a:pt x="62794" y="29977"/>
                  <a:pt x="62758" y="32049"/>
                  <a:pt x="62722" y="34120"/>
                </a:cubicBezTo>
                <a:cubicBezTo>
                  <a:pt x="61377" y="34132"/>
                  <a:pt x="60043" y="34156"/>
                  <a:pt x="58698" y="34156"/>
                </a:cubicBezTo>
                <a:cubicBezTo>
                  <a:pt x="58341" y="34156"/>
                  <a:pt x="57984" y="34168"/>
                  <a:pt x="57626" y="34168"/>
                </a:cubicBezTo>
                <a:cubicBezTo>
                  <a:pt x="57650" y="32084"/>
                  <a:pt x="57674" y="30001"/>
                  <a:pt x="57698" y="27917"/>
                </a:cubicBezTo>
                <a:cubicBezTo>
                  <a:pt x="59400" y="27905"/>
                  <a:pt x="61103" y="27905"/>
                  <a:pt x="62806" y="27893"/>
                </a:cubicBezTo>
                <a:close/>
                <a:moveTo>
                  <a:pt x="56852" y="27917"/>
                </a:moveTo>
                <a:cubicBezTo>
                  <a:pt x="56841" y="30001"/>
                  <a:pt x="56805" y="32084"/>
                  <a:pt x="56769" y="34168"/>
                </a:cubicBezTo>
                <a:cubicBezTo>
                  <a:pt x="55067" y="34180"/>
                  <a:pt x="53364" y="34192"/>
                  <a:pt x="51673" y="34204"/>
                </a:cubicBezTo>
                <a:cubicBezTo>
                  <a:pt x="51709" y="32120"/>
                  <a:pt x="51721" y="30037"/>
                  <a:pt x="51745" y="27965"/>
                </a:cubicBezTo>
                <a:cubicBezTo>
                  <a:pt x="53447" y="27941"/>
                  <a:pt x="55150" y="27929"/>
                  <a:pt x="56852" y="27917"/>
                </a:cubicBezTo>
                <a:close/>
                <a:moveTo>
                  <a:pt x="50899" y="27965"/>
                </a:moveTo>
                <a:lnTo>
                  <a:pt x="50899" y="27965"/>
                </a:lnTo>
                <a:cubicBezTo>
                  <a:pt x="50887" y="30049"/>
                  <a:pt x="50852" y="32132"/>
                  <a:pt x="50816" y="34216"/>
                </a:cubicBezTo>
                <a:cubicBezTo>
                  <a:pt x="49113" y="34228"/>
                  <a:pt x="47411" y="34251"/>
                  <a:pt x="45720" y="34263"/>
                </a:cubicBezTo>
                <a:cubicBezTo>
                  <a:pt x="45744" y="32180"/>
                  <a:pt x="45768" y="30108"/>
                  <a:pt x="45792" y="28024"/>
                </a:cubicBezTo>
                <a:cubicBezTo>
                  <a:pt x="47494" y="28001"/>
                  <a:pt x="49197" y="27977"/>
                  <a:pt x="50899" y="27965"/>
                </a:cubicBezTo>
                <a:close/>
                <a:moveTo>
                  <a:pt x="44946" y="28036"/>
                </a:moveTo>
                <a:lnTo>
                  <a:pt x="44946" y="28036"/>
                </a:lnTo>
                <a:cubicBezTo>
                  <a:pt x="44922" y="30108"/>
                  <a:pt x="44899" y="32192"/>
                  <a:pt x="44863" y="34275"/>
                </a:cubicBezTo>
                <a:lnTo>
                  <a:pt x="44446" y="34275"/>
                </a:lnTo>
                <a:cubicBezTo>
                  <a:pt x="42886" y="34299"/>
                  <a:pt x="41315" y="34323"/>
                  <a:pt x="39755" y="34347"/>
                </a:cubicBezTo>
                <a:cubicBezTo>
                  <a:pt x="39791" y="32263"/>
                  <a:pt x="39815" y="30179"/>
                  <a:pt x="39827" y="28108"/>
                </a:cubicBezTo>
                <a:cubicBezTo>
                  <a:pt x="41541" y="28072"/>
                  <a:pt x="43244" y="28048"/>
                  <a:pt x="44946" y="28036"/>
                </a:cubicBezTo>
                <a:close/>
                <a:moveTo>
                  <a:pt x="38993" y="28120"/>
                </a:moveTo>
                <a:lnTo>
                  <a:pt x="38993" y="28120"/>
                </a:lnTo>
                <a:cubicBezTo>
                  <a:pt x="38969" y="30203"/>
                  <a:pt x="38945" y="32287"/>
                  <a:pt x="38910" y="34359"/>
                </a:cubicBezTo>
                <a:cubicBezTo>
                  <a:pt x="37207" y="34394"/>
                  <a:pt x="35505" y="34418"/>
                  <a:pt x="33802" y="34454"/>
                </a:cubicBezTo>
                <a:cubicBezTo>
                  <a:pt x="33838" y="32370"/>
                  <a:pt x="33862" y="30287"/>
                  <a:pt x="33873" y="28203"/>
                </a:cubicBezTo>
                <a:cubicBezTo>
                  <a:pt x="35588" y="28167"/>
                  <a:pt x="37291" y="28144"/>
                  <a:pt x="38993" y="28120"/>
                </a:cubicBezTo>
                <a:close/>
                <a:moveTo>
                  <a:pt x="33040" y="28215"/>
                </a:moveTo>
                <a:cubicBezTo>
                  <a:pt x="33016" y="30299"/>
                  <a:pt x="32992" y="32382"/>
                  <a:pt x="32945" y="34478"/>
                </a:cubicBezTo>
                <a:cubicBezTo>
                  <a:pt x="31254" y="34501"/>
                  <a:pt x="29551" y="34549"/>
                  <a:pt x="27849" y="34585"/>
                </a:cubicBezTo>
                <a:cubicBezTo>
                  <a:pt x="27885" y="32489"/>
                  <a:pt x="27908" y="30406"/>
                  <a:pt x="27920" y="28310"/>
                </a:cubicBezTo>
                <a:cubicBezTo>
                  <a:pt x="28182" y="28310"/>
                  <a:pt x="28444" y="28298"/>
                  <a:pt x="28706" y="28298"/>
                </a:cubicBezTo>
                <a:cubicBezTo>
                  <a:pt x="30147" y="28263"/>
                  <a:pt x="31599" y="28239"/>
                  <a:pt x="33040" y="28215"/>
                </a:cubicBezTo>
                <a:close/>
                <a:moveTo>
                  <a:pt x="27087" y="28334"/>
                </a:moveTo>
                <a:lnTo>
                  <a:pt x="27087" y="28334"/>
                </a:lnTo>
                <a:cubicBezTo>
                  <a:pt x="27063" y="30430"/>
                  <a:pt x="27027" y="32513"/>
                  <a:pt x="26992" y="34609"/>
                </a:cubicBezTo>
                <a:cubicBezTo>
                  <a:pt x="25289" y="34644"/>
                  <a:pt x="23598" y="34680"/>
                  <a:pt x="21896" y="34728"/>
                </a:cubicBezTo>
                <a:cubicBezTo>
                  <a:pt x="21931" y="32644"/>
                  <a:pt x="21955" y="30549"/>
                  <a:pt x="21967" y="28453"/>
                </a:cubicBezTo>
                <a:cubicBezTo>
                  <a:pt x="23682" y="28405"/>
                  <a:pt x="25384" y="28370"/>
                  <a:pt x="27087" y="28334"/>
                </a:cubicBezTo>
                <a:close/>
                <a:moveTo>
                  <a:pt x="21134" y="28477"/>
                </a:moveTo>
                <a:cubicBezTo>
                  <a:pt x="21110" y="30572"/>
                  <a:pt x="21074" y="32656"/>
                  <a:pt x="21038" y="34751"/>
                </a:cubicBezTo>
                <a:cubicBezTo>
                  <a:pt x="19431" y="34799"/>
                  <a:pt x="17836" y="34847"/>
                  <a:pt x="16228" y="34894"/>
                </a:cubicBezTo>
                <a:lnTo>
                  <a:pt x="15943" y="34906"/>
                </a:lnTo>
                <a:cubicBezTo>
                  <a:pt x="15978" y="32799"/>
                  <a:pt x="16002" y="30703"/>
                  <a:pt x="16014" y="28596"/>
                </a:cubicBezTo>
                <a:cubicBezTo>
                  <a:pt x="17717" y="28560"/>
                  <a:pt x="19431" y="28513"/>
                  <a:pt x="21134" y="28477"/>
                </a:cubicBezTo>
                <a:close/>
                <a:moveTo>
                  <a:pt x="15181" y="28620"/>
                </a:moveTo>
                <a:cubicBezTo>
                  <a:pt x="15157" y="30727"/>
                  <a:pt x="15121" y="32823"/>
                  <a:pt x="15085" y="34930"/>
                </a:cubicBezTo>
                <a:cubicBezTo>
                  <a:pt x="13383" y="34978"/>
                  <a:pt x="11680" y="35037"/>
                  <a:pt x="9978" y="35109"/>
                </a:cubicBezTo>
                <a:cubicBezTo>
                  <a:pt x="10013" y="32989"/>
                  <a:pt x="10049" y="30882"/>
                  <a:pt x="10061" y="28763"/>
                </a:cubicBezTo>
                <a:cubicBezTo>
                  <a:pt x="11525" y="28727"/>
                  <a:pt x="12990" y="28679"/>
                  <a:pt x="14442" y="28644"/>
                </a:cubicBezTo>
                <a:cubicBezTo>
                  <a:pt x="14692" y="28644"/>
                  <a:pt x="14931" y="28632"/>
                  <a:pt x="15181" y="28620"/>
                </a:cubicBezTo>
                <a:close/>
                <a:moveTo>
                  <a:pt x="62710" y="34894"/>
                </a:moveTo>
                <a:cubicBezTo>
                  <a:pt x="62663" y="36966"/>
                  <a:pt x="62627" y="39038"/>
                  <a:pt x="62579" y="41109"/>
                </a:cubicBezTo>
                <a:cubicBezTo>
                  <a:pt x="61282" y="41133"/>
                  <a:pt x="59996" y="41145"/>
                  <a:pt x="58698" y="41157"/>
                </a:cubicBezTo>
                <a:lnTo>
                  <a:pt x="57495" y="41157"/>
                </a:lnTo>
                <a:cubicBezTo>
                  <a:pt x="57531" y="39073"/>
                  <a:pt x="57579" y="36990"/>
                  <a:pt x="57614" y="34906"/>
                </a:cubicBezTo>
                <a:cubicBezTo>
                  <a:pt x="59305" y="34906"/>
                  <a:pt x="61008" y="34894"/>
                  <a:pt x="62710" y="34894"/>
                </a:cubicBezTo>
                <a:close/>
                <a:moveTo>
                  <a:pt x="56757" y="34918"/>
                </a:moveTo>
                <a:cubicBezTo>
                  <a:pt x="56722" y="37002"/>
                  <a:pt x="56674" y="39085"/>
                  <a:pt x="56614" y="41169"/>
                </a:cubicBezTo>
                <a:cubicBezTo>
                  <a:pt x="54924" y="41181"/>
                  <a:pt x="53233" y="41181"/>
                  <a:pt x="51542" y="41205"/>
                </a:cubicBezTo>
                <a:cubicBezTo>
                  <a:pt x="51578" y="39121"/>
                  <a:pt x="51626" y="37037"/>
                  <a:pt x="51661" y="34954"/>
                </a:cubicBezTo>
                <a:cubicBezTo>
                  <a:pt x="53352" y="34942"/>
                  <a:pt x="55055" y="34918"/>
                  <a:pt x="56757" y="34918"/>
                </a:cubicBezTo>
                <a:close/>
                <a:moveTo>
                  <a:pt x="50804" y="34966"/>
                </a:moveTo>
                <a:cubicBezTo>
                  <a:pt x="50768" y="37037"/>
                  <a:pt x="50721" y="39121"/>
                  <a:pt x="50673" y="41205"/>
                </a:cubicBezTo>
                <a:cubicBezTo>
                  <a:pt x="48971" y="41228"/>
                  <a:pt x="47280" y="41240"/>
                  <a:pt x="45577" y="41264"/>
                </a:cubicBezTo>
                <a:cubicBezTo>
                  <a:pt x="45625" y="39181"/>
                  <a:pt x="45673" y="37097"/>
                  <a:pt x="45708" y="35013"/>
                </a:cubicBezTo>
                <a:cubicBezTo>
                  <a:pt x="47399" y="35001"/>
                  <a:pt x="49102" y="34978"/>
                  <a:pt x="50804" y="34966"/>
                </a:cubicBezTo>
                <a:close/>
                <a:moveTo>
                  <a:pt x="44839" y="35025"/>
                </a:moveTo>
                <a:lnTo>
                  <a:pt x="44839" y="35025"/>
                </a:lnTo>
                <a:cubicBezTo>
                  <a:pt x="44803" y="37109"/>
                  <a:pt x="44756" y="39192"/>
                  <a:pt x="44708" y="41276"/>
                </a:cubicBezTo>
                <a:lnTo>
                  <a:pt x="44446" y="41276"/>
                </a:lnTo>
                <a:cubicBezTo>
                  <a:pt x="42839" y="41300"/>
                  <a:pt x="41231" y="41324"/>
                  <a:pt x="39624" y="41348"/>
                </a:cubicBezTo>
                <a:cubicBezTo>
                  <a:pt x="39672" y="39264"/>
                  <a:pt x="39707" y="37180"/>
                  <a:pt x="39743" y="35097"/>
                </a:cubicBezTo>
                <a:cubicBezTo>
                  <a:pt x="41446" y="35073"/>
                  <a:pt x="43148" y="35049"/>
                  <a:pt x="44839" y="35025"/>
                </a:cubicBezTo>
                <a:close/>
                <a:moveTo>
                  <a:pt x="38886" y="35109"/>
                </a:moveTo>
                <a:cubicBezTo>
                  <a:pt x="38850" y="37192"/>
                  <a:pt x="38803" y="39276"/>
                  <a:pt x="38755" y="41359"/>
                </a:cubicBezTo>
                <a:cubicBezTo>
                  <a:pt x="37064" y="41383"/>
                  <a:pt x="35362" y="41419"/>
                  <a:pt x="33671" y="41455"/>
                </a:cubicBezTo>
                <a:cubicBezTo>
                  <a:pt x="33719" y="39371"/>
                  <a:pt x="33754" y="37287"/>
                  <a:pt x="33790" y="35204"/>
                </a:cubicBezTo>
                <a:cubicBezTo>
                  <a:pt x="35493" y="35168"/>
                  <a:pt x="37195" y="35144"/>
                  <a:pt x="38886" y="35109"/>
                </a:cubicBezTo>
                <a:close/>
                <a:moveTo>
                  <a:pt x="32933" y="35216"/>
                </a:moveTo>
                <a:cubicBezTo>
                  <a:pt x="32897" y="37299"/>
                  <a:pt x="32849" y="39383"/>
                  <a:pt x="32802" y="41467"/>
                </a:cubicBezTo>
                <a:cubicBezTo>
                  <a:pt x="31099" y="41502"/>
                  <a:pt x="29409" y="41538"/>
                  <a:pt x="27718" y="41586"/>
                </a:cubicBezTo>
                <a:cubicBezTo>
                  <a:pt x="27766" y="39490"/>
                  <a:pt x="27801" y="37395"/>
                  <a:pt x="27837" y="35311"/>
                </a:cubicBezTo>
                <a:cubicBezTo>
                  <a:pt x="28123" y="35311"/>
                  <a:pt x="28408" y="35299"/>
                  <a:pt x="28706" y="35287"/>
                </a:cubicBezTo>
                <a:cubicBezTo>
                  <a:pt x="30111" y="35263"/>
                  <a:pt x="31528" y="35240"/>
                  <a:pt x="32933" y="35216"/>
                </a:cubicBezTo>
                <a:close/>
                <a:moveTo>
                  <a:pt x="26980" y="35335"/>
                </a:moveTo>
                <a:cubicBezTo>
                  <a:pt x="26944" y="37418"/>
                  <a:pt x="26896" y="39514"/>
                  <a:pt x="26849" y="41598"/>
                </a:cubicBezTo>
                <a:cubicBezTo>
                  <a:pt x="25146" y="41645"/>
                  <a:pt x="23455" y="41681"/>
                  <a:pt x="21765" y="41729"/>
                </a:cubicBezTo>
                <a:cubicBezTo>
                  <a:pt x="21800" y="39633"/>
                  <a:pt x="21848" y="37538"/>
                  <a:pt x="21884" y="35454"/>
                </a:cubicBezTo>
                <a:cubicBezTo>
                  <a:pt x="23586" y="35406"/>
                  <a:pt x="25277" y="35371"/>
                  <a:pt x="26980" y="35335"/>
                </a:cubicBezTo>
                <a:close/>
                <a:moveTo>
                  <a:pt x="21027" y="35466"/>
                </a:moveTo>
                <a:lnTo>
                  <a:pt x="21027" y="35466"/>
                </a:lnTo>
                <a:cubicBezTo>
                  <a:pt x="20979" y="37561"/>
                  <a:pt x="20931" y="39657"/>
                  <a:pt x="20884" y="41752"/>
                </a:cubicBezTo>
                <a:cubicBezTo>
                  <a:pt x="19336" y="41800"/>
                  <a:pt x="17776" y="41836"/>
                  <a:pt x="16228" y="41883"/>
                </a:cubicBezTo>
                <a:cubicBezTo>
                  <a:pt x="16085" y="41895"/>
                  <a:pt x="15943" y="41895"/>
                  <a:pt x="15800" y="41907"/>
                </a:cubicBezTo>
                <a:cubicBezTo>
                  <a:pt x="15847" y="39800"/>
                  <a:pt x="15895" y="37704"/>
                  <a:pt x="15931" y="35597"/>
                </a:cubicBezTo>
                <a:cubicBezTo>
                  <a:pt x="17621" y="35561"/>
                  <a:pt x="19324" y="35513"/>
                  <a:pt x="21027" y="35466"/>
                </a:cubicBezTo>
                <a:close/>
                <a:moveTo>
                  <a:pt x="15073" y="35621"/>
                </a:moveTo>
                <a:cubicBezTo>
                  <a:pt x="15026" y="37716"/>
                  <a:pt x="14978" y="39800"/>
                  <a:pt x="14931" y="41895"/>
                </a:cubicBezTo>
                <a:cubicBezTo>
                  <a:pt x="14931" y="41907"/>
                  <a:pt x="14931" y="41919"/>
                  <a:pt x="14931" y="41931"/>
                </a:cubicBezTo>
                <a:cubicBezTo>
                  <a:pt x="13240" y="41979"/>
                  <a:pt x="11537" y="42038"/>
                  <a:pt x="9847" y="42110"/>
                </a:cubicBezTo>
                <a:cubicBezTo>
                  <a:pt x="9894" y="39990"/>
                  <a:pt x="9930" y="37871"/>
                  <a:pt x="9978" y="35752"/>
                </a:cubicBezTo>
                <a:cubicBezTo>
                  <a:pt x="11466" y="35716"/>
                  <a:pt x="12954" y="35680"/>
                  <a:pt x="14442" y="35633"/>
                </a:cubicBezTo>
                <a:cubicBezTo>
                  <a:pt x="14657" y="35633"/>
                  <a:pt x="14859" y="35633"/>
                  <a:pt x="15073" y="35621"/>
                </a:cubicBezTo>
                <a:close/>
                <a:moveTo>
                  <a:pt x="62556" y="41883"/>
                </a:moveTo>
                <a:cubicBezTo>
                  <a:pt x="62556" y="41895"/>
                  <a:pt x="62556" y="41895"/>
                  <a:pt x="62556" y="41895"/>
                </a:cubicBezTo>
                <a:cubicBezTo>
                  <a:pt x="62508" y="43967"/>
                  <a:pt x="62460" y="46039"/>
                  <a:pt x="62401" y="48110"/>
                </a:cubicBezTo>
                <a:cubicBezTo>
                  <a:pt x="61174" y="48122"/>
                  <a:pt x="59936" y="48146"/>
                  <a:pt x="58698" y="48146"/>
                </a:cubicBezTo>
                <a:cubicBezTo>
                  <a:pt x="58246" y="48146"/>
                  <a:pt x="57793" y="48158"/>
                  <a:pt x="57329" y="48158"/>
                </a:cubicBezTo>
                <a:cubicBezTo>
                  <a:pt x="57376" y="46074"/>
                  <a:pt x="57424" y="43991"/>
                  <a:pt x="57472" y="41907"/>
                </a:cubicBezTo>
                <a:cubicBezTo>
                  <a:pt x="59162" y="41895"/>
                  <a:pt x="60865" y="41895"/>
                  <a:pt x="62556" y="41883"/>
                </a:cubicBezTo>
                <a:close/>
                <a:moveTo>
                  <a:pt x="56602" y="41907"/>
                </a:moveTo>
                <a:cubicBezTo>
                  <a:pt x="56555" y="43991"/>
                  <a:pt x="56495" y="46074"/>
                  <a:pt x="56448" y="48158"/>
                </a:cubicBezTo>
                <a:cubicBezTo>
                  <a:pt x="54757" y="48170"/>
                  <a:pt x="53066" y="48182"/>
                  <a:pt x="51376" y="48194"/>
                </a:cubicBezTo>
                <a:cubicBezTo>
                  <a:pt x="51423" y="46110"/>
                  <a:pt x="51471" y="44038"/>
                  <a:pt x="51518" y="41955"/>
                </a:cubicBezTo>
                <a:cubicBezTo>
                  <a:pt x="53209" y="41931"/>
                  <a:pt x="54912" y="41919"/>
                  <a:pt x="56602" y="41907"/>
                </a:cubicBezTo>
                <a:close/>
                <a:moveTo>
                  <a:pt x="50649" y="41955"/>
                </a:moveTo>
                <a:lnTo>
                  <a:pt x="50649" y="41955"/>
                </a:lnTo>
                <a:cubicBezTo>
                  <a:pt x="50602" y="44038"/>
                  <a:pt x="50542" y="46122"/>
                  <a:pt x="50495" y="48206"/>
                </a:cubicBezTo>
                <a:cubicBezTo>
                  <a:pt x="48804" y="48217"/>
                  <a:pt x="47113" y="48241"/>
                  <a:pt x="45422" y="48265"/>
                </a:cubicBezTo>
                <a:cubicBezTo>
                  <a:pt x="45470" y="46181"/>
                  <a:pt x="45518" y="44098"/>
                  <a:pt x="45565" y="42014"/>
                </a:cubicBezTo>
                <a:cubicBezTo>
                  <a:pt x="47256" y="41990"/>
                  <a:pt x="48959" y="41967"/>
                  <a:pt x="50649" y="41955"/>
                </a:cubicBezTo>
                <a:close/>
                <a:moveTo>
                  <a:pt x="44696" y="42026"/>
                </a:moveTo>
                <a:lnTo>
                  <a:pt x="44696" y="42026"/>
                </a:lnTo>
                <a:cubicBezTo>
                  <a:pt x="44649" y="44110"/>
                  <a:pt x="44589" y="46181"/>
                  <a:pt x="44541" y="48265"/>
                </a:cubicBezTo>
                <a:lnTo>
                  <a:pt x="44446" y="48265"/>
                </a:lnTo>
                <a:cubicBezTo>
                  <a:pt x="42779" y="48289"/>
                  <a:pt x="41124" y="48313"/>
                  <a:pt x="39469" y="48348"/>
                </a:cubicBezTo>
                <a:cubicBezTo>
                  <a:pt x="39517" y="46265"/>
                  <a:pt x="39565" y="44181"/>
                  <a:pt x="39612" y="42098"/>
                </a:cubicBezTo>
                <a:cubicBezTo>
                  <a:pt x="41303" y="42074"/>
                  <a:pt x="42994" y="42050"/>
                  <a:pt x="44696" y="42026"/>
                </a:cubicBezTo>
                <a:close/>
                <a:moveTo>
                  <a:pt x="38743" y="42110"/>
                </a:moveTo>
                <a:lnTo>
                  <a:pt x="38743" y="42110"/>
                </a:lnTo>
                <a:cubicBezTo>
                  <a:pt x="38684" y="44193"/>
                  <a:pt x="38636" y="46277"/>
                  <a:pt x="38588" y="48360"/>
                </a:cubicBezTo>
                <a:cubicBezTo>
                  <a:pt x="36898" y="48384"/>
                  <a:pt x="35207" y="48420"/>
                  <a:pt x="33516" y="48456"/>
                </a:cubicBezTo>
                <a:cubicBezTo>
                  <a:pt x="33564" y="46372"/>
                  <a:pt x="33611" y="44276"/>
                  <a:pt x="33659" y="42193"/>
                </a:cubicBezTo>
                <a:cubicBezTo>
                  <a:pt x="35350" y="42169"/>
                  <a:pt x="37040" y="42133"/>
                  <a:pt x="38743" y="42110"/>
                </a:cubicBezTo>
                <a:close/>
                <a:moveTo>
                  <a:pt x="32778" y="42217"/>
                </a:moveTo>
                <a:cubicBezTo>
                  <a:pt x="32730" y="44300"/>
                  <a:pt x="32683" y="46384"/>
                  <a:pt x="32635" y="48467"/>
                </a:cubicBezTo>
                <a:cubicBezTo>
                  <a:pt x="30944" y="48503"/>
                  <a:pt x="29242" y="48539"/>
                  <a:pt x="27551" y="48587"/>
                </a:cubicBezTo>
                <a:cubicBezTo>
                  <a:pt x="27599" y="46491"/>
                  <a:pt x="27646" y="44396"/>
                  <a:pt x="27694" y="42312"/>
                </a:cubicBezTo>
                <a:cubicBezTo>
                  <a:pt x="28039" y="42300"/>
                  <a:pt x="28373" y="42300"/>
                  <a:pt x="28706" y="42288"/>
                </a:cubicBezTo>
                <a:cubicBezTo>
                  <a:pt x="30063" y="42264"/>
                  <a:pt x="31421" y="42240"/>
                  <a:pt x="32778" y="42217"/>
                </a:cubicBezTo>
                <a:close/>
                <a:moveTo>
                  <a:pt x="26825" y="42324"/>
                </a:moveTo>
                <a:cubicBezTo>
                  <a:pt x="26777" y="44419"/>
                  <a:pt x="26730" y="46515"/>
                  <a:pt x="26670" y="48598"/>
                </a:cubicBezTo>
                <a:cubicBezTo>
                  <a:pt x="24979" y="48646"/>
                  <a:pt x="23289" y="48682"/>
                  <a:pt x="21598" y="48729"/>
                </a:cubicBezTo>
                <a:cubicBezTo>
                  <a:pt x="21646" y="46634"/>
                  <a:pt x="21693" y="44538"/>
                  <a:pt x="21741" y="42443"/>
                </a:cubicBezTo>
                <a:cubicBezTo>
                  <a:pt x="23444" y="42407"/>
                  <a:pt x="25134" y="42371"/>
                  <a:pt x="26825" y="42324"/>
                </a:cubicBezTo>
                <a:close/>
                <a:moveTo>
                  <a:pt x="20872" y="42467"/>
                </a:moveTo>
                <a:lnTo>
                  <a:pt x="20872" y="42467"/>
                </a:lnTo>
                <a:cubicBezTo>
                  <a:pt x="20824" y="44562"/>
                  <a:pt x="20765" y="46658"/>
                  <a:pt x="20717" y="48753"/>
                </a:cubicBezTo>
                <a:cubicBezTo>
                  <a:pt x="19217" y="48801"/>
                  <a:pt x="17729" y="48837"/>
                  <a:pt x="16228" y="48884"/>
                </a:cubicBezTo>
                <a:lnTo>
                  <a:pt x="15645" y="48896"/>
                </a:lnTo>
                <a:cubicBezTo>
                  <a:pt x="15693" y="46801"/>
                  <a:pt x="15740" y="44693"/>
                  <a:pt x="15788" y="42598"/>
                </a:cubicBezTo>
                <a:cubicBezTo>
                  <a:pt x="17479" y="42550"/>
                  <a:pt x="19181" y="42514"/>
                  <a:pt x="20872" y="42467"/>
                </a:cubicBezTo>
                <a:close/>
                <a:moveTo>
                  <a:pt x="14919" y="42621"/>
                </a:moveTo>
                <a:cubicBezTo>
                  <a:pt x="14859" y="44729"/>
                  <a:pt x="14812" y="46824"/>
                  <a:pt x="14764" y="48932"/>
                </a:cubicBezTo>
                <a:cubicBezTo>
                  <a:pt x="13073" y="48979"/>
                  <a:pt x="11383" y="49039"/>
                  <a:pt x="9692" y="49110"/>
                </a:cubicBezTo>
                <a:cubicBezTo>
                  <a:pt x="9739" y="46991"/>
                  <a:pt x="9787" y="44872"/>
                  <a:pt x="9835" y="42752"/>
                </a:cubicBezTo>
                <a:cubicBezTo>
                  <a:pt x="11371" y="42717"/>
                  <a:pt x="12907" y="42669"/>
                  <a:pt x="14442" y="42633"/>
                </a:cubicBezTo>
                <a:cubicBezTo>
                  <a:pt x="14609" y="42633"/>
                  <a:pt x="14764" y="42621"/>
                  <a:pt x="14919" y="42621"/>
                </a:cubicBezTo>
                <a:close/>
                <a:moveTo>
                  <a:pt x="62389" y="48884"/>
                </a:moveTo>
                <a:cubicBezTo>
                  <a:pt x="62341" y="50956"/>
                  <a:pt x="62294" y="53028"/>
                  <a:pt x="62246" y="55111"/>
                </a:cubicBezTo>
                <a:cubicBezTo>
                  <a:pt x="61067" y="55123"/>
                  <a:pt x="59877" y="55135"/>
                  <a:pt x="58698" y="55147"/>
                </a:cubicBezTo>
                <a:cubicBezTo>
                  <a:pt x="58198" y="55147"/>
                  <a:pt x="57686" y="55147"/>
                  <a:pt x="57174" y="55159"/>
                </a:cubicBezTo>
                <a:cubicBezTo>
                  <a:pt x="57222" y="53075"/>
                  <a:pt x="57269" y="50992"/>
                  <a:pt x="57317" y="48908"/>
                </a:cubicBezTo>
                <a:cubicBezTo>
                  <a:pt x="59008" y="48896"/>
                  <a:pt x="60698" y="48884"/>
                  <a:pt x="62389" y="48884"/>
                </a:cubicBezTo>
                <a:close/>
                <a:moveTo>
                  <a:pt x="56436" y="48908"/>
                </a:moveTo>
                <a:lnTo>
                  <a:pt x="56436" y="48908"/>
                </a:lnTo>
                <a:cubicBezTo>
                  <a:pt x="56388" y="50992"/>
                  <a:pt x="56329" y="53075"/>
                  <a:pt x="56293" y="55159"/>
                </a:cubicBezTo>
                <a:cubicBezTo>
                  <a:pt x="54602" y="55171"/>
                  <a:pt x="52912" y="55183"/>
                  <a:pt x="51221" y="55194"/>
                </a:cubicBezTo>
                <a:cubicBezTo>
                  <a:pt x="51268" y="53111"/>
                  <a:pt x="51316" y="51027"/>
                  <a:pt x="51364" y="48944"/>
                </a:cubicBezTo>
                <a:cubicBezTo>
                  <a:pt x="53054" y="48932"/>
                  <a:pt x="54745" y="48920"/>
                  <a:pt x="56436" y="48908"/>
                </a:cubicBezTo>
                <a:close/>
                <a:moveTo>
                  <a:pt x="50483" y="48956"/>
                </a:moveTo>
                <a:cubicBezTo>
                  <a:pt x="50435" y="51039"/>
                  <a:pt x="50375" y="53123"/>
                  <a:pt x="50340" y="55206"/>
                </a:cubicBezTo>
                <a:cubicBezTo>
                  <a:pt x="48649" y="55218"/>
                  <a:pt x="46958" y="55242"/>
                  <a:pt x="45268" y="55254"/>
                </a:cubicBezTo>
                <a:cubicBezTo>
                  <a:pt x="45315" y="53170"/>
                  <a:pt x="45363" y="51087"/>
                  <a:pt x="45411" y="49015"/>
                </a:cubicBezTo>
                <a:cubicBezTo>
                  <a:pt x="47101" y="48991"/>
                  <a:pt x="48792" y="48968"/>
                  <a:pt x="50483" y="48956"/>
                </a:cubicBezTo>
                <a:close/>
                <a:moveTo>
                  <a:pt x="44530" y="49015"/>
                </a:moveTo>
                <a:lnTo>
                  <a:pt x="44530" y="49015"/>
                </a:lnTo>
                <a:cubicBezTo>
                  <a:pt x="44482" y="51099"/>
                  <a:pt x="44434" y="53182"/>
                  <a:pt x="44387" y="55266"/>
                </a:cubicBezTo>
                <a:cubicBezTo>
                  <a:pt x="42696" y="55290"/>
                  <a:pt x="41005" y="55314"/>
                  <a:pt x="39315" y="55337"/>
                </a:cubicBezTo>
                <a:cubicBezTo>
                  <a:pt x="39350" y="53254"/>
                  <a:pt x="39398" y="51182"/>
                  <a:pt x="39446" y="49098"/>
                </a:cubicBezTo>
                <a:cubicBezTo>
                  <a:pt x="41148" y="49063"/>
                  <a:pt x="42839" y="49039"/>
                  <a:pt x="44530" y="49015"/>
                </a:cubicBezTo>
                <a:close/>
                <a:moveTo>
                  <a:pt x="38564" y="49110"/>
                </a:moveTo>
                <a:lnTo>
                  <a:pt x="38564" y="49110"/>
                </a:lnTo>
                <a:cubicBezTo>
                  <a:pt x="38517" y="51194"/>
                  <a:pt x="38469" y="53266"/>
                  <a:pt x="38434" y="55349"/>
                </a:cubicBezTo>
                <a:cubicBezTo>
                  <a:pt x="36743" y="55385"/>
                  <a:pt x="35052" y="55421"/>
                  <a:pt x="33361" y="55444"/>
                </a:cubicBezTo>
                <a:cubicBezTo>
                  <a:pt x="33397" y="53361"/>
                  <a:pt x="33445" y="51277"/>
                  <a:pt x="33492" y="49194"/>
                </a:cubicBezTo>
                <a:cubicBezTo>
                  <a:pt x="35183" y="49158"/>
                  <a:pt x="36874" y="49134"/>
                  <a:pt x="38564" y="49110"/>
                </a:cubicBezTo>
                <a:close/>
                <a:moveTo>
                  <a:pt x="32611" y="49206"/>
                </a:moveTo>
                <a:lnTo>
                  <a:pt x="32611" y="49206"/>
                </a:lnTo>
                <a:cubicBezTo>
                  <a:pt x="32564" y="51301"/>
                  <a:pt x="32516" y="53385"/>
                  <a:pt x="32468" y="55468"/>
                </a:cubicBezTo>
                <a:cubicBezTo>
                  <a:pt x="30778" y="55504"/>
                  <a:pt x="29099" y="55540"/>
                  <a:pt x="27408" y="55575"/>
                </a:cubicBezTo>
                <a:cubicBezTo>
                  <a:pt x="27444" y="53492"/>
                  <a:pt x="27492" y="51396"/>
                  <a:pt x="27539" y="49313"/>
                </a:cubicBezTo>
                <a:cubicBezTo>
                  <a:pt x="27932" y="49301"/>
                  <a:pt x="28313" y="49289"/>
                  <a:pt x="28706" y="49289"/>
                </a:cubicBezTo>
                <a:cubicBezTo>
                  <a:pt x="30004" y="49253"/>
                  <a:pt x="31314" y="49229"/>
                  <a:pt x="32611" y="49206"/>
                </a:cubicBezTo>
                <a:close/>
                <a:moveTo>
                  <a:pt x="26658" y="49325"/>
                </a:moveTo>
                <a:cubicBezTo>
                  <a:pt x="26611" y="51420"/>
                  <a:pt x="26563" y="53504"/>
                  <a:pt x="26515" y="55599"/>
                </a:cubicBezTo>
                <a:cubicBezTo>
                  <a:pt x="24825" y="55635"/>
                  <a:pt x="23134" y="55683"/>
                  <a:pt x="21443" y="55730"/>
                </a:cubicBezTo>
                <a:cubicBezTo>
                  <a:pt x="21491" y="53635"/>
                  <a:pt x="21539" y="51539"/>
                  <a:pt x="21586" y="49444"/>
                </a:cubicBezTo>
                <a:cubicBezTo>
                  <a:pt x="23277" y="49408"/>
                  <a:pt x="24968" y="49360"/>
                  <a:pt x="26658" y="49325"/>
                </a:cubicBezTo>
                <a:close/>
                <a:moveTo>
                  <a:pt x="20705" y="49468"/>
                </a:moveTo>
                <a:cubicBezTo>
                  <a:pt x="20657" y="51563"/>
                  <a:pt x="20610" y="53659"/>
                  <a:pt x="20562" y="55754"/>
                </a:cubicBezTo>
                <a:cubicBezTo>
                  <a:pt x="19122" y="55790"/>
                  <a:pt x="17669" y="55837"/>
                  <a:pt x="16228" y="55873"/>
                </a:cubicBezTo>
                <a:cubicBezTo>
                  <a:pt x="15978" y="55885"/>
                  <a:pt x="15740" y="55885"/>
                  <a:pt x="15490" y="55897"/>
                </a:cubicBezTo>
                <a:cubicBezTo>
                  <a:pt x="15538" y="53801"/>
                  <a:pt x="15574" y="51694"/>
                  <a:pt x="15633" y="49599"/>
                </a:cubicBezTo>
                <a:cubicBezTo>
                  <a:pt x="17324" y="49551"/>
                  <a:pt x="19014" y="49515"/>
                  <a:pt x="20705" y="49468"/>
                </a:cubicBezTo>
                <a:close/>
                <a:moveTo>
                  <a:pt x="14740" y="49622"/>
                </a:moveTo>
                <a:cubicBezTo>
                  <a:pt x="14692" y="51718"/>
                  <a:pt x="14645" y="53825"/>
                  <a:pt x="14609" y="55933"/>
                </a:cubicBezTo>
                <a:cubicBezTo>
                  <a:pt x="12918" y="55980"/>
                  <a:pt x="11228" y="56040"/>
                  <a:pt x="9537" y="56111"/>
                </a:cubicBezTo>
                <a:cubicBezTo>
                  <a:pt x="9573" y="53992"/>
                  <a:pt x="9620" y="51873"/>
                  <a:pt x="9668" y="49753"/>
                </a:cubicBezTo>
                <a:cubicBezTo>
                  <a:pt x="11263" y="49718"/>
                  <a:pt x="12859" y="49670"/>
                  <a:pt x="14442" y="49622"/>
                </a:cubicBezTo>
                <a:close/>
                <a:moveTo>
                  <a:pt x="62234" y="55873"/>
                </a:moveTo>
                <a:lnTo>
                  <a:pt x="62234" y="55873"/>
                </a:lnTo>
                <a:cubicBezTo>
                  <a:pt x="62186" y="57957"/>
                  <a:pt x="62151" y="60028"/>
                  <a:pt x="62127" y="62100"/>
                </a:cubicBezTo>
                <a:cubicBezTo>
                  <a:pt x="60984" y="62124"/>
                  <a:pt x="59841" y="62136"/>
                  <a:pt x="58698" y="62136"/>
                </a:cubicBezTo>
                <a:cubicBezTo>
                  <a:pt x="58150" y="62136"/>
                  <a:pt x="57603" y="62148"/>
                  <a:pt x="57055" y="62148"/>
                </a:cubicBezTo>
                <a:cubicBezTo>
                  <a:pt x="57079" y="60064"/>
                  <a:pt x="57114" y="57981"/>
                  <a:pt x="57162" y="55897"/>
                </a:cubicBezTo>
                <a:cubicBezTo>
                  <a:pt x="58853" y="55885"/>
                  <a:pt x="60543" y="55885"/>
                  <a:pt x="62234" y="55873"/>
                </a:cubicBezTo>
                <a:close/>
                <a:moveTo>
                  <a:pt x="56281" y="55909"/>
                </a:moveTo>
                <a:cubicBezTo>
                  <a:pt x="56233" y="57992"/>
                  <a:pt x="56198" y="60076"/>
                  <a:pt x="56174" y="62160"/>
                </a:cubicBezTo>
                <a:cubicBezTo>
                  <a:pt x="54483" y="62160"/>
                  <a:pt x="52792" y="62172"/>
                  <a:pt x="51102" y="62195"/>
                </a:cubicBezTo>
                <a:cubicBezTo>
                  <a:pt x="51126" y="60112"/>
                  <a:pt x="51161" y="58028"/>
                  <a:pt x="51209" y="55945"/>
                </a:cubicBezTo>
                <a:cubicBezTo>
                  <a:pt x="52900" y="55933"/>
                  <a:pt x="54590" y="55909"/>
                  <a:pt x="56281" y="55909"/>
                </a:cubicBezTo>
                <a:close/>
                <a:moveTo>
                  <a:pt x="50328" y="55945"/>
                </a:moveTo>
                <a:lnTo>
                  <a:pt x="50328" y="55945"/>
                </a:lnTo>
                <a:cubicBezTo>
                  <a:pt x="50280" y="58028"/>
                  <a:pt x="50245" y="60112"/>
                  <a:pt x="50221" y="62195"/>
                </a:cubicBezTo>
                <a:cubicBezTo>
                  <a:pt x="48530" y="62219"/>
                  <a:pt x="46839" y="62231"/>
                  <a:pt x="45149" y="62255"/>
                </a:cubicBezTo>
                <a:cubicBezTo>
                  <a:pt x="45172" y="60171"/>
                  <a:pt x="45208" y="58088"/>
                  <a:pt x="45256" y="56004"/>
                </a:cubicBezTo>
                <a:cubicBezTo>
                  <a:pt x="46946" y="55980"/>
                  <a:pt x="48637" y="55968"/>
                  <a:pt x="50328" y="55945"/>
                </a:cubicBezTo>
                <a:close/>
                <a:moveTo>
                  <a:pt x="44375" y="56016"/>
                </a:moveTo>
                <a:cubicBezTo>
                  <a:pt x="44327" y="58100"/>
                  <a:pt x="44291" y="60183"/>
                  <a:pt x="44268" y="62267"/>
                </a:cubicBezTo>
                <a:cubicBezTo>
                  <a:pt x="42577" y="62291"/>
                  <a:pt x="40886" y="62314"/>
                  <a:pt x="39196" y="62338"/>
                </a:cubicBezTo>
                <a:cubicBezTo>
                  <a:pt x="39219" y="60255"/>
                  <a:pt x="39255" y="58171"/>
                  <a:pt x="39303" y="56087"/>
                </a:cubicBezTo>
                <a:cubicBezTo>
                  <a:pt x="40993" y="56064"/>
                  <a:pt x="42684" y="56040"/>
                  <a:pt x="44375" y="56016"/>
                </a:cubicBezTo>
                <a:close/>
                <a:moveTo>
                  <a:pt x="38410" y="56099"/>
                </a:moveTo>
                <a:lnTo>
                  <a:pt x="38410" y="56099"/>
                </a:lnTo>
                <a:cubicBezTo>
                  <a:pt x="38374" y="58183"/>
                  <a:pt x="38338" y="60267"/>
                  <a:pt x="38314" y="62350"/>
                </a:cubicBezTo>
                <a:cubicBezTo>
                  <a:pt x="36624" y="62386"/>
                  <a:pt x="34933" y="62410"/>
                  <a:pt x="33242" y="62445"/>
                </a:cubicBezTo>
                <a:cubicBezTo>
                  <a:pt x="33266" y="60362"/>
                  <a:pt x="33302" y="58278"/>
                  <a:pt x="33350" y="56195"/>
                </a:cubicBezTo>
                <a:cubicBezTo>
                  <a:pt x="35028" y="56159"/>
                  <a:pt x="36719" y="56135"/>
                  <a:pt x="38410" y="56099"/>
                </a:cubicBezTo>
                <a:close/>
                <a:moveTo>
                  <a:pt x="32457" y="56206"/>
                </a:moveTo>
                <a:lnTo>
                  <a:pt x="32457" y="56206"/>
                </a:lnTo>
                <a:cubicBezTo>
                  <a:pt x="32421" y="58290"/>
                  <a:pt x="32385" y="60374"/>
                  <a:pt x="32349" y="62469"/>
                </a:cubicBezTo>
                <a:cubicBezTo>
                  <a:pt x="30659" y="62493"/>
                  <a:pt x="28968" y="62541"/>
                  <a:pt x="27289" y="62576"/>
                </a:cubicBezTo>
                <a:cubicBezTo>
                  <a:pt x="27313" y="60493"/>
                  <a:pt x="27349" y="58397"/>
                  <a:pt x="27385" y="56302"/>
                </a:cubicBezTo>
                <a:cubicBezTo>
                  <a:pt x="27825" y="56302"/>
                  <a:pt x="28266" y="56290"/>
                  <a:pt x="28706" y="56278"/>
                </a:cubicBezTo>
                <a:cubicBezTo>
                  <a:pt x="29956" y="56254"/>
                  <a:pt x="31206" y="56230"/>
                  <a:pt x="32457" y="56206"/>
                </a:cubicBezTo>
                <a:close/>
                <a:moveTo>
                  <a:pt x="26503" y="56326"/>
                </a:moveTo>
                <a:cubicBezTo>
                  <a:pt x="26468" y="58421"/>
                  <a:pt x="26432" y="60505"/>
                  <a:pt x="26396" y="62600"/>
                </a:cubicBezTo>
                <a:cubicBezTo>
                  <a:pt x="24706" y="62636"/>
                  <a:pt x="23015" y="62683"/>
                  <a:pt x="21336" y="62731"/>
                </a:cubicBezTo>
                <a:cubicBezTo>
                  <a:pt x="21360" y="60636"/>
                  <a:pt x="21396" y="58540"/>
                  <a:pt x="21431" y="56445"/>
                </a:cubicBezTo>
                <a:cubicBezTo>
                  <a:pt x="23122" y="56409"/>
                  <a:pt x="24813" y="56361"/>
                  <a:pt x="26503" y="56326"/>
                </a:cubicBezTo>
                <a:close/>
                <a:moveTo>
                  <a:pt x="20550" y="56468"/>
                </a:moveTo>
                <a:lnTo>
                  <a:pt x="20550" y="56468"/>
                </a:lnTo>
                <a:cubicBezTo>
                  <a:pt x="20503" y="58564"/>
                  <a:pt x="20467" y="60659"/>
                  <a:pt x="20443" y="62755"/>
                </a:cubicBezTo>
                <a:cubicBezTo>
                  <a:pt x="19038" y="62791"/>
                  <a:pt x="17633" y="62826"/>
                  <a:pt x="16228" y="62874"/>
                </a:cubicBezTo>
                <a:cubicBezTo>
                  <a:pt x="15943" y="62874"/>
                  <a:pt x="15657" y="62886"/>
                  <a:pt x="15371" y="62898"/>
                </a:cubicBezTo>
                <a:cubicBezTo>
                  <a:pt x="15395" y="60802"/>
                  <a:pt x="15431" y="58695"/>
                  <a:pt x="15478" y="56599"/>
                </a:cubicBezTo>
                <a:cubicBezTo>
                  <a:pt x="17169" y="56552"/>
                  <a:pt x="18860" y="56504"/>
                  <a:pt x="20550" y="56468"/>
                </a:cubicBezTo>
                <a:close/>
                <a:moveTo>
                  <a:pt x="14597" y="56623"/>
                </a:moveTo>
                <a:cubicBezTo>
                  <a:pt x="14550" y="58719"/>
                  <a:pt x="14514" y="60826"/>
                  <a:pt x="14490" y="62934"/>
                </a:cubicBezTo>
                <a:cubicBezTo>
                  <a:pt x="12799" y="62981"/>
                  <a:pt x="11109" y="63041"/>
                  <a:pt x="9418" y="63112"/>
                </a:cubicBezTo>
                <a:cubicBezTo>
                  <a:pt x="9442" y="60993"/>
                  <a:pt x="9478" y="58873"/>
                  <a:pt x="9525" y="56754"/>
                </a:cubicBezTo>
                <a:cubicBezTo>
                  <a:pt x="11156" y="56718"/>
                  <a:pt x="12799" y="56659"/>
                  <a:pt x="14442" y="56623"/>
                </a:cubicBezTo>
                <a:close/>
                <a:moveTo>
                  <a:pt x="62115" y="62874"/>
                </a:moveTo>
                <a:cubicBezTo>
                  <a:pt x="62091" y="64946"/>
                  <a:pt x="62079" y="67029"/>
                  <a:pt x="62067" y="69101"/>
                </a:cubicBezTo>
                <a:cubicBezTo>
                  <a:pt x="60948" y="69113"/>
                  <a:pt x="59829" y="69125"/>
                  <a:pt x="58698" y="69137"/>
                </a:cubicBezTo>
                <a:cubicBezTo>
                  <a:pt x="58138" y="69137"/>
                  <a:pt x="57567" y="69137"/>
                  <a:pt x="56995" y="69149"/>
                </a:cubicBezTo>
                <a:cubicBezTo>
                  <a:pt x="57007" y="67851"/>
                  <a:pt x="57007" y="66565"/>
                  <a:pt x="57019" y="65267"/>
                </a:cubicBezTo>
                <a:cubicBezTo>
                  <a:pt x="57031" y="64481"/>
                  <a:pt x="57031" y="63684"/>
                  <a:pt x="57043" y="62898"/>
                </a:cubicBezTo>
                <a:cubicBezTo>
                  <a:pt x="58734" y="62886"/>
                  <a:pt x="60424" y="62874"/>
                  <a:pt x="62115" y="62874"/>
                </a:cubicBezTo>
                <a:close/>
                <a:moveTo>
                  <a:pt x="56162" y="62898"/>
                </a:moveTo>
                <a:lnTo>
                  <a:pt x="56162" y="62898"/>
                </a:lnTo>
                <a:cubicBezTo>
                  <a:pt x="56138" y="64981"/>
                  <a:pt x="56126" y="67065"/>
                  <a:pt x="56114" y="69149"/>
                </a:cubicBezTo>
                <a:cubicBezTo>
                  <a:pt x="54424" y="69160"/>
                  <a:pt x="52733" y="69172"/>
                  <a:pt x="51042" y="69184"/>
                </a:cubicBezTo>
                <a:cubicBezTo>
                  <a:pt x="51054" y="67875"/>
                  <a:pt x="51054" y="66577"/>
                  <a:pt x="51066" y="65267"/>
                </a:cubicBezTo>
                <a:cubicBezTo>
                  <a:pt x="51078" y="64493"/>
                  <a:pt x="51078" y="63719"/>
                  <a:pt x="51090" y="62934"/>
                </a:cubicBezTo>
                <a:cubicBezTo>
                  <a:pt x="52781" y="62922"/>
                  <a:pt x="54471" y="62910"/>
                  <a:pt x="56162" y="62898"/>
                </a:cubicBezTo>
                <a:close/>
                <a:moveTo>
                  <a:pt x="50209" y="62945"/>
                </a:moveTo>
                <a:lnTo>
                  <a:pt x="50209" y="62945"/>
                </a:lnTo>
                <a:cubicBezTo>
                  <a:pt x="50185" y="65029"/>
                  <a:pt x="50173" y="67113"/>
                  <a:pt x="50161" y="69196"/>
                </a:cubicBezTo>
                <a:cubicBezTo>
                  <a:pt x="48470" y="69208"/>
                  <a:pt x="46780" y="69232"/>
                  <a:pt x="45089" y="69244"/>
                </a:cubicBezTo>
                <a:cubicBezTo>
                  <a:pt x="45101" y="67922"/>
                  <a:pt x="45101" y="66601"/>
                  <a:pt x="45113" y="65267"/>
                </a:cubicBezTo>
                <a:cubicBezTo>
                  <a:pt x="45125" y="64517"/>
                  <a:pt x="45125" y="63755"/>
                  <a:pt x="45137" y="63005"/>
                </a:cubicBezTo>
                <a:cubicBezTo>
                  <a:pt x="46827" y="62981"/>
                  <a:pt x="48518" y="62957"/>
                  <a:pt x="50209" y="62945"/>
                </a:cubicBezTo>
                <a:close/>
                <a:moveTo>
                  <a:pt x="44256" y="63017"/>
                </a:moveTo>
                <a:lnTo>
                  <a:pt x="44256" y="63017"/>
                </a:lnTo>
                <a:cubicBezTo>
                  <a:pt x="44232" y="65100"/>
                  <a:pt x="44220" y="67172"/>
                  <a:pt x="44208" y="69256"/>
                </a:cubicBezTo>
                <a:cubicBezTo>
                  <a:pt x="42517" y="69280"/>
                  <a:pt x="40827" y="69303"/>
                  <a:pt x="39136" y="69339"/>
                </a:cubicBezTo>
                <a:cubicBezTo>
                  <a:pt x="39148" y="67982"/>
                  <a:pt x="39148" y="66624"/>
                  <a:pt x="39160" y="65267"/>
                </a:cubicBezTo>
                <a:cubicBezTo>
                  <a:pt x="39172" y="64541"/>
                  <a:pt x="39172" y="63815"/>
                  <a:pt x="39184" y="63088"/>
                </a:cubicBezTo>
                <a:cubicBezTo>
                  <a:pt x="40874" y="63064"/>
                  <a:pt x="42565" y="63041"/>
                  <a:pt x="44256" y="63017"/>
                </a:cubicBezTo>
                <a:close/>
                <a:moveTo>
                  <a:pt x="38303" y="63100"/>
                </a:moveTo>
                <a:cubicBezTo>
                  <a:pt x="38279" y="65184"/>
                  <a:pt x="38267" y="67267"/>
                  <a:pt x="38255" y="69351"/>
                </a:cubicBezTo>
                <a:cubicBezTo>
                  <a:pt x="36564" y="69375"/>
                  <a:pt x="34874" y="69410"/>
                  <a:pt x="33195" y="69446"/>
                </a:cubicBezTo>
                <a:cubicBezTo>
                  <a:pt x="33195" y="68053"/>
                  <a:pt x="33195" y="66660"/>
                  <a:pt x="33207" y="65267"/>
                </a:cubicBezTo>
                <a:cubicBezTo>
                  <a:pt x="33219" y="64577"/>
                  <a:pt x="33219" y="63886"/>
                  <a:pt x="33230" y="63184"/>
                </a:cubicBezTo>
                <a:cubicBezTo>
                  <a:pt x="34921" y="63160"/>
                  <a:pt x="36612" y="63124"/>
                  <a:pt x="38303" y="63100"/>
                </a:cubicBezTo>
                <a:close/>
                <a:moveTo>
                  <a:pt x="32349" y="63207"/>
                </a:moveTo>
                <a:lnTo>
                  <a:pt x="32349" y="63207"/>
                </a:lnTo>
                <a:cubicBezTo>
                  <a:pt x="32326" y="65291"/>
                  <a:pt x="32314" y="67375"/>
                  <a:pt x="32302" y="69458"/>
                </a:cubicBezTo>
                <a:cubicBezTo>
                  <a:pt x="30611" y="69494"/>
                  <a:pt x="28920" y="69530"/>
                  <a:pt x="27242" y="69577"/>
                </a:cubicBezTo>
                <a:cubicBezTo>
                  <a:pt x="27242" y="68137"/>
                  <a:pt x="27242" y="66708"/>
                  <a:pt x="27254" y="65267"/>
                </a:cubicBezTo>
                <a:cubicBezTo>
                  <a:pt x="27265" y="64612"/>
                  <a:pt x="27265" y="63957"/>
                  <a:pt x="27277" y="63303"/>
                </a:cubicBezTo>
                <a:lnTo>
                  <a:pt x="28706" y="63279"/>
                </a:lnTo>
                <a:cubicBezTo>
                  <a:pt x="29921" y="63243"/>
                  <a:pt x="31135" y="63231"/>
                  <a:pt x="32349" y="63207"/>
                </a:cubicBezTo>
                <a:close/>
                <a:moveTo>
                  <a:pt x="26396" y="63326"/>
                </a:moveTo>
                <a:cubicBezTo>
                  <a:pt x="26372" y="65410"/>
                  <a:pt x="26349" y="67505"/>
                  <a:pt x="26349" y="69589"/>
                </a:cubicBezTo>
                <a:cubicBezTo>
                  <a:pt x="24658" y="69637"/>
                  <a:pt x="22967" y="69672"/>
                  <a:pt x="21289" y="69720"/>
                </a:cubicBezTo>
                <a:cubicBezTo>
                  <a:pt x="21289" y="68244"/>
                  <a:pt x="21289" y="66755"/>
                  <a:pt x="21300" y="65267"/>
                </a:cubicBezTo>
                <a:cubicBezTo>
                  <a:pt x="21312" y="64660"/>
                  <a:pt x="21312" y="64053"/>
                  <a:pt x="21324" y="63445"/>
                </a:cubicBezTo>
                <a:cubicBezTo>
                  <a:pt x="23015" y="63398"/>
                  <a:pt x="24706" y="63362"/>
                  <a:pt x="26396" y="63326"/>
                </a:cubicBezTo>
                <a:close/>
                <a:moveTo>
                  <a:pt x="20443" y="63469"/>
                </a:moveTo>
                <a:lnTo>
                  <a:pt x="20443" y="63469"/>
                </a:lnTo>
                <a:cubicBezTo>
                  <a:pt x="20419" y="65565"/>
                  <a:pt x="20396" y="67660"/>
                  <a:pt x="20396" y="69744"/>
                </a:cubicBezTo>
                <a:cubicBezTo>
                  <a:pt x="19014" y="69791"/>
                  <a:pt x="17621" y="69827"/>
                  <a:pt x="16228" y="69863"/>
                </a:cubicBezTo>
                <a:cubicBezTo>
                  <a:pt x="15931" y="69875"/>
                  <a:pt x="15633" y="69887"/>
                  <a:pt x="15323" y="69899"/>
                </a:cubicBezTo>
                <a:cubicBezTo>
                  <a:pt x="15323" y="68351"/>
                  <a:pt x="15335" y="66815"/>
                  <a:pt x="15347" y="65267"/>
                </a:cubicBezTo>
                <a:cubicBezTo>
                  <a:pt x="15359" y="64708"/>
                  <a:pt x="15359" y="64148"/>
                  <a:pt x="15371" y="63600"/>
                </a:cubicBezTo>
                <a:cubicBezTo>
                  <a:pt x="17062" y="63553"/>
                  <a:pt x="18752" y="63505"/>
                  <a:pt x="20443" y="63469"/>
                </a:cubicBezTo>
                <a:close/>
                <a:moveTo>
                  <a:pt x="14490" y="63612"/>
                </a:moveTo>
                <a:cubicBezTo>
                  <a:pt x="14466" y="65720"/>
                  <a:pt x="14454" y="67815"/>
                  <a:pt x="14454" y="69922"/>
                </a:cubicBezTo>
                <a:cubicBezTo>
                  <a:pt x="12764" y="69982"/>
                  <a:pt x="11073" y="70042"/>
                  <a:pt x="9382" y="70113"/>
                </a:cubicBezTo>
                <a:cubicBezTo>
                  <a:pt x="9370" y="68494"/>
                  <a:pt x="9382" y="66886"/>
                  <a:pt x="9394" y="65267"/>
                </a:cubicBezTo>
                <a:cubicBezTo>
                  <a:pt x="9406" y="64767"/>
                  <a:pt x="9406" y="64255"/>
                  <a:pt x="9418" y="63755"/>
                </a:cubicBezTo>
                <a:cubicBezTo>
                  <a:pt x="11097" y="63707"/>
                  <a:pt x="12764" y="63660"/>
                  <a:pt x="14454" y="63612"/>
                </a:cubicBezTo>
                <a:close/>
                <a:moveTo>
                  <a:pt x="62067" y="69863"/>
                </a:moveTo>
                <a:cubicBezTo>
                  <a:pt x="62067" y="71947"/>
                  <a:pt x="62079" y="74018"/>
                  <a:pt x="62103" y="76090"/>
                </a:cubicBezTo>
                <a:cubicBezTo>
                  <a:pt x="60972" y="76114"/>
                  <a:pt x="59841" y="76126"/>
                  <a:pt x="58698" y="76126"/>
                </a:cubicBezTo>
                <a:cubicBezTo>
                  <a:pt x="58150" y="76126"/>
                  <a:pt x="57591" y="76138"/>
                  <a:pt x="57043" y="76138"/>
                </a:cubicBezTo>
                <a:cubicBezTo>
                  <a:pt x="57007" y="74054"/>
                  <a:pt x="56995" y="71970"/>
                  <a:pt x="56995" y="69887"/>
                </a:cubicBezTo>
                <a:cubicBezTo>
                  <a:pt x="58686" y="69875"/>
                  <a:pt x="60377" y="69875"/>
                  <a:pt x="62067" y="69863"/>
                </a:cubicBezTo>
                <a:close/>
                <a:moveTo>
                  <a:pt x="56114" y="69899"/>
                </a:moveTo>
                <a:cubicBezTo>
                  <a:pt x="56114" y="71982"/>
                  <a:pt x="56126" y="74066"/>
                  <a:pt x="56162" y="76149"/>
                </a:cubicBezTo>
                <a:cubicBezTo>
                  <a:pt x="54471" y="76149"/>
                  <a:pt x="52781" y="76161"/>
                  <a:pt x="51090" y="76185"/>
                </a:cubicBezTo>
                <a:cubicBezTo>
                  <a:pt x="51054" y="74102"/>
                  <a:pt x="51042" y="72018"/>
                  <a:pt x="51042" y="69934"/>
                </a:cubicBezTo>
                <a:cubicBezTo>
                  <a:pt x="52733" y="69922"/>
                  <a:pt x="54424" y="69899"/>
                  <a:pt x="56114" y="69899"/>
                </a:cubicBezTo>
                <a:close/>
                <a:moveTo>
                  <a:pt x="50161" y="69934"/>
                </a:moveTo>
                <a:cubicBezTo>
                  <a:pt x="50161" y="72018"/>
                  <a:pt x="50173" y="74102"/>
                  <a:pt x="50209" y="76185"/>
                </a:cubicBezTo>
                <a:cubicBezTo>
                  <a:pt x="48518" y="76197"/>
                  <a:pt x="46827" y="76221"/>
                  <a:pt x="45137" y="76245"/>
                </a:cubicBezTo>
                <a:cubicBezTo>
                  <a:pt x="45101" y="74161"/>
                  <a:pt x="45089" y="72077"/>
                  <a:pt x="45089" y="69994"/>
                </a:cubicBezTo>
                <a:cubicBezTo>
                  <a:pt x="46780" y="69982"/>
                  <a:pt x="48470" y="69958"/>
                  <a:pt x="50161" y="69934"/>
                </a:cubicBezTo>
                <a:close/>
                <a:moveTo>
                  <a:pt x="44208" y="70006"/>
                </a:moveTo>
                <a:cubicBezTo>
                  <a:pt x="44208" y="72089"/>
                  <a:pt x="44220" y="74173"/>
                  <a:pt x="44256" y="76257"/>
                </a:cubicBezTo>
                <a:cubicBezTo>
                  <a:pt x="42565" y="76280"/>
                  <a:pt x="40874" y="76304"/>
                  <a:pt x="39184" y="76328"/>
                </a:cubicBezTo>
                <a:cubicBezTo>
                  <a:pt x="39148" y="74244"/>
                  <a:pt x="39136" y="72161"/>
                  <a:pt x="39136" y="70089"/>
                </a:cubicBezTo>
                <a:cubicBezTo>
                  <a:pt x="40827" y="70053"/>
                  <a:pt x="42517" y="70030"/>
                  <a:pt x="44208" y="70006"/>
                </a:cubicBezTo>
                <a:close/>
                <a:moveTo>
                  <a:pt x="38255" y="70101"/>
                </a:moveTo>
                <a:cubicBezTo>
                  <a:pt x="38255" y="72185"/>
                  <a:pt x="38267" y="74256"/>
                  <a:pt x="38303" y="76340"/>
                </a:cubicBezTo>
                <a:cubicBezTo>
                  <a:pt x="36612" y="76376"/>
                  <a:pt x="34921" y="76399"/>
                  <a:pt x="33230" y="76435"/>
                </a:cubicBezTo>
                <a:cubicBezTo>
                  <a:pt x="33195" y="74352"/>
                  <a:pt x="33183" y="72268"/>
                  <a:pt x="33183" y="70184"/>
                </a:cubicBezTo>
                <a:cubicBezTo>
                  <a:pt x="34874" y="70149"/>
                  <a:pt x="36564" y="70125"/>
                  <a:pt x="38255" y="70101"/>
                </a:cubicBezTo>
                <a:close/>
                <a:moveTo>
                  <a:pt x="32302" y="70196"/>
                </a:moveTo>
                <a:cubicBezTo>
                  <a:pt x="32302" y="72280"/>
                  <a:pt x="32314" y="74363"/>
                  <a:pt x="32349" y="76459"/>
                </a:cubicBezTo>
                <a:cubicBezTo>
                  <a:pt x="30659" y="76483"/>
                  <a:pt x="28968" y="76530"/>
                  <a:pt x="27277" y="76566"/>
                </a:cubicBezTo>
                <a:cubicBezTo>
                  <a:pt x="27254" y="74483"/>
                  <a:pt x="27230" y="72387"/>
                  <a:pt x="27230" y="70303"/>
                </a:cubicBezTo>
                <a:cubicBezTo>
                  <a:pt x="27718" y="70292"/>
                  <a:pt x="28206" y="70280"/>
                  <a:pt x="28706" y="70268"/>
                </a:cubicBezTo>
                <a:cubicBezTo>
                  <a:pt x="29897" y="70244"/>
                  <a:pt x="31099" y="70220"/>
                  <a:pt x="32302" y="70196"/>
                </a:cubicBezTo>
                <a:close/>
                <a:moveTo>
                  <a:pt x="26349" y="70315"/>
                </a:moveTo>
                <a:cubicBezTo>
                  <a:pt x="26349" y="72411"/>
                  <a:pt x="26372" y="74494"/>
                  <a:pt x="26396" y="76590"/>
                </a:cubicBezTo>
                <a:cubicBezTo>
                  <a:pt x="24706" y="76626"/>
                  <a:pt x="23015" y="76673"/>
                  <a:pt x="21324" y="76721"/>
                </a:cubicBezTo>
                <a:cubicBezTo>
                  <a:pt x="21300" y="74625"/>
                  <a:pt x="21277" y="72530"/>
                  <a:pt x="21277" y="70434"/>
                </a:cubicBezTo>
                <a:cubicBezTo>
                  <a:pt x="22967" y="70399"/>
                  <a:pt x="24658" y="70351"/>
                  <a:pt x="26349" y="70315"/>
                </a:cubicBezTo>
                <a:close/>
                <a:moveTo>
                  <a:pt x="20396" y="70458"/>
                </a:moveTo>
                <a:cubicBezTo>
                  <a:pt x="20396" y="72554"/>
                  <a:pt x="20419" y="74649"/>
                  <a:pt x="20443" y="76745"/>
                </a:cubicBezTo>
                <a:cubicBezTo>
                  <a:pt x="19038" y="76780"/>
                  <a:pt x="17633" y="76816"/>
                  <a:pt x="16228" y="76864"/>
                </a:cubicBezTo>
                <a:cubicBezTo>
                  <a:pt x="15943" y="76864"/>
                  <a:pt x="15657" y="76876"/>
                  <a:pt x="15383" y="76888"/>
                </a:cubicBezTo>
                <a:cubicBezTo>
                  <a:pt x="15347" y="74792"/>
                  <a:pt x="15323" y="72685"/>
                  <a:pt x="15323" y="70589"/>
                </a:cubicBezTo>
                <a:cubicBezTo>
                  <a:pt x="17014" y="70542"/>
                  <a:pt x="18705" y="70506"/>
                  <a:pt x="20396" y="70458"/>
                </a:cubicBezTo>
                <a:close/>
                <a:moveTo>
                  <a:pt x="14442" y="70613"/>
                </a:moveTo>
                <a:cubicBezTo>
                  <a:pt x="14454" y="72709"/>
                  <a:pt x="14466" y="74816"/>
                  <a:pt x="14502" y="76911"/>
                </a:cubicBezTo>
                <a:cubicBezTo>
                  <a:pt x="12811" y="76971"/>
                  <a:pt x="11121" y="77030"/>
                  <a:pt x="9430" y="77102"/>
                </a:cubicBezTo>
                <a:cubicBezTo>
                  <a:pt x="9394" y="74983"/>
                  <a:pt x="9382" y="72863"/>
                  <a:pt x="9370" y="70744"/>
                </a:cubicBezTo>
                <a:cubicBezTo>
                  <a:pt x="11061" y="70708"/>
                  <a:pt x="12752" y="70661"/>
                  <a:pt x="14442" y="70613"/>
                </a:cubicBezTo>
                <a:close/>
                <a:moveTo>
                  <a:pt x="62127" y="76864"/>
                </a:moveTo>
                <a:cubicBezTo>
                  <a:pt x="62151" y="78935"/>
                  <a:pt x="62198" y="81019"/>
                  <a:pt x="62270" y="83091"/>
                </a:cubicBezTo>
                <a:cubicBezTo>
                  <a:pt x="61079" y="83103"/>
                  <a:pt x="59889" y="83115"/>
                  <a:pt x="58698" y="83126"/>
                </a:cubicBezTo>
                <a:cubicBezTo>
                  <a:pt x="58198" y="83126"/>
                  <a:pt x="57698" y="83126"/>
                  <a:pt x="57198" y="83138"/>
                </a:cubicBezTo>
                <a:cubicBezTo>
                  <a:pt x="57126" y="81055"/>
                  <a:pt x="57079" y="78971"/>
                  <a:pt x="57055" y="76888"/>
                </a:cubicBezTo>
                <a:cubicBezTo>
                  <a:pt x="58746" y="76876"/>
                  <a:pt x="60436" y="76864"/>
                  <a:pt x="62127" y="76864"/>
                </a:cubicBezTo>
                <a:close/>
                <a:moveTo>
                  <a:pt x="56162" y="76888"/>
                </a:moveTo>
                <a:cubicBezTo>
                  <a:pt x="56198" y="78971"/>
                  <a:pt x="56245" y="81055"/>
                  <a:pt x="56317" y="83138"/>
                </a:cubicBezTo>
                <a:cubicBezTo>
                  <a:pt x="54626" y="83150"/>
                  <a:pt x="52935" y="83162"/>
                  <a:pt x="51245" y="83174"/>
                </a:cubicBezTo>
                <a:cubicBezTo>
                  <a:pt x="51173" y="81090"/>
                  <a:pt x="51126" y="79007"/>
                  <a:pt x="51102" y="76923"/>
                </a:cubicBezTo>
                <a:cubicBezTo>
                  <a:pt x="52792" y="76911"/>
                  <a:pt x="54483" y="76900"/>
                  <a:pt x="56162" y="76888"/>
                </a:cubicBezTo>
                <a:close/>
                <a:moveTo>
                  <a:pt x="50221" y="76935"/>
                </a:moveTo>
                <a:cubicBezTo>
                  <a:pt x="50245" y="79019"/>
                  <a:pt x="50292" y="81102"/>
                  <a:pt x="50364" y="83186"/>
                </a:cubicBezTo>
                <a:cubicBezTo>
                  <a:pt x="48673" y="83198"/>
                  <a:pt x="46982" y="83222"/>
                  <a:pt x="45292" y="83234"/>
                </a:cubicBezTo>
                <a:cubicBezTo>
                  <a:pt x="45220" y="81150"/>
                  <a:pt x="45172" y="79078"/>
                  <a:pt x="45149" y="76995"/>
                </a:cubicBezTo>
                <a:cubicBezTo>
                  <a:pt x="46839" y="76971"/>
                  <a:pt x="48530" y="76947"/>
                  <a:pt x="50221" y="76935"/>
                </a:cubicBezTo>
                <a:close/>
                <a:moveTo>
                  <a:pt x="44268" y="77007"/>
                </a:moveTo>
                <a:cubicBezTo>
                  <a:pt x="44303" y="79090"/>
                  <a:pt x="44351" y="81162"/>
                  <a:pt x="44410" y="83246"/>
                </a:cubicBezTo>
                <a:cubicBezTo>
                  <a:pt x="42720" y="83269"/>
                  <a:pt x="41029" y="83293"/>
                  <a:pt x="39338" y="83317"/>
                </a:cubicBezTo>
                <a:cubicBezTo>
                  <a:pt x="39279" y="81245"/>
                  <a:pt x="39231" y="79162"/>
                  <a:pt x="39196" y="77078"/>
                </a:cubicBezTo>
                <a:cubicBezTo>
                  <a:pt x="40886" y="77054"/>
                  <a:pt x="42577" y="77030"/>
                  <a:pt x="44268" y="77007"/>
                </a:cubicBezTo>
                <a:close/>
                <a:moveTo>
                  <a:pt x="38314" y="77090"/>
                </a:moveTo>
                <a:cubicBezTo>
                  <a:pt x="38350" y="79174"/>
                  <a:pt x="38398" y="81257"/>
                  <a:pt x="38469" y="83341"/>
                </a:cubicBezTo>
                <a:cubicBezTo>
                  <a:pt x="36779" y="83365"/>
                  <a:pt x="35088" y="83400"/>
                  <a:pt x="33397" y="83424"/>
                </a:cubicBezTo>
                <a:cubicBezTo>
                  <a:pt x="33326" y="81341"/>
                  <a:pt x="33278" y="79257"/>
                  <a:pt x="33242" y="77173"/>
                </a:cubicBezTo>
                <a:cubicBezTo>
                  <a:pt x="34933" y="77150"/>
                  <a:pt x="36624" y="77114"/>
                  <a:pt x="38314" y="77090"/>
                </a:cubicBezTo>
                <a:close/>
                <a:moveTo>
                  <a:pt x="32361" y="77197"/>
                </a:moveTo>
                <a:cubicBezTo>
                  <a:pt x="32397" y="79281"/>
                  <a:pt x="32445" y="81364"/>
                  <a:pt x="32516" y="83448"/>
                </a:cubicBezTo>
                <a:cubicBezTo>
                  <a:pt x="30825" y="83484"/>
                  <a:pt x="29135" y="83519"/>
                  <a:pt x="27444" y="83555"/>
                </a:cubicBezTo>
                <a:cubicBezTo>
                  <a:pt x="27373" y="81471"/>
                  <a:pt x="27325" y="79388"/>
                  <a:pt x="27289" y="77292"/>
                </a:cubicBezTo>
                <a:lnTo>
                  <a:pt x="28706" y="77257"/>
                </a:lnTo>
                <a:cubicBezTo>
                  <a:pt x="29921" y="77233"/>
                  <a:pt x="31135" y="77221"/>
                  <a:pt x="32361" y="77197"/>
                </a:cubicBezTo>
                <a:close/>
                <a:moveTo>
                  <a:pt x="26408" y="77316"/>
                </a:moveTo>
                <a:cubicBezTo>
                  <a:pt x="26444" y="79400"/>
                  <a:pt x="26492" y="81495"/>
                  <a:pt x="26563" y="83579"/>
                </a:cubicBezTo>
                <a:cubicBezTo>
                  <a:pt x="24872" y="83615"/>
                  <a:pt x="23194" y="83662"/>
                  <a:pt x="21503" y="83710"/>
                </a:cubicBezTo>
                <a:cubicBezTo>
                  <a:pt x="21431" y="81614"/>
                  <a:pt x="21372" y="79519"/>
                  <a:pt x="21336" y="77435"/>
                </a:cubicBezTo>
                <a:cubicBezTo>
                  <a:pt x="23027" y="77388"/>
                  <a:pt x="24718" y="77352"/>
                  <a:pt x="26408" y="77316"/>
                </a:cubicBezTo>
                <a:close/>
                <a:moveTo>
                  <a:pt x="20455" y="77459"/>
                </a:moveTo>
                <a:cubicBezTo>
                  <a:pt x="20491" y="79543"/>
                  <a:pt x="20550" y="81638"/>
                  <a:pt x="20622" y="83734"/>
                </a:cubicBezTo>
                <a:cubicBezTo>
                  <a:pt x="19157" y="83769"/>
                  <a:pt x="17693" y="83817"/>
                  <a:pt x="16228" y="83853"/>
                </a:cubicBezTo>
                <a:cubicBezTo>
                  <a:pt x="16002" y="83865"/>
                  <a:pt x="15776" y="83865"/>
                  <a:pt x="15550" y="83877"/>
                </a:cubicBezTo>
                <a:cubicBezTo>
                  <a:pt x="15478" y="81781"/>
                  <a:pt x="15431" y="79686"/>
                  <a:pt x="15383" y="77578"/>
                </a:cubicBezTo>
                <a:cubicBezTo>
                  <a:pt x="17074" y="77542"/>
                  <a:pt x="18764" y="77495"/>
                  <a:pt x="20455" y="77459"/>
                </a:cubicBezTo>
                <a:close/>
                <a:moveTo>
                  <a:pt x="14514" y="77602"/>
                </a:moveTo>
                <a:cubicBezTo>
                  <a:pt x="14550" y="79662"/>
                  <a:pt x="14597" y="81722"/>
                  <a:pt x="14669" y="83781"/>
                </a:cubicBezTo>
                <a:cubicBezTo>
                  <a:pt x="14669" y="83817"/>
                  <a:pt x="14669" y="83865"/>
                  <a:pt x="14669" y="83900"/>
                </a:cubicBezTo>
                <a:cubicBezTo>
                  <a:pt x="12978" y="83960"/>
                  <a:pt x="11299" y="84019"/>
                  <a:pt x="9608" y="84091"/>
                </a:cubicBezTo>
                <a:cubicBezTo>
                  <a:pt x="9525" y="81972"/>
                  <a:pt x="9478" y="79852"/>
                  <a:pt x="9442" y="77745"/>
                </a:cubicBezTo>
                <a:cubicBezTo>
                  <a:pt x="11109" y="77697"/>
                  <a:pt x="12776" y="77650"/>
                  <a:pt x="14442" y="77602"/>
                </a:cubicBezTo>
                <a:close/>
                <a:moveTo>
                  <a:pt x="62294" y="83853"/>
                </a:moveTo>
                <a:cubicBezTo>
                  <a:pt x="62365" y="85936"/>
                  <a:pt x="62460" y="88008"/>
                  <a:pt x="62579" y="90080"/>
                </a:cubicBezTo>
                <a:cubicBezTo>
                  <a:pt x="61282" y="90092"/>
                  <a:pt x="59996" y="90115"/>
                  <a:pt x="58698" y="90115"/>
                </a:cubicBezTo>
                <a:cubicBezTo>
                  <a:pt x="58305" y="90115"/>
                  <a:pt x="57912" y="90127"/>
                  <a:pt x="57507" y="90127"/>
                </a:cubicBezTo>
                <a:cubicBezTo>
                  <a:pt x="57436" y="88782"/>
                  <a:pt x="57364" y="87448"/>
                  <a:pt x="57305" y="86115"/>
                </a:cubicBezTo>
                <a:cubicBezTo>
                  <a:pt x="57281" y="85365"/>
                  <a:pt x="57245" y="84615"/>
                  <a:pt x="57222" y="83877"/>
                </a:cubicBezTo>
                <a:cubicBezTo>
                  <a:pt x="58912" y="83865"/>
                  <a:pt x="60603" y="83865"/>
                  <a:pt x="62294" y="83853"/>
                </a:cubicBezTo>
                <a:close/>
                <a:moveTo>
                  <a:pt x="56341" y="83877"/>
                </a:moveTo>
                <a:cubicBezTo>
                  <a:pt x="56412" y="85960"/>
                  <a:pt x="56507" y="88044"/>
                  <a:pt x="56626" y="90127"/>
                </a:cubicBezTo>
                <a:cubicBezTo>
                  <a:pt x="54936" y="90139"/>
                  <a:pt x="53245" y="90151"/>
                  <a:pt x="51554" y="90163"/>
                </a:cubicBezTo>
                <a:cubicBezTo>
                  <a:pt x="51483" y="88818"/>
                  <a:pt x="51411" y="87460"/>
                  <a:pt x="51352" y="86115"/>
                </a:cubicBezTo>
                <a:cubicBezTo>
                  <a:pt x="51328" y="85377"/>
                  <a:pt x="51304" y="84650"/>
                  <a:pt x="51268" y="83924"/>
                </a:cubicBezTo>
                <a:cubicBezTo>
                  <a:pt x="52959" y="83900"/>
                  <a:pt x="54650" y="83888"/>
                  <a:pt x="56341" y="83877"/>
                </a:cubicBezTo>
                <a:close/>
                <a:moveTo>
                  <a:pt x="50387" y="83924"/>
                </a:moveTo>
                <a:cubicBezTo>
                  <a:pt x="50471" y="86008"/>
                  <a:pt x="50554" y="88091"/>
                  <a:pt x="50673" y="90175"/>
                </a:cubicBezTo>
                <a:cubicBezTo>
                  <a:pt x="48982" y="90187"/>
                  <a:pt x="47304" y="90211"/>
                  <a:pt x="45613" y="90223"/>
                </a:cubicBezTo>
                <a:cubicBezTo>
                  <a:pt x="45530" y="88853"/>
                  <a:pt x="45458" y="87484"/>
                  <a:pt x="45399" y="86115"/>
                </a:cubicBezTo>
                <a:cubicBezTo>
                  <a:pt x="45375" y="85401"/>
                  <a:pt x="45351" y="84698"/>
                  <a:pt x="45327" y="83984"/>
                </a:cubicBezTo>
                <a:cubicBezTo>
                  <a:pt x="47006" y="83960"/>
                  <a:pt x="48697" y="83948"/>
                  <a:pt x="50387" y="83924"/>
                </a:cubicBezTo>
                <a:close/>
                <a:moveTo>
                  <a:pt x="44434" y="83996"/>
                </a:moveTo>
                <a:cubicBezTo>
                  <a:pt x="44518" y="86079"/>
                  <a:pt x="44613" y="88163"/>
                  <a:pt x="44732" y="90234"/>
                </a:cubicBezTo>
                <a:lnTo>
                  <a:pt x="44446" y="90234"/>
                </a:lnTo>
                <a:cubicBezTo>
                  <a:pt x="42851" y="90258"/>
                  <a:pt x="41255" y="90282"/>
                  <a:pt x="39660" y="90306"/>
                </a:cubicBezTo>
                <a:cubicBezTo>
                  <a:pt x="39577" y="88913"/>
                  <a:pt x="39505" y="87508"/>
                  <a:pt x="39446" y="86115"/>
                </a:cubicBezTo>
                <a:cubicBezTo>
                  <a:pt x="39422" y="85424"/>
                  <a:pt x="39398" y="84746"/>
                  <a:pt x="39374" y="84067"/>
                </a:cubicBezTo>
                <a:cubicBezTo>
                  <a:pt x="41065" y="84043"/>
                  <a:pt x="42744" y="84019"/>
                  <a:pt x="44434" y="83996"/>
                </a:cubicBezTo>
                <a:close/>
                <a:moveTo>
                  <a:pt x="38493" y="84079"/>
                </a:moveTo>
                <a:cubicBezTo>
                  <a:pt x="38564" y="86163"/>
                  <a:pt x="38660" y="88246"/>
                  <a:pt x="38779" y="90330"/>
                </a:cubicBezTo>
                <a:cubicBezTo>
                  <a:pt x="37088" y="90354"/>
                  <a:pt x="35397" y="90389"/>
                  <a:pt x="33719" y="90413"/>
                </a:cubicBezTo>
                <a:cubicBezTo>
                  <a:pt x="33635" y="88984"/>
                  <a:pt x="33552" y="87544"/>
                  <a:pt x="33492" y="86115"/>
                </a:cubicBezTo>
                <a:cubicBezTo>
                  <a:pt x="33469" y="85460"/>
                  <a:pt x="33445" y="84817"/>
                  <a:pt x="33421" y="84174"/>
                </a:cubicBezTo>
                <a:cubicBezTo>
                  <a:pt x="35112" y="84138"/>
                  <a:pt x="36802" y="84115"/>
                  <a:pt x="38493" y="84079"/>
                </a:cubicBezTo>
                <a:close/>
                <a:moveTo>
                  <a:pt x="32540" y="84186"/>
                </a:moveTo>
                <a:cubicBezTo>
                  <a:pt x="32611" y="86270"/>
                  <a:pt x="32707" y="88353"/>
                  <a:pt x="32838" y="90437"/>
                </a:cubicBezTo>
                <a:cubicBezTo>
                  <a:pt x="31147" y="90473"/>
                  <a:pt x="29456" y="90508"/>
                  <a:pt x="27766" y="90544"/>
                </a:cubicBezTo>
                <a:cubicBezTo>
                  <a:pt x="27682" y="89068"/>
                  <a:pt x="27611" y="87591"/>
                  <a:pt x="27539" y="86115"/>
                </a:cubicBezTo>
                <a:cubicBezTo>
                  <a:pt x="27515" y="85508"/>
                  <a:pt x="27492" y="84889"/>
                  <a:pt x="27468" y="84281"/>
                </a:cubicBezTo>
                <a:lnTo>
                  <a:pt x="28706" y="84258"/>
                </a:lnTo>
                <a:cubicBezTo>
                  <a:pt x="29980" y="84234"/>
                  <a:pt x="31266" y="84210"/>
                  <a:pt x="32540" y="84186"/>
                </a:cubicBezTo>
                <a:close/>
                <a:moveTo>
                  <a:pt x="26587" y="84305"/>
                </a:moveTo>
                <a:cubicBezTo>
                  <a:pt x="26670" y="86389"/>
                  <a:pt x="26765" y="88484"/>
                  <a:pt x="26884" y="90568"/>
                </a:cubicBezTo>
                <a:cubicBezTo>
                  <a:pt x="25194" y="90604"/>
                  <a:pt x="23515" y="90651"/>
                  <a:pt x="21824" y="90699"/>
                </a:cubicBezTo>
                <a:cubicBezTo>
                  <a:pt x="21729" y="89163"/>
                  <a:pt x="21658" y="87639"/>
                  <a:pt x="21586" y="86115"/>
                </a:cubicBezTo>
                <a:cubicBezTo>
                  <a:pt x="21562" y="85543"/>
                  <a:pt x="21550" y="84984"/>
                  <a:pt x="21527" y="84424"/>
                </a:cubicBezTo>
                <a:cubicBezTo>
                  <a:pt x="23217" y="84377"/>
                  <a:pt x="24896" y="84341"/>
                  <a:pt x="26587" y="84305"/>
                </a:cubicBezTo>
                <a:close/>
                <a:moveTo>
                  <a:pt x="20646" y="84448"/>
                </a:moveTo>
                <a:cubicBezTo>
                  <a:pt x="20717" y="86532"/>
                  <a:pt x="20824" y="88627"/>
                  <a:pt x="20943" y="90711"/>
                </a:cubicBezTo>
                <a:cubicBezTo>
                  <a:pt x="19372" y="90758"/>
                  <a:pt x="17800" y="90806"/>
                  <a:pt x="16228" y="90854"/>
                </a:cubicBezTo>
                <a:cubicBezTo>
                  <a:pt x="16109" y="90854"/>
                  <a:pt x="15990" y="90854"/>
                  <a:pt x="15883" y="90866"/>
                </a:cubicBezTo>
                <a:cubicBezTo>
                  <a:pt x="15788" y="89282"/>
                  <a:pt x="15704" y="87698"/>
                  <a:pt x="15633" y="86103"/>
                </a:cubicBezTo>
                <a:cubicBezTo>
                  <a:pt x="15621" y="85591"/>
                  <a:pt x="15597" y="85079"/>
                  <a:pt x="15574" y="84567"/>
                </a:cubicBezTo>
                <a:cubicBezTo>
                  <a:pt x="17264" y="84531"/>
                  <a:pt x="18955" y="84484"/>
                  <a:pt x="20646" y="84448"/>
                </a:cubicBezTo>
                <a:close/>
                <a:moveTo>
                  <a:pt x="14692" y="84591"/>
                </a:moveTo>
                <a:cubicBezTo>
                  <a:pt x="14776" y="86698"/>
                  <a:pt x="14871" y="88794"/>
                  <a:pt x="15002" y="90889"/>
                </a:cubicBezTo>
                <a:cubicBezTo>
                  <a:pt x="13311" y="90949"/>
                  <a:pt x="11633" y="90996"/>
                  <a:pt x="9942" y="91068"/>
                </a:cubicBezTo>
                <a:cubicBezTo>
                  <a:pt x="9847" y="89413"/>
                  <a:pt x="9751" y="87758"/>
                  <a:pt x="9680" y="86115"/>
                </a:cubicBezTo>
                <a:cubicBezTo>
                  <a:pt x="9668" y="85651"/>
                  <a:pt x="9644" y="85186"/>
                  <a:pt x="9632" y="84734"/>
                </a:cubicBezTo>
                <a:cubicBezTo>
                  <a:pt x="11240" y="84686"/>
                  <a:pt x="12847" y="84639"/>
                  <a:pt x="14442" y="84603"/>
                </a:cubicBezTo>
                <a:cubicBezTo>
                  <a:pt x="14526" y="84603"/>
                  <a:pt x="14609" y="84603"/>
                  <a:pt x="14692" y="84591"/>
                </a:cubicBezTo>
                <a:close/>
                <a:moveTo>
                  <a:pt x="20869" y="0"/>
                </a:moveTo>
                <a:cubicBezTo>
                  <a:pt x="20794" y="0"/>
                  <a:pt x="20723" y="51"/>
                  <a:pt x="20729" y="152"/>
                </a:cubicBezTo>
                <a:cubicBezTo>
                  <a:pt x="20812" y="1521"/>
                  <a:pt x="20872" y="2890"/>
                  <a:pt x="20908" y="4272"/>
                </a:cubicBezTo>
                <a:cubicBezTo>
                  <a:pt x="20967" y="6391"/>
                  <a:pt x="20991" y="8522"/>
                  <a:pt x="21038" y="10641"/>
                </a:cubicBezTo>
                <a:cubicBezTo>
                  <a:pt x="21062" y="11689"/>
                  <a:pt x="21086" y="12725"/>
                  <a:pt x="21098" y="13773"/>
                </a:cubicBezTo>
                <a:cubicBezTo>
                  <a:pt x="19479" y="13820"/>
                  <a:pt x="17848" y="13856"/>
                  <a:pt x="16228" y="13916"/>
                </a:cubicBezTo>
                <a:lnTo>
                  <a:pt x="15907" y="13916"/>
                </a:lnTo>
                <a:cubicBezTo>
                  <a:pt x="15883" y="13261"/>
                  <a:pt x="15871" y="12606"/>
                  <a:pt x="15847" y="11951"/>
                </a:cubicBezTo>
                <a:cubicBezTo>
                  <a:pt x="15752" y="9379"/>
                  <a:pt x="15574" y="6831"/>
                  <a:pt x="15383" y="4272"/>
                </a:cubicBezTo>
                <a:cubicBezTo>
                  <a:pt x="15276" y="2890"/>
                  <a:pt x="15169" y="1521"/>
                  <a:pt x="15073" y="152"/>
                </a:cubicBezTo>
                <a:cubicBezTo>
                  <a:pt x="15067" y="55"/>
                  <a:pt x="14988" y="5"/>
                  <a:pt x="14912" y="5"/>
                </a:cubicBezTo>
                <a:cubicBezTo>
                  <a:pt x="14839" y="5"/>
                  <a:pt x="14770" y="52"/>
                  <a:pt x="14776" y="152"/>
                </a:cubicBezTo>
                <a:cubicBezTo>
                  <a:pt x="14859" y="1521"/>
                  <a:pt x="14907" y="2890"/>
                  <a:pt x="14954" y="4272"/>
                </a:cubicBezTo>
                <a:cubicBezTo>
                  <a:pt x="15014" y="6391"/>
                  <a:pt x="15038" y="8522"/>
                  <a:pt x="15085" y="10641"/>
                </a:cubicBezTo>
                <a:cubicBezTo>
                  <a:pt x="15109" y="11749"/>
                  <a:pt x="15133" y="12844"/>
                  <a:pt x="15145" y="13939"/>
                </a:cubicBezTo>
                <a:cubicBezTo>
                  <a:pt x="13418" y="13999"/>
                  <a:pt x="11680" y="14058"/>
                  <a:pt x="9954" y="14130"/>
                </a:cubicBezTo>
                <a:cubicBezTo>
                  <a:pt x="9930" y="13404"/>
                  <a:pt x="9918" y="12677"/>
                  <a:pt x="9894" y="11951"/>
                </a:cubicBezTo>
                <a:cubicBezTo>
                  <a:pt x="9799" y="9379"/>
                  <a:pt x="9620" y="6831"/>
                  <a:pt x="9430" y="4272"/>
                </a:cubicBezTo>
                <a:cubicBezTo>
                  <a:pt x="9323" y="2890"/>
                  <a:pt x="9216" y="1521"/>
                  <a:pt x="9120" y="152"/>
                </a:cubicBezTo>
                <a:cubicBezTo>
                  <a:pt x="9114" y="55"/>
                  <a:pt x="9035" y="5"/>
                  <a:pt x="8959" y="5"/>
                </a:cubicBezTo>
                <a:cubicBezTo>
                  <a:pt x="8886" y="5"/>
                  <a:pt x="8817" y="52"/>
                  <a:pt x="8823" y="152"/>
                </a:cubicBezTo>
                <a:cubicBezTo>
                  <a:pt x="8906" y="1521"/>
                  <a:pt x="8954" y="2890"/>
                  <a:pt x="9001" y="4272"/>
                </a:cubicBezTo>
                <a:cubicBezTo>
                  <a:pt x="9061" y="6391"/>
                  <a:pt x="9085" y="8522"/>
                  <a:pt x="9132" y="10641"/>
                </a:cubicBezTo>
                <a:cubicBezTo>
                  <a:pt x="9156" y="11820"/>
                  <a:pt x="9180" y="12987"/>
                  <a:pt x="9204" y="14166"/>
                </a:cubicBezTo>
                <a:cubicBezTo>
                  <a:pt x="8870" y="14178"/>
                  <a:pt x="8537" y="14189"/>
                  <a:pt x="8204" y="14201"/>
                </a:cubicBezTo>
                <a:cubicBezTo>
                  <a:pt x="5537" y="14320"/>
                  <a:pt x="2870" y="14559"/>
                  <a:pt x="191" y="14654"/>
                </a:cubicBezTo>
                <a:cubicBezTo>
                  <a:pt x="12" y="14666"/>
                  <a:pt x="12" y="14940"/>
                  <a:pt x="191" y="14940"/>
                </a:cubicBezTo>
                <a:cubicBezTo>
                  <a:pt x="2572" y="14844"/>
                  <a:pt x="4941" y="14880"/>
                  <a:pt x="7322" y="14832"/>
                </a:cubicBezTo>
                <a:cubicBezTo>
                  <a:pt x="7942" y="14820"/>
                  <a:pt x="8573" y="14809"/>
                  <a:pt x="9204" y="14797"/>
                </a:cubicBezTo>
                <a:cubicBezTo>
                  <a:pt x="9239" y="16916"/>
                  <a:pt x="9263" y="19035"/>
                  <a:pt x="9263" y="21155"/>
                </a:cubicBezTo>
                <a:cubicBezTo>
                  <a:pt x="8906" y="21166"/>
                  <a:pt x="8561" y="21178"/>
                  <a:pt x="8204" y="21202"/>
                </a:cubicBezTo>
                <a:cubicBezTo>
                  <a:pt x="5537" y="21309"/>
                  <a:pt x="2870" y="21547"/>
                  <a:pt x="191" y="21655"/>
                </a:cubicBezTo>
                <a:cubicBezTo>
                  <a:pt x="16" y="21666"/>
                  <a:pt x="12" y="21929"/>
                  <a:pt x="179" y="21929"/>
                </a:cubicBezTo>
                <a:cubicBezTo>
                  <a:pt x="183" y="21929"/>
                  <a:pt x="187" y="21929"/>
                  <a:pt x="191" y="21928"/>
                </a:cubicBezTo>
                <a:cubicBezTo>
                  <a:pt x="2572" y="21845"/>
                  <a:pt x="4941" y="21881"/>
                  <a:pt x="7311" y="21833"/>
                </a:cubicBezTo>
                <a:cubicBezTo>
                  <a:pt x="7965" y="21821"/>
                  <a:pt x="8608" y="21809"/>
                  <a:pt x="9263" y="21786"/>
                </a:cubicBezTo>
                <a:lnTo>
                  <a:pt x="9263" y="21786"/>
                </a:lnTo>
                <a:cubicBezTo>
                  <a:pt x="9263" y="23905"/>
                  <a:pt x="9251" y="26024"/>
                  <a:pt x="9227" y="28144"/>
                </a:cubicBezTo>
                <a:cubicBezTo>
                  <a:pt x="8882" y="28167"/>
                  <a:pt x="8549" y="28179"/>
                  <a:pt x="8204" y="28191"/>
                </a:cubicBezTo>
                <a:cubicBezTo>
                  <a:pt x="5537" y="28310"/>
                  <a:pt x="2870" y="28548"/>
                  <a:pt x="191" y="28644"/>
                </a:cubicBezTo>
                <a:cubicBezTo>
                  <a:pt x="12" y="28655"/>
                  <a:pt x="12" y="28929"/>
                  <a:pt x="191" y="28929"/>
                </a:cubicBezTo>
                <a:cubicBezTo>
                  <a:pt x="2572" y="28834"/>
                  <a:pt x="4941" y="28870"/>
                  <a:pt x="7311" y="28822"/>
                </a:cubicBezTo>
                <a:cubicBezTo>
                  <a:pt x="7954" y="28810"/>
                  <a:pt x="8585" y="28798"/>
                  <a:pt x="9216" y="28786"/>
                </a:cubicBezTo>
                <a:lnTo>
                  <a:pt x="9216" y="28786"/>
                </a:lnTo>
                <a:cubicBezTo>
                  <a:pt x="9192" y="30906"/>
                  <a:pt x="9156" y="33025"/>
                  <a:pt x="9120" y="35144"/>
                </a:cubicBezTo>
                <a:cubicBezTo>
                  <a:pt x="8811" y="35156"/>
                  <a:pt x="8513" y="35168"/>
                  <a:pt x="8204" y="35180"/>
                </a:cubicBezTo>
                <a:cubicBezTo>
                  <a:pt x="5525" y="35299"/>
                  <a:pt x="2870" y="35537"/>
                  <a:pt x="191" y="35644"/>
                </a:cubicBezTo>
                <a:cubicBezTo>
                  <a:pt x="16" y="35644"/>
                  <a:pt x="12" y="35919"/>
                  <a:pt x="180" y="35919"/>
                </a:cubicBezTo>
                <a:cubicBezTo>
                  <a:pt x="183" y="35919"/>
                  <a:pt x="187" y="35919"/>
                  <a:pt x="191" y="35918"/>
                </a:cubicBezTo>
                <a:cubicBezTo>
                  <a:pt x="2572" y="35835"/>
                  <a:pt x="4941" y="35859"/>
                  <a:pt x="7311" y="35823"/>
                </a:cubicBezTo>
                <a:cubicBezTo>
                  <a:pt x="7906" y="35811"/>
                  <a:pt x="8513" y="35799"/>
                  <a:pt x="9108" y="35775"/>
                </a:cubicBezTo>
                <a:lnTo>
                  <a:pt x="9108" y="35775"/>
                </a:lnTo>
                <a:cubicBezTo>
                  <a:pt x="9061" y="37823"/>
                  <a:pt x="9025" y="39859"/>
                  <a:pt x="8966" y="41895"/>
                </a:cubicBezTo>
                <a:cubicBezTo>
                  <a:pt x="8966" y="41979"/>
                  <a:pt x="8966" y="42062"/>
                  <a:pt x="8966" y="42145"/>
                </a:cubicBezTo>
                <a:cubicBezTo>
                  <a:pt x="8716" y="42157"/>
                  <a:pt x="8454" y="42169"/>
                  <a:pt x="8204" y="42181"/>
                </a:cubicBezTo>
                <a:cubicBezTo>
                  <a:pt x="5525" y="42300"/>
                  <a:pt x="2870" y="42538"/>
                  <a:pt x="191" y="42633"/>
                </a:cubicBezTo>
                <a:cubicBezTo>
                  <a:pt x="12" y="42645"/>
                  <a:pt x="12" y="42919"/>
                  <a:pt x="191" y="42919"/>
                </a:cubicBezTo>
                <a:cubicBezTo>
                  <a:pt x="2560" y="42824"/>
                  <a:pt x="4941" y="42860"/>
                  <a:pt x="7311" y="42812"/>
                </a:cubicBezTo>
                <a:cubicBezTo>
                  <a:pt x="7858" y="42800"/>
                  <a:pt x="8406" y="42788"/>
                  <a:pt x="8954" y="42776"/>
                </a:cubicBezTo>
                <a:lnTo>
                  <a:pt x="8954" y="42776"/>
                </a:lnTo>
                <a:cubicBezTo>
                  <a:pt x="8894" y="44907"/>
                  <a:pt x="8846" y="47027"/>
                  <a:pt x="8799" y="49146"/>
                </a:cubicBezTo>
                <a:cubicBezTo>
                  <a:pt x="8596" y="49158"/>
                  <a:pt x="8406" y="49170"/>
                  <a:pt x="8204" y="49170"/>
                </a:cubicBezTo>
                <a:cubicBezTo>
                  <a:pt x="5525" y="49289"/>
                  <a:pt x="2870" y="49527"/>
                  <a:pt x="191" y="49634"/>
                </a:cubicBezTo>
                <a:cubicBezTo>
                  <a:pt x="16" y="49634"/>
                  <a:pt x="12" y="49908"/>
                  <a:pt x="180" y="49908"/>
                </a:cubicBezTo>
                <a:cubicBezTo>
                  <a:pt x="183" y="49908"/>
                  <a:pt x="187" y="49908"/>
                  <a:pt x="191" y="49908"/>
                </a:cubicBezTo>
                <a:cubicBezTo>
                  <a:pt x="2560" y="49813"/>
                  <a:pt x="4941" y="49849"/>
                  <a:pt x="7311" y="49813"/>
                </a:cubicBezTo>
                <a:cubicBezTo>
                  <a:pt x="7799" y="49801"/>
                  <a:pt x="8287" y="49789"/>
                  <a:pt x="8775" y="49777"/>
                </a:cubicBezTo>
                <a:lnTo>
                  <a:pt x="8775" y="49777"/>
                </a:lnTo>
                <a:cubicBezTo>
                  <a:pt x="8727" y="51896"/>
                  <a:pt x="8680" y="54028"/>
                  <a:pt x="8644" y="56147"/>
                </a:cubicBezTo>
                <a:lnTo>
                  <a:pt x="8204" y="56171"/>
                </a:lnTo>
                <a:cubicBezTo>
                  <a:pt x="5525" y="56290"/>
                  <a:pt x="2858" y="56528"/>
                  <a:pt x="191" y="56623"/>
                </a:cubicBezTo>
                <a:cubicBezTo>
                  <a:pt x="12" y="56635"/>
                  <a:pt x="12" y="56909"/>
                  <a:pt x="191" y="56909"/>
                </a:cubicBezTo>
                <a:cubicBezTo>
                  <a:pt x="2560" y="56814"/>
                  <a:pt x="4929" y="56849"/>
                  <a:pt x="7311" y="56802"/>
                </a:cubicBezTo>
                <a:cubicBezTo>
                  <a:pt x="7751" y="56790"/>
                  <a:pt x="8192" y="56790"/>
                  <a:pt x="8632" y="56778"/>
                </a:cubicBezTo>
                <a:lnTo>
                  <a:pt x="8632" y="56778"/>
                </a:lnTo>
                <a:cubicBezTo>
                  <a:pt x="8585" y="58897"/>
                  <a:pt x="8549" y="61029"/>
                  <a:pt x="8525" y="63148"/>
                </a:cubicBezTo>
                <a:cubicBezTo>
                  <a:pt x="8418" y="63148"/>
                  <a:pt x="8311" y="63160"/>
                  <a:pt x="8204" y="63160"/>
                </a:cubicBezTo>
                <a:cubicBezTo>
                  <a:pt x="5525" y="63279"/>
                  <a:pt x="2858" y="63517"/>
                  <a:pt x="191" y="63624"/>
                </a:cubicBezTo>
                <a:cubicBezTo>
                  <a:pt x="16" y="63624"/>
                  <a:pt x="12" y="63898"/>
                  <a:pt x="180" y="63898"/>
                </a:cubicBezTo>
                <a:cubicBezTo>
                  <a:pt x="183" y="63898"/>
                  <a:pt x="187" y="63898"/>
                  <a:pt x="191" y="63898"/>
                </a:cubicBezTo>
                <a:cubicBezTo>
                  <a:pt x="2560" y="63803"/>
                  <a:pt x="4929" y="63838"/>
                  <a:pt x="7311" y="63803"/>
                </a:cubicBezTo>
                <a:cubicBezTo>
                  <a:pt x="7715" y="63791"/>
                  <a:pt x="8120" y="63779"/>
                  <a:pt x="8525" y="63767"/>
                </a:cubicBezTo>
                <a:lnTo>
                  <a:pt x="8525" y="63767"/>
                </a:lnTo>
                <a:cubicBezTo>
                  <a:pt x="8501" y="65898"/>
                  <a:pt x="8489" y="68017"/>
                  <a:pt x="8489" y="70149"/>
                </a:cubicBezTo>
                <a:cubicBezTo>
                  <a:pt x="8394" y="70149"/>
                  <a:pt x="8299" y="70149"/>
                  <a:pt x="8204" y="70161"/>
                </a:cubicBezTo>
                <a:cubicBezTo>
                  <a:pt x="5525" y="70280"/>
                  <a:pt x="2858" y="70518"/>
                  <a:pt x="191" y="70613"/>
                </a:cubicBezTo>
                <a:cubicBezTo>
                  <a:pt x="12" y="70625"/>
                  <a:pt x="12" y="70899"/>
                  <a:pt x="191" y="70899"/>
                </a:cubicBezTo>
                <a:cubicBezTo>
                  <a:pt x="2560" y="70804"/>
                  <a:pt x="4929" y="70839"/>
                  <a:pt x="7311" y="70792"/>
                </a:cubicBezTo>
                <a:cubicBezTo>
                  <a:pt x="7703" y="70780"/>
                  <a:pt x="8096" y="70780"/>
                  <a:pt x="8477" y="70768"/>
                </a:cubicBezTo>
                <a:cubicBezTo>
                  <a:pt x="8489" y="72887"/>
                  <a:pt x="8501" y="75018"/>
                  <a:pt x="8537" y="77138"/>
                </a:cubicBezTo>
                <a:cubicBezTo>
                  <a:pt x="8430" y="77138"/>
                  <a:pt x="8311" y="77150"/>
                  <a:pt x="8204" y="77150"/>
                </a:cubicBezTo>
                <a:cubicBezTo>
                  <a:pt x="5525" y="77269"/>
                  <a:pt x="2858" y="77507"/>
                  <a:pt x="191" y="77614"/>
                </a:cubicBezTo>
                <a:cubicBezTo>
                  <a:pt x="16" y="77614"/>
                  <a:pt x="12" y="77888"/>
                  <a:pt x="180" y="77888"/>
                </a:cubicBezTo>
                <a:cubicBezTo>
                  <a:pt x="183" y="77888"/>
                  <a:pt x="187" y="77888"/>
                  <a:pt x="191" y="77888"/>
                </a:cubicBezTo>
                <a:cubicBezTo>
                  <a:pt x="2560" y="77792"/>
                  <a:pt x="4929" y="77828"/>
                  <a:pt x="7311" y="77792"/>
                </a:cubicBezTo>
                <a:cubicBezTo>
                  <a:pt x="7727" y="77781"/>
                  <a:pt x="8132" y="77769"/>
                  <a:pt x="8549" y="77757"/>
                </a:cubicBezTo>
                <a:cubicBezTo>
                  <a:pt x="8585" y="79769"/>
                  <a:pt x="8632" y="81781"/>
                  <a:pt x="8704" y="83781"/>
                </a:cubicBezTo>
                <a:cubicBezTo>
                  <a:pt x="8704" y="83900"/>
                  <a:pt x="8716" y="84008"/>
                  <a:pt x="8716" y="84127"/>
                </a:cubicBezTo>
                <a:cubicBezTo>
                  <a:pt x="8549" y="84138"/>
                  <a:pt x="8370" y="84138"/>
                  <a:pt x="8204" y="84150"/>
                </a:cubicBezTo>
                <a:cubicBezTo>
                  <a:pt x="5525" y="84269"/>
                  <a:pt x="2858" y="84508"/>
                  <a:pt x="191" y="84603"/>
                </a:cubicBezTo>
                <a:cubicBezTo>
                  <a:pt x="12" y="84615"/>
                  <a:pt x="0" y="84889"/>
                  <a:pt x="191" y="84889"/>
                </a:cubicBezTo>
                <a:cubicBezTo>
                  <a:pt x="2560" y="84793"/>
                  <a:pt x="4929" y="84829"/>
                  <a:pt x="7311" y="84781"/>
                </a:cubicBezTo>
                <a:cubicBezTo>
                  <a:pt x="7787" y="84770"/>
                  <a:pt x="8263" y="84758"/>
                  <a:pt x="8739" y="84746"/>
                </a:cubicBezTo>
                <a:cubicBezTo>
                  <a:pt x="8823" y="86865"/>
                  <a:pt x="8918" y="88984"/>
                  <a:pt x="9049" y="91104"/>
                </a:cubicBezTo>
                <a:cubicBezTo>
                  <a:pt x="8763" y="91116"/>
                  <a:pt x="8489" y="91127"/>
                  <a:pt x="8204" y="91139"/>
                </a:cubicBezTo>
                <a:cubicBezTo>
                  <a:pt x="5525" y="91258"/>
                  <a:pt x="2858" y="91497"/>
                  <a:pt x="179" y="91604"/>
                </a:cubicBezTo>
                <a:cubicBezTo>
                  <a:pt x="4" y="91604"/>
                  <a:pt x="0" y="91878"/>
                  <a:pt x="168" y="91878"/>
                </a:cubicBezTo>
                <a:cubicBezTo>
                  <a:pt x="172" y="91878"/>
                  <a:pt x="175" y="91878"/>
                  <a:pt x="179" y="91878"/>
                </a:cubicBezTo>
                <a:cubicBezTo>
                  <a:pt x="2560" y="91782"/>
                  <a:pt x="4929" y="91818"/>
                  <a:pt x="7311" y="91782"/>
                </a:cubicBezTo>
                <a:cubicBezTo>
                  <a:pt x="7906" y="91770"/>
                  <a:pt x="8489" y="91758"/>
                  <a:pt x="9085" y="91735"/>
                </a:cubicBezTo>
                <a:cubicBezTo>
                  <a:pt x="9108" y="92116"/>
                  <a:pt x="9132" y="92485"/>
                  <a:pt x="9156" y="92854"/>
                </a:cubicBezTo>
                <a:cubicBezTo>
                  <a:pt x="9216" y="93711"/>
                  <a:pt x="9275" y="94556"/>
                  <a:pt x="9347" y="95414"/>
                </a:cubicBezTo>
                <a:cubicBezTo>
                  <a:pt x="9644" y="99259"/>
                  <a:pt x="9930" y="103153"/>
                  <a:pt x="10621" y="106963"/>
                </a:cubicBezTo>
                <a:cubicBezTo>
                  <a:pt x="10652" y="107136"/>
                  <a:pt x="10802" y="107217"/>
                  <a:pt x="10957" y="107217"/>
                </a:cubicBezTo>
                <a:cubicBezTo>
                  <a:pt x="11152" y="107217"/>
                  <a:pt x="11355" y="107088"/>
                  <a:pt x="11335" y="106856"/>
                </a:cubicBezTo>
                <a:cubicBezTo>
                  <a:pt x="11061" y="103379"/>
                  <a:pt x="10597" y="99914"/>
                  <a:pt x="10311" y="96426"/>
                </a:cubicBezTo>
                <a:cubicBezTo>
                  <a:pt x="10204" y="95235"/>
                  <a:pt x="10120" y="94044"/>
                  <a:pt x="10037" y="92854"/>
                </a:cubicBezTo>
                <a:cubicBezTo>
                  <a:pt x="10013" y="92473"/>
                  <a:pt x="9989" y="92092"/>
                  <a:pt x="9966" y="91711"/>
                </a:cubicBezTo>
                <a:cubicBezTo>
                  <a:pt x="11454" y="91675"/>
                  <a:pt x="12942" y="91639"/>
                  <a:pt x="14431" y="91592"/>
                </a:cubicBezTo>
                <a:cubicBezTo>
                  <a:pt x="14633" y="91592"/>
                  <a:pt x="14835" y="91592"/>
                  <a:pt x="15026" y="91580"/>
                </a:cubicBezTo>
                <a:cubicBezTo>
                  <a:pt x="15062" y="92009"/>
                  <a:pt x="15085" y="92437"/>
                  <a:pt x="15109" y="92854"/>
                </a:cubicBezTo>
                <a:cubicBezTo>
                  <a:pt x="15169" y="93711"/>
                  <a:pt x="15228" y="94556"/>
                  <a:pt x="15300" y="95414"/>
                </a:cubicBezTo>
                <a:cubicBezTo>
                  <a:pt x="15597" y="99259"/>
                  <a:pt x="15883" y="103153"/>
                  <a:pt x="16574" y="106963"/>
                </a:cubicBezTo>
                <a:cubicBezTo>
                  <a:pt x="16605" y="107136"/>
                  <a:pt x="16755" y="107217"/>
                  <a:pt x="16910" y="107217"/>
                </a:cubicBezTo>
                <a:cubicBezTo>
                  <a:pt x="17105" y="107217"/>
                  <a:pt x="17308" y="107088"/>
                  <a:pt x="17288" y="106856"/>
                </a:cubicBezTo>
                <a:cubicBezTo>
                  <a:pt x="17014" y="103379"/>
                  <a:pt x="16550" y="99914"/>
                  <a:pt x="16264" y="96426"/>
                </a:cubicBezTo>
                <a:cubicBezTo>
                  <a:pt x="16157" y="95235"/>
                  <a:pt x="16074" y="94044"/>
                  <a:pt x="15990" y="92854"/>
                </a:cubicBezTo>
                <a:cubicBezTo>
                  <a:pt x="15966" y="92425"/>
                  <a:pt x="15943" y="91997"/>
                  <a:pt x="15907" y="91556"/>
                </a:cubicBezTo>
                <a:cubicBezTo>
                  <a:pt x="17598" y="91520"/>
                  <a:pt x="19288" y="91473"/>
                  <a:pt x="20979" y="91425"/>
                </a:cubicBezTo>
                <a:cubicBezTo>
                  <a:pt x="21003" y="91901"/>
                  <a:pt x="21038" y="92378"/>
                  <a:pt x="21062" y="92854"/>
                </a:cubicBezTo>
                <a:cubicBezTo>
                  <a:pt x="21122" y="93711"/>
                  <a:pt x="21181" y="94556"/>
                  <a:pt x="21253" y="95414"/>
                </a:cubicBezTo>
                <a:cubicBezTo>
                  <a:pt x="21550" y="99259"/>
                  <a:pt x="21836" y="103153"/>
                  <a:pt x="22527" y="106951"/>
                </a:cubicBezTo>
                <a:cubicBezTo>
                  <a:pt x="22559" y="107131"/>
                  <a:pt x="22711" y="107215"/>
                  <a:pt x="22868" y="107215"/>
                </a:cubicBezTo>
                <a:cubicBezTo>
                  <a:pt x="23062" y="107215"/>
                  <a:pt x="23261" y="107086"/>
                  <a:pt x="23241" y="106856"/>
                </a:cubicBezTo>
                <a:cubicBezTo>
                  <a:pt x="22967" y="103379"/>
                  <a:pt x="22503" y="99914"/>
                  <a:pt x="22217" y="96426"/>
                </a:cubicBezTo>
                <a:cubicBezTo>
                  <a:pt x="22110" y="95235"/>
                  <a:pt x="22027" y="94044"/>
                  <a:pt x="21943" y="92854"/>
                </a:cubicBezTo>
                <a:cubicBezTo>
                  <a:pt x="21920" y="92378"/>
                  <a:pt x="21884" y="91889"/>
                  <a:pt x="21848" y="91413"/>
                </a:cubicBezTo>
                <a:cubicBezTo>
                  <a:pt x="23539" y="91366"/>
                  <a:pt x="25229" y="91330"/>
                  <a:pt x="26920" y="91294"/>
                </a:cubicBezTo>
                <a:cubicBezTo>
                  <a:pt x="26944" y="91818"/>
                  <a:pt x="26980" y="92330"/>
                  <a:pt x="27015" y="92854"/>
                </a:cubicBezTo>
                <a:cubicBezTo>
                  <a:pt x="27075" y="93711"/>
                  <a:pt x="27134" y="94556"/>
                  <a:pt x="27206" y="95414"/>
                </a:cubicBezTo>
                <a:cubicBezTo>
                  <a:pt x="27504" y="99259"/>
                  <a:pt x="27789" y="103153"/>
                  <a:pt x="28480" y="106951"/>
                </a:cubicBezTo>
                <a:cubicBezTo>
                  <a:pt x="28512" y="107131"/>
                  <a:pt x="28665" y="107215"/>
                  <a:pt x="28821" y="107215"/>
                </a:cubicBezTo>
                <a:cubicBezTo>
                  <a:pt x="29015" y="107215"/>
                  <a:pt x="29214" y="107086"/>
                  <a:pt x="29194" y="106856"/>
                </a:cubicBezTo>
                <a:cubicBezTo>
                  <a:pt x="28920" y="103379"/>
                  <a:pt x="28456" y="99914"/>
                  <a:pt x="28170" y="96426"/>
                </a:cubicBezTo>
                <a:cubicBezTo>
                  <a:pt x="28063" y="95235"/>
                  <a:pt x="27980" y="94044"/>
                  <a:pt x="27896" y="92854"/>
                </a:cubicBezTo>
                <a:cubicBezTo>
                  <a:pt x="27861" y="92330"/>
                  <a:pt x="27825" y="91806"/>
                  <a:pt x="27801" y="91270"/>
                </a:cubicBezTo>
                <a:cubicBezTo>
                  <a:pt x="28099" y="91270"/>
                  <a:pt x="28397" y="91258"/>
                  <a:pt x="28682" y="91247"/>
                </a:cubicBezTo>
                <a:cubicBezTo>
                  <a:pt x="30075" y="91223"/>
                  <a:pt x="31468" y="91199"/>
                  <a:pt x="32861" y="91175"/>
                </a:cubicBezTo>
                <a:cubicBezTo>
                  <a:pt x="32897" y="91735"/>
                  <a:pt x="32933" y="92294"/>
                  <a:pt x="32969" y="92854"/>
                </a:cubicBezTo>
                <a:cubicBezTo>
                  <a:pt x="33028" y="93711"/>
                  <a:pt x="33088" y="94556"/>
                  <a:pt x="33159" y="95414"/>
                </a:cubicBezTo>
                <a:cubicBezTo>
                  <a:pt x="33457" y="99259"/>
                  <a:pt x="33742" y="103153"/>
                  <a:pt x="34433" y="106951"/>
                </a:cubicBezTo>
                <a:cubicBezTo>
                  <a:pt x="34465" y="107131"/>
                  <a:pt x="34618" y="107215"/>
                  <a:pt x="34774" y="107215"/>
                </a:cubicBezTo>
                <a:cubicBezTo>
                  <a:pt x="34968" y="107215"/>
                  <a:pt x="35167" y="107086"/>
                  <a:pt x="35147" y="106856"/>
                </a:cubicBezTo>
                <a:cubicBezTo>
                  <a:pt x="34874" y="103379"/>
                  <a:pt x="34409" y="99902"/>
                  <a:pt x="34123" y="96426"/>
                </a:cubicBezTo>
                <a:cubicBezTo>
                  <a:pt x="34016" y="95235"/>
                  <a:pt x="33933" y="94044"/>
                  <a:pt x="33850" y="92854"/>
                </a:cubicBezTo>
                <a:cubicBezTo>
                  <a:pt x="33814" y="92294"/>
                  <a:pt x="33778" y="91723"/>
                  <a:pt x="33742" y="91151"/>
                </a:cubicBezTo>
                <a:cubicBezTo>
                  <a:pt x="35433" y="91127"/>
                  <a:pt x="37124" y="91092"/>
                  <a:pt x="38815" y="91068"/>
                </a:cubicBezTo>
                <a:cubicBezTo>
                  <a:pt x="38850" y="91663"/>
                  <a:pt x="38886" y="92259"/>
                  <a:pt x="38922" y="92854"/>
                </a:cubicBezTo>
                <a:cubicBezTo>
                  <a:pt x="38981" y="93711"/>
                  <a:pt x="39041" y="94556"/>
                  <a:pt x="39112" y="95414"/>
                </a:cubicBezTo>
                <a:cubicBezTo>
                  <a:pt x="39410" y="99259"/>
                  <a:pt x="39696" y="103153"/>
                  <a:pt x="40386" y="106951"/>
                </a:cubicBezTo>
                <a:cubicBezTo>
                  <a:pt x="40418" y="107131"/>
                  <a:pt x="40571" y="107215"/>
                  <a:pt x="40727" y="107215"/>
                </a:cubicBezTo>
                <a:cubicBezTo>
                  <a:pt x="40921" y="107215"/>
                  <a:pt x="41120" y="107086"/>
                  <a:pt x="41101" y="106856"/>
                </a:cubicBezTo>
                <a:cubicBezTo>
                  <a:pt x="40827" y="103379"/>
                  <a:pt x="40362" y="99914"/>
                  <a:pt x="40077" y="96426"/>
                </a:cubicBezTo>
                <a:cubicBezTo>
                  <a:pt x="39969" y="95235"/>
                  <a:pt x="39886" y="94044"/>
                  <a:pt x="39803" y="92854"/>
                </a:cubicBezTo>
                <a:cubicBezTo>
                  <a:pt x="39767" y="92259"/>
                  <a:pt x="39731" y="91663"/>
                  <a:pt x="39696" y="91056"/>
                </a:cubicBezTo>
                <a:cubicBezTo>
                  <a:pt x="41386" y="91032"/>
                  <a:pt x="43065" y="91008"/>
                  <a:pt x="44756" y="90985"/>
                </a:cubicBezTo>
                <a:cubicBezTo>
                  <a:pt x="44791" y="91616"/>
                  <a:pt x="44839" y="92235"/>
                  <a:pt x="44875" y="92854"/>
                </a:cubicBezTo>
                <a:cubicBezTo>
                  <a:pt x="44934" y="93711"/>
                  <a:pt x="44994" y="94556"/>
                  <a:pt x="45065" y="95414"/>
                </a:cubicBezTo>
                <a:cubicBezTo>
                  <a:pt x="45363" y="99259"/>
                  <a:pt x="45649" y="103153"/>
                  <a:pt x="46339" y="106951"/>
                </a:cubicBezTo>
                <a:cubicBezTo>
                  <a:pt x="46371" y="107131"/>
                  <a:pt x="46524" y="107215"/>
                  <a:pt x="46680" y="107215"/>
                </a:cubicBezTo>
                <a:cubicBezTo>
                  <a:pt x="46874" y="107215"/>
                  <a:pt x="47073" y="107086"/>
                  <a:pt x="47054" y="106856"/>
                </a:cubicBezTo>
                <a:cubicBezTo>
                  <a:pt x="46780" y="103379"/>
                  <a:pt x="46315" y="99914"/>
                  <a:pt x="46030" y="96426"/>
                </a:cubicBezTo>
                <a:cubicBezTo>
                  <a:pt x="45923" y="95235"/>
                  <a:pt x="45839" y="94044"/>
                  <a:pt x="45756" y="92854"/>
                </a:cubicBezTo>
                <a:cubicBezTo>
                  <a:pt x="45720" y="92235"/>
                  <a:pt x="45673" y="91604"/>
                  <a:pt x="45637" y="90973"/>
                </a:cubicBezTo>
                <a:cubicBezTo>
                  <a:pt x="47327" y="90949"/>
                  <a:pt x="49018" y="90937"/>
                  <a:pt x="50709" y="90913"/>
                </a:cubicBezTo>
                <a:cubicBezTo>
                  <a:pt x="50745" y="91568"/>
                  <a:pt x="50792" y="92211"/>
                  <a:pt x="50828" y="92854"/>
                </a:cubicBezTo>
                <a:cubicBezTo>
                  <a:pt x="50887" y="93711"/>
                  <a:pt x="50947" y="94556"/>
                  <a:pt x="51018" y="95414"/>
                </a:cubicBezTo>
                <a:cubicBezTo>
                  <a:pt x="51316" y="99259"/>
                  <a:pt x="51602" y="103153"/>
                  <a:pt x="52292" y="106951"/>
                </a:cubicBezTo>
                <a:cubicBezTo>
                  <a:pt x="52324" y="107131"/>
                  <a:pt x="52477" y="107215"/>
                  <a:pt x="52633" y="107215"/>
                </a:cubicBezTo>
                <a:cubicBezTo>
                  <a:pt x="52827" y="107215"/>
                  <a:pt x="53027" y="107086"/>
                  <a:pt x="53007" y="106856"/>
                </a:cubicBezTo>
                <a:cubicBezTo>
                  <a:pt x="52733" y="103379"/>
                  <a:pt x="52269" y="99914"/>
                  <a:pt x="51983" y="96426"/>
                </a:cubicBezTo>
                <a:cubicBezTo>
                  <a:pt x="51876" y="95235"/>
                  <a:pt x="51792" y="94044"/>
                  <a:pt x="51709" y="92854"/>
                </a:cubicBezTo>
                <a:cubicBezTo>
                  <a:pt x="51673" y="92211"/>
                  <a:pt x="51626" y="91556"/>
                  <a:pt x="51590" y="90913"/>
                </a:cubicBezTo>
                <a:cubicBezTo>
                  <a:pt x="53281" y="90901"/>
                  <a:pt x="54971" y="90877"/>
                  <a:pt x="56662" y="90877"/>
                </a:cubicBezTo>
                <a:cubicBezTo>
                  <a:pt x="56698" y="91532"/>
                  <a:pt x="56733" y="92199"/>
                  <a:pt x="56781" y="92854"/>
                </a:cubicBezTo>
                <a:cubicBezTo>
                  <a:pt x="56841" y="93711"/>
                  <a:pt x="56900" y="94556"/>
                  <a:pt x="56972" y="95414"/>
                </a:cubicBezTo>
                <a:cubicBezTo>
                  <a:pt x="57269" y="99259"/>
                  <a:pt x="57555" y="103153"/>
                  <a:pt x="58246" y="106951"/>
                </a:cubicBezTo>
                <a:cubicBezTo>
                  <a:pt x="58277" y="107131"/>
                  <a:pt x="58430" y="107215"/>
                  <a:pt x="58586" y="107215"/>
                </a:cubicBezTo>
                <a:cubicBezTo>
                  <a:pt x="58780" y="107215"/>
                  <a:pt x="58980" y="107086"/>
                  <a:pt x="58960" y="106856"/>
                </a:cubicBezTo>
                <a:cubicBezTo>
                  <a:pt x="58686" y="103379"/>
                  <a:pt x="58222" y="99914"/>
                  <a:pt x="57936" y="96426"/>
                </a:cubicBezTo>
                <a:cubicBezTo>
                  <a:pt x="57829" y="95235"/>
                  <a:pt x="57745" y="94044"/>
                  <a:pt x="57662" y="92854"/>
                </a:cubicBezTo>
                <a:cubicBezTo>
                  <a:pt x="57626" y="92199"/>
                  <a:pt x="57579" y="91532"/>
                  <a:pt x="57543" y="90866"/>
                </a:cubicBezTo>
                <a:cubicBezTo>
                  <a:pt x="59234" y="90854"/>
                  <a:pt x="60924" y="90854"/>
                  <a:pt x="62615" y="90854"/>
                </a:cubicBezTo>
                <a:cubicBezTo>
                  <a:pt x="62651" y="91520"/>
                  <a:pt x="62687" y="92187"/>
                  <a:pt x="62734" y="92854"/>
                </a:cubicBezTo>
                <a:cubicBezTo>
                  <a:pt x="62794" y="93711"/>
                  <a:pt x="62853" y="94556"/>
                  <a:pt x="62925" y="95414"/>
                </a:cubicBezTo>
                <a:cubicBezTo>
                  <a:pt x="63222" y="99259"/>
                  <a:pt x="63508" y="103153"/>
                  <a:pt x="64199" y="106951"/>
                </a:cubicBezTo>
                <a:cubicBezTo>
                  <a:pt x="64231" y="107131"/>
                  <a:pt x="64383" y="107215"/>
                  <a:pt x="64540" y="107215"/>
                </a:cubicBezTo>
                <a:cubicBezTo>
                  <a:pt x="64733" y="107215"/>
                  <a:pt x="64933" y="107086"/>
                  <a:pt x="64913" y="106856"/>
                </a:cubicBezTo>
                <a:cubicBezTo>
                  <a:pt x="64639" y="103379"/>
                  <a:pt x="64175" y="99914"/>
                  <a:pt x="63889" y="96426"/>
                </a:cubicBezTo>
                <a:cubicBezTo>
                  <a:pt x="63782" y="95235"/>
                  <a:pt x="63699" y="94044"/>
                  <a:pt x="63615" y="92854"/>
                </a:cubicBezTo>
                <a:cubicBezTo>
                  <a:pt x="63580" y="92187"/>
                  <a:pt x="63532" y="91520"/>
                  <a:pt x="63496" y="90854"/>
                </a:cubicBezTo>
                <a:cubicBezTo>
                  <a:pt x="63972" y="90854"/>
                  <a:pt x="64449" y="90842"/>
                  <a:pt x="64925" y="90842"/>
                </a:cubicBezTo>
                <a:cubicBezTo>
                  <a:pt x="66556" y="90842"/>
                  <a:pt x="68186" y="90873"/>
                  <a:pt x="69814" y="90873"/>
                </a:cubicBezTo>
                <a:cubicBezTo>
                  <a:pt x="70861" y="90873"/>
                  <a:pt x="71906" y="90860"/>
                  <a:pt x="72950" y="90818"/>
                </a:cubicBezTo>
                <a:cubicBezTo>
                  <a:pt x="73378" y="90806"/>
                  <a:pt x="73378" y="90163"/>
                  <a:pt x="72950" y="90151"/>
                </a:cubicBezTo>
                <a:cubicBezTo>
                  <a:pt x="71087" y="90067"/>
                  <a:pt x="69216" y="90041"/>
                  <a:pt x="67344" y="90041"/>
                </a:cubicBezTo>
                <a:cubicBezTo>
                  <a:pt x="66045" y="90041"/>
                  <a:pt x="64746" y="90053"/>
                  <a:pt x="63449" y="90068"/>
                </a:cubicBezTo>
                <a:cubicBezTo>
                  <a:pt x="63377" y="88746"/>
                  <a:pt x="63306" y="87425"/>
                  <a:pt x="63246" y="86115"/>
                </a:cubicBezTo>
                <a:cubicBezTo>
                  <a:pt x="63222" y="85353"/>
                  <a:pt x="63187" y="84603"/>
                  <a:pt x="63163" y="83853"/>
                </a:cubicBezTo>
                <a:lnTo>
                  <a:pt x="64925" y="83853"/>
                </a:lnTo>
                <a:cubicBezTo>
                  <a:pt x="66456" y="83853"/>
                  <a:pt x="67987" y="83876"/>
                  <a:pt x="69515" y="83876"/>
                </a:cubicBezTo>
                <a:cubicBezTo>
                  <a:pt x="70662" y="83876"/>
                  <a:pt x="71807" y="83863"/>
                  <a:pt x="72950" y="83817"/>
                </a:cubicBezTo>
                <a:cubicBezTo>
                  <a:pt x="73378" y="83805"/>
                  <a:pt x="73378" y="83174"/>
                  <a:pt x="72950" y="83150"/>
                </a:cubicBezTo>
                <a:cubicBezTo>
                  <a:pt x="71104" y="83069"/>
                  <a:pt x="69255" y="83042"/>
                  <a:pt x="67404" y="83042"/>
                </a:cubicBezTo>
                <a:cubicBezTo>
                  <a:pt x="65983" y="83042"/>
                  <a:pt x="64561" y="83058"/>
                  <a:pt x="63139" y="83079"/>
                </a:cubicBezTo>
                <a:cubicBezTo>
                  <a:pt x="63068" y="81007"/>
                  <a:pt x="63020" y="78935"/>
                  <a:pt x="62996" y="76864"/>
                </a:cubicBezTo>
                <a:lnTo>
                  <a:pt x="64925" y="76852"/>
                </a:lnTo>
                <a:cubicBezTo>
                  <a:pt x="66556" y="76852"/>
                  <a:pt x="68186" y="76883"/>
                  <a:pt x="69814" y="76883"/>
                </a:cubicBezTo>
                <a:cubicBezTo>
                  <a:pt x="70861" y="76883"/>
                  <a:pt x="71906" y="76870"/>
                  <a:pt x="72950" y="76828"/>
                </a:cubicBezTo>
                <a:cubicBezTo>
                  <a:pt x="73378" y="76816"/>
                  <a:pt x="73378" y="76173"/>
                  <a:pt x="72950" y="76161"/>
                </a:cubicBezTo>
                <a:cubicBezTo>
                  <a:pt x="71073" y="76074"/>
                  <a:pt x="69189" y="76047"/>
                  <a:pt x="67303" y="76047"/>
                </a:cubicBezTo>
                <a:cubicBezTo>
                  <a:pt x="65863" y="76047"/>
                  <a:pt x="64423" y="76063"/>
                  <a:pt x="62984" y="76078"/>
                </a:cubicBezTo>
                <a:cubicBezTo>
                  <a:pt x="62948" y="74006"/>
                  <a:pt x="62937" y="71935"/>
                  <a:pt x="62937" y="69863"/>
                </a:cubicBezTo>
                <a:lnTo>
                  <a:pt x="64925" y="69863"/>
                </a:lnTo>
                <a:cubicBezTo>
                  <a:pt x="66456" y="69863"/>
                  <a:pt x="67987" y="69886"/>
                  <a:pt x="69515" y="69886"/>
                </a:cubicBezTo>
                <a:cubicBezTo>
                  <a:pt x="70662" y="69886"/>
                  <a:pt x="71807" y="69873"/>
                  <a:pt x="72950" y="69827"/>
                </a:cubicBezTo>
                <a:cubicBezTo>
                  <a:pt x="73378" y="69815"/>
                  <a:pt x="73378" y="69184"/>
                  <a:pt x="72950" y="69160"/>
                </a:cubicBezTo>
                <a:cubicBezTo>
                  <a:pt x="71070" y="69080"/>
                  <a:pt x="69183" y="69052"/>
                  <a:pt x="67293" y="69052"/>
                </a:cubicBezTo>
                <a:cubicBezTo>
                  <a:pt x="65842" y="69052"/>
                  <a:pt x="64389" y="69068"/>
                  <a:pt x="62937" y="69089"/>
                </a:cubicBezTo>
                <a:cubicBezTo>
                  <a:pt x="62948" y="67815"/>
                  <a:pt x="62948" y="66541"/>
                  <a:pt x="62960" y="65267"/>
                </a:cubicBezTo>
                <a:cubicBezTo>
                  <a:pt x="62972" y="64469"/>
                  <a:pt x="62972" y="63672"/>
                  <a:pt x="62984" y="62874"/>
                </a:cubicBezTo>
                <a:cubicBezTo>
                  <a:pt x="63639" y="62874"/>
                  <a:pt x="64282" y="62862"/>
                  <a:pt x="64925" y="62862"/>
                </a:cubicBezTo>
                <a:cubicBezTo>
                  <a:pt x="66532" y="62862"/>
                  <a:pt x="68140" y="62888"/>
                  <a:pt x="69744" y="62888"/>
                </a:cubicBezTo>
                <a:cubicBezTo>
                  <a:pt x="70814" y="62888"/>
                  <a:pt x="71883" y="62876"/>
                  <a:pt x="72950" y="62838"/>
                </a:cubicBezTo>
                <a:cubicBezTo>
                  <a:pt x="73378" y="62826"/>
                  <a:pt x="73378" y="62183"/>
                  <a:pt x="72950" y="62172"/>
                </a:cubicBezTo>
                <a:cubicBezTo>
                  <a:pt x="71073" y="62084"/>
                  <a:pt x="69193" y="62057"/>
                  <a:pt x="67310" y="62057"/>
                </a:cubicBezTo>
                <a:cubicBezTo>
                  <a:pt x="65873" y="62057"/>
                  <a:pt x="64434" y="62073"/>
                  <a:pt x="62996" y="62088"/>
                </a:cubicBezTo>
                <a:cubicBezTo>
                  <a:pt x="63020" y="60016"/>
                  <a:pt x="63056" y="57945"/>
                  <a:pt x="63103" y="55873"/>
                </a:cubicBezTo>
                <a:lnTo>
                  <a:pt x="64925" y="55873"/>
                </a:lnTo>
                <a:cubicBezTo>
                  <a:pt x="66456" y="55873"/>
                  <a:pt x="67987" y="55896"/>
                  <a:pt x="69515" y="55896"/>
                </a:cubicBezTo>
                <a:cubicBezTo>
                  <a:pt x="70662" y="55896"/>
                  <a:pt x="71807" y="55883"/>
                  <a:pt x="72950" y="55837"/>
                </a:cubicBezTo>
                <a:cubicBezTo>
                  <a:pt x="73378" y="55825"/>
                  <a:pt x="73378" y="55194"/>
                  <a:pt x="72950" y="55171"/>
                </a:cubicBezTo>
                <a:cubicBezTo>
                  <a:pt x="71104" y="55090"/>
                  <a:pt x="69251" y="55062"/>
                  <a:pt x="67394" y="55062"/>
                </a:cubicBezTo>
                <a:cubicBezTo>
                  <a:pt x="65969" y="55062"/>
                  <a:pt x="64542" y="55079"/>
                  <a:pt x="63115" y="55099"/>
                </a:cubicBezTo>
                <a:cubicBezTo>
                  <a:pt x="63163" y="53028"/>
                  <a:pt x="63210" y="50956"/>
                  <a:pt x="63258" y="48884"/>
                </a:cubicBezTo>
                <a:cubicBezTo>
                  <a:pt x="63806" y="48884"/>
                  <a:pt x="64365" y="48872"/>
                  <a:pt x="64925" y="48872"/>
                </a:cubicBezTo>
                <a:cubicBezTo>
                  <a:pt x="66548" y="48872"/>
                  <a:pt x="68181" y="48903"/>
                  <a:pt x="69811" y="48903"/>
                </a:cubicBezTo>
                <a:cubicBezTo>
                  <a:pt x="70859" y="48903"/>
                  <a:pt x="71906" y="48890"/>
                  <a:pt x="72950" y="48848"/>
                </a:cubicBezTo>
                <a:cubicBezTo>
                  <a:pt x="73378" y="48837"/>
                  <a:pt x="73378" y="48194"/>
                  <a:pt x="72950" y="48182"/>
                </a:cubicBezTo>
                <a:cubicBezTo>
                  <a:pt x="71127" y="48094"/>
                  <a:pt x="69297" y="48067"/>
                  <a:pt x="67465" y="48067"/>
                </a:cubicBezTo>
                <a:cubicBezTo>
                  <a:pt x="66066" y="48067"/>
                  <a:pt x="64667" y="48083"/>
                  <a:pt x="63270" y="48098"/>
                </a:cubicBezTo>
                <a:cubicBezTo>
                  <a:pt x="63318" y="46027"/>
                  <a:pt x="63365" y="43955"/>
                  <a:pt x="63413" y="41883"/>
                </a:cubicBezTo>
                <a:lnTo>
                  <a:pt x="64925" y="41883"/>
                </a:lnTo>
                <a:cubicBezTo>
                  <a:pt x="66449" y="41883"/>
                  <a:pt x="67977" y="41907"/>
                  <a:pt x="69506" y="41907"/>
                </a:cubicBezTo>
                <a:cubicBezTo>
                  <a:pt x="70654" y="41907"/>
                  <a:pt x="71802" y="41894"/>
                  <a:pt x="72950" y="41848"/>
                </a:cubicBezTo>
                <a:cubicBezTo>
                  <a:pt x="73378" y="41836"/>
                  <a:pt x="73378" y="41205"/>
                  <a:pt x="72950" y="41181"/>
                </a:cubicBezTo>
                <a:cubicBezTo>
                  <a:pt x="71080" y="41096"/>
                  <a:pt x="69206" y="41070"/>
                  <a:pt x="67330" y="41070"/>
                </a:cubicBezTo>
                <a:cubicBezTo>
                  <a:pt x="66029" y="41070"/>
                  <a:pt x="64727" y="41083"/>
                  <a:pt x="63425" y="41097"/>
                </a:cubicBezTo>
                <a:cubicBezTo>
                  <a:pt x="63472" y="39038"/>
                  <a:pt x="63508" y="36954"/>
                  <a:pt x="63544" y="34894"/>
                </a:cubicBezTo>
                <a:cubicBezTo>
                  <a:pt x="64008" y="34882"/>
                  <a:pt x="64461" y="34882"/>
                  <a:pt x="64925" y="34882"/>
                </a:cubicBezTo>
                <a:cubicBezTo>
                  <a:pt x="66525" y="34882"/>
                  <a:pt x="68130" y="34908"/>
                  <a:pt x="69736" y="34908"/>
                </a:cubicBezTo>
                <a:cubicBezTo>
                  <a:pt x="70807" y="34908"/>
                  <a:pt x="71878" y="34897"/>
                  <a:pt x="72950" y="34859"/>
                </a:cubicBezTo>
                <a:cubicBezTo>
                  <a:pt x="73378" y="34835"/>
                  <a:pt x="73378" y="34204"/>
                  <a:pt x="72950" y="34192"/>
                </a:cubicBezTo>
                <a:cubicBezTo>
                  <a:pt x="71108" y="34108"/>
                  <a:pt x="69258" y="34081"/>
                  <a:pt x="67407" y="34081"/>
                </a:cubicBezTo>
                <a:cubicBezTo>
                  <a:pt x="66123" y="34081"/>
                  <a:pt x="64838" y="34094"/>
                  <a:pt x="63556" y="34109"/>
                </a:cubicBezTo>
                <a:cubicBezTo>
                  <a:pt x="63591" y="32037"/>
                  <a:pt x="63615" y="29965"/>
                  <a:pt x="63627" y="27893"/>
                </a:cubicBezTo>
                <a:lnTo>
                  <a:pt x="64925" y="27893"/>
                </a:lnTo>
                <a:cubicBezTo>
                  <a:pt x="65111" y="27893"/>
                  <a:pt x="65297" y="27892"/>
                  <a:pt x="65484" y="27892"/>
                </a:cubicBezTo>
                <a:cubicBezTo>
                  <a:pt x="66890" y="27892"/>
                  <a:pt x="68300" y="27913"/>
                  <a:pt x="69711" y="27913"/>
                </a:cubicBezTo>
                <a:cubicBezTo>
                  <a:pt x="70790" y="27913"/>
                  <a:pt x="71870" y="27901"/>
                  <a:pt x="72950" y="27858"/>
                </a:cubicBezTo>
                <a:cubicBezTo>
                  <a:pt x="73378" y="27846"/>
                  <a:pt x="73378" y="27215"/>
                  <a:pt x="72950" y="27191"/>
                </a:cubicBezTo>
                <a:cubicBezTo>
                  <a:pt x="71122" y="27107"/>
                  <a:pt x="69286" y="27080"/>
                  <a:pt x="67451" y="27080"/>
                </a:cubicBezTo>
                <a:cubicBezTo>
                  <a:pt x="66179" y="27080"/>
                  <a:pt x="64907" y="27093"/>
                  <a:pt x="63639" y="27108"/>
                </a:cubicBezTo>
                <a:cubicBezTo>
                  <a:pt x="63639" y="25953"/>
                  <a:pt x="63639" y="24786"/>
                  <a:pt x="63639" y="23619"/>
                </a:cubicBezTo>
                <a:cubicBezTo>
                  <a:pt x="63639" y="22714"/>
                  <a:pt x="63639" y="21809"/>
                  <a:pt x="63627" y="20893"/>
                </a:cubicBezTo>
                <a:lnTo>
                  <a:pt x="64925" y="20893"/>
                </a:lnTo>
                <a:cubicBezTo>
                  <a:pt x="66563" y="20893"/>
                  <a:pt x="68196" y="20924"/>
                  <a:pt x="69825" y="20924"/>
                </a:cubicBezTo>
                <a:cubicBezTo>
                  <a:pt x="70873" y="20924"/>
                  <a:pt x="71918" y="20911"/>
                  <a:pt x="72962" y="20869"/>
                </a:cubicBezTo>
                <a:cubicBezTo>
                  <a:pt x="73390" y="20857"/>
                  <a:pt x="73390" y="20226"/>
                  <a:pt x="72962" y="20202"/>
                </a:cubicBezTo>
                <a:cubicBezTo>
                  <a:pt x="71134" y="20118"/>
                  <a:pt x="69298" y="20091"/>
                  <a:pt x="67461" y="20091"/>
                </a:cubicBezTo>
                <a:cubicBezTo>
                  <a:pt x="66187" y="20091"/>
                  <a:pt x="64912" y="20104"/>
                  <a:pt x="63639" y="20119"/>
                </a:cubicBezTo>
                <a:cubicBezTo>
                  <a:pt x="63615" y="18047"/>
                  <a:pt x="63591" y="15975"/>
                  <a:pt x="63532" y="13904"/>
                </a:cubicBezTo>
                <a:lnTo>
                  <a:pt x="64937" y="13904"/>
                </a:lnTo>
                <a:cubicBezTo>
                  <a:pt x="66544" y="13904"/>
                  <a:pt x="68152" y="13929"/>
                  <a:pt x="69756" y="13929"/>
                </a:cubicBezTo>
                <a:cubicBezTo>
                  <a:pt x="70826" y="13929"/>
                  <a:pt x="71895" y="13918"/>
                  <a:pt x="72962" y="13880"/>
                </a:cubicBezTo>
                <a:cubicBezTo>
                  <a:pt x="73390" y="13856"/>
                  <a:pt x="73390" y="13225"/>
                  <a:pt x="72962" y="13201"/>
                </a:cubicBezTo>
                <a:cubicBezTo>
                  <a:pt x="71113" y="13124"/>
                  <a:pt x="69261" y="13097"/>
                  <a:pt x="67407" y="13097"/>
                </a:cubicBezTo>
                <a:cubicBezTo>
                  <a:pt x="66108" y="13097"/>
                  <a:pt x="64808" y="13110"/>
                  <a:pt x="63508" y="13130"/>
                </a:cubicBezTo>
                <a:cubicBezTo>
                  <a:pt x="63496" y="12737"/>
                  <a:pt x="63484" y="12344"/>
                  <a:pt x="63472" y="11951"/>
                </a:cubicBezTo>
                <a:cubicBezTo>
                  <a:pt x="63377" y="9379"/>
                  <a:pt x="63199" y="6819"/>
                  <a:pt x="63008" y="4260"/>
                </a:cubicBezTo>
                <a:cubicBezTo>
                  <a:pt x="62913" y="2890"/>
                  <a:pt x="62806" y="1521"/>
                  <a:pt x="62698" y="152"/>
                </a:cubicBezTo>
                <a:cubicBezTo>
                  <a:pt x="62692" y="51"/>
                  <a:pt x="62615" y="0"/>
                  <a:pt x="62541" y="0"/>
                </a:cubicBezTo>
                <a:cubicBezTo>
                  <a:pt x="62466" y="0"/>
                  <a:pt x="62395" y="51"/>
                  <a:pt x="62401" y="152"/>
                </a:cubicBezTo>
                <a:cubicBezTo>
                  <a:pt x="62484" y="1521"/>
                  <a:pt x="62544" y="2890"/>
                  <a:pt x="62579" y="4260"/>
                </a:cubicBezTo>
                <a:cubicBezTo>
                  <a:pt x="62639" y="6391"/>
                  <a:pt x="62663" y="8522"/>
                  <a:pt x="62710" y="10641"/>
                </a:cubicBezTo>
                <a:cubicBezTo>
                  <a:pt x="62734" y="11475"/>
                  <a:pt x="62746" y="12296"/>
                  <a:pt x="62758" y="13130"/>
                </a:cubicBezTo>
                <a:cubicBezTo>
                  <a:pt x="61413" y="13154"/>
                  <a:pt x="60055" y="13165"/>
                  <a:pt x="58698" y="13177"/>
                </a:cubicBezTo>
                <a:lnTo>
                  <a:pt x="57555" y="13177"/>
                </a:lnTo>
                <a:cubicBezTo>
                  <a:pt x="57543" y="12773"/>
                  <a:pt x="57531" y="12356"/>
                  <a:pt x="57519" y="11951"/>
                </a:cubicBezTo>
                <a:cubicBezTo>
                  <a:pt x="57424" y="9379"/>
                  <a:pt x="57245" y="6819"/>
                  <a:pt x="57055" y="4260"/>
                </a:cubicBezTo>
                <a:cubicBezTo>
                  <a:pt x="56948" y="2890"/>
                  <a:pt x="56852" y="1521"/>
                  <a:pt x="56745" y="152"/>
                </a:cubicBezTo>
                <a:cubicBezTo>
                  <a:pt x="56739" y="51"/>
                  <a:pt x="56662" y="0"/>
                  <a:pt x="56588" y="0"/>
                </a:cubicBezTo>
                <a:cubicBezTo>
                  <a:pt x="56513" y="0"/>
                  <a:pt x="56442" y="51"/>
                  <a:pt x="56448" y="152"/>
                </a:cubicBezTo>
                <a:cubicBezTo>
                  <a:pt x="56531" y="1521"/>
                  <a:pt x="56591" y="2890"/>
                  <a:pt x="56626" y="4260"/>
                </a:cubicBezTo>
                <a:cubicBezTo>
                  <a:pt x="56686" y="6391"/>
                  <a:pt x="56710" y="8522"/>
                  <a:pt x="56757" y="10641"/>
                </a:cubicBezTo>
                <a:cubicBezTo>
                  <a:pt x="56781" y="11487"/>
                  <a:pt x="56793" y="12332"/>
                  <a:pt x="56817" y="13189"/>
                </a:cubicBezTo>
                <a:cubicBezTo>
                  <a:pt x="55078" y="13201"/>
                  <a:pt x="53340" y="13201"/>
                  <a:pt x="51602" y="13225"/>
                </a:cubicBezTo>
                <a:cubicBezTo>
                  <a:pt x="51590" y="12796"/>
                  <a:pt x="51578" y="12380"/>
                  <a:pt x="51566" y="11951"/>
                </a:cubicBezTo>
                <a:cubicBezTo>
                  <a:pt x="51471" y="9379"/>
                  <a:pt x="51292" y="6819"/>
                  <a:pt x="51102" y="4260"/>
                </a:cubicBezTo>
                <a:cubicBezTo>
                  <a:pt x="51007" y="2890"/>
                  <a:pt x="50899" y="1521"/>
                  <a:pt x="50792" y="152"/>
                </a:cubicBezTo>
                <a:cubicBezTo>
                  <a:pt x="50786" y="51"/>
                  <a:pt x="50709" y="0"/>
                  <a:pt x="50634" y="0"/>
                </a:cubicBezTo>
                <a:cubicBezTo>
                  <a:pt x="50560" y="0"/>
                  <a:pt x="50489" y="51"/>
                  <a:pt x="50495" y="152"/>
                </a:cubicBezTo>
                <a:cubicBezTo>
                  <a:pt x="50578" y="1521"/>
                  <a:pt x="50637" y="2890"/>
                  <a:pt x="50673" y="4260"/>
                </a:cubicBezTo>
                <a:cubicBezTo>
                  <a:pt x="50733" y="6391"/>
                  <a:pt x="50756" y="8522"/>
                  <a:pt x="50804" y="10641"/>
                </a:cubicBezTo>
                <a:cubicBezTo>
                  <a:pt x="50828" y="11499"/>
                  <a:pt x="50840" y="12368"/>
                  <a:pt x="50864" y="13225"/>
                </a:cubicBezTo>
                <a:cubicBezTo>
                  <a:pt x="49125" y="13249"/>
                  <a:pt x="47387" y="13261"/>
                  <a:pt x="45649" y="13285"/>
                </a:cubicBezTo>
                <a:cubicBezTo>
                  <a:pt x="45637" y="12844"/>
                  <a:pt x="45625" y="12392"/>
                  <a:pt x="45613" y="11951"/>
                </a:cubicBezTo>
                <a:cubicBezTo>
                  <a:pt x="45518" y="9379"/>
                  <a:pt x="45339" y="6819"/>
                  <a:pt x="45149" y="4260"/>
                </a:cubicBezTo>
                <a:cubicBezTo>
                  <a:pt x="45041" y="2890"/>
                  <a:pt x="44946" y="1521"/>
                  <a:pt x="44839" y="152"/>
                </a:cubicBezTo>
                <a:cubicBezTo>
                  <a:pt x="44833" y="51"/>
                  <a:pt x="44756" y="0"/>
                  <a:pt x="44681" y="0"/>
                </a:cubicBezTo>
                <a:cubicBezTo>
                  <a:pt x="44607" y="0"/>
                  <a:pt x="44535" y="51"/>
                  <a:pt x="44541" y="152"/>
                </a:cubicBezTo>
                <a:cubicBezTo>
                  <a:pt x="44625" y="1521"/>
                  <a:pt x="44684" y="2890"/>
                  <a:pt x="44720" y="4260"/>
                </a:cubicBezTo>
                <a:cubicBezTo>
                  <a:pt x="44780" y="6391"/>
                  <a:pt x="44803" y="8522"/>
                  <a:pt x="44851" y="10641"/>
                </a:cubicBezTo>
                <a:cubicBezTo>
                  <a:pt x="44875" y="11522"/>
                  <a:pt x="44887" y="12403"/>
                  <a:pt x="44911" y="13296"/>
                </a:cubicBezTo>
                <a:lnTo>
                  <a:pt x="44446" y="13296"/>
                </a:lnTo>
                <a:cubicBezTo>
                  <a:pt x="42863" y="13320"/>
                  <a:pt x="41279" y="13344"/>
                  <a:pt x="39707" y="13368"/>
                </a:cubicBezTo>
                <a:cubicBezTo>
                  <a:pt x="39696" y="12892"/>
                  <a:pt x="39672" y="12427"/>
                  <a:pt x="39660" y="11951"/>
                </a:cubicBezTo>
                <a:cubicBezTo>
                  <a:pt x="39565" y="9379"/>
                  <a:pt x="39386" y="6819"/>
                  <a:pt x="39196" y="4260"/>
                </a:cubicBezTo>
                <a:cubicBezTo>
                  <a:pt x="39088" y="2890"/>
                  <a:pt x="38993" y="1521"/>
                  <a:pt x="38886" y="152"/>
                </a:cubicBezTo>
                <a:cubicBezTo>
                  <a:pt x="38880" y="51"/>
                  <a:pt x="38803" y="0"/>
                  <a:pt x="38728" y="0"/>
                </a:cubicBezTo>
                <a:cubicBezTo>
                  <a:pt x="38654" y="0"/>
                  <a:pt x="38582" y="51"/>
                  <a:pt x="38588" y="152"/>
                </a:cubicBezTo>
                <a:cubicBezTo>
                  <a:pt x="38672" y="1521"/>
                  <a:pt x="38731" y="2890"/>
                  <a:pt x="38767" y="4260"/>
                </a:cubicBezTo>
                <a:cubicBezTo>
                  <a:pt x="38826" y="6391"/>
                  <a:pt x="38850" y="8522"/>
                  <a:pt x="38898" y="10641"/>
                </a:cubicBezTo>
                <a:cubicBezTo>
                  <a:pt x="38922" y="11558"/>
                  <a:pt x="38934" y="12463"/>
                  <a:pt x="38957" y="13380"/>
                </a:cubicBezTo>
                <a:cubicBezTo>
                  <a:pt x="37219" y="13404"/>
                  <a:pt x="35493" y="13439"/>
                  <a:pt x="33754" y="13475"/>
                </a:cubicBezTo>
                <a:cubicBezTo>
                  <a:pt x="33742" y="12963"/>
                  <a:pt x="33719" y="12463"/>
                  <a:pt x="33707" y="11951"/>
                </a:cubicBezTo>
                <a:cubicBezTo>
                  <a:pt x="33611" y="9379"/>
                  <a:pt x="33433" y="6819"/>
                  <a:pt x="33242" y="4260"/>
                </a:cubicBezTo>
                <a:cubicBezTo>
                  <a:pt x="33135" y="2890"/>
                  <a:pt x="33028" y="1521"/>
                  <a:pt x="32933" y="152"/>
                </a:cubicBezTo>
                <a:cubicBezTo>
                  <a:pt x="32927" y="51"/>
                  <a:pt x="32849" y="0"/>
                  <a:pt x="32775" y="0"/>
                </a:cubicBezTo>
                <a:cubicBezTo>
                  <a:pt x="32701" y="0"/>
                  <a:pt x="32629" y="51"/>
                  <a:pt x="32635" y="152"/>
                </a:cubicBezTo>
                <a:cubicBezTo>
                  <a:pt x="32719" y="1521"/>
                  <a:pt x="32778" y="2890"/>
                  <a:pt x="32814" y="4260"/>
                </a:cubicBezTo>
                <a:cubicBezTo>
                  <a:pt x="32873" y="6391"/>
                  <a:pt x="32897" y="8522"/>
                  <a:pt x="32945" y="10641"/>
                </a:cubicBezTo>
                <a:cubicBezTo>
                  <a:pt x="32969" y="11594"/>
                  <a:pt x="32980" y="12534"/>
                  <a:pt x="33004" y="13487"/>
                </a:cubicBezTo>
                <a:cubicBezTo>
                  <a:pt x="31266" y="13523"/>
                  <a:pt x="29540" y="13558"/>
                  <a:pt x="27801" y="13606"/>
                </a:cubicBezTo>
                <a:cubicBezTo>
                  <a:pt x="27789" y="13046"/>
                  <a:pt x="27766" y="12499"/>
                  <a:pt x="27754" y="11951"/>
                </a:cubicBezTo>
                <a:cubicBezTo>
                  <a:pt x="27658" y="9379"/>
                  <a:pt x="27480" y="6819"/>
                  <a:pt x="27289" y="4260"/>
                </a:cubicBezTo>
                <a:cubicBezTo>
                  <a:pt x="27182" y="2890"/>
                  <a:pt x="27075" y="1521"/>
                  <a:pt x="26980" y="152"/>
                </a:cubicBezTo>
                <a:cubicBezTo>
                  <a:pt x="26974" y="51"/>
                  <a:pt x="26896" y="0"/>
                  <a:pt x="26822" y="0"/>
                </a:cubicBezTo>
                <a:cubicBezTo>
                  <a:pt x="26748" y="0"/>
                  <a:pt x="26676" y="51"/>
                  <a:pt x="26682" y="152"/>
                </a:cubicBezTo>
                <a:cubicBezTo>
                  <a:pt x="26765" y="1521"/>
                  <a:pt x="26825" y="2890"/>
                  <a:pt x="26861" y="4260"/>
                </a:cubicBezTo>
                <a:cubicBezTo>
                  <a:pt x="26920" y="6391"/>
                  <a:pt x="26944" y="8522"/>
                  <a:pt x="26992" y="10641"/>
                </a:cubicBezTo>
                <a:cubicBezTo>
                  <a:pt x="27015" y="11630"/>
                  <a:pt x="27039" y="12630"/>
                  <a:pt x="27051" y="13618"/>
                </a:cubicBezTo>
                <a:cubicBezTo>
                  <a:pt x="25325" y="13666"/>
                  <a:pt x="23586" y="13701"/>
                  <a:pt x="21848" y="13749"/>
                </a:cubicBezTo>
                <a:cubicBezTo>
                  <a:pt x="21836" y="13154"/>
                  <a:pt x="21812" y="12546"/>
                  <a:pt x="21800" y="11951"/>
                </a:cubicBezTo>
                <a:cubicBezTo>
                  <a:pt x="21705" y="9379"/>
                  <a:pt x="21527" y="6819"/>
                  <a:pt x="21336" y="4272"/>
                </a:cubicBezTo>
                <a:cubicBezTo>
                  <a:pt x="21229" y="2890"/>
                  <a:pt x="21122" y="1521"/>
                  <a:pt x="21027" y="152"/>
                </a:cubicBezTo>
                <a:cubicBezTo>
                  <a:pt x="21021" y="51"/>
                  <a:pt x="20943" y="0"/>
                  <a:pt x="20869" y="0"/>
                </a:cubicBezTo>
                <a:close/>
              </a:path>
            </a:pathLst>
          </a:custGeom>
          <a:solidFill>
            <a:srgbClr val="FDB4C4">
              <a:alpha val="1562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5" name="Google Shape;1645;p15"/>
          <p:cNvSpPr/>
          <p:nvPr/>
        </p:nvSpPr>
        <p:spPr>
          <a:xfrm>
            <a:off x="5424054" y="0"/>
            <a:ext cx="3729395" cy="51718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6" name="Google Shape;1646;p15"/>
          <p:cNvSpPr/>
          <p:nvPr/>
        </p:nvSpPr>
        <p:spPr>
          <a:xfrm rot="-5400000">
            <a:off x="2662510" y="402809"/>
            <a:ext cx="5173350" cy="4367732"/>
          </a:xfrm>
          <a:prstGeom prst="doubleWave">
            <a:avLst>
              <a:gd name="adj1" fmla="val 6250"/>
              <a:gd name="adj2" fmla="val -129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7" name="Google Shape;1647;p15"/>
          <p:cNvSpPr txBox="1">
            <a:spLocks noGrp="1"/>
          </p:cNvSpPr>
          <p:nvPr>
            <p:ph type="title"/>
          </p:nvPr>
        </p:nvSpPr>
        <p:spPr>
          <a:xfrm>
            <a:off x="5051150" y="936075"/>
            <a:ext cx="3165000" cy="190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A7B17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6">
  <p:cSld name="CUSTOM_3_1">
    <p:bg>
      <p:bgPr>
        <a:solidFill>
          <a:srgbClr val="F0BEF1">
            <a:alpha val="31700"/>
          </a:srgbClr>
        </a:solidFill>
        <a:effectLst/>
      </p:bgPr>
    </p:bg>
    <p:spTree>
      <p:nvGrpSpPr>
        <p:cNvPr id="1" name="Shape 1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0" name="Google Shape;1700;p17"/>
          <p:cNvSpPr/>
          <p:nvPr/>
        </p:nvSpPr>
        <p:spPr>
          <a:xfrm rot="-109">
            <a:off x="-171450" y="333300"/>
            <a:ext cx="9486900" cy="4476900"/>
          </a:xfrm>
          <a:prstGeom prst="doubleWave">
            <a:avLst>
              <a:gd name="adj1" fmla="val 6250"/>
              <a:gd name="adj2" fmla="val -663"/>
            </a:avLst>
          </a:prstGeom>
          <a:solidFill>
            <a:srgbClr val="F0BEF1">
              <a:alpha val="299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1" name="Google Shape;1701;p17"/>
          <p:cNvSpPr txBox="1">
            <a:spLocks noGrp="1"/>
          </p:cNvSpPr>
          <p:nvPr>
            <p:ph type="title"/>
          </p:nvPr>
        </p:nvSpPr>
        <p:spPr>
          <a:xfrm>
            <a:off x="972625" y="1554950"/>
            <a:ext cx="3239100" cy="144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02" name="Google Shape;1702;p17"/>
          <p:cNvSpPr/>
          <p:nvPr/>
        </p:nvSpPr>
        <p:spPr>
          <a:xfrm rot="-5400000">
            <a:off x="4128985" y="685311"/>
            <a:ext cx="5269276" cy="3723300"/>
          </a:xfrm>
          <a:prstGeom prst="doubleWave">
            <a:avLst>
              <a:gd name="adj1" fmla="val 5470"/>
              <a:gd name="adj2" fmla="val -663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3" name="Google Shape;1703;p17"/>
          <p:cNvSpPr txBox="1"/>
          <p:nvPr/>
        </p:nvSpPr>
        <p:spPr>
          <a:xfrm rot="3272774">
            <a:off x="4571961" y="94177"/>
            <a:ext cx="619089" cy="7524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accent1"/>
                </a:solidFill>
                <a:latin typeface="Itim"/>
                <a:ea typeface="Itim"/>
                <a:cs typeface="Itim"/>
                <a:sym typeface="Itim"/>
              </a:rPr>
              <a:t>*</a:t>
            </a:r>
            <a:endParaRPr sz="6000">
              <a:solidFill>
                <a:schemeClr val="accent1"/>
              </a:solidFill>
              <a:latin typeface="Itim"/>
              <a:ea typeface="Itim"/>
              <a:cs typeface="Itim"/>
              <a:sym typeface="Itim"/>
            </a:endParaRPr>
          </a:p>
        </p:txBody>
      </p:sp>
      <p:sp>
        <p:nvSpPr>
          <p:cNvPr id="1704" name="Google Shape;1704;p17"/>
          <p:cNvSpPr txBox="1"/>
          <p:nvPr/>
        </p:nvSpPr>
        <p:spPr>
          <a:xfrm rot="3272774">
            <a:off x="4748461" y="2725977"/>
            <a:ext cx="619089" cy="7524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2"/>
                </a:solidFill>
                <a:latin typeface="Itim"/>
                <a:ea typeface="Itim"/>
                <a:cs typeface="Itim"/>
                <a:sym typeface="Itim"/>
              </a:rPr>
              <a:t>*</a:t>
            </a:r>
            <a:endParaRPr sz="6000">
              <a:solidFill>
                <a:schemeClr val="dk2"/>
              </a:solidFill>
              <a:latin typeface="Itim"/>
              <a:ea typeface="Itim"/>
              <a:cs typeface="Itim"/>
              <a:sym typeface="Itim"/>
            </a:endParaRPr>
          </a:p>
        </p:txBody>
      </p:sp>
      <p:sp>
        <p:nvSpPr>
          <p:cNvPr id="1705" name="Google Shape;1705;p17"/>
          <p:cNvSpPr txBox="1"/>
          <p:nvPr/>
        </p:nvSpPr>
        <p:spPr>
          <a:xfrm rot="3272774">
            <a:off x="8477411" y="1104552"/>
            <a:ext cx="619089" cy="7524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900">
                <a:solidFill>
                  <a:schemeClr val="dk2"/>
                </a:solidFill>
                <a:latin typeface="Itim"/>
                <a:ea typeface="Itim"/>
                <a:cs typeface="Itim"/>
                <a:sym typeface="Itim"/>
              </a:rPr>
              <a:t>*</a:t>
            </a:r>
            <a:endParaRPr sz="4900">
              <a:solidFill>
                <a:schemeClr val="dk2"/>
              </a:solidFill>
              <a:latin typeface="Itim"/>
              <a:ea typeface="Itim"/>
              <a:cs typeface="Itim"/>
              <a:sym typeface="Itim"/>
            </a:endParaRPr>
          </a:p>
        </p:txBody>
      </p:sp>
      <p:sp>
        <p:nvSpPr>
          <p:cNvPr id="1706" name="Google Shape;1706;p17"/>
          <p:cNvSpPr txBox="1"/>
          <p:nvPr/>
        </p:nvSpPr>
        <p:spPr>
          <a:xfrm rot="3272774">
            <a:off x="8477411" y="4152552"/>
            <a:ext cx="619089" cy="7524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accent1"/>
                </a:solidFill>
                <a:latin typeface="Itim"/>
                <a:ea typeface="Itim"/>
                <a:cs typeface="Itim"/>
                <a:sym typeface="Itim"/>
              </a:rPr>
              <a:t>*</a:t>
            </a:r>
            <a:endParaRPr sz="8000">
              <a:solidFill>
                <a:schemeClr val="accent1"/>
              </a:solidFill>
              <a:latin typeface="Itim"/>
              <a:ea typeface="Itim"/>
              <a:cs typeface="Itim"/>
              <a:sym typeface="Itim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8">
  <p:cSld name="CUSTOM_4">
    <p:spTree>
      <p:nvGrpSpPr>
        <p:cNvPr id="1" name="Shape 1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8" name="Google Shape;1708;p18"/>
          <p:cNvSpPr/>
          <p:nvPr/>
        </p:nvSpPr>
        <p:spPr>
          <a:xfrm>
            <a:off x="6023613" y="4280850"/>
            <a:ext cx="150140" cy="150328"/>
          </a:xfrm>
          <a:custGeom>
            <a:avLst/>
            <a:gdLst/>
            <a:ahLst/>
            <a:cxnLst/>
            <a:rect l="l" t="t" r="r" b="b"/>
            <a:pathLst>
              <a:path w="798" h="799" extrusionOk="0">
                <a:moveTo>
                  <a:pt x="798" y="405"/>
                </a:moveTo>
                <a:cubicBezTo>
                  <a:pt x="798" y="620"/>
                  <a:pt x="619" y="798"/>
                  <a:pt x="405" y="798"/>
                </a:cubicBezTo>
                <a:cubicBezTo>
                  <a:pt x="179" y="798"/>
                  <a:pt x="0" y="620"/>
                  <a:pt x="0" y="405"/>
                </a:cubicBezTo>
                <a:cubicBezTo>
                  <a:pt x="0" y="179"/>
                  <a:pt x="179" y="1"/>
                  <a:pt x="405" y="1"/>
                </a:cubicBezTo>
                <a:cubicBezTo>
                  <a:pt x="619" y="1"/>
                  <a:pt x="798" y="179"/>
                  <a:pt x="798" y="40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9" name="Google Shape;1709;p18"/>
          <p:cNvSpPr/>
          <p:nvPr/>
        </p:nvSpPr>
        <p:spPr>
          <a:xfrm>
            <a:off x="0" y="-6"/>
            <a:ext cx="150140" cy="150328"/>
          </a:xfrm>
          <a:custGeom>
            <a:avLst/>
            <a:gdLst/>
            <a:ahLst/>
            <a:cxnLst/>
            <a:rect l="l" t="t" r="r" b="b"/>
            <a:pathLst>
              <a:path w="798" h="799" extrusionOk="0">
                <a:moveTo>
                  <a:pt x="798" y="406"/>
                </a:moveTo>
                <a:cubicBezTo>
                  <a:pt x="798" y="620"/>
                  <a:pt x="619" y="799"/>
                  <a:pt x="405" y="799"/>
                </a:cubicBezTo>
                <a:cubicBezTo>
                  <a:pt x="179" y="799"/>
                  <a:pt x="0" y="620"/>
                  <a:pt x="0" y="406"/>
                </a:cubicBezTo>
                <a:cubicBezTo>
                  <a:pt x="0" y="179"/>
                  <a:pt x="179" y="1"/>
                  <a:pt x="405" y="1"/>
                </a:cubicBezTo>
                <a:cubicBezTo>
                  <a:pt x="619" y="1"/>
                  <a:pt x="798" y="179"/>
                  <a:pt x="798" y="40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0" name="Google Shape;1710;p18"/>
          <p:cNvSpPr/>
          <p:nvPr/>
        </p:nvSpPr>
        <p:spPr>
          <a:xfrm>
            <a:off x="1095371" y="-6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6"/>
                </a:moveTo>
                <a:cubicBezTo>
                  <a:pt x="798" y="620"/>
                  <a:pt x="620" y="799"/>
                  <a:pt x="405" y="799"/>
                </a:cubicBezTo>
                <a:cubicBezTo>
                  <a:pt x="179" y="799"/>
                  <a:pt x="0" y="620"/>
                  <a:pt x="0" y="406"/>
                </a:cubicBezTo>
                <a:cubicBezTo>
                  <a:pt x="0" y="179"/>
                  <a:pt x="179" y="1"/>
                  <a:pt x="405" y="1"/>
                </a:cubicBezTo>
                <a:cubicBezTo>
                  <a:pt x="620" y="1"/>
                  <a:pt x="798" y="179"/>
                  <a:pt x="798" y="40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1" name="Google Shape;1711;p18"/>
          <p:cNvSpPr/>
          <p:nvPr/>
        </p:nvSpPr>
        <p:spPr>
          <a:xfrm>
            <a:off x="2190742" y="-6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6"/>
                </a:moveTo>
                <a:cubicBezTo>
                  <a:pt x="798" y="620"/>
                  <a:pt x="620" y="799"/>
                  <a:pt x="405" y="799"/>
                </a:cubicBezTo>
                <a:cubicBezTo>
                  <a:pt x="179" y="799"/>
                  <a:pt x="1" y="620"/>
                  <a:pt x="1" y="406"/>
                </a:cubicBezTo>
                <a:cubicBezTo>
                  <a:pt x="1" y="179"/>
                  <a:pt x="179" y="1"/>
                  <a:pt x="405" y="1"/>
                </a:cubicBezTo>
                <a:cubicBezTo>
                  <a:pt x="620" y="1"/>
                  <a:pt x="798" y="179"/>
                  <a:pt x="798" y="40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2" name="Google Shape;1712;p18"/>
          <p:cNvSpPr/>
          <p:nvPr/>
        </p:nvSpPr>
        <p:spPr>
          <a:xfrm>
            <a:off x="3286113" y="-6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6"/>
                </a:moveTo>
                <a:cubicBezTo>
                  <a:pt x="798" y="620"/>
                  <a:pt x="620" y="799"/>
                  <a:pt x="394" y="799"/>
                </a:cubicBezTo>
                <a:cubicBezTo>
                  <a:pt x="179" y="799"/>
                  <a:pt x="1" y="620"/>
                  <a:pt x="1" y="406"/>
                </a:cubicBezTo>
                <a:cubicBezTo>
                  <a:pt x="1" y="179"/>
                  <a:pt x="179" y="1"/>
                  <a:pt x="394" y="1"/>
                </a:cubicBezTo>
                <a:cubicBezTo>
                  <a:pt x="620" y="1"/>
                  <a:pt x="798" y="179"/>
                  <a:pt x="798" y="40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3" name="Google Shape;1713;p18"/>
          <p:cNvSpPr/>
          <p:nvPr/>
        </p:nvSpPr>
        <p:spPr>
          <a:xfrm>
            <a:off x="4381484" y="-6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9" y="406"/>
                </a:moveTo>
                <a:cubicBezTo>
                  <a:pt x="799" y="620"/>
                  <a:pt x="620" y="799"/>
                  <a:pt x="394" y="799"/>
                </a:cubicBezTo>
                <a:cubicBezTo>
                  <a:pt x="180" y="799"/>
                  <a:pt x="1" y="620"/>
                  <a:pt x="1" y="406"/>
                </a:cubicBezTo>
                <a:cubicBezTo>
                  <a:pt x="1" y="179"/>
                  <a:pt x="180" y="1"/>
                  <a:pt x="394" y="1"/>
                </a:cubicBezTo>
                <a:cubicBezTo>
                  <a:pt x="620" y="1"/>
                  <a:pt x="799" y="179"/>
                  <a:pt x="799" y="40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4" name="Google Shape;1714;p18"/>
          <p:cNvSpPr/>
          <p:nvPr/>
        </p:nvSpPr>
        <p:spPr>
          <a:xfrm>
            <a:off x="5474785" y="-6"/>
            <a:ext cx="152397" cy="150328"/>
          </a:xfrm>
          <a:custGeom>
            <a:avLst/>
            <a:gdLst/>
            <a:ahLst/>
            <a:cxnLst/>
            <a:rect l="l" t="t" r="r" b="b"/>
            <a:pathLst>
              <a:path w="810" h="799" extrusionOk="0">
                <a:moveTo>
                  <a:pt x="810" y="406"/>
                </a:moveTo>
                <a:cubicBezTo>
                  <a:pt x="810" y="620"/>
                  <a:pt x="631" y="799"/>
                  <a:pt x="405" y="799"/>
                </a:cubicBezTo>
                <a:cubicBezTo>
                  <a:pt x="191" y="799"/>
                  <a:pt x="0" y="620"/>
                  <a:pt x="0" y="406"/>
                </a:cubicBezTo>
                <a:cubicBezTo>
                  <a:pt x="0" y="179"/>
                  <a:pt x="191" y="1"/>
                  <a:pt x="405" y="1"/>
                </a:cubicBezTo>
                <a:cubicBezTo>
                  <a:pt x="631" y="1"/>
                  <a:pt x="810" y="179"/>
                  <a:pt x="810" y="40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5" name="Google Shape;1715;p18"/>
          <p:cNvSpPr/>
          <p:nvPr/>
        </p:nvSpPr>
        <p:spPr>
          <a:xfrm>
            <a:off x="548814" y="714568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394"/>
                </a:moveTo>
                <a:cubicBezTo>
                  <a:pt x="798" y="620"/>
                  <a:pt x="619" y="799"/>
                  <a:pt x="393" y="799"/>
                </a:cubicBezTo>
                <a:cubicBezTo>
                  <a:pt x="179" y="799"/>
                  <a:pt x="0" y="620"/>
                  <a:pt x="0" y="394"/>
                </a:cubicBezTo>
                <a:cubicBezTo>
                  <a:pt x="0" y="180"/>
                  <a:pt x="179" y="1"/>
                  <a:pt x="393" y="1"/>
                </a:cubicBezTo>
                <a:cubicBezTo>
                  <a:pt x="619" y="1"/>
                  <a:pt x="798" y="180"/>
                  <a:pt x="798" y="39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6" name="Google Shape;1716;p18"/>
          <p:cNvSpPr/>
          <p:nvPr/>
        </p:nvSpPr>
        <p:spPr>
          <a:xfrm>
            <a:off x="1644185" y="714568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394"/>
                </a:moveTo>
                <a:cubicBezTo>
                  <a:pt x="798" y="620"/>
                  <a:pt x="620" y="799"/>
                  <a:pt x="393" y="799"/>
                </a:cubicBezTo>
                <a:cubicBezTo>
                  <a:pt x="179" y="799"/>
                  <a:pt x="0" y="620"/>
                  <a:pt x="0" y="394"/>
                </a:cubicBezTo>
                <a:cubicBezTo>
                  <a:pt x="0" y="180"/>
                  <a:pt x="179" y="1"/>
                  <a:pt x="393" y="1"/>
                </a:cubicBezTo>
                <a:cubicBezTo>
                  <a:pt x="620" y="1"/>
                  <a:pt x="798" y="180"/>
                  <a:pt x="798" y="39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7" name="Google Shape;1717;p18"/>
          <p:cNvSpPr/>
          <p:nvPr/>
        </p:nvSpPr>
        <p:spPr>
          <a:xfrm>
            <a:off x="2737298" y="714568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394"/>
                </a:moveTo>
                <a:cubicBezTo>
                  <a:pt x="798" y="620"/>
                  <a:pt x="620" y="799"/>
                  <a:pt x="406" y="799"/>
                </a:cubicBezTo>
                <a:cubicBezTo>
                  <a:pt x="179" y="799"/>
                  <a:pt x="1" y="620"/>
                  <a:pt x="1" y="394"/>
                </a:cubicBezTo>
                <a:cubicBezTo>
                  <a:pt x="1" y="180"/>
                  <a:pt x="179" y="1"/>
                  <a:pt x="406" y="1"/>
                </a:cubicBezTo>
                <a:cubicBezTo>
                  <a:pt x="620" y="1"/>
                  <a:pt x="798" y="180"/>
                  <a:pt x="798" y="39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8" name="Google Shape;1718;p18"/>
          <p:cNvSpPr/>
          <p:nvPr/>
        </p:nvSpPr>
        <p:spPr>
          <a:xfrm>
            <a:off x="3832669" y="714568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9" y="394"/>
                </a:moveTo>
                <a:cubicBezTo>
                  <a:pt x="799" y="620"/>
                  <a:pt x="620" y="799"/>
                  <a:pt x="406" y="799"/>
                </a:cubicBezTo>
                <a:cubicBezTo>
                  <a:pt x="179" y="799"/>
                  <a:pt x="1" y="620"/>
                  <a:pt x="1" y="394"/>
                </a:cubicBezTo>
                <a:cubicBezTo>
                  <a:pt x="1" y="180"/>
                  <a:pt x="179" y="1"/>
                  <a:pt x="406" y="1"/>
                </a:cubicBezTo>
                <a:cubicBezTo>
                  <a:pt x="620" y="1"/>
                  <a:pt x="799" y="180"/>
                  <a:pt x="799" y="39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9" name="Google Shape;1719;p18"/>
          <p:cNvSpPr/>
          <p:nvPr/>
        </p:nvSpPr>
        <p:spPr>
          <a:xfrm>
            <a:off x="4928228" y="714568"/>
            <a:ext cx="150140" cy="150328"/>
          </a:xfrm>
          <a:custGeom>
            <a:avLst/>
            <a:gdLst/>
            <a:ahLst/>
            <a:cxnLst/>
            <a:rect l="l" t="t" r="r" b="b"/>
            <a:pathLst>
              <a:path w="798" h="799" extrusionOk="0">
                <a:moveTo>
                  <a:pt x="798" y="394"/>
                </a:moveTo>
                <a:cubicBezTo>
                  <a:pt x="798" y="620"/>
                  <a:pt x="619" y="799"/>
                  <a:pt x="405" y="799"/>
                </a:cubicBezTo>
                <a:cubicBezTo>
                  <a:pt x="179" y="799"/>
                  <a:pt x="0" y="620"/>
                  <a:pt x="0" y="394"/>
                </a:cubicBezTo>
                <a:cubicBezTo>
                  <a:pt x="0" y="180"/>
                  <a:pt x="179" y="1"/>
                  <a:pt x="405" y="1"/>
                </a:cubicBezTo>
                <a:cubicBezTo>
                  <a:pt x="619" y="1"/>
                  <a:pt x="798" y="180"/>
                  <a:pt x="798" y="39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0" name="Google Shape;1720;p18"/>
          <p:cNvSpPr/>
          <p:nvPr/>
        </p:nvSpPr>
        <p:spPr>
          <a:xfrm>
            <a:off x="0" y="1427072"/>
            <a:ext cx="150140" cy="150140"/>
          </a:xfrm>
          <a:custGeom>
            <a:avLst/>
            <a:gdLst/>
            <a:ahLst/>
            <a:cxnLst/>
            <a:rect l="l" t="t" r="r" b="b"/>
            <a:pathLst>
              <a:path w="798" h="798" extrusionOk="0">
                <a:moveTo>
                  <a:pt x="798" y="405"/>
                </a:moveTo>
                <a:cubicBezTo>
                  <a:pt x="798" y="619"/>
                  <a:pt x="619" y="798"/>
                  <a:pt x="405" y="798"/>
                </a:cubicBezTo>
                <a:cubicBezTo>
                  <a:pt x="179" y="798"/>
                  <a:pt x="0" y="619"/>
                  <a:pt x="0" y="405"/>
                </a:cubicBezTo>
                <a:cubicBezTo>
                  <a:pt x="0" y="179"/>
                  <a:pt x="179" y="0"/>
                  <a:pt x="405" y="0"/>
                </a:cubicBezTo>
                <a:cubicBezTo>
                  <a:pt x="619" y="0"/>
                  <a:pt x="798" y="179"/>
                  <a:pt x="798" y="40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1" name="Google Shape;1721;p18"/>
          <p:cNvSpPr/>
          <p:nvPr/>
        </p:nvSpPr>
        <p:spPr>
          <a:xfrm>
            <a:off x="1095371" y="1427072"/>
            <a:ext cx="150328" cy="150140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8" y="405"/>
                </a:moveTo>
                <a:cubicBezTo>
                  <a:pt x="798" y="619"/>
                  <a:pt x="620" y="798"/>
                  <a:pt x="405" y="798"/>
                </a:cubicBezTo>
                <a:cubicBezTo>
                  <a:pt x="179" y="798"/>
                  <a:pt x="0" y="619"/>
                  <a:pt x="0" y="405"/>
                </a:cubicBezTo>
                <a:cubicBezTo>
                  <a:pt x="0" y="179"/>
                  <a:pt x="179" y="0"/>
                  <a:pt x="405" y="0"/>
                </a:cubicBezTo>
                <a:cubicBezTo>
                  <a:pt x="620" y="0"/>
                  <a:pt x="798" y="179"/>
                  <a:pt x="798" y="40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2" name="Google Shape;1722;p18"/>
          <p:cNvSpPr/>
          <p:nvPr/>
        </p:nvSpPr>
        <p:spPr>
          <a:xfrm>
            <a:off x="2190742" y="1427072"/>
            <a:ext cx="150328" cy="150140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8" y="405"/>
                </a:moveTo>
                <a:cubicBezTo>
                  <a:pt x="798" y="619"/>
                  <a:pt x="620" y="798"/>
                  <a:pt x="405" y="798"/>
                </a:cubicBezTo>
                <a:cubicBezTo>
                  <a:pt x="179" y="798"/>
                  <a:pt x="1" y="619"/>
                  <a:pt x="1" y="405"/>
                </a:cubicBezTo>
                <a:cubicBezTo>
                  <a:pt x="1" y="179"/>
                  <a:pt x="179" y="0"/>
                  <a:pt x="405" y="0"/>
                </a:cubicBezTo>
                <a:cubicBezTo>
                  <a:pt x="620" y="0"/>
                  <a:pt x="798" y="179"/>
                  <a:pt x="798" y="40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3" name="Google Shape;1723;p18"/>
          <p:cNvSpPr/>
          <p:nvPr/>
        </p:nvSpPr>
        <p:spPr>
          <a:xfrm>
            <a:off x="3286113" y="1427072"/>
            <a:ext cx="150328" cy="150140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8" y="405"/>
                </a:moveTo>
                <a:cubicBezTo>
                  <a:pt x="798" y="619"/>
                  <a:pt x="620" y="798"/>
                  <a:pt x="394" y="798"/>
                </a:cubicBezTo>
                <a:cubicBezTo>
                  <a:pt x="179" y="798"/>
                  <a:pt x="1" y="619"/>
                  <a:pt x="1" y="405"/>
                </a:cubicBezTo>
                <a:cubicBezTo>
                  <a:pt x="1" y="179"/>
                  <a:pt x="179" y="0"/>
                  <a:pt x="394" y="0"/>
                </a:cubicBezTo>
                <a:cubicBezTo>
                  <a:pt x="620" y="0"/>
                  <a:pt x="798" y="179"/>
                  <a:pt x="798" y="40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4" name="Google Shape;1724;p18"/>
          <p:cNvSpPr/>
          <p:nvPr/>
        </p:nvSpPr>
        <p:spPr>
          <a:xfrm>
            <a:off x="4381484" y="1427072"/>
            <a:ext cx="150328" cy="150140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9" y="405"/>
                </a:moveTo>
                <a:cubicBezTo>
                  <a:pt x="799" y="619"/>
                  <a:pt x="620" y="798"/>
                  <a:pt x="394" y="798"/>
                </a:cubicBezTo>
                <a:cubicBezTo>
                  <a:pt x="180" y="798"/>
                  <a:pt x="1" y="619"/>
                  <a:pt x="1" y="405"/>
                </a:cubicBezTo>
                <a:cubicBezTo>
                  <a:pt x="1" y="179"/>
                  <a:pt x="180" y="0"/>
                  <a:pt x="394" y="0"/>
                </a:cubicBezTo>
                <a:cubicBezTo>
                  <a:pt x="620" y="0"/>
                  <a:pt x="799" y="179"/>
                  <a:pt x="799" y="40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5" name="Google Shape;1725;p18"/>
          <p:cNvSpPr/>
          <p:nvPr/>
        </p:nvSpPr>
        <p:spPr>
          <a:xfrm>
            <a:off x="5474785" y="1427072"/>
            <a:ext cx="152397" cy="150140"/>
          </a:xfrm>
          <a:custGeom>
            <a:avLst/>
            <a:gdLst/>
            <a:ahLst/>
            <a:cxnLst/>
            <a:rect l="l" t="t" r="r" b="b"/>
            <a:pathLst>
              <a:path w="810" h="798" extrusionOk="0">
                <a:moveTo>
                  <a:pt x="810" y="405"/>
                </a:moveTo>
                <a:cubicBezTo>
                  <a:pt x="810" y="619"/>
                  <a:pt x="631" y="798"/>
                  <a:pt x="405" y="798"/>
                </a:cubicBezTo>
                <a:cubicBezTo>
                  <a:pt x="191" y="798"/>
                  <a:pt x="0" y="619"/>
                  <a:pt x="0" y="405"/>
                </a:cubicBezTo>
                <a:cubicBezTo>
                  <a:pt x="0" y="179"/>
                  <a:pt x="191" y="0"/>
                  <a:pt x="405" y="0"/>
                </a:cubicBezTo>
                <a:cubicBezTo>
                  <a:pt x="631" y="0"/>
                  <a:pt x="810" y="179"/>
                  <a:pt x="810" y="40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6" name="Google Shape;1726;p18"/>
          <p:cNvSpPr/>
          <p:nvPr/>
        </p:nvSpPr>
        <p:spPr>
          <a:xfrm>
            <a:off x="548814" y="2141645"/>
            <a:ext cx="150328" cy="150140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8" y="393"/>
                </a:moveTo>
                <a:cubicBezTo>
                  <a:pt x="798" y="619"/>
                  <a:pt x="619" y="798"/>
                  <a:pt x="393" y="798"/>
                </a:cubicBezTo>
                <a:cubicBezTo>
                  <a:pt x="179" y="798"/>
                  <a:pt x="0" y="619"/>
                  <a:pt x="0" y="393"/>
                </a:cubicBezTo>
                <a:cubicBezTo>
                  <a:pt x="0" y="179"/>
                  <a:pt x="179" y="0"/>
                  <a:pt x="393" y="0"/>
                </a:cubicBezTo>
                <a:cubicBezTo>
                  <a:pt x="619" y="0"/>
                  <a:pt x="798" y="179"/>
                  <a:pt x="798" y="39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7" name="Google Shape;1727;p18"/>
          <p:cNvSpPr/>
          <p:nvPr/>
        </p:nvSpPr>
        <p:spPr>
          <a:xfrm>
            <a:off x="1644185" y="2141645"/>
            <a:ext cx="150328" cy="150140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8" y="393"/>
                </a:moveTo>
                <a:cubicBezTo>
                  <a:pt x="798" y="619"/>
                  <a:pt x="620" y="798"/>
                  <a:pt x="393" y="798"/>
                </a:cubicBezTo>
                <a:cubicBezTo>
                  <a:pt x="179" y="798"/>
                  <a:pt x="0" y="619"/>
                  <a:pt x="0" y="393"/>
                </a:cubicBezTo>
                <a:cubicBezTo>
                  <a:pt x="0" y="179"/>
                  <a:pt x="179" y="0"/>
                  <a:pt x="393" y="0"/>
                </a:cubicBezTo>
                <a:cubicBezTo>
                  <a:pt x="620" y="0"/>
                  <a:pt x="798" y="179"/>
                  <a:pt x="798" y="39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8" name="Google Shape;1728;p18"/>
          <p:cNvSpPr/>
          <p:nvPr/>
        </p:nvSpPr>
        <p:spPr>
          <a:xfrm>
            <a:off x="2737298" y="2141645"/>
            <a:ext cx="150328" cy="150140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8" y="393"/>
                </a:moveTo>
                <a:cubicBezTo>
                  <a:pt x="798" y="619"/>
                  <a:pt x="620" y="798"/>
                  <a:pt x="406" y="798"/>
                </a:cubicBezTo>
                <a:cubicBezTo>
                  <a:pt x="179" y="798"/>
                  <a:pt x="1" y="619"/>
                  <a:pt x="1" y="393"/>
                </a:cubicBezTo>
                <a:cubicBezTo>
                  <a:pt x="1" y="179"/>
                  <a:pt x="179" y="0"/>
                  <a:pt x="406" y="0"/>
                </a:cubicBezTo>
                <a:cubicBezTo>
                  <a:pt x="620" y="0"/>
                  <a:pt x="798" y="179"/>
                  <a:pt x="798" y="39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9" name="Google Shape;1729;p18"/>
          <p:cNvSpPr/>
          <p:nvPr/>
        </p:nvSpPr>
        <p:spPr>
          <a:xfrm>
            <a:off x="3832669" y="2141645"/>
            <a:ext cx="150328" cy="150140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9" y="393"/>
                </a:moveTo>
                <a:cubicBezTo>
                  <a:pt x="799" y="619"/>
                  <a:pt x="620" y="798"/>
                  <a:pt x="406" y="798"/>
                </a:cubicBezTo>
                <a:cubicBezTo>
                  <a:pt x="179" y="798"/>
                  <a:pt x="1" y="619"/>
                  <a:pt x="1" y="393"/>
                </a:cubicBezTo>
                <a:cubicBezTo>
                  <a:pt x="1" y="179"/>
                  <a:pt x="179" y="0"/>
                  <a:pt x="406" y="0"/>
                </a:cubicBezTo>
                <a:cubicBezTo>
                  <a:pt x="620" y="0"/>
                  <a:pt x="799" y="179"/>
                  <a:pt x="799" y="39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0" name="Google Shape;1730;p18"/>
          <p:cNvSpPr/>
          <p:nvPr/>
        </p:nvSpPr>
        <p:spPr>
          <a:xfrm>
            <a:off x="4928228" y="2141645"/>
            <a:ext cx="150140" cy="150140"/>
          </a:xfrm>
          <a:custGeom>
            <a:avLst/>
            <a:gdLst/>
            <a:ahLst/>
            <a:cxnLst/>
            <a:rect l="l" t="t" r="r" b="b"/>
            <a:pathLst>
              <a:path w="798" h="798" extrusionOk="0">
                <a:moveTo>
                  <a:pt x="798" y="393"/>
                </a:moveTo>
                <a:cubicBezTo>
                  <a:pt x="798" y="619"/>
                  <a:pt x="619" y="798"/>
                  <a:pt x="405" y="798"/>
                </a:cubicBezTo>
                <a:cubicBezTo>
                  <a:pt x="179" y="798"/>
                  <a:pt x="0" y="619"/>
                  <a:pt x="0" y="393"/>
                </a:cubicBezTo>
                <a:cubicBezTo>
                  <a:pt x="0" y="179"/>
                  <a:pt x="179" y="0"/>
                  <a:pt x="405" y="0"/>
                </a:cubicBezTo>
                <a:cubicBezTo>
                  <a:pt x="619" y="0"/>
                  <a:pt x="798" y="179"/>
                  <a:pt x="798" y="39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1" name="Google Shape;1731;p18"/>
          <p:cNvSpPr/>
          <p:nvPr/>
        </p:nvSpPr>
        <p:spPr>
          <a:xfrm>
            <a:off x="0" y="2853961"/>
            <a:ext cx="150140" cy="150328"/>
          </a:xfrm>
          <a:custGeom>
            <a:avLst/>
            <a:gdLst/>
            <a:ahLst/>
            <a:cxnLst/>
            <a:rect l="l" t="t" r="r" b="b"/>
            <a:pathLst>
              <a:path w="798" h="799" extrusionOk="0">
                <a:moveTo>
                  <a:pt x="798" y="405"/>
                </a:moveTo>
                <a:cubicBezTo>
                  <a:pt x="798" y="620"/>
                  <a:pt x="619" y="798"/>
                  <a:pt x="405" y="798"/>
                </a:cubicBezTo>
                <a:cubicBezTo>
                  <a:pt x="179" y="798"/>
                  <a:pt x="0" y="620"/>
                  <a:pt x="0" y="405"/>
                </a:cubicBezTo>
                <a:cubicBezTo>
                  <a:pt x="0" y="179"/>
                  <a:pt x="179" y="0"/>
                  <a:pt x="405" y="0"/>
                </a:cubicBezTo>
                <a:cubicBezTo>
                  <a:pt x="619" y="0"/>
                  <a:pt x="798" y="179"/>
                  <a:pt x="798" y="40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2" name="Google Shape;1732;p18"/>
          <p:cNvSpPr/>
          <p:nvPr/>
        </p:nvSpPr>
        <p:spPr>
          <a:xfrm>
            <a:off x="1095371" y="2853961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5"/>
                </a:moveTo>
                <a:cubicBezTo>
                  <a:pt x="798" y="620"/>
                  <a:pt x="620" y="798"/>
                  <a:pt x="405" y="798"/>
                </a:cubicBezTo>
                <a:cubicBezTo>
                  <a:pt x="179" y="798"/>
                  <a:pt x="0" y="620"/>
                  <a:pt x="0" y="405"/>
                </a:cubicBezTo>
                <a:cubicBezTo>
                  <a:pt x="0" y="179"/>
                  <a:pt x="179" y="0"/>
                  <a:pt x="405" y="0"/>
                </a:cubicBezTo>
                <a:cubicBezTo>
                  <a:pt x="620" y="0"/>
                  <a:pt x="798" y="179"/>
                  <a:pt x="798" y="40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3" name="Google Shape;1733;p18"/>
          <p:cNvSpPr/>
          <p:nvPr/>
        </p:nvSpPr>
        <p:spPr>
          <a:xfrm>
            <a:off x="2190742" y="2853961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5"/>
                </a:moveTo>
                <a:cubicBezTo>
                  <a:pt x="798" y="620"/>
                  <a:pt x="620" y="798"/>
                  <a:pt x="405" y="798"/>
                </a:cubicBezTo>
                <a:cubicBezTo>
                  <a:pt x="179" y="798"/>
                  <a:pt x="1" y="620"/>
                  <a:pt x="1" y="405"/>
                </a:cubicBezTo>
                <a:cubicBezTo>
                  <a:pt x="1" y="179"/>
                  <a:pt x="179" y="0"/>
                  <a:pt x="405" y="0"/>
                </a:cubicBezTo>
                <a:cubicBezTo>
                  <a:pt x="620" y="0"/>
                  <a:pt x="798" y="179"/>
                  <a:pt x="798" y="40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4" name="Google Shape;1734;p18"/>
          <p:cNvSpPr/>
          <p:nvPr/>
        </p:nvSpPr>
        <p:spPr>
          <a:xfrm>
            <a:off x="3286113" y="2853961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5"/>
                </a:moveTo>
                <a:cubicBezTo>
                  <a:pt x="798" y="620"/>
                  <a:pt x="620" y="798"/>
                  <a:pt x="394" y="798"/>
                </a:cubicBezTo>
                <a:cubicBezTo>
                  <a:pt x="179" y="798"/>
                  <a:pt x="1" y="620"/>
                  <a:pt x="1" y="405"/>
                </a:cubicBezTo>
                <a:cubicBezTo>
                  <a:pt x="1" y="179"/>
                  <a:pt x="179" y="0"/>
                  <a:pt x="394" y="0"/>
                </a:cubicBezTo>
                <a:cubicBezTo>
                  <a:pt x="620" y="0"/>
                  <a:pt x="798" y="179"/>
                  <a:pt x="798" y="40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5" name="Google Shape;1735;p18"/>
          <p:cNvSpPr/>
          <p:nvPr/>
        </p:nvSpPr>
        <p:spPr>
          <a:xfrm>
            <a:off x="4381484" y="2853961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9" y="405"/>
                </a:moveTo>
                <a:cubicBezTo>
                  <a:pt x="799" y="620"/>
                  <a:pt x="620" y="798"/>
                  <a:pt x="394" y="798"/>
                </a:cubicBezTo>
                <a:cubicBezTo>
                  <a:pt x="180" y="798"/>
                  <a:pt x="1" y="620"/>
                  <a:pt x="1" y="405"/>
                </a:cubicBezTo>
                <a:cubicBezTo>
                  <a:pt x="1" y="179"/>
                  <a:pt x="180" y="0"/>
                  <a:pt x="394" y="0"/>
                </a:cubicBezTo>
                <a:cubicBezTo>
                  <a:pt x="620" y="0"/>
                  <a:pt x="799" y="179"/>
                  <a:pt x="799" y="40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6" name="Google Shape;1736;p18"/>
          <p:cNvSpPr/>
          <p:nvPr/>
        </p:nvSpPr>
        <p:spPr>
          <a:xfrm>
            <a:off x="5474785" y="2853961"/>
            <a:ext cx="152397" cy="150328"/>
          </a:xfrm>
          <a:custGeom>
            <a:avLst/>
            <a:gdLst/>
            <a:ahLst/>
            <a:cxnLst/>
            <a:rect l="l" t="t" r="r" b="b"/>
            <a:pathLst>
              <a:path w="810" h="799" extrusionOk="0">
                <a:moveTo>
                  <a:pt x="810" y="405"/>
                </a:moveTo>
                <a:cubicBezTo>
                  <a:pt x="810" y="620"/>
                  <a:pt x="631" y="798"/>
                  <a:pt x="405" y="798"/>
                </a:cubicBezTo>
                <a:cubicBezTo>
                  <a:pt x="191" y="798"/>
                  <a:pt x="0" y="620"/>
                  <a:pt x="0" y="405"/>
                </a:cubicBezTo>
                <a:cubicBezTo>
                  <a:pt x="0" y="179"/>
                  <a:pt x="191" y="0"/>
                  <a:pt x="405" y="0"/>
                </a:cubicBezTo>
                <a:cubicBezTo>
                  <a:pt x="631" y="0"/>
                  <a:pt x="810" y="179"/>
                  <a:pt x="810" y="40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7" name="Google Shape;1737;p18"/>
          <p:cNvSpPr/>
          <p:nvPr/>
        </p:nvSpPr>
        <p:spPr>
          <a:xfrm>
            <a:off x="548814" y="3568534"/>
            <a:ext cx="150328" cy="148070"/>
          </a:xfrm>
          <a:custGeom>
            <a:avLst/>
            <a:gdLst/>
            <a:ahLst/>
            <a:cxnLst/>
            <a:rect l="l" t="t" r="r" b="b"/>
            <a:pathLst>
              <a:path w="799" h="787" extrusionOk="0">
                <a:moveTo>
                  <a:pt x="798" y="393"/>
                </a:moveTo>
                <a:cubicBezTo>
                  <a:pt x="798" y="620"/>
                  <a:pt x="619" y="786"/>
                  <a:pt x="393" y="786"/>
                </a:cubicBezTo>
                <a:cubicBezTo>
                  <a:pt x="179" y="786"/>
                  <a:pt x="0" y="608"/>
                  <a:pt x="0" y="393"/>
                </a:cubicBezTo>
                <a:cubicBezTo>
                  <a:pt x="0" y="179"/>
                  <a:pt x="179" y="0"/>
                  <a:pt x="393" y="0"/>
                </a:cubicBezTo>
                <a:cubicBezTo>
                  <a:pt x="619" y="0"/>
                  <a:pt x="798" y="179"/>
                  <a:pt x="798" y="39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8" name="Google Shape;1738;p18"/>
          <p:cNvSpPr/>
          <p:nvPr/>
        </p:nvSpPr>
        <p:spPr>
          <a:xfrm>
            <a:off x="1644185" y="3568534"/>
            <a:ext cx="150328" cy="148070"/>
          </a:xfrm>
          <a:custGeom>
            <a:avLst/>
            <a:gdLst/>
            <a:ahLst/>
            <a:cxnLst/>
            <a:rect l="l" t="t" r="r" b="b"/>
            <a:pathLst>
              <a:path w="799" h="787" extrusionOk="0">
                <a:moveTo>
                  <a:pt x="798" y="393"/>
                </a:moveTo>
                <a:cubicBezTo>
                  <a:pt x="798" y="620"/>
                  <a:pt x="620" y="786"/>
                  <a:pt x="393" y="786"/>
                </a:cubicBezTo>
                <a:cubicBezTo>
                  <a:pt x="179" y="786"/>
                  <a:pt x="0" y="608"/>
                  <a:pt x="0" y="393"/>
                </a:cubicBezTo>
                <a:cubicBezTo>
                  <a:pt x="0" y="179"/>
                  <a:pt x="179" y="0"/>
                  <a:pt x="393" y="0"/>
                </a:cubicBezTo>
                <a:cubicBezTo>
                  <a:pt x="620" y="0"/>
                  <a:pt x="798" y="179"/>
                  <a:pt x="798" y="39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9" name="Google Shape;1739;p18"/>
          <p:cNvSpPr/>
          <p:nvPr/>
        </p:nvSpPr>
        <p:spPr>
          <a:xfrm>
            <a:off x="2737298" y="3568534"/>
            <a:ext cx="150328" cy="148070"/>
          </a:xfrm>
          <a:custGeom>
            <a:avLst/>
            <a:gdLst/>
            <a:ahLst/>
            <a:cxnLst/>
            <a:rect l="l" t="t" r="r" b="b"/>
            <a:pathLst>
              <a:path w="799" h="787" extrusionOk="0">
                <a:moveTo>
                  <a:pt x="798" y="393"/>
                </a:moveTo>
                <a:cubicBezTo>
                  <a:pt x="798" y="620"/>
                  <a:pt x="620" y="786"/>
                  <a:pt x="406" y="786"/>
                </a:cubicBezTo>
                <a:cubicBezTo>
                  <a:pt x="179" y="786"/>
                  <a:pt x="1" y="608"/>
                  <a:pt x="1" y="393"/>
                </a:cubicBezTo>
                <a:cubicBezTo>
                  <a:pt x="1" y="179"/>
                  <a:pt x="179" y="0"/>
                  <a:pt x="406" y="0"/>
                </a:cubicBezTo>
                <a:cubicBezTo>
                  <a:pt x="620" y="0"/>
                  <a:pt x="798" y="179"/>
                  <a:pt x="798" y="39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0" name="Google Shape;1740;p18"/>
          <p:cNvSpPr/>
          <p:nvPr/>
        </p:nvSpPr>
        <p:spPr>
          <a:xfrm>
            <a:off x="3832669" y="3568534"/>
            <a:ext cx="150328" cy="148070"/>
          </a:xfrm>
          <a:custGeom>
            <a:avLst/>
            <a:gdLst/>
            <a:ahLst/>
            <a:cxnLst/>
            <a:rect l="l" t="t" r="r" b="b"/>
            <a:pathLst>
              <a:path w="799" h="787" extrusionOk="0">
                <a:moveTo>
                  <a:pt x="799" y="393"/>
                </a:moveTo>
                <a:cubicBezTo>
                  <a:pt x="799" y="620"/>
                  <a:pt x="620" y="786"/>
                  <a:pt x="406" y="786"/>
                </a:cubicBezTo>
                <a:cubicBezTo>
                  <a:pt x="179" y="786"/>
                  <a:pt x="1" y="608"/>
                  <a:pt x="1" y="393"/>
                </a:cubicBezTo>
                <a:cubicBezTo>
                  <a:pt x="1" y="179"/>
                  <a:pt x="179" y="0"/>
                  <a:pt x="406" y="0"/>
                </a:cubicBezTo>
                <a:cubicBezTo>
                  <a:pt x="620" y="0"/>
                  <a:pt x="799" y="179"/>
                  <a:pt x="799" y="39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1" name="Google Shape;1741;p18"/>
          <p:cNvSpPr/>
          <p:nvPr/>
        </p:nvSpPr>
        <p:spPr>
          <a:xfrm>
            <a:off x="4928228" y="3568534"/>
            <a:ext cx="150140" cy="148070"/>
          </a:xfrm>
          <a:custGeom>
            <a:avLst/>
            <a:gdLst/>
            <a:ahLst/>
            <a:cxnLst/>
            <a:rect l="l" t="t" r="r" b="b"/>
            <a:pathLst>
              <a:path w="798" h="787" extrusionOk="0">
                <a:moveTo>
                  <a:pt x="798" y="393"/>
                </a:moveTo>
                <a:cubicBezTo>
                  <a:pt x="798" y="620"/>
                  <a:pt x="619" y="786"/>
                  <a:pt x="405" y="786"/>
                </a:cubicBezTo>
                <a:cubicBezTo>
                  <a:pt x="179" y="786"/>
                  <a:pt x="0" y="608"/>
                  <a:pt x="0" y="393"/>
                </a:cubicBezTo>
                <a:cubicBezTo>
                  <a:pt x="0" y="179"/>
                  <a:pt x="179" y="0"/>
                  <a:pt x="405" y="0"/>
                </a:cubicBezTo>
                <a:cubicBezTo>
                  <a:pt x="619" y="0"/>
                  <a:pt x="798" y="179"/>
                  <a:pt x="798" y="39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2" name="Google Shape;1742;p18"/>
          <p:cNvSpPr/>
          <p:nvPr/>
        </p:nvSpPr>
        <p:spPr>
          <a:xfrm>
            <a:off x="0" y="4280850"/>
            <a:ext cx="150140" cy="150328"/>
          </a:xfrm>
          <a:custGeom>
            <a:avLst/>
            <a:gdLst/>
            <a:ahLst/>
            <a:cxnLst/>
            <a:rect l="l" t="t" r="r" b="b"/>
            <a:pathLst>
              <a:path w="798" h="799" extrusionOk="0">
                <a:moveTo>
                  <a:pt x="798" y="405"/>
                </a:moveTo>
                <a:cubicBezTo>
                  <a:pt x="798" y="620"/>
                  <a:pt x="619" y="798"/>
                  <a:pt x="405" y="798"/>
                </a:cubicBezTo>
                <a:cubicBezTo>
                  <a:pt x="179" y="798"/>
                  <a:pt x="0" y="620"/>
                  <a:pt x="0" y="405"/>
                </a:cubicBezTo>
                <a:cubicBezTo>
                  <a:pt x="0" y="179"/>
                  <a:pt x="179" y="1"/>
                  <a:pt x="405" y="1"/>
                </a:cubicBezTo>
                <a:cubicBezTo>
                  <a:pt x="619" y="1"/>
                  <a:pt x="798" y="179"/>
                  <a:pt x="798" y="40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3" name="Google Shape;1743;p18"/>
          <p:cNvSpPr/>
          <p:nvPr/>
        </p:nvSpPr>
        <p:spPr>
          <a:xfrm>
            <a:off x="1095371" y="4280850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5"/>
                </a:moveTo>
                <a:cubicBezTo>
                  <a:pt x="798" y="620"/>
                  <a:pt x="620" y="798"/>
                  <a:pt x="405" y="798"/>
                </a:cubicBezTo>
                <a:cubicBezTo>
                  <a:pt x="179" y="798"/>
                  <a:pt x="0" y="620"/>
                  <a:pt x="0" y="405"/>
                </a:cubicBezTo>
                <a:cubicBezTo>
                  <a:pt x="0" y="179"/>
                  <a:pt x="179" y="1"/>
                  <a:pt x="405" y="1"/>
                </a:cubicBezTo>
                <a:cubicBezTo>
                  <a:pt x="620" y="1"/>
                  <a:pt x="798" y="179"/>
                  <a:pt x="798" y="40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4" name="Google Shape;1744;p18"/>
          <p:cNvSpPr/>
          <p:nvPr/>
        </p:nvSpPr>
        <p:spPr>
          <a:xfrm>
            <a:off x="2190742" y="4280850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5"/>
                </a:moveTo>
                <a:cubicBezTo>
                  <a:pt x="798" y="620"/>
                  <a:pt x="620" y="798"/>
                  <a:pt x="405" y="798"/>
                </a:cubicBezTo>
                <a:cubicBezTo>
                  <a:pt x="179" y="798"/>
                  <a:pt x="1" y="620"/>
                  <a:pt x="1" y="405"/>
                </a:cubicBezTo>
                <a:cubicBezTo>
                  <a:pt x="1" y="179"/>
                  <a:pt x="179" y="1"/>
                  <a:pt x="405" y="1"/>
                </a:cubicBezTo>
                <a:cubicBezTo>
                  <a:pt x="620" y="1"/>
                  <a:pt x="798" y="179"/>
                  <a:pt x="798" y="40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5" name="Google Shape;1745;p18"/>
          <p:cNvSpPr/>
          <p:nvPr/>
        </p:nvSpPr>
        <p:spPr>
          <a:xfrm>
            <a:off x="3286113" y="4280850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5"/>
                </a:moveTo>
                <a:cubicBezTo>
                  <a:pt x="798" y="620"/>
                  <a:pt x="620" y="798"/>
                  <a:pt x="394" y="798"/>
                </a:cubicBezTo>
                <a:cubicBezTo>
                  <a:pt x="179" y="798"/>
                  <a:pt x="1" y="620"/>
                  <a:pt x="1" y="405"/>
                </a:cubicBezTo>
                <a:cubicBezTo>
                  <a:pt x="1" y="179"/>
                  <a:pt x="179" y="1"/>
                  <a:pt x="394" y="1"/>
                </a:cubicBezTo>
                <a:cubicBezTo>
                  <a:pt x="620" y="1"/>
                  <a:pt x="798" y="179"/>
                  <a:pt x="798" y="40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6" name="Google Shape;1746;p18"/>
          <p:cNvSpPr/>
          <p:nvPr/>
        </p:nvSpPr>
        <p:spPr>
          <a:xfrm>
            <a:off x="4381484" y="4280850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9" y="405"/>
                </a:moveTo>
                <a:cubicBezTo>
                  <a:pt x="799" y="620"/>
                  <a:pt x="620" y="798"/>
                  <a:pt x="394" y="798"/>
                </a:cubicBezTo>
                <a:cubicBezTo>
                  <a:pt x="180" y="798"/>
                  <a:pt x="1" y="620"/>
                  <a:pt x="1" y="405"/>
                </a:cubicBezTo>
                <a:cubicBezTo>
                  <a:pt x="1" y="179"/>
                  <a:pt x="180" y="1"/>
                  <a:pt x="394" y="1"/>
                </a:cubicBezTo>
                <a:cubicBezTo>
                  <a:pt x="620" y="1"/>
                  <a:pt x="799" y="179"/>
                  <a:pt x="799" y="40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7" name="Google Shape;1747;p18"/>
          <p:cNvSpPr/>
          <p:nvPr/>
        </p:nvSpPr>
        <p:spPr>
          <a:xfrm>
            <a:off x="5474785" y="4280850"/>
            <a:ext cx="152397" cy="150328"/>
          </a:xfrm>
          <a:custGeom>
            <a:avLst/>
            <a:gdLst/>
            <a:ahLst/>
            <a:cxnLst/>
            <a:rect l="l" t="t" r="r" b="b"/>
            <a:pathLst>
              <a:path w="810" h="799" extrusionOk="0">
                <a:moveTo>
                  <a:pt x="810" y="405"/>
                </a:moveTo>
                <a:cubicBezTo>
                  <a:pt x="810" y="620"/>
                  <a:pt x="631" y="798"/>
                  <a:pt x="405" y="798"/>
                </a:cubicBezTo>
                <a:cubicBezTo>
                  <a:pt x="191" y="798"/>
                  <a:pt x="0" y="620"/>
                  <a:pt x="0" y="405"/>
                </a:cubicBezTo>
                <a:cubicBezTo>
                  <a:pt x="0" y="179"/>
                  <a:pt x="191" y="1"/>
                  <a:pt x="405" y="1"/>
                </a:cubicBezTo>
                <a:cubicBezTo>
                  <a:pt x="631" y="1"/>
                  <a:pt x="810" y="179"/>
                  <a:pt x="810" y="40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8" name="Google Shape;1748;p18"/>
          <p:cNvSpPr/>
          <p:nvPr/>
        </p:nvSpPr>
        <p:spPr>
          <a:xfrm>
            <a:off x="548814" y="4993165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6"/>
                </a:moveTo>
                <a:cubicBezTo>
                  <a:pt x="798" y="620"/>
                  <a:pt x="619" y="799"/>
                  <a:pt x="393" y="799"/>
                </a:cubicBezTo>
                <a:cubicBezTo>
                  <a:pt x="179" y="799"/>
                  <a:pt x="0" y="620"/>
                  <a:pt x="0" y="406"/>
                </a:cubicBezTo>
                <a:cubicBezTo>
                  <a:pt x="0" y="179"/>
                  <a:pt x="179" y="1"/>
                  <a:pt x="393" y="1"/>
                </a:cubicBezTo>
                <a:cubicBezTo>
                  <a:pt x="619" y="1"/>
                  <a:pt x="798" y="179"/>
                  <a:pt x="798" y="40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9" name="Google Shape;1749;p18"/>
          <p:cNvSpPr/>
          <p:nvPr/>
        </p:nvSpPr>
        <p:spPr>
          <a:xfrm>
            <a:off x="1644185" y="4993165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6"/>
                </a:moveTo>
                <a:cubicBezTo>
                  <a:pt x="798" y="620"/>
                  <a:pt x="620" y="799"/>
                  <a:pt x="393" y="799"/>
                </a:cubicBezTo>
                <a:cubicBezTo>
                  <a:pt x="179" y="799"/>
                  <a:pt x="0" y="620"/>
                  <a:pt x="0" y="406"/>
                </a:cubicBezTo>
                <a:cubicBezTo>
                  <a:pt x="0" y="179"/>
                  <a:pt x="179" y="1"/>
                  <a:pt x="393" y="1"/>
                </a:cubicBezTo>
                <a:cubicBezTo>
                  <a:pt x="620" y="1"/>
                  <a:pt x="798" y="179"/>
                  <a:pt x="798" y="40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0" name="Google Shape;1750;p18"/>
          <p:cNvSpPr/>
          <p:nvPr/>
        </p:nvSpPr>
        <p:spPr>
          <a:xfrm>
            <a:off x="2737298" y="4993165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6"/>
                </a:moveTo>
                <a:cubicBezTo>
                  <a:pt x="798" y="620"/>
                  <a:pt x="620" y="799"/>
                  <a:pt x="406" y="799"/>
                </a:cubicBezTo>
                <a:cubicBezTo>
                  <a:pt x="179" y="799"/>
                  <a:pt x="1" y="620"/>
                  <a:pt x="1" y="406"/>
                </a:cubicBezTo>
                <a:cubicBezTo>
                  <a:pt x="1" y="179"/>
                  <a:pt x="179" y="1"/>
                  <a:pt x="406" y="1"/>
                </a:cubicBezTo>
                <a:cubicBezTo>
                  <a:pt x="620" y="1"/>
                  <a:pt x="798" y="179"/>
                  <a:pt x="798" y="40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1" name="Google Shape;1751;p18"/>
          <p:cNvSpPr/>
          <p:nvPr/>
        </p:nvSpPr>
        <p:spPr>
          <a:xfrm>
            <a:off x="3832669" y="4993165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9" y="406"/>
                </a:moveTo>
                <a:cubicBezTo>
                  <a:pt x="799" y="620"/>
                  <a:pt x="620" y="799"/>
                  <a:pt x="406" y="799"/>
                </a:cubicBezTo>
                <a:cubicBezTo>
                  <a:pt x="179" y="799"/>
                  <a:pt x="1" y="620"/>
                  <a:pt x="1" y="406"/>
                </a:cubicBezTo>
                <a:cubicBezTo>
                  <a:pt x="1" y="179"/>
                  <a:pt x="179" y="1"/>
                  <a:pt x="406" y="1"/>
                </a:cubicBezTo>
                <a:cubicBezTo>
                  <a:pt x="620" y="1"/>
                  <a:pt x="799" y="179"/>
                  <a:pt x="799" y="40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2" name="Google Shape;1752;p18"/>
          <p:cNvSpPr/>
          <p:nvPr/>
        </p:nvSpPr>
        <p:spPr>
          <a:xfrm>
            <a:off x="4928228" y="4993165"/>
            <a:ext cx="150140" cy="150328"/>
          </a:xfrm>
          <a:custGeom>
            <a:avLst/>
            <a:gdLst/>
            <a:ahLst/>
            <a:cxnLst/>
            <a:rect l="l" t="t" r="r" b="b"/>
            <a:pathLst>
              <a:path w="798" h="799" extrusionOk="0">
                <a:moveTo>
                  <a:pt x="798" y="406"/>
                </a:moveTo>
                <a:cubicBezTo>
                  <a:pt x="798" y="620"/>
                  <a:pt x="619" y="799"/>
                  <a:pt x="405" y="799"/>
                </a:cubicBezTo>
                <a:cubicBezTo>
                  <a:pt x="179" y="799"/>
                  <a:pt x="0" y="620"/>
                  <a:pt x="0" y="406"/>
                </a:cubicBezTo>
                <a:cubicBezTo>
                  <a:pt x="0" y="179"/>
                  <a:pt x="179" y="1"/>
                  <a:pt x="405" y="1"/>
                </a:cubicBezTo>
                <a:cubicBezTo>
                  <a:pt x="619" y="1"/>
                  <a:pt x="798" y="179"/>
                  <a:pt x="798" y="40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3" name="Google Shape;1753;p18"/>
          <p:cNvSpPr/>
          <p:nvPr/>
        </p:nvSpPr>
        <p:spPr>
          <a:xfrm>
            <a:off x="6023613" y="-6"/>
            <a:ext cx="150140" cy="150328"/>
          </a:xfrm>
          <a:custGeom>
            <a:avLst/>
            <a:gdLst/>
            <a:ahLst/>
            <a:cxnLst/>
            <a:rect l="l" t="t" r="r" b="b"/>
            <a:pathLst>
              <a:path w="798" h="799" extrusionOk="0">
                <a:moveTo>
                  <a:pt x="798" y="406"/>
                </a:moveTo>
                <a:cubicBezTo>
                  <a:pt x="798" y="620"/>
                  <a:pt x="619" y="799"/>
                  <a:pt x="405" y="799"/>
                </a:cubicBezTo>
                <a:cubicBezTo>
                  <a:pt x="179" y="799"/>
                  <a:pt x="0" y="620"/>
                  <a:pt x="0" y="406"/>
                </a:cubicBezTo>
                <a:cubicBezTo>
                  <a:pt x="0" y="179"/>
                  <a:pt x="179" y="1"/>
                  <a:pt x="405" y="1"/>
                </a:cubicBezTo>
                <a:cubicBezTo>
                  <a:pt x="619" y="1"/>
                  <a:pt x="798" y="179"/>
                  <a:pt x="798" y="40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4" name="Google Shape;1754;p18"/>
          <p:cNvSpPr/>
          <p:nvPr/>
        </p:nvSpPr>
        <p:spPr>
          <a:xfrm>
            <a:off x="7118984" y="-6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6"/>
                </a:moveTo>
                <a:cubicBezTo>
                  <a:pt x="798" y="620"/>
                  <a:pt x="620" y="799"/>
                  <a:pt x="405" y="799"/>
                </a:cubicBezTo>
                <a:cubicBezTo>
                  <a:pt x="179" y="799"/>
                  <a:pt x="0" y="620"/>
                  <a:pt x="0" y="406"/>
                </a:cubicBezTo>
                <a:cubicBezTo>
                  <a:pt x="0" y="179"/>
                  <a:pt x="179" y="1"/>
                  <a:pt x="405" y="1"/>
                </a:cubicBezTo>
                <a:cubicBezTo>
                  <a:pt x="620" y="1"/>
                  <a:pt x="798" y="179"/>
                  <a:pt x="798" y="40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5" name="Google Shape;1755;p18"/>
          <p:cNvSpPr/>
          <p:nvPr/>
        </p:nvSpPr>
        <p:spPr>
          <a:xfrm>
            <a:off x="8214355" y="-6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6"/>
                </a:moveTo>
                <a:cubicBezTo>
                  <a:pt x="798" y="620"/>
                  <a:pt x="620" y="799"/>
                  <a:pt x="405" y="799"/>
                </a:cubicBezTo>
                <a:cubicBezTo>
                  <a:pt x="179" y="799"/>
                  <a:pt x="1" y="620"/>
                  <a:pt x="1" y="406"/>
                </a:cubicBezTo>
                <a:cubicBezTo>
                  <a:pt x="1" y="179"/>
                  <a:pt x="179" y="1"/>
                  <a:pt x="405" y="1"/>
                </a:cubicBezTo>
                <a:cubicBezTo>
                  <a:pt x="620" y="1"/>
                  <a:pt x="798" y="179"/>
                  <a:pt x="798" y="40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6" name="Google Shape;1756;p18"/>
          <p:cNvSpPr/>
          <p:nvPr/>
        </p:nvSpPr>
        <p:spPr>
          <a:xfrm>
            <a:off x="6572427" y="714568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394"/>
                </a:moveTo>
                <a:cubicBezTo>
                  <a:pt x="798" y="620"/>
                  <a:pt x="619" y="799"/>
                  <a:pt x="393" y="799"/>
                </a:cubicBezTo>
                <a:cubicBezTo>
                  <a:pt x="179" y="799"/>
                  <a:pt x="0" y="620"/>
                  <a:pt x="0" y="394"/>
                </a:cubicBezTo>
                <a:cubicBezTo>
                  <a:pt x="0" y="180"/>
                  <a:pt x="179" y="1"/>
                  <a:pt x="393" y="1"/>
                </a:cubicBezTo>
                <a:cubicBezTo>
                  <a:pt x="619" y="1"/>
                  <a:pt x="798" y="180"/>
                  <a:pt x="798" y="39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7" name="Google Shape;1757;p18"/>
          <p:cNvSpPr/>
          <p:nvPr/>
        </p:nvSpPr>
        <p:spPr>
          <a:xfrm>
            <a:off x="7667798" y="714568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394"/>
                </a:moveTo>
                <a:cubicBezTo>
                  <a:pt x="798" y="620"/>
                  <a:pt x="620" y="799"/>
                  <a:pt x="393" y="799"/>
                </a:cubicBezTo>
                <a:cubicBezTo>
                  <a:pt x="179" y="799"/>
                  <a:pt x="0" y="620"/>
                  <a:pt x="0" y="394"/>
                </a:cubicBezTo>
                <a:cubicBezTo>
                  <a:pt x="0" y="180"/>
                  <a:pt x="179" y="1"/>
                  <a:pt x="393" y="1"/>
                </a:cubicBezTo>
                <a:cubicBezTo>
                  <a:pt x="620" y="1"/>
                  <a:pt x="798" y="180"/>
                  <a:pt x="798" y="39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8" name="Google Shape;1758;p18"/>
          <p:cNvSpPr/>
          <p:nvPr/>
        </p:nvSpPr>
        <p:spPr>
          <a:xfrm>
            <a:off x="8760911" y="714568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394"/>
                </a:moveTo>
                <a:cubicBezTo>
                  <a:pt x="798" y="620"/>
                  <a:pt x="620" y="799"/>
                  <a:pt x="406" y="799"/>
                </a:cubicBezTo>
                <a:cubicBezTo>
                  <a:pt x="179" y="799"/>
                  <a:pt x="1" y="620"/>
                  <a:pt x="1" y="394"/>
                </a:cubicBezTo>
                <a:cubicBezTo>
                  <a:pt x="1" y="180"/>
                  <a:pt x="179" y="1"/>
                  <a:pt x="406" y="1"/>
                </a:cubicBezTo>
                <a:cubicBezTo>
                  <a:pt x="620" y="1"/>
                  <a:pt x="798" y="180"/>
                  <a:pt x="798" y="39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9" name="Google Shape;1759;p18"/>
          <p:cNvSpPr/>
          <p:nvPr/>
        </p:nvSpPr>
        <p:spPr>
          <a:xfrm>
            <a:off x="6023613" y="1427072"/>
            <a:ext cx="150140" cy="150140"/>
          </a:xfrm>
          <a:custGeom>
            <a:avLst/>
            <a:gdLst/>
            <a:ahLst/>
            <a:cxnLst/>
            <a:rect l="l" t="t" r="r" b="b"/>
            <a:pathLst>
              <a:path w="798" h="798" extrusionOk="0">
                <a:moveTo>
                  <a:pt x="798" y="405"/>
                </a:moveTo>
                <a:cubicBezTo>
                  <a:pt x="798" y="619"/>
                  <a:pt x="619" y="798"/>
                  <a:pt x="405" y="798"/>
                </a:cubicBezTo>
                <a:cubicBezTo>
                  <a:pt x="179" y="798"/>
                  <a:pt x="0" y="619"/>
                  <a:pt x="0" y="405"/>
                </a:cubicBezTo>
                <a:cubicBezTo>
                  <a:pt x="0" y="179"/>
                  <a:pt x="179" y="0"/>
                  <a:pt x="405" y="0"/>
                </a:cubicBezTo>
                <a:cubicBezTo>
                  <a:pt x="619" y="0"/>
                  <a:pt x="798" y="179"/>
                  <a:pt x="798" y="40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0" name="Google Shape;1760;p18"/>
          <p:cNvSpPr/>
          <p:nvPr/>
        </p:nvSpPr>
        <p:spPr>
          <a:xfrm>
            <a:off x="7118984" y="1427072"/>
            <a:ext cx="150328" cy="150140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8" y="405"/>
                </a:moveTo>
                <a:cubicBezTo>
                  <a:pt x="798" y="619"/>
                  <a:pt x="620" y="798"/>
                  <a:pt x="405" y="798"/>
                </a:cubicBezTo>
                <a:cubicBezTo>
                  <a:pt x="179" y="798"/>
                  <a:pt x="0" y="619"/>
                  <a:pt x="0" y="405"/>
                </a:cubicBezTo>
                <a:cubicBezTo>
                  <a:pt x="0" y="179"/>
                  <a:pt x="179" y="0"/>
                  <a:pt x="405" y="0"/>
                </a:cubicBezTo>
                <a:cubicBezTo>
                  <a:pt x="620" y="0"/>
                  <a:pt x="798" y="179"/>
                  <a:pt x="798" y="40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1" name="Google Shape;1761;p18"/>
          <p:cNvSpPr/>
          <p:nvPr/>
        </p:nvSpPr>
        <p:spPr>
          <a:xfrm>
            <a:off x="8214355" y="1427072"/>
            <a:ext cx="150328" cy="150140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8" y="405"/>
                </a:moveTo>
                <a:cubicBezTo>
                  <a:pt x="798" y="619"/>
                  <a:pt x="620" y="798"/>
                  <a:pt x="405" y="798"/>
                </a:cubicBezTo>
                <a:cubicBezTo>
                  <a:pt x="179" y="798"/>
                  <a:pt x="1" y="619"/>
                  <a:pt x="1" y="405"/>
                </a:cubicBezTo>
                <a:cubicBezTo>
                  <a:pt x="1" y="179"/>
                  <a:pt x="179" y="0"/>
                  <a:pt x="405" y="0"/>
                </a:cubicBezTo>
                <a:cubicBezTo>
                  <a:pt x="620" y="0"/>
                  <a:pt x="798" y="179"/>
                  <a:pt x="798" y="40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2" name="Google Shape;1762;p18"/>
          <p:cNvSpPr/>
          <p:nvPr/>
        </p:nvSpPr>
        <p:spPr>
          <a:xfrm>
            <a:off x="6572427" y="2141645"/>
            <a:ext cx="150328" cy="150140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8" y="393"/>
                </a:moveTo>
                <a:cubicBezTo>
                  <a:pt x="798" y="619"/>
                  <a:pt x="619" y="798"/>
                  <a:pt x="393" y="798"/>
                </a:cubicBezTo>
                <a:cubicBezTo>
                  <a:pt x="179" y="798"/>
                  <a:pt x="0" y="619"/>
                  <a:pt x="0" y="393"/>
                </a:cubicBezTo>
                <a:cubicBezTo>
                  <a:pt x="0" y="179"/>
                  <a:pt x="179" y="0"/>
                  <a:pt x="393" y="0"/>
                </a:cubicBezTo>
                <a:cubicBezTo>
                  <a:pt x="619" y="0"/>
                  <a:pt x="798" y="179"/>
                  <a:pt x="798" y="39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3" name="Google Shape;1763;p18"/>
          <p:cNvSpPr/>
          <p:nvPr/>
        </p:nvSpPr>
        <p:spPr>
          <a:xfrm>
            <a:off x="7667798" y="2141645"/>
            <a:ext cx="150328" cy="150140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8" y="393"/>
                </a:moveTo>
                <a:cubicBezTo>
                  <a:pt x="798" y="619"/>
                  <a:pt x="620" y="798"/>
                  <a:pt x="393" y="798"/>
                </a:cubicBezTo>
                <a:cubicBezTo>
                  <a:pt x="179" y="798"/>
                  <a:pt x="0" y="619"/>
                  <a:pt x="0" y="393"/>
                </a:cubicBezTo>
                <a:cubicBezTo>
                  <a:pt x="0" y="179"/>
                  <a:pt x="179" y="0"/>
                  <a:pt x="393" y="0"/>
                </a:cubicBezTo>
                <a:cubicBezTo>
                  <a:pt x="620" y="0"/>
                  <a:pt x="798" y="179"/>
                  <a:pt x="798" y="39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4" name="Google Shape;1764;p18"/>
          <p:cNvSpPr/>
          <p:nvPr/>
        </p:nvSpPr>
        <p:spPr>
          <a:xfrm>
            <a:off x="8760911" y="2141645"/>
            <a:ext cx="150328" cy="150140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8" y="393"/>
                </a:moveTo>
                <a:cubicBezTo>
                  <a:pt x="798" y="619"/>
                  <a:pt x="620" y="798"/>
                  <a:pt x="406" y="798"/>
                </a:cubicBezTo>
                <a:cubicBezTo>
                  <a:pt x="179" y="798"/>
                  <a:pt x="1" y="619"/>
                  <a:pt x="1" y="393"/>
                </a:cubicBezTo>
                <a:cubicBezTo>
                  <a:pt x="1" y="179"/>
                  <a:pt x="179" y="0"/>
                  <a:pt x="406" y="0"/>
                </a:cubicBezTo>
                <a:cubicBezTo>
                  <a:pt x="620" y="0"/>
                  <a:pt x="798" y="179"/>
                  <a:pt x="798" y="39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5" name="Google Shape;1765;p18"/>
          <p:cNvSpPr/>
          <p:nvPr/>
        </p:nvSpPr>
        <p:spPr>
          <a:xfrm>
            <a:off x="6023613" y="2853961"/>
            <a:ext cx="150140" cy="150328"/>
          </a:xfrm>
          <a:custGeom>
            <a:avLst/>
            <a:gdLst/>
            <a:ahLst/>
            <a:cxnLst/>
            <a:rect l="l" t="t" r="r" b="b"/>
            <a:pathLst>
              <a:path w="798" h="799" extrusionOk="0">
                <a:moveTo>
                  <a:pt x="798" y="405"/>
                </a:moveTo>
                <a:cubicBezTo>
                  <a:pt x="798" y="620"/>
                  <a:pt x="619" y="798"/>
                  <a:pt x="405" y="798"/>
                </a:cubicBezTo>
                <a:cubicBezTo>
                  <a:pt x="179" y="798"/>
                  <a:pt x="0" y="620"/>
                  <a:pt x="0" y="405"/>
                </a:cubicBezTo>
                <a:cubicBezTo>
                  <a:pt x="0" y="179"/>
                  <a:pt x="179" y="0"/>
                  <a:pt x="405" y="0"/>
                </a:cubicBezTo>
                <a:cubicBezTo>
                  <a:pt x="619" y="0"/>
                  <a:pt x="798" y="179"/>
                  <a:pt x="798" y="40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6" name="Google Shape;1766;p18"/>
          <p:cNvSpPr/>
          <p:nvPr/>
        </p:nvSpPr>
        <p:spPr>
          <a:xfrm>
            <a:off x="7118984" y="2853961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5"/>
                </a:moveTo>
                <a:cubicBezTo>
                  <a:pt x="798" y="620"/>
                  <a:pt x="620" y="798"/>
                  <a:pt x="405" y="798"/>
                </a:cubicBezTo>
                <a:cubicBezTo>
                  <a:pt x="179" y="798"/>
                  <a:pt x="0" y="620"/>
                  <a:pt x="0" y="405"/>
                </a:cubicBezTo>
                <a:cubicBezTo>
                  <a:pt x="0" y="179"/>
                  <a:pt x="179" y="0"/>
                  <a:pt x="405" y="0"/>
                </a:cubicBezTo>
                <a:cubicBezTo>
                  <a:pt x="620" y="0"/>
                  <a:pt x="798" y="179"/>
                  <a:pt x="798" y="40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7" name="Google Shape;1767;p18"/>
          <p:cNvSpPr/>
          <p:nvPr/>
        </p:nvSpPr>
        <p:spPr>
          <a:xfrm>
            <a:off x="8214355" y="2853961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5"/>
                </a:moveTo>
                <a:cubicBezTo>
                  <a:pt x="798" y="620"/>
                  <a:pt x="620" y="798"/>
                  <a:pt x="405" y="798"/>
                </a:cubicBezTo>
                <a:cubicBezTo>
                  <a:pt x="179" y="798"/>
                  <a:pt x="1" y="620"/>
                  <a:pt x="1" y="405"/>
                </a:cubicBezTo>
                <a:cubicBezTo>
                  <a:pt x="1" y="179"/>
                  <a:pt x="179" y="0"/>
                  <a:pt x="405" y="0"/>
                </a:cubicBezTo>
                <a:cubicBezTo>
                  <a:pt x="620" y="0"/>
                  <a:pt x="798" y="179"/>
                  <a:pt x="798" y="40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8" name="Google Shape;1768;p18"/>
          <p:cNvSpPr/>
          <p:nvPr/>
        </p:nvSpPr>
        <p:spPr>
          <a:xfrm>
            <a:off x="6572427" y="3568534"/>
            <a:ext cx="150328" cy="148070"/>
          </a:xfrm>
          <a:custGeom>
            <a:avLst/>
            <a:gdLst/>
            <a:ahLst/>
            <a:cxnLst/>
            <a:rect l="l" t="t" r="r" b="b"/>
            <a:pathLst>
              <a:path w="799" h="787" extrusionOk="0">
                <a:moveTo>
                  <a:pt x="798" y="393"/>
                </a:moveTo>
                <a:cubicBezTo>
                  <a:pt x="798" y="620"/>
                  <a:pt x="619" y="786"/>
                  <a:pt x="393" y="786"/>
                </a:cubicBezTo>
                <a:cubicBezTo>
                  <a:pt x="179" y="786"/>
                  <a:pt x="0" y="608"/>
                  <a:pt x="0" y="393"/>
                </a:cubicBezTo>
                <a:cubicBezTo>
                  <a:pt x="0" y="179"/>
                  <a:pt x="179" y="0"/>
                  <a:pt x="393" y="0"/>
                </a:cubicBezTo>
                <a:cubicBezTo>
                  <a:pt x="619" y="0"/>
                  <a:pt x="798" y="179"/>
                  <a:pt x="798" y="39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9" name="Google Shape;1769;p18"/>
          <p:cNvSpPr/>
          <p:nvPr/>
        </p:nvSpPr>
        <p:spPr>
          <a:xfrm>
            <a:off x="7667798" y="3568534"/>
            <a:ext cx="150328" cy="148070"/>
          </a:xfrm>
          <a:custGeom>
            <a:avLst/>
            <a:gdLst/>
            <a:ahLst/>
            <a:cxnLst/>
            <a:rect l="l" t="t" r="r" b="b"/>
            <a:pathLst>
              <a:path w="799" h="787" extrusionOk="0">
                <a:moveTo>
                  <a:pt x="798" y="393"/>
                </a:moveTo>
                <a:cubicBezTo>
                  <a:pt x="798" y="620"/>
                  <a:pt x="620" y="786"/>
                  <a:pt x="393" y="786"/>
                </a:cubicBezTo>
                <a:cubicBezTo>
                  <a:pt x="179" y="786"/>
                  <a:pt x="0" y="608"/>
                  <a:pt x="0" y="393"/>
                </a:cubicBezTo>
                <a:cubicBezTo>
                  <a:pt x="0" y="179"/>
                  <a:pt x="179" y="0"/>
                  <a:pt x="393" y="0"/>
                </a:cubicBezTo>
                <a:cubicBezTo>
                  <a:pt x="620" y="0"/>
                  <a:pt x="798" y="179"/>
                  <a:pt x="798" y="39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0" name="Google Shape;1770;p18"/>
          <p:cNvSpPr/>
          <p:nvPr/>
        </p:nvSpPr>
        <p:spPr>
          <a:xfrm>
            <a:off x="8760911" y="3568534"/>
            <a:ext cx="150328" cy="148070"/>
          </a:xfrm>
          <a:custGeom>
            <a:avLst/>
            <a:gdLst/>
            <a:ahLst/>
            <a:cxnLst/>
            <a:rect l="l" t="t" r="r" b="b"/>
            <a:pathLst>
              <a:path w="799" h="787" extrusionOk="0">
                <a:moveTo>
                  <a:pt x="798" y="393"/>
                </a:moveTo>
                <a:cubicBezTo>
                  <a:pt x="798" y="620"/>
                  <a:pt x="620" y="786"/>
                  <a:pt x="406" y="786"/>
                </a:cubicBezTo>
                <a:cubicBezTo>
                  <a:pt x="179" y="786"/>
                  <a:pt x="1" y="608"/>
                  <a:pt x="1" y="393"/>
                </a:cubicBezTo>
                <a:cubicBezTo>
                  <a:pt x="1" y="179"/>
                  <a:pt x="179" y="0"/>
                  <a:pt x="406" y="0"/>
                </a:cubicBezTo>
                <a:cubicBezTo>
                  <a:pt x="620" y="0"/>
                  <a:pt x="798" y="179"/>
                  <a:pt x="798" y="39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1" name="Google Shape;1771;p18"/>
          <p:cNvSpPr/>
          <p:nvPr/>
        </p:nvSpPr>
        <p:spPr>
          <a:xfrm>
            <a:off x="1577688" y="386038"/>
            <a:ext cx="5988627" cy="4371434"/>
          </a:xfrm>
          <a:custGeom>
            <a:avLst/>
            <a:gdLst/>
            <a:ahLst/>
            <a:cxnLst/>
            <a:rect l="l" t="t" r="r" b="b"/>
            <a:pathLst>
              <a:path w="25444" h="18573" extrusionOk="0">
                <a:moveTo>
                  <a:pt x="12387" y="1"/>
                </a:moveTo>
                <a:cubicBezTo>
                  <a:pt x="12366" y="1"/>
                  <a:pt x="12345" y="1"/>
                  <a:pt x="12323" y="1"/>
                </a:cubicBezTo>
                <a:cubicBezTo>
                  <a:pt x="9740" y="25"/>
                  <a:pt x="5572" y="2728"/>
                  <a:pt x="3941" y="3299"/>
                </a:cubicBezTo>
                <a:cubicBezTo>
                  <a:pt x="3525" y="3442"/>
                  <a:pt x="2084" y="3406"/>
                  <a:pt x="2048" y="3454"/>
                </a:cubicBezTo>
                <a:cubicBezTo>
                  <a:pt x="2286" y="3728"/>
                  <a:pt x="2346" y="3930"/>
                  <a:pt x="2310" y="4263"/>
                </a:cubicBezTo>
                <a:cubicBezTo>
                  <a:pt x="2370" y="5025"/>
                  <a:pt x="0" y="7764"/>
                  <a:pt x="48" y="9526"/>
                </a:cubicBezTo>
                <a:cubicBezTo>
                  <a:pt x="108" y="11514"/>
                  <a:pt x="1882" y="13574"/>
                  <a:pt x="1893" y="13824"/>
                </a:cubicBezTo>
                <a:cubicBezTo>
                  <a:pt x="2036" y="14277"/>
                  <a:pt x="2048" y="14991"/>
                  <a:pt x="1822" y="15693"/>
                </a:cubicBezTo>
                <a:cubicBezTo>
                  <a:pt x="1828" y="15695"/>
                  <a:pt x="1835" y="15695"/>
                  <a:pt x="1845" y="15695"/>
                </a:cubicBezTo>
                <a:cubicBezTo>
                  <a:pt x="2001" y="15695"/>
                  <a:pt x="2608" y="15511"/>
                  <a:pt x="2810" y="15443"/>
                </a:cubicBezTo>
                <a:cubicBezTo>
                  <a:pt x="2941" y="15455"/>
                  <a:pt x="4120" y="15431"/>
                  <a:pt x="5834" y="16217"/>
                </a:cubicBezTo>
                <a:cubicBezTo>
                  <a:pt x="8181" y="17265"/>
                  <a:pt x="9977" y="18573"/>
                  <a:pt x="13414" y="18573"/>
                </a:cubicBezTo>
                <a:cubicBezTo>
                  <a:pt x="13727" y="18573"/>
                  <a:pt x="14053" y="18562"/>
                  <a:pt x="14395" y="18539"/>
                </a:cubicBezTo>
                <a:cubicBezTo>
                  <a:pt x="15681" y="18456"/>
                  <a:pt x="19955" y="16336"/>
                  <a:pt x="20443" y="16110"/>
                </a:cubicBezTo>
                <a:cubicBezTo>
                  <a:pt x="21289" y="15717"/>
                  <a:pt x="21253" y="15741"/>
                  <a:pt x="22063" y="15562"/>
                </a:cubicBezTo>
                <a:cubicBezTo>
                  <a:pt x="22069" y="15562"/>
                  <a:pt x="22484" y="15594"/>
                  <a:pt x="22821" y="15594"/>
                </a:cubicBezTo>
                <a:cubicBezTo>
                  <a:pt x="23074" y="15594"/>
                  <a:pt x="23282" y="15576"/>
                  <a:pt x="23241" y="15515"/>
                </a:cubicBezTo>
                <a:lnTo>
                  <a:pt x="23241" y="15515"/>
                </a:lnTo>
                <a:cubicBezTo>
                  <a:pt x="23243" y="15517"/>
                  <a:pt x="23243" y="15518"/>
                  <a:pt x="23243" y="15518"/>
                </a:cubicBezTo>
                <a:cubicBezTo>
                  <a:pt x="23243" y="15518"/>
                  <a:pt x="22828" y="14812"/>
                  <a:pt x="23206" y="13919"/>
                </a:cubicBezTo>
                <a:cubicBezTo>
                  <a:pt x="23670" y="13038"/>
                  <a:pt x="25242" y="11205"/>
                  <a:pt x="25313" y="9883"/>
                </a:cubicBezTo>
                <a:cubicBezTo>
                  <a:pt x="25444" y="7157"/>
                  <a:pt x="23479" y="5823"/>
                  <a:pt x="23360" y="4597"/>
                </a:cubicBezTo>
                <a:cubicBezTo>
                  <a:pt x="23360" y="3954"/>
                  <a:pt x="23432" y="3787"/>
                  <a:pt x="23599" y="3406"/>
                </a:cubicBezTo>
                <a:cubicBezTo>
                  <a:pt x="23580" y="3372"/>
                  <a:pt x="23519" y="3358"/>
                  <a:pt x="23432" y="3358"/>
                </a:cubicBezTo>
                <a:cubicBezTo>
                  <a:pt x="23152" y="3358"/>
                  <a:pt x="22602" y="3493"/>
                  <a:pt x="22293" y="3493"/>
                </a:cubicBezTo>
                <a:cubicBezTo>
                  <a:pt x="22266" y="3493"/>
                  <a:pt x="22240" y="3492"/>
                  <a:pt x="22217" y="3490"/>
                </a:cubicBezTo>
                <a:cubicBezTo>
                  <a:pt x="21836" y="3466"/>
                  <a:pt x="21086" y="3228"/>
                  <a:pt x="20920" y="3168"/>
                </a:cubicBezTo>
                <a:cubicBezTo>
                  <a:pt x="20304" y="2943"/>
                  <a:pt x="15936" y="1"/>
                  <a:pt x="12387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2" name="Google Shape;1772;p18"/>
          <p:cNvSpPr/>
          <p:nvPr/>
        </p:nvSpPr>
        <p:spPr>
          <a:xfrm>
            <a:off x="7118984" y="4280850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5"/>
                </a:moveTo>
                <a:cubicBezTo>
                  <a:pt x="798" y="620"/>
                  <a:pt x="620" y="798"/>
                  <a:pt x="405" y="798"/>
                </a:cubicBezTo>
                <a:cubicBezTo>
                  <a:pt x="179" y="798"/>
                  <a:pt x="0" y="620"/>
                  <a:pt x="0" y="405"/>
                </a:cubicBezTo>
                <a:cubicBezTo>
                  <a:pt x="0" y="179"/>
                  <a:pt x="179" y="1"/>
                  <a:pt x="405" y="1"/>
                </a:cubicBezTo>
                <a:cubicBezTo>
                  <a:pt x="620" y="1"/>
                  <a:pt x="798" y="179"/>
                  <a:pt x="798" y="40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3" name="Google Shape;1773;p18"/>
          <p:cNvSpPr/>
          <p:nvPr/>
        </p:nvSpPr>
        <p:spPr>
          <a:xfrm>
            <a:off x="8214355" y="4280850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5"/>
                </a:moveTo>
                <a:cubicBezTo>
                  <a:pt x="798" y="620"/>
                  <a:pt x="620" y="798"/>
                  <a:pt x="405" y="798"/>
                </a:cubicBezTo>
                <a:cubicBezTo>
                  <a:pt x="179" y="798"/>
                  <a:pt x="1" y="620"/>
                  <a:pt x="1" y="405"/>
                </a:cubicBezTo>
                <a:cubicBezTo>
                  <a:pt x="1" y="179"/>
                  <a:pt x="179" y="1"/>
                  <a:pt x="405" y="1"/>
                </a:cubicBezTo>
                <a:cubicBezTo>
                  <a:pt x="620" y="1"/>
                  <a:pt x="798" y="179"/>
                  <a:pt x="798" y="40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4" name="Google Shape;1774;p18"/>
          <p:cNvSpPr/>
          <p:nvPr/>
        </p:nvSpPr>
        <p:spPr>
          <a:xfrm>
            <a:off x="1905599" y="625386"/>
            <a:ext cx="5332808" cy="3892715"/>
          </a:xfrm>
          <a:custGeom>
            <a:avLst/>
            <a:gdLst/>
            <a:ahLst/>
            <a:cxnLst/>
            <a:rect l="l" t="t" r="r" b="b"/>
            <a:pathLst>
              <a:path w="25444" h="18573" extrusionOk="0">
                <a:moveTo>
                  <a:pt x="12387" y="1"/>
                </a:moveTo>
                <a:cubicBezTo>
                  <a:pt x="12366" y="1"/>
                  <a:pt x="12345" y="1"/>
                  <a:pt x="12323" y="1"/>
                </a:cubicBezTo>
                <a:cubicBezTo>
                  <a:pt x="9740" y="25"/>
                  <a:pt x="5572" y="2728"/>
                  <a:pt x="3941" y="3299"/>
                </a:cubicBezTo>
                <a:cubicBezTo>
                  <a:pt x="3525" y="3442"/>
                  <a:pt x="2084" y="3406"/>
                  <a:pt x="2048" y="3454"/>
                </a:cubicBezTo>
                <a:cubicBezTo>
                  <a:pt x="2286" y="3728"/>
                  <a:pt x="2346" y="3930"/>
                  <a:pt x="2310" y="4263"/>
                </a:cubicBezTo>
                <a:cubicBezTo>
                  <a:pt x="2370" y="5025"/>
                  <a:pt x="0" y="7764"/>
                  <a:pt x="48" y="9526"/>
                </a:cubicBezTo>
                <a:cubicBezTo>
                  <a:pt x="108" y="11514"/>
                  <a:pt x="1882" y="13574"/>
                  <a:pt x="1893" y="13824"/>
                </a:cubicBezTo>
                <a:cubicBezTo>
                  <a:pt x="2036" y="14277"/>
                  <a:pt x="2048" y="14991"/>
                  <a:pt x="1822" y="15693"/>
                </a:cubicBezTo>
                <a:cubicBezTo>
                  <a:pt x="1828" y="15695"/>
                  <a:pt x="1835" y="15695"/>
                  <a:pt x="1845" y="15695"/>
                </a:cubicBezTo>
                <a:cubicBezTo>
                  <a:pt x="2001" y="15695"/>
                  <a:pt x="2608" y="15511"/>
                  <a:pt x="2810" y="15443"/>
                </a:cubicBezTo>
                <a:cubicBezTo>
                  <a:pt x="2941" y="15455"/>
                  <a:pt x="4120" y="15431"/>
                  <a:pt x="5834" y="16217"/>
                </a:cubicBezTo>
                <a:cubicBezTo>
                  <a:pt x="8181" y="17265"/>
                  <a:pt x="9977" y="18573"/>
                  <a:pt x="13414" y="18573"/>
                </a:cubicBezTo>
                <a:cubicBezTo>
                  <a:pt x="13727" y="18573"/>
                  <a:pt x="14053" y="18562"/>
                  <a:pt x="14395" y="18539"/>
                </a:cubicBezTo>
                <a:cubicBezTo>
                  <a:pt x="15681" y="18456"/>
                  <a:pt x="19955" y="16336"/>
                  <a:pt x="20443" y="16110"/>
                </a:cubicBezTo>
                <a:cubicBezTo>
                  <a:pt x="21289" y="15717"/>
                  <a:pt x="21253" y="15741"/>
                  <a:pt x="22063" y="15562"/>
                </a:cubicBezTo>
                <a:cubicBezTo>
                  <a:pt x="22069" y="15562"/>
                  <a:pt x="22484" y="15594"/>
                  <a:pt x="22821" y="15594"/>
                </a:cubicBezTo>
                <a:cubicBezTo>
                  <a:pt x="23074" y="15594"/>
                  <a:pt x="23282" y="15576"/>
                  <a:pt x="23241" y="15515"/>
                </a:cubicBezTo>
                <a:lnTo>
                  <a:pt x="23241" y="15515"/>
                </a:lnTo>
                <a:cubicBezTo>
                  <a:pt x="23243" y="15517"/>
                  <a:pt x="23243" y="15518"/>
                  <a:pt x="23243" y="15518"/>
                </a:cubicBezTo>
                <a:cubicBezTo>
                  <a:pt x="23243" y="15518"/>
                  <a:pt x="22828" y="14812"/>
                  <a:pt x="23206" y="13919"/>
                </a:cubicBezTo>
                <a:cubicBezTo>
                  <a:pt x="23670" y="13038"/>
                  <a:pt x="25242" y="11205"/>
                  <a:pt x="25313" y="9883"/>
                </a:cubicBezTo>
                <a:cubicBezTo>
                  <a:pt x="25444" y="7157"/>
                  <a:pt x="23479" y="5823"/>
                  <a:pt x="23360" y="4597"/>
                </a:cubicBezTo>
                <a:cubicBezTo>
                  <a:pt x="23360" y="3954"/>
                  <a:pt x="23432" y="3787"/>
                  <a:pt x="23599" y="3406"/>
                </a:cubicBezTo>
                <a:cubicBezTo>
                  <a:pt x="23580" y="3372"/>
                  <a:pt x="23519" y="3358"/>
                  <a:pt x="23432" y="3358"/>
                </a:cubicBezTo>
                <a:cubicBezTo>
                  <a:pt x="23152" y="3358"/>
                  <a:pt x="22602" y="3493"/>
                  <a:pt x="22293" y="3493"/>
                </a:cubicBezTo>
                <a:cubicBezTo>
                  <a:pt x="22266" y="3493"/>
                  <a:pt x="22240" y="3492"/>
                  <a:pt x="22217" y="3490"/>
                </a:cubicBezTo>
                <a:cubicBezTo>
                  <a:pt x="21836" y="3466"/>
                  <a:pt x="21086" y="3228"/>
                  <a:pt x="20920" y="3168"/>
                </a:cubicBezTo>
                <a:cubicBezTo>
                  <a:pt x="20304" y="2943"/>
                  <a:pt x="15936" y="1"/>
                  <a:pt x="1238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5" name="Google Shape;1775;p18"/>
          <p:cNvSpPr/>
          <p:nvPr/>
        </p:nvSpPr>
        <p:spPr>
          <a:xfrm>
            <a:off x="6572427" y="4993165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6"/>
                </a:moveTo>
                <a:cubicBezTo>
                  <a:pt x="798" y="620"/>
                  <a:pt x="619" y="799"/>
                  <a:pt x="393" y="799"/>
                </a:cubicBezTo>
                <a:cubicBezTo>
                  <a:pt x="179" y="799"/>
                  <a:pt x="0" y="620"/>
                  <a:pt x="0" y="406"/>
                </a:cubicBezTo>
                <a:cubicBezTo>
                  <a:pt x="0" y="179"/>
                  <a:pt x="179" y="1"/>
                  <a:pt x="393" y="1"/>
                </a:cubicBezTo>
                <a:cubicBezTo>
                  <a:pt x="619" y="1"/>
                  <a:pt x="798" y="179"/>
                  <a:pt x="798" y="40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6" name="Google Shape;1776;p18"/>
          <p:cNvSpPr/>
          <p:nvPr/>
        </p:nvSpPr>
        <p:spPr>
          <a:xfrm>
            <a:off x="7667798" y="4993165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6"/>
                </a:moveTo>
                <a:cubicBezTo>
                  <a:pt x="798" y="620"/>
                  <a:pt x="620" y="799"/>
                  <a:pt x="393" y="799"/>
                </a:cubicBezTo>
                <a:cubicBezTo>
                  <a:pt x="179" y="799"/>
                  <a:pt x="0" y="620"/>
                  <a:pt x="0" y="406"/>
                </a:cubicBezTo>
                <a:cubicBezTo>
                  <a:pt x="0" y="179"/>
                  <a:pt x="179" y="1"/>
                  <a:pt x="393" y="1"/>
                </a:cubicBezTo>
                <a:cubicBezTo>
                  <a:pt x="620" y="1"/>
                  <a:pt x="798" y="179"/>
                  <a:pt x="798" y="40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7" name="Google Shape;1777;p18"/>
          <p:cNvSpPr/>
          <p:nvPr/>
        </p:nvSpPr>
        <p:spPr>
          <a:xfrm>
            <a:off x="8760911" y="4993165"/>
            <a:ext cx="150328" cy="150328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6"/>
                </a:moveTo>
                <a:cubicBezTo>
                  <a:pt x="798" y="620"/>
                  <a:pt x="620" y="799"/>
                  <a:pt x="406" y="799"/>
                </a:cubicBezTo>
                <a:cubicBezTo>
                  <a:pt x="179" y="799"/>
                  <a:pt x="1" y="620"/>
                  <a:pt x="1" y="406"/>
                </a:cubicBezTo>
                <a:cubicBezTo>
                  <a:pt x="1" y="179"/>
                  <a:pt x="179" y="1"/>
                  <a:pt x="406" y="1"/>
                </a:cubicBezTo>
                <a:cubicBezTo>
                  <a:pt x="620" y="1"/>
                  <a:pt x="798" y="179"/>
                  <a:pt x="798" y="40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8" name="Google Shape;1778;p18"/>
          <p:cNvSpPr txBox="1">
            <a:spLocks noGrp="1"/>
          </p:cNvSpPr>
          <p:nvPr>
            <p:ph type="title"/>
          </p:nvPr>
        </p:nvSpPr>
        <p:spPr>
          <a:xfrm>
            <a:off x="2431775" y="1584900"/>
            <a:ext cx="4269000" cy="1581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 sz="5000"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9">
  <p:cSld name="CUSTOM_5">
    <p:bg>
      <p:bgPr>
        <a:solidFill>
          <a:srgbClr val="C2E8F8">
            <a:alpha val="48660"/>
          </a:srgbClr>
        </a:solidFill>
        <a:effectLst/>
      </p:bgPr>
    </p:bg>
    <p:spTree>
      <p:nvGrpSpPr>
        <p:cNvPr id="1" name="Shape 1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0" name="Google Shape;1780;p19"/>
          <p:cNvSpPr/>
          <p:nvPr/>
        </p:nvSpPr>
        <p:spPr>
          <a:xfrm rot="10800000">
            <a:off x="-47643" y="3924288"/>
            <a:ext cx="9201168" cy="1219212"/>
          </a:xfrm>
          <a:prstGeom prst="flowChartDocumen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1" name="Google Shape;1781;p19"/>
          <p:cNvSpPr txBox="1">
            <a:spLocks noGrp="1"/>
          </p:cNvSpPr>
          <p:nvPr>
            <p:ph type="title"/>
          </p:nvPr>
        </p:nvSpPr>
        <p:spPr>
          <a:xfrm>
            <a:off x="2360838" y="828675"/>
            <a:ext cx="4422300" cy="18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82" name="Google Shape;1782;p19"/>
          <p:cNvSpPr/>
          <p:nvPr/>
        </p:nvSpPr>
        <p:spPr>
          <a:xfrm>
            <a:off x="6160" y="214345"/>
            <a:ext cx="1881252" cy="1298808"/>
          </a:xfrm>
          <a:prstGeom prst="cloud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6" name="Google Shape;1786;p19"/>
          <p:cNvSpPr/>
          <p:nvPr/>
        </p:nvSpPr>
        <p:spPr>
          <a:xfrm>
            <a:off x="2074666" y="58058"/>
            <a:ext cx="1181736" cy="815832"/>
          </a:xfrm>
          <a:prstGeom prst="cloud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7" name="Google Shape;1787;p19"/>
          <p:cNvSpPr/>
          <p:nvPr/>
        </p:nvSpPr>
        <p:spPr>
          <a:xfrm>
            <a:off x="1137553" y="1468052"/>
            <a:ext cx="1181736" cy="815940"/>
          </a:xfrm>
          <a:prstGeom prst="cloud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88" name="Google Shape;1788;p19"/>
          <p:cNvGrpSpPr/>
          <p:nvPr/>
        </p:nvGrpSpPr>
        <p:grpSpPr>
          <a:xfrm>
            <a:off x="199229" y="58058"/>
            <a:ext cx="4679466" cy="2967495"/>
            <a:chOff x="-118812" y="-141344"/>
            <a:chExt cx="3637079" cy="2306463"/>
          </a:xfrm>
        </p:grpSpPr>
        <p:grpSp>
          <p:nvGrpSpPr>
            <p:cNvPr id="1789" name="Google Shape;1789;p19"/>
            <p:cNvGrpSpPr/>
            <p:nvPr/>
          </p:nvGrpSpPr>
          <p:grpSpPr>
            <a:xfrm>
              <a:off x="-118812" y="-141344"/>
              <a:ext cx="2508865" cy="2050894"/>
              <a:chOff x="-1820612" y="-2694044"/>
              <a:chExt cx="2508865" cy="2050894"/>
            </a:xfrm>
          </p:grpSpPr>
          <p:sp>
            <p:nvSpPr>
              <p:cNvPr id="1790" name="Google Shape;1790;p19"/>
              <p:cNvSpPr/>
              <p:nvPr/>
            </p:nvSpPr>
            <p:spPr>
              <a:xfrm>
                <a:off x="-587504" y="-2436796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1" name="Google Shape;1791;p19"/>
              <p:cNvSpPr/>
              <p:nvPr/>
            </p:nvSpPr>
            <p:spPr>
              <a:xfrm>
                <a:off x="-1820612" y="-791443"/>
                <a:ext cx="174751" cy="148293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2" name="Google Shape;1792;p19"/>
              <p:cNvSpPr/>
              <p:nvPr/>
            </p:nvSpPr>
            <p:spPr>
              <a:xfrm>
                <a:off x="-1081213" y="-2694044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3" name="Google Shape;1793;p19"/>
              <p:cNvSpPr/>
              <p:nvPr/>
            </p:nvSpPr>
            <p:spPr>
              <a:xfrm>
                <a:off x="577517" y="-2523658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95" name="Google Shape;1795;p19"/>
            <p:cNvGrpSpPr/>
            <p:nvPr/>
          </p:nvGrpSpPr>
          <p:grpSpPr>
            <a:xfrm>
              <a:off x="137988" y="-141344"/>
              <a:ext cx="3380279" cy="2306463"/>
              <a:chOff x="-3135437" y="-3236969"/>
              <a:chExt cx="3380279" cy="2306463"/>
            </a:xfrm>
          </p:grpSpPr>
          <p:sp>
            <p:nvSpPr>
              <p:cNvPr id="1797" name="Google Shape;1797;p19"/>
              <p:cNvSpPr/>
              <p:nvPr/>
            </p:nvSpPr>
            <p:spPr>
              <a:xfrm>
                <a:off x="-3135437" y="-1932468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9" name="Google Shape;1799;p19"/>
              <p:cNvSpPr/>
              <p:nvPr/>
            </p:nvSpPr>
            <p:spPr>
              <a:xfrm>
                <a:off x="-26447" y="-3236969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1" name="Google Shape;1801;p19"/>
              <p:cNvSpPr/>
              <p:nvPr/>
            </p:nvSpPr>
            <p:spPr>
              <a:xfrm>
                <a:off x="-2966797" y="-1027432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3" name="Google Shape;1803;p19"/>
              <p:cNvSpPr/>
              <p:nvPr/>
            </p:nvSpPr>
            <p:spPr>
              <a:xfrm>
                <a:off x="-2301800" y="-2667089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804" name="Google Shape;1804;p19"/>
          <p:cNvGrpSpPr/>
          <p:nvPr/>
        </p:nvGrpSpPr>
        <p:grpSpPr>
          <a:xfrm flipH="1">
            <a:off x="3660802" y="99639"/>
            <a:ext cx="5438203" cy="2495594"/>
            <a:chOff x="-396757" y="-173583"/>
            <a:chExt cx="4539401" cy="2083133"/>
          </a:xfrm>
        </p:grpSpPr>
        <p:grpSp>
          <p:nvGrpSpPr>
            <p:cNvPr id="1805" name="Google Shape;1805;p19"/>
            <p:cNvGrpSpPr/>
            <p:nvPr/>
          </p:nvGrpSpPr>
          <p:grpSpPr>
            <a:xfrm>
              <a:off x="-269557" y="-47625"/>
              <a:ext cx="3110970" cy="1957175"/>
              <a:chOff x="-1971357" y="-2600325"/>
              <a:chExt cx="3110970" cy="1957175"/>
            </a:xfrm>
          </p:grpSpPr>
          <p:sp>
            <p:nvSpPr>
              <p:cNvPr id="1806" name="Google Shape;1806;p19"/>
              <p:cNvSpPr/>
              <p:nvPr/>
            </p:nvSpPr>
            <p:spPr>
              <a:xfrm>
                <a:off x="-506185" y="-2531406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7" name="Google Shape;1807;p19"/>
              <p:cNvSpPr/>
              <p:nvPr/>
            </p:nvSpPr>
            <p:spPr>
              <a:xfrm>
                <a:off x="-1820612" y="-791443"/>
                <a:ext cx="174751" cy="148293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8" name="Google Shape;1808;p19"/>
              <p:cNvSpPr/>
              <p:nvPr/>
            </p:nvSpPr>
            <p:spPr>
              <a:xfrm>
                <a:off x="-1971357" y="-2475468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09" name="Google Shape;1809;p19"/>
              <p:cNvSpPr/>
              <p:nvPr/>
            </p:nvSpPr>
            <p:spPr>
              <a:xfrm>
                <a:off x="577517" y="-2523658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0" name="Google Shape;1810;p19"/>
              <p:cNvSpPr/>
              <p:nvPr/>
            </p:nvSpPr>
            <p:spPr>
              <a:xfrm>
                <a:off x="1028877" y="-2600325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11" name="Google Shape;1811;p19"/>
            <p:cNvGrpSpPr/>
            <p:nvPr/>
          </p:nvGrpSpPr>
          <p:grpSpPr>
            <a:xfrm>
              <a:off x="-396757" y="-173583"/>
              <a:ext cx="4539401" cy="1003395"/>
              <a:chOff x="-3670182" y="-3269208"/>
              <a:chExt cx="4539401" cy="1003395"/>
            </a:xfrm>
          </p:grpSpPr>
          <p:sp>
            <p:nvSpPr>
              <p:cNvPr id="1814" name="Google Shape;1814;p19"/>
              <p:cNvSpPr/>
              <p:nvPr/>
            </p:nvSpPr>
            <p:spPr>
              <a:xfrm>
                <a:off x="597930" y="-3269208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5" name="Google Shape;1815;p19"/>
              <p:cNvSpPr/>
              <p:nvPr/>
            </p:nvSpPr>
            <p:spPr>
              <a:xfrm>
                <a:off x="-3670182" y="-2362739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0">
  <p:cSld name="CUSTOM_6">
    <p:bg>
      <p:bgPr>
        <a:solidFill>
          <a:schemeClr val="accent4"/>
        </a:solidFill>
        <a:effectLst/>
      </p:bgPr>
    </p:bg>
    <p:spTree>
      <p:nvGrpSpPr>
        <p:cNvPr id="1" name="Shape 1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8" name="Google Shape;1818;p20"/>
          <p:cNvSpPr/>
          <p:nvPr/>
        </p:nvSpPr>
        <p:spPr>
          <a:xfrm rot="5400000" flipH="1">
            <a:off x="3502850" y="821562"/>
            <a:ext cx="5169625" cy="3526500"/>
          </a:xfrm>
          <a:prstGeom prst="doubleWave">
            <a:avLst>
              <a:gd name="adj1" fmla="val 6250"/>
              <a:gd name="adj2" fmla="val -129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9" name="Google Shape;1819;p20"/>
          <p:cNvSpPr/>
          <p:nvPr/>
        </p:nvSpPr>
        <p:spPr>
          <a:xfrm rot="-5400000" flipH="1">
            <a:off x="497648" y="795440"/>
            <a:ext cx="5117379" cy="3526500"/>
          </a:xfrm>
          <a:prstGeom prst="doubleWave">
            <a:avLst>
              <a:gd name="adj1" fmla="val 6250"/>
              <a:gd name="adj2" fmla="val -129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0" name="Google Shape;1820;p20"/>
          <p:cNvSpPr/>
          <p:nvPr/>
        </p:nvSpPr>
        <p:spPr>
          <a:xfrm rot="-5400000">
            <a:off x="3795713" y="-204789"/>
            <a:ext cx="5143501" cy="5553076"/>
          </a:xfrm>
          <a:custGeom>
            <a:avLst/>
            <a:gdLst/>
            <a:ahLst/>
            <a:cxnLst/>
            <a:rect l="l" t="t" r="r" b="b"/>
            <a:pathLst>
              <a:path w="73391" h="107217" extrusionOk="0">
                <a:moveTo>
                  <a:pt x="62770" y="13904"/>
                </a:moveTo>
                <a:cubicBezTo>
                  <a:pt x="62806" y="15975"/>
                  <a:pt x="62829" y="18059"/>
                  <a:pt x="62841" y="20131"/>
                </a:cubicBezTo>
                <a:cubicBezTo>
                  <a:pt x="61460" y="20143"/>
                  <a:pt x="60079" y="20154"/>
                  <a:pt x="58698" y="20166"/>
                </a:cubicBezTo>
                <a:cubicBezTo>
                  <a:pt x="58365" y="20166"/>
                  <a:pt x="58019" y="20166"/>
                  <a:pt x="57686" y="20178"/>
                </a:cubicBezTo>
                <a:cubicBezTo>
                  <a:pt x="57662" y="18095"/>
                  <a:pt x="57626" y="16011"/>
                  <a:pt x="57579" y="13927"/>
                </a:cubicBezTo>
                <a:cubicBezTo>
                  <a:pt x="59305" y="13916"/>
                  <a:pt x="61043" y="13916"/>
                  <a:pt x="62770" y="13904"/>
                </a:cubicBezTo>
                <a:close/>
                <a:moveTo>
                  <a:pt x="56829" y="13927"/>
                </a:moveTo>
                <a:cubicBezTo>
                  <a:pt x="56864" y="16011"/>
                  <a:pt x="56876" y="18095"/>
                  <a:pt x="56888" y="20178"/>
                </a:cubicBezTo>
                <a:cubicBezTo>
                  <a:pt x="55174" y="20190"/>
                  <a:pt x="53447" y="20202"/>
                  <a:pt x="51733" y="20214"/>
                </a:cubicBezTo>
                <a:cubicBezTo>
                  <a:pt x="51721" y="18130"/>
                  <a:pt x="51685" y="16047"/>
                  <a:pt x="51626" y="13975"/>
                </a:cubicBezTo>
                <a:cubicBezTo>
                  <a:pt x="53352" y="13951"/>
                  <a:pt x="55090" y="13939"/>
                  <a:pt x="56829" y="13927"/>
                </a:cubicBezTo>
                <a:close/>
                <a:moveTo>
                  <a:pt x="50876" y="13975"/>
                </a:moveTo>
                <a:cubicBezTo>
                  <a:pt x="50899" y="16059"/>
                  <a:pt x="50923" y="18142"/>
                  <a:pt x="50935" y="20226"/>
                </a:cubicBezTo>
                <a:cubicBezTo>
                  <a:pt x="49221" y="20238"/>
                  <a:pt x="47494" y="20262"/>
                  <a:pt x="45780" y="20273"/>
                </a:cubicBezTo>
                <a:cubicBezTo>
                  <a:pt x="45768" y="18190"/>
                  <a:pt x="45732" y="16118"/>
                  <a:pt x="45673" y="14035"/>
                </a:cubicBezTo>
                <a:cubicBezTo>
                  <a:pt x="47411" y="14011"/>
                  <a:pt x="49137" y="13987"/>
                  <a:pt x="50876" y="13975"/>
                </a:cubicBezTo>
                <a:close/>
                <a:moveTo>
                  <a:pt x="44922" y="14047"/>
                </a:moveTo>
                <a:cubicBezTo>
                  <a:pt x="44958" y="16118"/>
                  <a:pt x="44970" y="18202"/>
                  <a:pt x="44982" y="20285"/>
                </a:cubicBezTo>
                <a:cubicBezTo>
                  <a:pt x="44803" y="20285"/>
                  <a:pt x="44625" y="20285"/>
                  <a:pt x="44446" y="20297"/>
                </a:cubicBezTo>
                <a:cubicBezTo>
                  <a:pt x="42898" y="20309"/>
                  <a:pt x="41362" y="20333"/>
                  <a:pt x="39827" y="20357"/>
                </a:cubicBezTo>
                <a:cubicBezTo>
                  <a:pt x="39815" y="18273"/>
                  <a:pt x="39779" y="16202"/>
                  <a:pt x="39719" y="14118"/>
                </a:cubicBezTo>
                <a:cubicBezTo>
                  <a:pt x="41458" y="14094"/>
                  <a:pt x="43184" y="14058"/>
                  <a:pt x="44922" y="14047"/>
                </a:cubicBezTo>
                <a:close/>
                <a:moveTo>
                  <a:pt x="38969" y="14130"/>
                </a:moveTo>
                <a:cubicBezTo>
                  <a:pt x="39005" y="16213"/>
                  <a:pt x="39017" y="18297"/>
                  <a:pt x="39029" y="20369"/>
                </a:cubicBezTo>
                <a:cubicBezTo>
                  <a:pt x="37314" y="20404"/>
                  <a:pt x="35600" y="20428"/>
                  <a:pt x="33873" y="20464"/>
                </a:cubicBezTo>
                <a:cubicBezTo>
                  <a:pt x="33862" y="18380"/>
                  <a:pt x="33826" y="16297"/>
                  <a:pt x="33778" y="14213"/>
                </a:cubicBezTo>
                <a:cubicBezTo>
                  <a:pt x="35505" y="14178"/>
                  <a:pt x="37231" y="14154"/>
                  <a:pt x="38969" y="14130"/>
                </a:cubicBezTo>
                <a:close/>
                <a:moveTo>
                  <a:pt x="33016" y="14225"/>
                </a:moveTo>
                <a:cubicBezTo>
                  <a:pt x="33052" y="16309"/>
                  <a:pt x="33064" y="18392"/>
                  <a:pt x="33076" y="20476"/>
                </a:cubicBezTo>
                <a:cubicBezTo>
                  <a:pt x="31361" y="20512"/>
                  <a:pt x="29647" y="20547"/>
                  <a:pt x="27920" y="20595"/>
                </a:cubicBezTo>
                <a:cubicBezTo>
                  <a:pt x="27908" y="18499"/>
                  <a:pt x="27873" y="16416"/>
                  <a:pt x="27825" y="14332"/>
                </a:cubicBezTo>
                <a:cubicBezTo>
                  <a:pt x="28111" y="14320"/>
                  <a:pt x="28408" y="14320"/>
                  <a:pt x="28706" y="14308"/>
                </a:cubicBezTo>
                <a:cubicBezTo>
                  <a:pt x="30135" y="14285"/>
                  <a:pt x="31576" y="14261"/>
                  <a:pt x="33016" y="14225"/>
                </a:cubicBezTo>
                <a:close/>
                <a:moveTo>
                  <a:pt x="27063" y="14344"/>
                </a:moveTo>
                <a:cubicBezTo>
                  <a:pt x="27099" y="16440"/>
                  <a:pt x="27123" y="18523"/>
                  <a:pt x="27123" y="20607"/>
                </a:cubicBezTo>
                <a:cubicBezTo>
                  <a:pt x="25408" y="20654"/>
                  <a:pt x="23694" y="20690"/>
                  <a:pt x="21967" y="20738"/>
                </a:cubicBezTo>
                <a:cubicBezTo>
                  <a:pt x="21955" y="18642"/>
                  <a:pt x="21931" y="16559"/>
                  <a:pt x="21872" y="14463"/>
                </a:cubicBezTo>
                <a:cubicBezTo>
                  <a:pt x="23598" y="14428"/>
                  <a:pt x="25337" y="14380"/>
                  <a:pt x="27063" y="14344"/>
                </a:cubicBezTo>
                <a:close/>
                <a:moveTo>
                  <a:pt x="21110" y="14487"/>
                </a:moveTo>
                <a:cubicBezTo>
                  <a:pt x="21146" y="16571"/>
                  <a:pt x="21169" y="18666"/>
                  <a:pt x="21169" y="20762"/>
                </a:cubicBezTo>
                <a:cubicBezTo>
                  <a:pt x="19526" y="20809"/>
                  <a:pt x="17871" y="20857"/>
                  <a:pt x="16228" y="20905"/>
                </a:cubicBezTo>
                <a:lnTo>
                  <a:pt x="16014" y="20905"/>
                </a:lnTo>
                <a:cubicBezTo>
                  <a:pt x="16002" y="18809"/>
                  <a:pt x="15978" y="16714"/>
                  <a:pt x="15919" y="14618"/>
                </a:cubicBezTo>
                <a:cubicBezTo>
                  <a:pt x="17657" y="14570"/>
                  <a:pt x="19384" y="14523"/>
                  <a:pt x="21110" y="14487"/>
                </a:cubicBezTo>
                <a:close/>
                <a:moveTo>
                  <a:pt x="15169" y="14630"/>
                </a:moveTo>
                <a:cubicBezTo>
                  <a:pt x="15193" y="16737"/>
                  <a:pt x="15216" y="18833"/>
                  <a:pt x="15216" y="20928"/>
                </a:cubicBezTo>
                <a:cubicBezTo>
                  <a:pt x="13502" y="20988"/>
                  <a:pt x="11787" y="21047"/>
                  <a:pt x="10073" y="21119"/>
                </a:cubicBezTo>
                <a:cubicBezTo>
                  <a:pt x="10049" y="19000"/>
                  <a:pt x="10025" y="16880"/>
                  <a:pt x="9978" y="14773"/>
                </a:cubicBezTo>
                <a:cubicBezTo>
                  <a:pt x="11466" y="14737"/>
                  <a:pt x="12954" y="14689"/>
                  <a:pt x="14442" y="14654"/>
                </a:cubicBezTo>
                <a:cubicBezTo>
                  <a:pt x="14681" y="14642"/>
                  <a:pt x="14919" y="14642"/>
                  <a:pt x="15169" y="14630"/>
                </a:cubicBezTo>
                <a:close/>
                <a:moveTo>
                  <a:pt x="62841" y="20905"/>
                </a:moveTo>
                <a:cubicBezTo>
                  <a:pt x="62841" y="20988"/>
                  <a:pt x="62841" y="21059"/>
                  <a:pt x="62841" y="21143"/>
                </a:cubicBezTo>
                <a:cubicBezTo>
                  <a:pt x="62841" y="23143"/>
                  <a:pt x="62841" y="25131"/>
                  <a:pt x="62818" y="27120"/>
                </a:cubicBezTo>
                <a:cubicBezTo>
                  <a:pt x="61448" y="27143"/>
                  <a:pt x="60079" y="27155"/>
                  <a:pt x="58698" y="27167"/>
                </a:cubicBezTo>
                <a:lnTo>
                  <a:pt x="57698" y="27167"/>
                </a:lnTo>
                <a:cubicBezTo>
                  <a:pt x="57698" y="25988"/>
                  <a:pt x="57710" y="24810"/>
                  <a:pt x="57710" y="23631"/>
                </a:cubicBezTo>
                <a:cubicBezTo>
                  <a:pt x="57710" y="22726"/>
                  <a:pt x="57698" y="21821"/>
                  <a:pt x="57698" y="20916"/>
                </a:cubicBezTo>
                <a:cubicBezTo>
                  <a:pt x="59412" y="20916"/>
                  <a:pt x="61127" y="20905"/>
                  <a:pt x="62841" y="20905"/>
                </a:cubicBezTo>
                <a:close/>
                <a:moveTo>
                  <a:pt x="56888" y="20928"/>
                </a:moveTo>
                <a:cubicBezTo>
                  <a:pt x="56888" y="21000"/>
                  <a:pt x="56888" y="21071"/>
                  <a:pt x="56888" y="21143"/>
                </a:cubicBezTo>
                <a:cubicBezTo>
                  <a:pt x="56888" y="23155"/>
                  <a:pt x="56876" y="25167"/>
                  <a:pt x="56864" y="27179"/>
                </a:cubicBezTo>
                <a:cubicBezTo>
                  <a:pt x="55162" y="27179"/>
                  <a:pt x="53447" y="27191"/>
                  <a:pt x="51745" y="27203"/>
                </a:cubicBezTo>
                <a:cubicBezTo>
                  <a:pt x="51745" y="26012"/>
                  <a:pt x="51757" y="24822"/>
                  <a:pt x="51745" y="23631"/>
                </a:cubicBezTo>
                <a:cubicBezTo>
                  <a:pt x="51745" y="22738"/>
                  <a:pt x="51745" y="21845"/>
                  <a:pt x="51745" y="20964"/>
                </a:cubicBezTo>
                <a:cubicBezTo>
                  <a:pt x="53459" y="20952"/>
                  <a:pt x="55174" y="20928"/>
                  <a:pt x="56888" y="20928"/>
                </a:cubicBezTo>
                <a:close/>
                <a:moveTo>
                  <a:pt x="50935" y="20976"/>
                </a:moveTo>
                <a:cubicBezTo>
                  <a:pt x="50935" y="21024"/>
                  <a:pt x="50935" y="21083"/>
                  <a:pt x="50935" y="21143"/>
                </a:cubicBezTo>
                <a:cubicBezTo>
                  <a:pt x="50935" y="23167"/>
                  <a:pt x="50923" y="25191"/>
                  <a:pt x="50911" y="27215"/>
                </a:cubicBezTo>
                <a:cubicBezTo>
                  <a:pt x="49197" y="27227"/>
                  <a:pt x="47494" y="27251"/>
                  <a:pt x="45792" y="27274"/>
                </a:cubicBezTo>
                <a:cubicBezTo>
                  <a:pt x="45792" y="26060"/>
                  <a:pt x="45803" y="24845"/>
                  <a:pt x="45792" y="23631"/>
                </a:cubicBezTo>
                <a:cubicBezTo>
                  <a:pt x="45792" y="22762"/>
                  <a:pt x="45792" y="21893"/>
                  <a:pt x="45780" y="21024"/>
                </a:cubicBezTo>
                <a:cubicBezTo>
                  <a:pt x="47494" y="21012"/>
                  <a:pt x="49221" y="20988"/>
                  <a:pt x="50935" y="20976"/>
                </a:cubicBezTo>
                <a:close/>
                <a:moveTo>
                  <a:pt x="44982" y="21035"/>
                </a:moveTo>
                <a:lnTo>
                  <a:pt x="44982" y="21143"/>
                </a:lnTo>
                <a:cubicBezTo>
                  <a:pt x="44982" y="23191"/>
                  <a:pt x="44970" y="25238"/>
                  <a:pt x="44958" y="27286"/>
                </a:cubicBezTo>
                <a:lnTo>
                  <a:pt x="44446" y="27286"/>
                </a:lnTo>
                <a:cubicBezTo>
                  <a:pt x="42910" y="27310"/>
                  <a:pt x="41374" y="27334"/>
                  <a:pt x="39838" y="27358"/>
                </a:cubicBezTo>
                <a:cubicBezTo>
                  <a:pt x="39838" y="26108"/>
                  <a:pt x="39850" y="24869"/>
                  <a:pt x="39838" y="23631"/>
                </a:cubicBezTo>
                <a:cubicBezTo>
                  <a:pt x="39838" y="22786"/>
                  <a:pt x="39838" y="21952"/>
                  <a:pt x="39838" y="21107"/>
                </a:cubicBezTo>
                <a:cubicBezTo>
                  <a:pt x="41553" y="21083"/>
                  <a:pt x="43267" y="21059"/>
                  <a:pt x="44982" y="21035"/>
                </a:cubicBezTo>
                <a:close/>
                <a:moveTo>
                  <a:pt x="39029" y="21119"/>
                </a:moveTo>
                <a:lnTo>
                  <a:pt x="39029" y="21143"/>
                </a:lnTo>
                <a:cubicBezTo>
                  <a:pt x="39029" y="23226"/>
                  <a:pt x="39017" y="25298"/>
                  <a:pt x="39005" y="27370"/>
                </a:cubicBezTo>
                <a:cubicBezTo>
                  <a:pt x="37291" y="27393"/>
                  <a:pt x="35588" y="27429"/>
                  <a:pt x="33885" y="27465"/>
                </a:cubicBezTo>
                <a:cubicBezTo>
                  <a:pt x="33885" y="26179"/>
                  <a:pt x="33897" y="24905"/>
                  <a:pt x="33885" y="23631"/>
                </a:cubicBezTo>
                <a:cubicBezTo>
                  <a:pt x="33885" y="22821"/>
                  <a:pt x="33885" y="22012"/>
                  <a:pt x="33885" y="21202"/>
                </a:cubicBezTo>
                <a:cubicBezTo>
                  <a:pt x="35600" y="21178"/>
                  <a:pt x="37314" y="21143"/>
                  <a:pt x="39029" y="21119"/>
                </a:cubicBezTo>
                <a:close/>
                <a:moveTo>
                  <a:pt x="33076" y="21226"/>
                </a:moveTo>
                <a:cubicBezTo>
                  <a:pt x="33076" y="23310"/>
                  <a:pt x="33064" y="25393"/>
                  <a:pt x="33052" y="27477"/>
                </a:cubicBezTo>
                <a:cubicBezTo>
                  <a:pt x="31337" y="27512"/>
                  <a:pt x="29635" y="27548"/>
                  <a:pt x="27932" y="27584"/>
                </a:cubicBezTo>
                <a:cubicBezTo>
                  <a:pt x="27932" y="26262"/>
                  <a:pt x="27944" y="24953"/>
                  <a:pt x="27944" y="23631"/>
                </a:cubicBezTo>
                <a:cubicBezTo>
                  <a:pt x="27932" y="22857"/>
                  <a:pt x="27932" y="22083"/>
                  <a:pt x="27932" y="21321"/>
                </a:cubicBezTo>
                <a:cubicBezTo>
                  <a:pt x="28182" y="21309"/>
                  <a:pt x="28444" y="21309"/>
                  <a:pt x="28706" y="21297"/>
                </a:cubicBezTo>
                <a:cubicBezTo>
                  <a:pt x="30159" y="21274"/>
                  <a:pt x="31623" y="21250"/>
                  <a:pt x="33076" y="21226"/>
                </a:cubicBezTo>
                <a:close/>
                <a:moveTo>
                  <a:pt x="27123" y="21333"/>
                </a:moveTo>
                <a:cubicBezTo>
                  <a:pt x="27123" y="23429"/>
                  <a:pt x="27111" y="25512"/>
                  <a:pt x="27099" y="27608"/>
                </a:cubicBezTo>
                <a:cubicBezTo>
                  <a:pt x="25384" y="27643"/>
                  <a:pt x="23682" y="27691"/>
                  <a:pt x="21979" y="27739"/>
                </a:cubicBezTo>
                <a:cubicBezTo>
                  <a:pt x="21979" y="26369"/>
                  <a:pt x="21991" y="25000"/>
                  <a:pt x="21979" y="23631"/>
                </a:cubicBezTo>
                <a:cubicBezTo>
                  <a:pt x="21979" y="22905"/>
                  <a:pt x="21979" y="22178"/>
                  <a:pt x="21979" y="21452"/>
                </a:cubicBezTo>
                <a:cubicBezTo>
                  <a:pt x="23694" y="21416"/>
                  <a:pt x="25408" y="21381"/>
                  <a:pt x="27123" y="21333"/>
                </a:cubicBezTo>
                <a:close/>
                <a:moveTo>
                  <a:pt x="21169" y="21476"/>
                </a:moveTo>
                <a:cubicBezTo>
                  <a:pt x="21169" y="23572"/>
                  <a:pt x="21158" y="25667"/>
                  <a:pt x="21134" y="27763"/>
                </a:cubicBezTo>
                <a:cubicBezTo>
                  <a:pt x="19503" y="27798"/>
                  <a:pt x="17860" y="27846"/>
                  <a:pt x="16228" y="27893"/>
                </a:cubicBezTo>
                <a:cubicBezTo>
                  <a:pt x="16157" y="27893"/>
                  <a:pt x="16085" y="27905"/>
                  <a:pt x="16014" y="27905"/>
                </a:cubicBezTo>
                <a:cubicBezTo>
                  <a:pt x="16026" y="26477"/>
                  <a:pt x="16038" y="25048"/>
                  <a:pt x="16026" y="23631"/>
                </a:cubicBezTo>
                <a:cubicBezTo>
                  <a:pt x="16026" y="22952"/>
                  <a:pt x="16026" y="22274"/>
                  <a:pt x="16026" y="21607"/>
                </a:cubicBezTo>
                <a:cubicBezTo>
                  <a:pt x="17740" y="21559"/>
                  <a:pt x="19455" y="21524"/>
                  <a:pt x="21169" y="21476"/>
                </a:cubicBezTo>
                <a:close/>
                <a:moveTo>
                  <a:pt x="15216" y="21631"/>
                </a:moveTo>
                <a:cubicBezTo>
                  <a:pt x="15216" y="23726"/>
                  <a:pt x="15204" y="25834"/>
                  <a:pt x="15181" y="27929"/>
                </a:cubicBezTo>
                <a:cubicBezTo>
                  <a:pt x="13478" y="27989"/>
                  <a:pt x="11775" y="28036"/>
                  <a:pt x="10061" y="28108"/>
                </a:cubicBezTo>
                <a:cubicBezTo>
                  <a:pt x="10073" y="26620"/>
                  <a:pt x="10085" y="25119"/>
                  <a:pt x="10085" y="23631"/>
                </a:cubicBezTo>
                <a:cubicBezTo>
                  <a:pt x="10073" y="23012"/>
                  <a:pt x="10073" y="22381"/>
                  <a:pt x="10073" y="21762"/>
                </a:cubicBezTo>
                <a:cubicBezTo>
                  <a:pt x="11525" y="21726"/>
                  <a:pt x="12990" y="21690"/>
                  <a:pt x="14442" y="21643"/>
                </a:cubicBezTo>
                <a:cubicBezTo>
                  <a:pt x="14704" y="21643"/>
                  <a:pt x="14954" y="21631"/>
                  <a:pt x="15216" y="21631"/>
                </a:cubicBezTo>
                <a:close/>
                <a:moveTo>
                  <a:pt x="62806" y="27893"/>
                </a:moveTo>
                <a:cubicBezTo>
                  <a:pt x="62794" y="29977"/>
                  <a:pt x="62758" y="32049"/>
                  <a:pt x="62722" y="34120"/>
                </a:cubicBezTo>
                <a:cubicBezTo>
                  <a:pt x="61377" y="34132"/>
                  <a:pt x="60043" y="34156"/>
                  <a:pt x="58698" y="34156"/>
                </a:cubicBezTo>
                <a:cubicBezTo>
                  <a:pt x="58341" y="34156"/>
                  <a:pt x="57984" y="34168"/>
                  <a:pt x="57626" y="34168"/>
                </a:cubicBezTo>
                <a:cubicBezTo>
                  <a:pt x="57650" y="32084"/>
                  <a:pt x="57674" y="30001"/>
                  <a:pt x="57698" y="27917"/>
                </a:cubicBezTo>
                <a:cubicBezTo>
                  <a:pt x="59400" y="27905"/>
                  <a:pt x="61103" y="27905"/>
                  <a:pt x="62806" y="27893"/>
                </a:cubicBezTo>
                <a:close/>
                <a:moveTo>
                  <a:pt x="56852" y="27917"/>
                </a:moveTo>
                <a:cubicBezTo>
                  <a:pt x="56841" y="30001"/>
                  <a:pt x="56805" y="32084"/>
                  <a:pt x="56769" y="34168"/>
                </a:cubicBezTo>
                <a:cubicBezTo>
                  <a:pt x="55067" y="34180"/>
                  <a:pt x="53364" y="34192"/>
                  <a:pt x="51673" y="34204"/>
                </a:cubicBezTo>
                <a:cubicBezTo>
                  <a:pt x="51709" y="32120"/>
                  <a:pt x="51721" y="30037"/>
                  <a:pt x="51745" y="27965"/>
                </a:cubicBezTo>
                <a:cubicBezTo>
                  <a:pt x="53447" y="27941"/>
                  <a:pt x="55150" y="27929"/>
                  <a:pt x="56852" y="27917"/>
                </a:cubicBezTo>
                <a:close/>
                <a:moveTo>
                  <a:pt x="50899" y="27965"/>
                </a:moveTo>
                <a:lnTo>
                  <a:pt x="50899" y="27965"/>
                </a:lnTo>
                <a:cubicBezTo>
                  <a:pt x="50887" y="30049"/>
                  <a:pt x="50852" y="32132"/>
                  <a:pt x="50816" y="34216"/>
                </a:cubicBezTo>
                <a:cubicBezTo>
                  <a:pt x="49113" y="34228"/>
                  <a:pt x="47411" y="34251"/>
                  <a:pt x="45720" y="34263"/>
                </a:cubicBezTo>
                <a:cubicBezTo>
                  <a:pt x="45744" y="32180"/>
                  <a:pt x="45768" y="30108"/>
                  <a:pt x="45792" y="28024"/>
                </a:cubicBezTo>
                <a:cubicBezTo>
                  <a:pt x="47494" y="28001"/>
                  <a:pt x="49197" y="27977"/>
                  <a:pt x="50899" y="27965"/>
                </a:cubicBezTo>
                <a:close/>
                <a:moveTo>
                  <a:pt x="44946" y="28036"/>
                </a:moveTo>
                <a:lnTo>
                  <a:pt x="44946" y="28036"/>
                </a:lnTo>
                <a:cubicBezTo>
                  <a:pt x="44922" y="30108"/>
                  <a:pt x="44899" y="32192"/>
                  <a:pt x="44863" y="34275"/>
                </a:cubicBezTo>
                <a:lnTo>
                  <a:pt x="44446" y="34275"/>
                </a:lnTo>
                <a:cubicBezTo>
                  <a:pt x="42886" y="34299"/>
                  <a:pt x="41315" y="34323"/>
                  <a:pt x="39755" y="34347"/>
                </a:cubicBezTo>
                <a:cubicBezTo>
                  <a:pt x="39791" y="32263"/>
                  <a:pt x="39815" y="30179"/>
                  <a:pt x="39827" y="28108"/>
                </a:cubicBezTo>
                <a:cubicBezTo>
                  <a:pt x="41541" y="28072"/>
                  <a:pt x="43244" y="28048"/>
                  <a:pt x="44946" y="28036"/>
                </a:cubicBezTo>
                <a:close/>
                <a:moveTo>
                  <a:pt x="38993" y="28120"/>
                </a:moveTo>
                <a:lnTo>
                  <a:pt x="38993" y="28120"/>
                </a:lnTo>
                <a:cubicBezTo>
                  <a:pt x="38969" y="30203"/>
                  <a:pt x="38945" y="32287"/>
                  <a:pt x="38910" y="34359"/>
                </a:cubicBezTo>
                <a:cubicBezTo>
                  <a:pt x="37207" y="34394"/>
                  <a:pt x="35505" y="34418"/>
                  <a:pt x="33802" y="34454"/>
                </a:cubicBezTo>
                <a:cubicBezTo>
                  <a:pt x="33838" y="32370"/>
                  <a:pt x="33862" y="30287"/>
                  <a:pt x="33873" y="28203"/>
                </a:cubicBezTo>
                <a:cubicBezTo>
                  <a:pt x="35588" y="28167"/>
                  <a:pt x="37291" y="28144"/>
                  <a:pt x="38993" y="28120"/>
                </a:cubicBezTo>
                <a:close/>
                <a:moveTo>
                  <a:pt x="33040" y="28215"/>
                </a:moveTo>
                <a:cubicBezTo>
                  <a:pt x="33016" y="30299"/>
                  <a:pt x="32992" y="32382"/>
                  <a:pt x="32945" y="34478"/>
                </a:cubicBezTo>
                <a:cubicBezTo>
                  <a:pt x="31254" y="34501"/>
                  <a:pt x="29551" y="34549"/>
                  <a:pt x="27849" y="34585"/>
                </a:cubicBezTo>
                <a:cubicBezTo>
                  <a:pt x="27885" y="32489"/>
                  <a:pt x="27908" y="30406"/>
                  <a:pt x="27920" y="28310"/>
                </a:cubicBezTo>
                <a:cubicBezTo>
                  <a:pt x="28182" y="28310"/>
                  <a:pt x="28444" y="28298"/>
                  <a:pt x="28706" y="28298"/>
                </a:cubicBezTo>
                <a:cubicBezTo>
                  <a:pt x="30147" y="28263"/>
                  <a:pt x="31599" y="28239"/>
                  <a:pt x="33040" y="28215"/>
                </a:cubicBezTo>
                <a:close/>
                <a:moveTo>
                  <a:pt x="27087" y="28334"/>
                </a:moveTo>
                <a:lnTo>
                  <a:pt x="27087" y="28334"/>
                </a:lnTo>
                <a:cubicBezTo>
                  <a:pt x="27063" y="30430"/>
                  <a:pt x="27027" y="32513"/>
                  <a:pt x="26992" y="34609"/>
                </a:cubicBezTo>
                <a:cubicBezTo>
                  <a:pt x="25289" y="34644"/>
                  <a:pt x="23598" y="34680"/>
                  <a:pt x="21896" y="34728"/>
                </a:cubicBezTo>
                <a:cubicBezTo>
                  <a:pt x="21931" y="32644"/>
                  <a:pt x="21955" y="30549"/>
                  <a:pt x="21967" y="28453"/>
                </a:cubicBezTo>
                <a:cubicBezTo>
                  <a:pt x="23682" y="28405"/>
                  <a:pt x="25384" y="28370"/>
                  <a:pt x="27087" y="28334"/>
                </a:cubicBezTo>
                <a:close/>
                <a:moveTo>
                  <a:pt x="21134" y="28477"/>
                </a:moveTo>
                <a:cubicBezTo>
                  <a:pt x="21110" y="30572"/>
                  <a:pt x="21074" y="32656"/>
                  <a:pt x="21038" y="34751"/>
                </a:cubicBezTo>
                <a:cubicBezTo>
                  <a:pt x="19431" y="34799"/>
                  <a:pt x="17836" y="34847"/>
                  <a:pt x="16228" y="34894"/>
                </a:cubicBezTo>
                <a:lnTo>
                  <a:pt x="15943" y="34906"/>
                </a:lnTo>
                <a:cubicBezTo>
                  <a:pt x="15978" y="32799"/>
                  <a:pt x="16002" y="30703"/>
                  <a:pt x="16014" y="28596"/>
                </a:cubicBezTo>
                <a:cubicBezTo>
                  <a:pt x="17717" y="28560"/>
                  <a:pt x="19431" y="28513"/>
                  <a:pt x="21134" y="28477"/>
                </a:cubicBezTo>
                <a:close/>
                <a:moveTo>
                  <a:pt x="15181" y="28620"/>
                </a:moveTo>
                <a:cubicBezTo>
                  <a:pt x="15157" y="30727"/>
                  <a:pt x="15121" y="32823"/>
                  <a:pt x="15085" y="34930"/>
                </a:cubicBezTo>
                <a:cubicBezTo>
                  <a:pt x="13383" y="34978"/>
                  <a:pt x="11680" y="35037"/>
                  <a:pt x="9978" y="35109"/>
                </a:cubicBezTo>
                <a:cubicBezTo>
                  <a:pt x="10013" y="32989"/>
                  <a:pt x="10049" y="30882"/>
                  <a:pt x="10061" y="28763"/>
                </a:cubicBezTo>
                <a:cubicBezTo>
                  <a:pt x="11525" y="28727"/>
                  <a:pt x="12990" y="28679"/>
                  <a:pt x="14442" y="28644"/>
                </a:cubicBezTo>
                <a:cubicBezTo>
                  <a:pt x="14692" y="28644"/>
                  <a:pt x="14931" y="28632"/>
                  <a:pt x="15181" y="28620"/>
                </a:cubicBezTo>
                <a:close/>
                <a:moveTo>
                  <a:pt x="62710" y="34894"/>
                </a:moveTo>
                <a:cubicBezTo>
                  <a:pt x="62663" y="36966"/>
                  <a:pt x="62627" y="39038"/>
                  <a:pt x="62579" y="41109"/>
                </a:cubicBezTo>
                <a:cubicBezTo>
                  <a:pt x="61282" y="41133"/>
                  <a:pt x="59996" y="41145"/>
                  <a:pt x="58698" y="41157"/>
                </a:cubicBezTo>
                <a:lnTo>
                  <a:pt x="57495" y="41157"/>
                </a:lnTo>
                <a:cubicBezTo>
                  <a:pt x="57531" y="39073"/>
                  <a:pt x="57579" y="36990"/>
                  <a:pt x="57614" y="34906"/>
                </a:cubicBezTo>
                <a:cubicBezTo>
                  <a:pt x="59305" y="34906"/>
                  <a:pt x="61008" y="34894"/>
                  <a:pt x="62710" y="34894"/>
                </a:cubicBezTo>
                <a:close/>
                <a:moveTo>
                  <a:pt x="56757" y="34918"/>
                </a:moveTo>
                <a:cubicBezTo>
                  <a:pt x="56722" y="37002"/>
                  <a:pt x="56674" y="39085"/>
                  <a:pt x="56614" y="41169"/>
                </a:cubicBezTo>
                <a:cubicBezTo>
                  <a:pt x="54924" y="41181"/>
                  <a:pt x="53233" y="41181"/>
                  <a:pt x="51542" y="41205"/>
                </a:cubicBezTo>
                <a:cubicBezTo>
                  <a:pt x="51578" y="39121"/>
                  <a:pt x="51626" y="37037"/>
                  <a:pt x="51661" y="34954"/>
                </a:cubicBezTo>
                <a:cubicBezTo>
                  <a:pt x="53352" y="34942"/>
                  <a:pt x="55055" y="34918"/>
                  <a:pt x="56757" y="34918"/>
                </a:cubicBezTo>
                <a:close/>
                <a:moveTo>
                  <a:pt x="50804" y="34966"/>
                </a:moveTo>
                <a:cubicBezTo>
                  <a:pt x="50768" y="37037"/>
                  <a:pt x="50721" y="39121"/>
                  <a:pt x="50673" y="41205"/>
                </a:cubicBezTo>
                <a:cubicBezTo>
                  <a:pt x="48971" y="41228"/>
                  <a:pt x="47280" y="41240"/>
                  <a:pt x="45577" y="41264"/>
                </a:cubicBezTo>
                <a:cubicBezTo>
                  <a:pt x="45625" y="39181"/>
                  <a:pt x="45673" y="37097"/>
                  <a:pt x="45708" y="35013"/>
                </a:cubicBezTo>
                <a:cubicBezTo>
                  <a:pt x="47399" y="35001"/>
                  <a:pt x="49102" y="34978"/>
                  <a:pt x="50804" y="34966"/>
                </a:cubicBezTo>
                <a:close/>
                <a:moveTo>
                  <a:pt x="44839" y="35025"/>
                </a:moveTo>
                <a:lnTo>
                  <a:pt x="44839" y="35025"/>
                </a:lnTo>
                <a:cubicBezTo>
                  <a:pt x="44803" y="37109"/>
                  <a:pt x="44756" y="39192"/>
                  <a:pt x="44708" y="41276"/>
                </a:cubicBezTo>
                <a:lnTo>
                  <a:pt x="44446" y="41276"/>
                </a:lnTo>
                <a:cubicBezTo>
                  <a:pt x="42839" y="41300"/>
                  <a:pt x="41231" y="41324"/>
                  <a:pt x="39624" y="41348"/>
                </a:cubicBezTo>
                <a:cubicBezTo>
                  <a:pt x="39672" y="39264"/>
                  <a:pt x="39707" y="37180"/>
                  <a:pt x="39743" y="35097"/>
                </a:cubicBezTo>
                <a:cubicBezTo>
                  <a:pt x="41446" y="35073"/>
                  <a:pt x="43148" y="35049"/>
                  <a:pt x="44839" y="35025"/>
                </a:cubicBezTo>
                <a:close/>
                <a:moveTo>
                  <a:pt x="38886" y="35109"/>
                </a:moveTo>
                <a:cubicBezTo>
                  <a:pt x="38850" y="37192"/>
                  <a:pt x="38803" y="39276"/>
                  <a:pt x="38755" y="41359"/>
                </a:cubicBezTo>
                <a:cubicBezTo>
                  <a:pt x="37064" y="41383"/>
                  <a:pt x="35362" y="41419"/>
                  <a:pt x="33671" y="41455"/>
                </a:cubicBezTo>
                <a:cubicBezTo>
                  <a:pt x="33719" y="39371"/>
                  <a:pt x="33754" y="37287"/>
                  <a:pt x="33790" y="35204"/>
                </a:cubicBezTo>
                <a:cubicBezTo>
                  <a:pt x="35493" y="35168"/>
                  <a:pt x="37195" y="35144"/>
                  <a:pt x="38886" y="35109"/>
                </a:cubicBezTo>
                <a:close/>
                <a:moveTo>
                  <a:pt x="32933" y="35216"/>
                </a:moveTo>
                <a:cubicBezTo>
                  <a:pt x="32897" y="37299"/>
                  <a:pt x="32849" y="39383"/>
                  <a:pt x="32802" y="41467"/>
                </a:cubicBezTo>
                <a:cubicBezTo>
                  <a:pt x="31099" y="41502"/>
                  <a:pt x="29409" y="41538"/>
                  <a:pt x="27718" y="41586"/>
                </a:cubicBezTo>
                <a:cubicBezTo>
                  <a:pt x="27766" y="39490"/>
                  <a:pt x="27801" y="37395"/>
                  <a:pt x="27837" y="35311"/>
                </a:cubicBezTo>
                <a:cubicBezTo>
                  <a:pt x="28123" y="35311"/>
                  <a:pt x="28408" y="35299"/>
                  <a:pt x="28706" y="35287"/>
                </a:cubicBezTo>
                <a:cubicBezTo>
                  <a:pt x="30111" y="35263"/>
                  <a:pt x="31528" y="35240"/>
                  <a:pt x="32933" y="35216"/>
                </a:cubicBezTo>
                <a:close/>
                <a:moveTo>
                  <a:pt x="26980" y="35335"/>
                </a:moveTo>
                <a:cubicBezTo>
                  <a:pt x="26944" y="37418"/>
                  <a:pt x="26896" y="39514"/>
                  <a:pt x="26849" y="41598"/>
                </a:cubicBezTo>
                <a:cubicBezTo>
                  <a:pt x="25146" y="41645"/>
                  <a:pt x="23455" y="41681"/>
                  <a:pt x="21765" y="41729"/>
                </a:cubicBezTo>
                <a:cubicBezTo>
                  <a:pt x="21800" y="39633"/>
                  <a:pt x="21848" y="37538"/>
                  <a:pt x="21884" y="35454"/>
                </a:cubicBezTo>
                <a:cubicBezTo>
                  <a:pt x="23586" y="35406"/>
                  <a:pt x="25277" y="35371"/>
                  <a:pt x="26980" y="35335"/>
                </a:cubicBezTo>
                <a:close/>
                <a:moveTo>
                  <a:pt x="21027" y="35466"/>
                </a:moveTo>
                <a:lnTo>
                  <a:pt x="21027" y="35466"/>
                </a:lnTo>
                <a:cubicBezTo>
                  <a:pt x="20979" y="37561"/>
                  <a:pt x="20931" y="39657"/>
                  <a:pt x="20884" y="41752"/>
                </a:cubicBezTo>
                <a:cubicBezTo>
                  <a:pt x="19336" y="41800"/>
                  <a:pt x="17776" y="41836"/>
                  <a:pt x="16228" y="41883"/>
                </a:cubicBezTo>
                <a:cubicBezTo>
                  <a:pt x="16085" y="41895"/>
                  <a:pt x="15943" y="41895"/>
                  <a:pt x="15800" y="41907"/>
                </a:cubicBezTo>
                <a:cubicBezTo>
                  <a:pt x="15847" y="39800"/>
                  <a:pt x="15895" y="37704"/>
                  <a:pt x="15931" y="35597"/>
                </a:cubicBezTo>
                <a:cubicBezTo>
                  <a:pt x="17621" y="35561"/>
                  <a:pt x="19324" y="35513"/>
                  <a:pt x="21027" y="35466"/>
                </a:cubicBezTo>
                <a:close/>
                <a:moveTo>
                  <a:pt x="15073" y="35621"/>
                </a:moveTo>
                <a:cubicBezTo>
                  <a:pt x="15026" y="37716"/>
                  <a:pt x="14978" y="39800"/>
                  <a:pt x="14931" y="41895"/>
                </a:cubicBezTo>
                <a:cubicBezTo>
                  <a:pt x="14931" y="41907"/>
                  <a:pt x="14931" y="41919"/>
                  <a:pt x="14931" y="41931"/>
                </a:cubicBezTo>
                <a:cubicBezTo>
                  <a:pt x="13240" y="41979"/>
                  <a:pt x="11537" y="42038"/>
                  <a:pt x="9847" y="42110"/>
                </a:cubicBezTo>
                <a:cubicBezTo>
                  <a:pt x="9894" y="39990"/>
                  <a:pt x="9930" y="37871"/>
                  <a:pt x="9978" y="35752"/>
                </a:cubicBezTo>
                <a:cubicBezTo>
                  <a:pt x="11466" y="35716"/>
                  <a:pt x="12954" y="35680"/>
                  <a:pt x="14442" y="35633"/>
                </a:cubicBezTo>
                <a:cubicBezTo>
                  <a:pt x="14657" y="35633"/>
                  <a:pt x="14859" y="35633"/>
                  <a:pt x="15073" y="35621"/>
                </a:cubicBezTo>
                <a:close/>
                <a:moveTo>
                  <a:pt x="62556" y="41883"/>
                </a:moveTo>
                <a:cubicBezTo>
                  <a:pt x="62556" y="41895"/>
                  <a:pt x="62556" y="41895"/>
                  <a:pt x="62556" y="41895"/>
                </a:cubicBezTo>
                <a:cubicBezTo>
                  <a:pt x="62508" y="43967"/>
                  <a:pt x="62460" y="46039"/>
                  <a:pt x="62401" y="48110"/>
                </a:cubicBezTo>
                <a:cubicBezTo>
                  <a:pt x="61174" y="48122"/>
                  <a:pt x="59936" y="48146"/>
                  <a:pt x="58698" y="48146"/>
                </a:cubicBezTo>
                <a:cubicBezTo>
                  <a:pt x="58246" y="48146"/>
                  <a:pt x="57793" y="48158"/>
                  <a:pt x="57329" y="48158"/>
                </a:cubicBezTo>
                <a:cubicBezTo>
                  <a:pt x="57376" y="46074"/>
                  <a:pt x="57424" y="43991"/>
                  <a:pt x="57472" y="41907"/>
                </a:cubicBezTo>
                <a:cubicBezTo>
                  <a:pt x="59162" y="41895"/>
                  <a:pt x="60865" y="41895"/>
                  <a:pt x="62556" y="41883"/>
                </a:cubicBezTo>
                <a:close/>
                <a:moveTo>
                  <a:pt x="56602" y="41907"/>
                </a:moveTo>
                <a:cubicBezTo>
                  <a:pt x="56555" y="43991"/>
                  <a:pt x="56495" y="46074"/>
                  <a:pt x="56448" y="48158"/>
                </a:cubicBezTo>
                <a:cubicBezTo>
                  <a:pt x="54757" y="48170"/>
                  <a:pt x="53066" y="48182"/>
                  <a:pt x="51376" y="48194"/>
                </a:cubicBezTo>
                <a:cubicBezTo>
                  <a:pt x="51423" y="46110"/>
                  <a:pt x="51471" y="44038"/>
                  <a:pt x="51518" y="41955"/>
                </a:cubicBezTo>
                <a:cubicBezTo>
                  <a:pt x="53209" y="41931"/>
                  <a:pt x="54912" y="41919"/>
                  <a:pt x="56602" y="41907"/>
                </a:cubicBezTo>
                <a:close/>
                <a:moveTo>
                  <a:pt x="50649" y="41955"/>
                </a:moveTo>
                <a:lnTo>
                  <a:pt x="50649" y="41955"/>
                </a:lnTo>
                <a:cubicBezTo>
                  <a:pt x="50602" y="44038"/>
                  <a:pt x="50542" y="46122"/>
                  <a:pt x="50495" y="48206"/>
                </a:cubicBezTo>
                <a:cubicBezTo>
                  <a:pt x="48804" y="48217"/>
                  <a:pt x="47113" y="48241"/>
                  <a:pt x="45422" y="48265"/>
                </a:cubicBezTo>
                <a:cubicBezTo>
                  <a:pt x="45470" y="46181"/>
                  <a:pt x="45518" y="44098"/>
                  <a:pt x="45565" y="42014"/>
                </a:cubicBezTo>
                <a:cubicBezTo>
                  <a:pt x="47256" y="41990"/>
                  <a:pt x="48959" y="41967"/>
                  <a:pt x="50649" y="41955"/>
                </a:cubicBezTo>
                <a:close/>
                <a:moveTo>
                  <a:pt x="44696" y="42026"/>
                </a:moveTo>
                <a:lnTo>
                  <a:pt x="44696" y="42026"/>
                </a:lnTo>
                <a:cubicBezTo>
                  <a:pt x="44649" y="44110"/>
                  <a:pt x="44589" y="46181"/>
                  <a:pt x="44541" y="48265"/>
                </a:cubicBezTo>
                <a:lnTo>
                  <a:pt x="44446" y="48265"/>
                </a:lnTo>
                <a:cubicBezTo>
                  <a:pt x="42779" y="48289"/>
                  <a:pt x="41124" y="48313"/>
                  <a:pt x="39469" y="48348"/>
                </a:cubicBezTo>
                <a:cubicBezTo>
                  <a:pt x="39517" y="46265"/>
                  <a:pt x="39565" y="44181"/>
                  <a:pt x="39612" y="42098"/>
                </a:cubicBezTo>
                <a:cubicBezTo>
                  <a:pt x="41303" y="42074"/>
                  <a:pt x="42994" y="42050"/>
                  <a:pt x="44696" y="42026"/>
                </a:cubicBezTo>
                <a:close/>
                <a:moveTo>
                  <a:pt x="38743" y="42110"/>
                </a:moveTo>
                <a:lnTo>
                  <a:pt x="38743" y="42110"/>
                </a:lnTo>
                <a:cubicBezTo>
                  <a:pt x="38684" y="44193"/>
                  <a:pt x="38636" y="46277"/>
                  <a:pt x="38588" y="48360"/>
                </a:cubicBezTo>
                <a:cubicBezTo>
                  <a:pt x="36898" y="48384"/>
                  <a:pt x="35207" y="48420"/>
                  <a:pt x="33516" y="48456"/>
                </a:cubicBezTo>
                <a:cubicBezTo>
                  <a:pt x="33564" y="46372"/>
                  <a:pt x="33611" y="44276"/>
                  <a:pt x="33659" y="42193"/>
                </a:cubicBezTo>
                <a:cubicBezTo>
                  <a:pt x="35350" y="42169"/>
                  <a:pt x="37040" y="42133"/>
                  <a:pt x="38743" y="42110"/>
                </a:cubicBezTo>
                <a:close/>
                <a:moveTo>
                  <a:pt x="32778" y="42217"/>
                </a:moveTo>
                <a:cubicBezTo>
                  <a:pt x="32730" y="44300"/>
                  <a:pt x="32683" y="46384"/>
                  <a:pt x="32635" y="48467"/>
                </a:cubicBezTo>
                <a:cubicBezTo>
                  <a:pt x="30944" y="48503"/>
                  <a:pt x="29242" y="48539"/>
                  <a:pt x="27551" y="48587"/>
                </a:cubicBezTo>
                <a:cubicBezTo>
                  <a:pt x="27599" y="46491"/>
                  <a:pt x="27646" y="44396"/>
                  <a:pt x="27694" y="42312"/>
                </a:cubicBezTo>
                <a:cubicBezTo>
                  <a:pt x="28039" y="42300"/>
                  <a:pt x="28373" y="42300"/>
                  <a:pt x="28706" y="42288"/>
                </a:cubicBezTo>
                <a:cubicBezTo>
                  <a:pt x="30063" y="42264"/>
                  <a:pt x="31421" y="42240"/>
                  <a:pt x="32778" y="42217"/>
                </a:cubicBezTo>
                <a:close/>
                <a:moveTo>
                  <a:pt x="26825" y="42324"/>
                </a:moveTo>
                <a:cubicBezTo>
                  <a:pt x="26777" y="44419"/>
                  <a:pt x="26730" y="46515"/>
                  <a:pt x="26670" y="48598"/>
                </a:cubicBezTo>
                <a:cubicBezTo>
                  <a:pt x="24979" y="48646"/>
                  <a:pt x="23289" y="48682"/>
                  <a:pt x="21598" y="48729"/>
                </a:cubicBezTo>
                <a:cubicBezTo>
                  <a:pt x="21646" y="46634"/>
                  <a:pt x="21693" y="44538"/>
                  <a:pt x="21741" y="42443"/>
                </a:cubicBezTo>
                <a:cubicBezTo>
                  <a:pt x="23444" y="42407"/>
                  <a:pt x="25134" y="42371"/>
                  <a:pt x="26825" y="42324"/>
                </a:cubicBezTo>
                <a:close/>
                <a:moveTo>
                  <a:pt x="20872" y="42467"/>
                </a:moveTo>
                <a:lnTo>
                  <a:pt x="20872" y="42467"/>
                </a:lnTo>
                <a:cubicBezTo>
                  <a:pt x="20824" y="44562"/>
                  <a:pt x="20765" y="46658"/>
                  <a:pt x="20717" y="48753"/>
                </a:cubicBezTo>
                <a:cubicBezTo>
                  <a:pt x="19217" y="48801"/>
                  <a:pt x="17729" y="48837"/>
                  <a:pt x="16228" y="48884"/>
                </a:cubicBezTo>
                <a:lnTo>
                  <a:pt x="15645" y="48896"/>
                </a:lnTo>
                <a:cubicBezTo>
                  <a:pt x="15693" y="46801"/>
                  <a:pt x="15740" y="44693"/>
                  <a:pt x="15788" y="42598"/>
                </a:cubicBezTo>
                <a:cubicBezTo>
                  <a:pt x="17479" y="42550"/>
                  <a:pt x="19181" y="42514"/>
                  <a:pt x="20872" y="42467"/>
                </a:cubicBezTo>
                <a:close/>
                <a:moveTo>
                  <a:pt x="14919" y="42621"/>
                </a:moveTo>
                <a:cubicBezTo>
                  <a:pt x="14859" y="44729"/>
                  <a:pt x="14812" y="46824"/>
                  <a:pt x="14764" y="48932"/>
                </a:cubicBezTo>
                <a:cubicBezTo>
                  <a:pt x="13073" y="48979"/>
                  <a:pt x="11383" y="49039"/>
                  <a:pt x="9692" y="49110"/>
                </a:cubicBezTo>
                <a:cubicBezTo>
                  <a:pt x="9739" y="46991"/>
                  <a:pt x="9787" y="44872"/>
                  <a:pt x="9835" y="42752"/>
                </a:cubicBezTo>
                <a:cubicBezTo>
                  <a:pt x="11371" y="42717"/>
                  <a:pt x="12907" y="42669"/>
                  <a:pt x="14442" y="42633"/>
                </a:cubicBezTo>
                <a:cubicBezTo>
                  <a:pt x="14609" y="42633"/>
                  <a:pt x="14764" y="42621"/>
                  <a:pt x="14919" y="42621"/>
                </a:cubicBezTo>
                <a:close/>
                <a:moveTo>
                  <a:pt x="62389" y="48884"/>
                </a:moveTo>
                <a:cubicBezTo>
                  <a:pt x="62341" y="50956"/>
                  <a:pt x="62294" y="53028"/>
                  <a:pt x="62246" y="55111"/>
                </a:cubicBezTo>
                <a:cubicBezTo>
                  <a:pt x="61067" y="55123"/>
                  <a:pt x="59877" y="55135"/>
                  <a:pt x="58698" y="55147"/>
                </a:cubicBezTo>
                <a:cubicBezTo>
                  <a:pt x="58198" y="55147"/>
                  <a:pt x="57686" y="55147"/>
                  <a:pt x="57174" y="55159"/>
                </a:cubicBezTo>
                <a:cubicBezTo>
                  <a:pt x="57222" y="53075"/>
                  <a:pt x="57269" y="50992"/>
                  <a:pt x="57317" y="48908"/>
                </a:cubicBezTo>
                <a:cubicBezTo>
                  <a:pt x="59008" y="48896"/>
                  <a:pt x="60698" y="48884"/>
                  <a:pt x="62389" y="48884"/>
                </a:cubicBezTo>
                <a:close/>
                <a:moveTo>
                  <a:pt x="56436" y="48908"/>
                </a:moveTo>
                <a:lnTo>
                  <a:pt x="56436" y="48908"/>
                </a:lnTo>
                <a:cubicBezTo>
                  <a:pt x="56388" y="50992"/>
                  <a:pt x="56329" y="53075"/>
                  <a:pt x="56293" y="55159"/>
                </a:cubicBezTo>
                <a:cubicBezTo>
                  <a:pt x="54602" y="55171"/>
                  <a:pt x="52912" y="55183"/>
                  <a:pt x="51221" y="55194"/>
                </a:cubicBezTo>
                <a:cubicBezTo>
                  <a:pt x="51268" y="53111"/>
                  <a:pt x="51316" y="51027"/>
                  <a:pt x="51364" y="48944"/>
                </a:cubicBezTo>
                <a:cubicBezTo>
                  <a:pt x="53054" y="48932"/>
                  <a:pt x="54745" y="48920"/>
                  <a:pt x="56436" y="48908"/>
                </a:cubicBezTo>
                <a:close/>
                <a:moveTo>
                  <a:pt x="50483" y="48956"/>
                </a:moveTo>
                <a:cubicBezTo>
                  <a:pt x="50435" y="51039"/>
                  <a:pt x="50375" y="53123"/>
                  <a:pt x="50340" y="55206"/>
                </a:cubicBezTo>
                <a:cubicBezTo>
                  <a:pt x="48649" y="55218"/>
                  <a:pt x="46958" y="55242"/>
                  <a:pt x="45268" y="55254"/>
                </a:cubicBezTo>
                <a:cubicBezTo>
                  <a:pt x="45315" y="53170"/>
                  <a:pt x="45363" y="51087"/>
                  <a:pt x="45411" y="49015"/>
                </a:cubicBezTo>
                <a:cubicBezTo>
                  <a:pt x="47101" y="48991"/>
                  <a:pt x="48792" y="48968"/>
                  <a:pt x="50483" y="48956"/>
                </a:cubicBezTo>
                <a:close/>
                <a:moveTo>
                  <a:pt x="44530" y="49015"/>
                </a:moveTo>
                <a:lnTo>
                  <a:pt x="44530" y="49015"/>
                </a:lnTo>
                <a:cubicBezTo>
                  <a:pt x="44482" y="51099"/>
                  <a:pt x="44434" y="53182"/>
                  <a:pt x="44387" y="55266"/>
                </a:cubicBezTo>
                <a:cubicBezTo>
                  <a:pt x="42696" y="55290"/>
                  <a:pt x="41005" y="55314"/>
                  <a:pt x="39315" y="55337"/>
                </a:cubicBezTo>
                <a:cubicBezTo>
                  <a:pt x="39350" y="53254"/>
                  <a:pt x="39398" y="51182"/>
                  <a:pt x="39446" y="49098"/>
                </a:cubicBezTo>
                <a:cubicBezTo>
                  <a:pt x="41148" y="49063"/>
                  <a:pt x="42839" y="49039"/>
                  <a:pt x="44530" y="49015"/>
                </a:cubicBezTo>
                <a:close/>
                <a:moveTo>
                  <a:pt x="38564" y="49110"/>
                </a:moveTo>
                <a:lnTo>
                  <a:pt x="38564" y="49110"/>
                </a:lnTo>
                <a:cubicBezTo>
                  <a:pt x="38517" y="51194"/>
                  <a:pt x="38469" y="53266"/>
                  <a:pt x="38434" y="55349"/>
                </a:cubicBezTo>
                <a:cubicBezTo>
                  <a:pt x="36743" y="55385"/>
                  <a:pt x="35052" y="55421"/>
                  <a:pt x="33361" y="55444"/>
                </a:cubicBezTo>
                <a:cubicBezTo>
                  <a:pt x="33397" y="53361"/>
                  <a:pt x="33445" y="51277"/>
                  <a:pt x="33492" y="49194"/>
                </a:cubicBezTo>
                <a:cubicBezTo>
                  <a:pt x="35183" y="49158"/>
                  <a:pt x="36874" y="49134"/>
                  <a:pt x="38564" y="49110"/>
                </a:cubicBezTo>
                <a:close/>
                <a:moveTo>
                  <a:pt x="32611" y="49206"/>
                </a:moveTo>
                <a:lnTo>
                  <a:pt x="32611" y="49206"/>
                </a:lnTo>
                <a:cubicBezTo>
                  <a:pt x="32564" y="51301"/>
                  <a:pt x="32516" y="53385"/>
                  <a:pt x="32468" y="55468"/>
                </a:cubicBezTo>
                <a:cubicBezTo>
                  <a:pt x="30778" y="55504"/>
                  <a:pt x="29099" y="55540"/>
                  <a:pt x="27408" y="55575"/>
                </a:cubicBezTo>
                <a:cubicBezTo>
                  <a:pt x="27444" y="53492"/>
                  <a:pt x="27492" y="51396"/>
                  <a:pt x="27539" y="49313"/>
                </a:cubicBezTo>
                <a:cubicBezTo>
                  <a:pt x="27932" y="49301"/>
                  <a:pt x="28313" y="49289"/>
                  <a:pt x="28706" y="49289"/>
                </a:cubicBezTo>
                <a:cubicBezTo>
                  <a:pt x="30004" y="49253"/>
                  <a:pt x="31314" y="49229"/>
                  <a:pt x="32611" y="49206"/>
                </a:cubicBezTo>
                <a:close/>
                <a:moveTo>
                  <a:pt x="26658" y="49325"/>
                </a:moveTo>
                <a:cubicBezTo>
                  <a:pt x="26611" y="51420"/>
                  <a:pt x="26563" y="53504"/>
                  <a:pt x="26515" y="55599"/>
                </a:cubicBezTo>
                <a:cubicBezTo>
                  <a:pt x="24825" y="55635"/>
                  <a:pt x="23134" y="55683"/>
                  <a:pt x="21443" y="55730"/>
                </a:cubicBezTo>
                <a:cubicBezTo>
                  <a:pt x="21491" y="53635"/>
                  <a:pt x="21539" y="51539"/>
                  <a:pt x="21586" y="49444"/>
                </a:cubicBezTo>
                <a:cubicBezTo>
                  <a:pt x="23277" y="49408"/>
                  <a:pt x="24968" y="49360"/>
                  <a:pt x="26658" y="49325"/>
                </a:cubicBezTo>
                <a:close/>
                <a:moveTo>
                  <a:pt x="20705" y="49468"/>
                </a:moveTo>
                <a:cubicBezTo>
                  <a:pt x="20657" y="51563"/>
                  <a:pt x="20610" y="53659"/>
                  <a:pt x="20562" y="55754"/>
                </a:cubicBezTo>
                <a:cubicBezTo>
                  <a:pt x="19122" y="55790"/>
                  <a:pt x="17669" y="55837"/>
                  <a:pt x="16228" y="55873"/>
                </a:cubicBezTo>
                <a:cubicBezTo>
                  <a:pt x="15978" y="55885"/>
                  <a:pt x="15740" y="55885"/>
                  <a:pt x="15490" y="55897"/>
                </a:cubicBezTo>
                <a:cubicBezTo>
                  <a:pt x="15538" y="53801"/>
                  <a:pt x="15574" y="51694"/>
                  <a:pt x="15633" y="49599"/>
                </a:cubicBezTo>
                <a:cubicBezTo>
                  <a:pt x="17324" y="49551"/>
                  <a:pt x="19014" y="49515"/>
                  <a:pt x="20705" y="49468"/>
                </a:cubicBezTo>
                <a:close/>
                <a:moveTo>
                  <a:pt x="14740" y="49622"/>
                </a:moveTo>
                <a:cubicBezTo>
                  <a:pt x="14692" y="51718"/>
                  <a:pt x="14645" y="53825"/>
                  <a:pt x="14609" y="55933"/>
                </a:cubicBezTo>
                <a:cubicBezTo>
                  <a:pt x="12918" y="55980"/>
                  <a:pt x="11228" y="56040"/>
                  <a:pt x="9537" y="56111"/>
                </a:cubicBezTo>
                <a:cubicBezTo>
                  <a:pt x="9573" y="53992"/>
                  <a:pt x="9620" y="51873"/>
                  <a:pt x="9668" y="49753"/>
                </a:cubicBezTo>
                <a:cubicBezTo>
                  <a:pt x="11263" y="49718"/>
                  <a:pt x="12859" y="49670"/>
                  <a:pt x="14442" y="49622"/>
                </a:cubicBezTo>
                <a:close/>
                <a:moveTo>
                  <a:pt x="62234" y="55873"/>
                </a:moveTo>
                <a:lnTo>
                  <a:pt x="62234" y="55873"/>
                </a:lnTo>
                <a:cubicBezTo>
                  <a:pt x="62186" y="57957"/>
                  <a:pt x="62151" y="60028"/>
                  <a:pt x="62127" y="62100"/>
                </a:cubicBezTo>
                <a:cubicBezTo>
                  <a:pt x="60984" y="62124"/>
                  <a:pt x="59841" y="62136"/>
                  <a:pt x="58698" y="62136"/>
                </a:cubicBezTo>
                <a:cubicBezTo>
                  <a:pt x="58150" y="62136"/>
                  <a:pt x="57603" y="62148"/>
                  <a:pt x="57055" y="62148"/>
                </a:cubicBezTo>
                <a:cubicBezTo>
                  <a:pt x="57079" y="60064"/>
                  <a:pt x="57114" y="57981"/>
                  <a:pt x="57162" y="55897"/>
                </a:cubicBezTo>
                <a:cubicBezTo>
                  <a:pt x="58853" y="55885"/>
                  <a:pt x="60543" y="55885"/>
                  <a:pt x="62234" y="55873"/>
                </a:cubicBezTo>
                <a:close/>
                <a:moveTo>
                  <a:pt x="56281" y="55909"/>
                </a:moveTo>
                <a:cubicBezTo>
                  <a:pt x="56233" y="57992"/>
                  <a:pt x="56198" y="60076"/>
                  <a:pt x="56174" y="62160"/>
                </a:cubicBezTo>
                <a:cubicBezTo>
                  <a:pt x="54483" y="62160"/>
                  <a:pt x="52792" y="62172"/>
                  <a:pt x="51102" y="62195"/>
                </a:cubicBezTo>
                <a:cubicBezTo>
                  <a:pt x="51126" y="60112"/>
                  <a:pt x="51161" y="58028"/>
                  <a:pt x="51209" y="55945"/>
                </a:cubicBezTo>
                <a:cubicBezTo>
                  <a:pt x="52900" y="55933"/>
                  <a:pt x="54590" y="55909"/>
                  <a:pt x="56281" y="55909"/>
                </a:cubicBezTo>
                <a:close/>
                <a:moveTo>
                  <a:pt x="50328" y="55945"/>
                </a:moveTo>
                <a:lnTo>
                  <a:pt x="50328" y="55945"/>
                </a:lnTo>
                <a:cubicBezTo>
                  <a:pt x="50280" y="58028"/>
                  <a:pt x="50245" y="60112"/>
                  <a:pt x="50221" y="62195"/>
                </a:cubicBezTo>
                <a:cubicBezTo>
                  <a:pt x="48530" y="62219"/>
                  <a:pt x="46839" y="62231"/>
                  <a:pt x="45149" y="62255"/>
                </a:cubicBezTo>
                <a:cubicBezTo>
                  <a:pt x="45172" y="60171"/>
                  <a:pt x="45208" y="58088"/>
                  <a:pt x="45256" y="56004"/>
                </a:cubicBezTo>
                <a:cubicBezTo>
                  <a:pt x="46946" y="55980"/>
                  <a:pt x="48637" y="55968"/>
                  <a:pt x="50328" y="55945"/>
                </a:cubicBezTo>
                <a:close/>
                <a:moveTo>
                  <a:pt x="44375" y="56016"/>
                </a:moveTo>
                <a:cubicBezTo>
                  <a:pt x="44327" y="58100"/>
                  <a:pt x="44291" y="60183"/>
                  <a:pt x="44268" y="62267"/>
                </a:cubicBezTo>
                <a:cubicBezTo>
                  <a:pt x="42577" y="62291"/>
                  <a:pt x="40886" y="62314"/>
                  <a:pt x="39196" y="62338"/>
                </a:cubicBezTo>
                <a:cubicBezTo>
                  <a:pt x="39219" y="60255"/>
                  <a:pt x="39255" y="58171"/>
                  <a:pt x="39303" y="56087"/>
                </a:cubicBezTo>
                <a:cubicBezTo>
                  <a:pt x="40993" y="56064"/>
                  <a:pt x="42684" y="56040"/>
                  <a:pt x="44375" y="56016"/>
                </a:cubicBezTo>
                <a:close/>
                <a:moveTo>
                  <a:pt x="38410" y="56099"/>
                </a:moveTo>
                <a:lnTo>
                  <a:pt x="38410" y="56099"/>
                </a:lnTo>
                <a:cubicBezTo>
                  <a:pt x="38374" y="58183"/>
                  <a:pt x="38338" y="60267"/>
                  <a:pt x="38314" y="62350"/>
                </a:cubicBezTo>
                <a:cubicBezTo>
                  <a:pt x="36624" y="62386"/>
                  <a:pt x="34933" y="62410"/>
                  <a:pt x="33242" y="62445"/>
                </a:cubicBezTo>
                <a:cubicBezTo>
                  <a:pt x="33266" y="60362"/>
                  <a:pt x="33302" y="58278"/>
                  <a:pt x="33350" y="56195"/>
                </a:cubicBezTo>
                <a:cubicBezTo>
                  <a:pt x="35028" y="56159"/>
                  <a:pt x="36719" y="56135"/>
                  <a:pt x="38410" y="56099"/>
                </a:cubicBezTo>
                <a:close/>
                <a:moveTo>
                  <a:pt x="32457" y="56206"/>
                </a:moveTo>
                <a:lnTo>
                  <a:pt x="32457" y="56206"/>
                </a:lnTo>
                <a:cubicBezTo>
                  <a:pt x="32421" y="58290"/>
                  <a:pt x="32385" y="60374"/>
                  <a:pt x="32349" y="62469"/>
                </a:cubicBezTo>
                <a:cubicBezTo>
                  <a:pt x="30659" y="62493"/>
                  <a:pt x="28968" y="62541"/>
                  <a:pt x="27289" y="62576"/>
                </a:cubicBezTo>
                <a:cubicBezTo>
                  <a:pt x="27313" y="60493"/>
                  <a:pt x="27349" y="58397"/>
                  <a:pt x="27385" y="56302"/>
                </a:cubicBezTo>
                <a:cubicBezTo>
                  <a:pt x="27825" y="56302"/>
                  <a:pt x="28266" y="56290"/>
                  <a:pt x="28706" y="56278"/>
                </a:cubicBezTo>
                <a:cubicBezTo>
                  <a:pt x="29956" y="56254"/>
                  <a:pt x="31206" y="56230"/>
                  <a:pt x="32457" y="56206"/>
                </a:cubicBezTo>
                <a:close/>
                <a:moveTo>
                  <a:pt x="26503" y="56326"/>
                </a:moveTo>
                <a:cubicBezTo>
                  <a:pt x="26468" y="58421"/>
                  <a:pt x="26432" y="60505"/>
                  <a:pt x="26396" y="62600"/>
                </a:cubicBezTo>
                <a:cubicBezTo>
                  <a:pt x="24706" y="62636"/>
                  <a:pt x="23015" y="62683"/>
                  <a:pt x="21336" y="62731"/>
                </a:cubicBezTo>
                <a:cubicBezTo>
                  <a:pt x="21360" y="60636"/>
                  <a:pt x="21396" y="58540"/>
                  <a:pt x="21431" y="56445"/>
                </a:cubicBezTo>
                <a:cubicBezTo>
                  <a:pt x="23122" y="56409"/>
                  <a:pt x="24813" y="56361"/>
                  <a:pt x="26503" y="56326"/>
                </a:cubicBezTo>
                <a:close/>
                <a:moveTo>
                  <a:pt x="20550" y="56468"/>
                </a:moveTo>
                <a:lnTo>
                  <a:pt x="20550" y="56468"/>
                </a:lnTo>
                <a:cubicBezTo>
                  <a:pt x="20503" y="58564"/>
                  <a:pt x="20467" y="60659"/>
                  <a:pt x="20443" y="62755"/>
                </a:cubicBezTo>
                <a:cubicBezTo>
                  <a:pt x="19038" y="62791"/>
                  <a:pt x="17633" y="62826"/>
                  <a:pt x="16228" y="62874"/>
                </a:cubicBezTo>
                <a:cubicBezTo>
                  <a:pt x="15943" y="62874"/>
                  <a:pt x="15657" y="62886"/>
                  <a:pt x="15371" y="62898"/>
                </a:cubicBezTo>
                <a:cubicBezTo>
                  <a:pt x="15395" y="60802"/>
                  <a:pt x="15431" y="58695"/>
                  <a:pt x="15478" y="56599"/>
                </a:cubicBezTo>
                <a:cubicBezTo>
                  <a:pt x="17169" y="56552"/>
                  <a:pt x="18860" y="56504"/>
                  <a:pt x="20550" y="56468"/>
                </a:cubicBezTo>
                <a:close/>
                <a:moveTo>
                  <a:pt x="14597" y="56623"/>
                </a:moveTo>
                <a:cubicBezTo>
                  <a:pt x="14550" y="58719"/>
                  <a:pt x="14514" y="60826"/>
                  <a:pt x="14490" y="62934"/>
                </a:cubicBezTo>
                <a:cubicBezTo>
                  <a:pt x="12799" y="62981"/>
                  <a:pt x="11109" y="63041"/>
                  <a:pt x="9418" y="63112"/>
                </a:cubicBezTo>
                <a:cubicBezTo>
                  <a:pt x="9442" y="60993"/>
                  <a:pt x="9478" y="58873"/>
                  <a:pt x="9525" y="56754"/>
                </a:cubicBezTo>
                <a:cubicBezTo>
                  <a:pt x="11156" y="56718"/>
                  <a:pt x="12799" y="56659"/>
                  <a:pt x="14442" y="56623"/>
                </a:cubicBezTo>
                <a:close/>
                <a:moveTo>
                  <a:pt x="62115" y="62874"/>
                </a:moveTo>
                <a:cubicBezTo>
                  <a:pt x="62091" y="64946"/>
                  <a:pt x="62079" y="67029"/>
                  <a:pt x="62067" y="69101"/>
                </a:cubicBezTo>
                <a:cubicBezTo>
                  <a:pt x="60948" y="69113"/>
                  <a:pt x="59829" y="69125"/>
                  <a:pt x="58698" y="69137"/>
                </a:cubicBezTo>
                <a:cubicBezTo>
                  <a:pt x="58138" y="69137"/>
                  <a:pt x="57567" y="69137"/>
                  <a:pt x="56995" y="69149"/>
                </a:cubicBezTo>
                <a:cubicBezTo>
                  <a:pt x="57007" y="67851"/>
                  <a:pt x="57007" y="66565"/>
                  <a:pt x="57019" y="65267"/>
                </a:cubicBezTo>
                <a:cubicBezTo>
                  <a:pt x="57031" y="64481"/>
                  <a:pt x="57031" y="63684"/>
                  <a:pt x="57043" y="62898"/>
                </a:cubicBezTo>
                <a:cubicBezTo>
                  <a:pt x="58734" y="62886"/>
                  <a:pt x="60424" y="62874"/>
                  <a:pt x="62115" y="62874"/>
                </a:cubicBezTo>
                <a:close/>
                <a:moveTo>
                  <a:pt x="56162" y="62898"/>
                </a:moveTo>
                <a:lnTo>
                  <a:pt x="56162" y="62898"/>
                </a:lnTo>
                <a:cubicBezTo>
                  <a:pt x="56138" y="64981"/>
                  <a:pt x="56126" y="67065"/>
                  <a:pt x="56114" y="69149"/>
                </a:cubicBezTo>
                <a:cubicBezTo>
                  <a:pt x="54424" y="69160"/>
                  <a:pt x="52733" y="69172"/>
                  <a:pt x="51042" y="69184"/>
                </a:cubicBezTo>
                <a:cubicBezTo>
                  <a:pt x="51054" y="67875"/>
                  <a:pt x="51054" y="66577"/>
                  <a:pt x="51066" y="65267"/>
                </a:cubicBezTo>
                <a:cubicBezTo>
                  <a:pt x="51078" y="64493"/>
                  <a:pt x="51078" y="63719"/>
                  <a:pt x="51090" y="62934"/>
                </a:cubicBezTo>
                <a:cubicBezTo>
                  <a:pt x="52781" y="62922"/>
                  <a:pt x="54471" y="62910"/>
                  <a:pt x="56162" y="62898"/>
                </a:cubicBezTo>
                <a:close/>
                <a:moveTo>
                  <a:pt x="50209" y="62945"/>
                </a:moveTo>
                <a:lnTo>
                  <a:pt x="50209" y="62945"/>
                </a:lnTo>
                <a:cubicBezTo>
                  <a:pt x="50185" y="65029"/>
                  <a:pt x="50173" y="67113"/>
                  <a:pt x="50161" y="69196"/>
                </a:cubicBezTo>
                <a:cubicBezTo>
                  <a:pt x="48470" y="69208"/>
                  <a:pt x="46780" y="69232"/>
                  <a:pt x="45089" y="69244"/>
                </a:cubicBezTo>
                <a:cubicBezTo>
                  <a:pt x="45101" y="67922"/>
                  <a:pt x="45101" y="66601"/>
                  <a:pt x="45113" y="65267"/>
                </a:cubicBezTo>
                <a:cubicBezTo>
                  <a:pt x="45125" y="64517"/>
                  <a:pt x="45125" y="63755"/>
                  <a:pt x="45137" y="63005"/>
                </a:cubicBezTo>
                <a:cubicBezTo>
                  <a:pt x="46827" y="62981"/>
                  <a:pt x="48518" y="62957"/>
                  <a:pt x="50209" y="62945"/>
                </a:cubicBezTo>
                <a:close/>
                <a:moveTo>
                  <a:pt x="44256" y="63017"/>
                </a:moveTo>
                <a:lnTo>
                  <a:pt x="44256" y="63017"/>
                </a:lnTo>
                <a:cubicBezTo>
                  <a:pt x="44232" y="65100"/>
                  <a:pt x="44220" y="67172"/>
                  <a:pt x="44208" y="69256"/>
                </a:cubicBezTo>
                <a:cubicBezTo>
                  <a:pt x="42517" y="69280"/>
                  <a:pt x="40827" y="69303"/>
                  <a:pt x="39136" y="69339"/>
                </a:cubicBezTo>
                <a:cubicBezTo>
                  <a:pt x="39148" y="67982"/>
                  <a:pt x="39148" y="66624"/>
                  <a:pt x="39160" y="65267"/>
                </a:cubicBezTo>
                <a:cubicBezTo>
                  <a:pt x="39172" y="64541"/>
                  <a:pt x="39172" y="63815"/>
                  <a:pt x="39184" y="63088"/>
                </a:cubicBezTo>
                <a:cubicBezTo>
                  <a:pt x="40874" y="63064"/>
                  <a:pt x="42565" y="63041"/>
                  <a:pt x="44256" y="63017"/>
                </a:cubicBezTo>
                <a:close/>
                <a:moveTo>
                  <a:pt x="38303" y="63100"/>
                </a:moveTo>
                <a:cubicBezTo>
                  <a:pt x="38279" y="65184"/>
                  <a:pt x="38267" y="67267"/>
                  <a:pt x="38255" y="69351"/>
                </a:cubicBezTo>
                <a:cubicBezTo>
                  <a:pt x="36564" y="69375"/>
                  <a:pt x="34874" y="69410"/>
                  <a:pt x="33195" y="69446"/>
                </a:cubicBezTo>
                <a:cubicBezTo>
                  <a:pt x="33195" y="68053"/>
                  <a:pt x="33195" y="66660"/>
                  <a:pt x="33207" y="65267"/>
                </a:cubicBezTo>
                <a:cubicBezTo>
                  <a:pt x="33219" y="64577"/>
                  <a:pt x="33219" y="63886"/>
                  <a:pt x="33230" y="63184"/>
                </a:cubicBezTo>
                <a:cubicBezTo>
                  <a:pt x="34921" y="63160"/>
                  <a:pt x="36612" y="63124"/>
                  <a:pt x="38303" y="63100"/>
                </a:cubicBezTo>
                <a:close/>
                <a:moveTo>
                  <a:pt x="32349" y="63207"/>
                </a:moveTo>
                <a:lnTo>
                  <a:pt x="32349" y="63207"/>
                </a:lnTo>
                <a:cubicBezTo>
                  <a:pt x="32326" y="65291"/>
                  <a:pt x="32314" y="67375"/>
                  <a:pt x="32302" y="69458"/>
                </a:cubicBezTo>
                <a:cubicBezTo>
                  <a:pt x="30611" y="69494"/>
                  <a:pt x="28920" y="69530"/>
                  <a:pt x="27242" y="69577"/>
                </a:cubicBezTo>
                <a:cubicBezTo>
                  <a:pt x="27242" y="68137"/>
                  <a:pt x="27242" y="66708"/>
                  <a:pt x="27254" y="65267"/>
                </a:cubicBezTo>
                <a:cubicBezTo>
                  <a:pt x="27265" y="64612"/>
                  <a:pt x="27265" y="63957"/>
                  <a:pt x="27277" y="63303"/>
                </a:cubicBezTo>
                <a:lnTo>
                  <a:pt x="28706" y="63279"/>
                </a:lnTo>
                <a:cubicBezTo>
                  <a:pt x="29921" y="63243"/>
                  <a:pt x="31135" y="63231"/>
                  <a:pt x="32349" y="63207"/>
                </a:cubicBezTo>
                <a:close/>
                <a:moveTo>
                  <a:pt x="26396" y="63326"/>
                </a:moveTo>
                <a:cubicBezTo>
                  <a:pt x="26372" y="65410"/>
                  <a:pt x="26349" y="67505"/>
                  <a:pt x="26349" y="69589"/>
                </a:cubicBezTo>
                <a:cubicBezTo>
                  <a:pt x="24658" y="69637"/>
                  <a:pt x="22967" y="69672"/>
                  <a:pt x="21289" y="69720"/>
                </a:cubicBezTo>
                <a:cubicBezTo>
                  <a:pt x="21289" y="68244"/>
                  <a:pt x="21289" y="66755"/>
                  <a:pt x="21300" y="65267"/>
                </a:cubicBezTo>
                <a:cubicBezTo>
                  <a:pt x="21312" y="64660"/>
                  <a:pt x="21312" y="64053"/>
                  <a:pt x="21324" y="63445"/>
                </a:cubicBezTo>
                <a:cubicBezTo>
                  <a:pt x="23015" y="63398"/>
                  <a:pt x="24706" y="63362"/>
                  <a:pt x="26396" y="63326"/>
                </a:cubicBezTo>
                <a:close/>
                <a:moveTo>
                  <a:pt x="20443" y="63469"/>
                </a:moveTo>
                <a:lnTo>
                  <a:pt x="20443" y="63469"/>
                </a:lnTo>
                <a:cubicBezTo>
                  <a:pt x="20419" y="65565"/>
                  <a:pt x="20396" y="67660"/>
                  <a:pt x="20396" y="69744"/>
                </a:cubicBezTo>
                <a:cubicBezTo>
                  <a:pt x="19014" y="69791"/>
                  <a:pt x="17621" y="69827"/>
                  <a:pt x="16228" y="69863"/>
                </a:cubicBezTo>
                <a:cubicBezTo>
                  <a:pt x="15931" y="69875"/>
                  <a:pt x="15633" y="69887"/>
                  <a:pt x="15323" y="69899"/>
                </a:cubicBezTo>
                <a:cubicBezTo>
                  <a:pt x="15323" y="68351"/>
                  <a:pt x="15335" y="66815"/>
                  <a:pt x="15347" y="65267"/>
                </a:cubicBezTo>
                <a:cubicBezTo>
                  <a:pt x="15359" y="64708"/>
                  <a:pt x="15359" y="64148"/>
                  <a:pt x="15371" y="63600"/>
                </a:cubicBezTo>
                <a:cubicBezTo>
                  <a:pt x="17062" y="63553"/>
                  <a:pt x="18752" y="63505"/>
                  <a:pt x="20443" y="63469"/>
                </a:cubicBezTo>
                <a:close/>
                <a:moveTo>
                  <a:pt x="14490" y="63612"/>
                </a:moveTo>
                <a:cubicBezTo>
                  <a:pt x="14466" y="65720"/>
                  <a:pt x="14454" y="67815"/>
                  <a:pt x="14454" y="69922"/>
                </a:cubicBezTo>
                <a:cubicBezTo>
                  <a:pt x="12764" y="69982"/>
                  <a:pt x="11073" y="70042"/>
                  <a:pt x="9382" y="70113"/>
                </a:cubicBezTo>
                <a:cubicBezTo>
                  <a:pt x="9370" y="68494"/>
                  <a:pt x="9382" y="66886"/>
                  <a:pt x="9394" y="65267"/>
                </a:cubicBezTo>
                <a:cubicBezTo>
                  <a:pt x="9406" y="64767"/>
                  <a:pt x="9406" y="64255"/>
                  <a:pt x="9418" y="63755"/>
                </a:cubicBezTo>
                <a:cubicBezTo>
                  <a:pt x="11097" y="63707"/>
                  <a:pt x="12764" y="63660"/>
                  <a:pt x="14454" y="63612"/>
                </a:cubicBezTo>
                <a:close/>
                <a:moveTo>
                  <a:pt x="62067" y="69863"/>
                </a:moveTo>
                <a:cubicBezTo>
                  <a:pt x="62067" y="71947"/>
                  <a:pt x="62079" y="74018"/>
                  <a:pt x="62103" y="76090"/>
                </a:cubicBezTo>
                <a:cubicBezTo>
                  <a:pt x="60972" y="76114"/>
                  <a:pt x="59841" y="76126"/>
                  <a:pt x="58698" y="76126"/>
                </a:cubicBezTo>
                <a:cubicBezTo>
                  <a:pt x="58150" y="76126"/>
                  <a:pt x="57591" y="76138"/>
                  <a:pt x="57043" y="76138"/>
                </a:cubicBezTo>
                <a:cubicBezTo>
                  <a:pt x="57007" y="74054"/>
                  <a:pt x="56995" y="71970"/>
                  <a:pt x="56995" y="69887"/>
                </a:cubicBezTo>
                <a:cubicBezTo>
                  <a:pt x="58686" y="69875"/>
                  <a:pt x="60377" y="69875"/>
                  <a:pt x="62067" y="69863"/>
                </a:cubicBezTo>
                <a:close/>
                <a:moveTo>
                  <a:pt x="56114" y="69899"/>
                </a:moveTo>
                <a:cubicBezTo>
                  <a:pt x="56114" y="71982"/>
                  <a:pt x="56126" y="74066"/>
                  <a:pt x="56162" y="76149"/>
                </a:cubicBezTo>
                <a:cubicBezTo>
                  <a:pt x="54471" y="76149"/>
                  <a:pt x="52781" y="76161"/>
                  <a:pt x="51090" y="76185"/>
                </a:cubicBezTo>
                <a:cubicBezTo>
                  <a:pt x="51054" y="74102"/>
                  <a:pt x="51042" y="72018"/>
                  <a:pt x="51042" y="69934"/>
                </a:cubicBezTo>
                <a:cubicBezTo>
                  <a:pt x="52733" y="69922"/>
                  <a:pt x="54424" y="69899"/>
                  <a:pt x="56114" y="69899"/>
                </a:cubicBezTo>
                <a:close/>
                <a:moveTo>
                  <a:pt x="50161" y="69934"/>
                </a:moveTo>
                <a:cubicBezTo>
                  <a:pt x="50161" y="72018"/>
                  <a:pt x="50173" y="74102"/>
                  <a:pt x="50209" y="76185"/>
                </a:cubicBezTo>
                <a:cubicBezTo>
                  <a:pt x="48518" y="76197"/>
                  <a:pt x="46827" y="76221"/>
                  <a:pt x="45137" y="76245"/>
                </a:cubicBezTo>
                <a:cubicBezTo>
                  <a:pt x="45101" y="74161"/>
                  <a:pt x="45089" y="72077"/>
                  <a:pt x="45089" y="69994"/>
                </a:cubicBezTo>
                <a:cubicBezTo>
                  <a:pt x="46780" y="69982"/>
                  <a:pt x="48470" y="69958"/>
                  <a:pt x="50161" y="69934"/>
                </a:cubicBezTo>
                <a:close/>
                <a:moveTo>
                  <a:pt x="44208" y="70006"/>
                </a:moveTo>
                <a:cubicBezTo>
                  <a:pt x="44208" y="72089"/>
                  <a:pt x="44220" y="74173"/>
                  <a:pt x="44256" y="76257"/>
                </a:cubicBezTo>
                <a:cubicBezTo>
                  <a:pt x="42565" y="76280"/>
                  <a:pt x="40874" y="76304"/>
                  <a:pt x="39184" y="76328"/>
                </a:cubicBezTo>
                <a:cubicBezTo>
                  <a:pt x="39148" y="74244"/>
                  <a:pt x="39136" y="72161"/>
                  <a:pt x="39136" y="70089"/>
                </a:cubicBezTo>
                <a:cubicBezTo>
                  <a:pt x="40827" y="70053"/>
                  <a:pt x="42517" y="70030"/>
                  <a:pt x="44208" y="70006"/>
                </a:cubicBezTo>
                <a:close/>
                <a:moveTo>
                  <a:pt x="38255" y="70101"/>
                </a:moveTo>
                <a:cubicBezTo>
                  <a:pt x="38255" y="72185"/>
                  <a:pt x="38267" y="74256"/>
                  <a:pt x="38303" y="76340"/>
                </a:cubicBezTo>
                <a:cubicBezTo>
                  <a:pt x="36612" y="76376"/>
                  <a:pt x="34921" y="76399"/>
                  <a:pt x="33230" y="76435"/>
                </a:cubicBezTo>
                <a:cubicBezTo>
                  <a:pt x="33195" y="74352"/>
                  <a:pt x="33183" y="72268"/>
                  <a:pt x="33183" y="70184"/>
                </a:cubicBezTo>
                <a:cubicBezTo>
                  <a:pt x="34874" y="70149"/>
                  <a:pt x="36564" y="70125"/>
                  <a:pt x="38255" y="70101"/>
                </a:cubicBezTo>
                <a:close/>
                <a:moveTo>
                  <a:pt x="32302" y="70196"/>
                </a:moveTo>
                <a:cubicBezTo>
                  <a:pt x="32302" y="72280"/>
                  <a:pt x="32314" y="74363"/>
                  <a:pt x="32349" y="76459"/>
                </a:cubicBezTo>
                <a:cubicBezTo>
                  <a:pt x="30659" y="76483"/>
                  <a:pt x="28968" y="76530"/>
                  <a:pt x="27277" y="76566"/>
                </a:cubicBezTo>
                <a:cubicBezTo>
                  <a:pt x="27254" y="74483"/>
                  <a:pt x="27230" y="72387"/>
                  <a:pt x="27230" y="70303"/>
                </a:cubicBezTo>
                <a:cubicBezTo>
                  <a:pt x="27718" y="70292"/>
                  <a:pt x="28206" y="70280"/>
                  <a:pt x="28706" y="70268"/>
                </a:cubicBezTo>
                <a:cubicBezTo>
                  <a:pt x="29897" y="70244"/>
                  <a:pt x="31099" y="70220"/>
                  <a:pt x="32302" y="70196"/>
                </a:cubicBezTo>
                <a:close/>
                <a:moveTo>
                  <a:pt x="26349" y="70315"/>
                </a:moveTo>
                <a:cubicBezTo>
                  <a:pt x="26349" y="72411"/>
                  <a:pt x="26372" y="74494"/>
                  <a:pt x="26396" y="76590"/>
                </a:cubicBezTo>
                <a:cubicBezTo>
                  <a:pt x="24706" y="76626"/>
                  <a:pt x="23015" y="76673"/>
                  <a:pt x="21324" y="76721"/>
                </a:cubicBezTo>
                <a:cubicBezTo>
                  <a:pt x="21300" y="74625"/>
                  <a:pt x="21277" y="72530"/>
                  <a:pt x="21277" y="70434"/>
                </a:cubicBezTo>
                <a:cubicBezTo>
                  <a:pt x="22967" y="70399"/>
                  <a:pt x="24658" y="70351"/>
                  <a:pt x="26349" y="70315"/>
                </a:cubicBezTo>
                <a:close/>
                <a:moveTo>
                  <a:pt x="20396" y="70458"/>
                </a:moveTo>
                <a:cubicBezTo>
                  <a:pt x="20396" y="72554"/>
                  <a:pt x="20419" y="74649"/>
                  <a:pt x="20443" y="76745"/>
                </a:cubicBezTo>
                <a:cubicBezTo>
                  <a:pt x="19038" y="76780"/>
                  <a:pt x="17633" y="76816"/>
                  <a:pt x="16228" y="76864"/>
                </a:cubicBezTo>
                <a:cubicBezTo>
                  <a:pt x="15943" y="76864"/>
                  <a:pt x="15657" y="76876"/>
                  <a:pt x="15383" y="76888"/>
                </a:cubicBezTo>
                <a:cubicBezTo>
                  <a:pt x="15347" y="74792"/>
                  <a:pt x="15323" y="72685"/>
                  <a:pt x="15323" y="70589"/>
                </a:cubicBezTo>
                <a:cubicBezTo>
                  <a:pt x="17014" y="70542"/>
                  <a:pt x="18705" y="70506"/>
                  <a:pt x="20396" y="70458"/>
                </a:cubicBezTo>
                <a:close/>
                <a:moveTo>
                  <a:pt x="14442" y="70613"/>
                </a:moveTo>
                <a:cubicBezTo>
                  <a:pt x="14454" y="72709"/>
                  <a:pt x="14466" y="74816"/>
                  <a:pt x="14502" y="76911"/>
                </a:cubicBezTo>
                <a:cubicBezTo>
                  <a:pt x="12811" y="76971"/>
                  <a:pt x="11121" y="77030"/>
                  <a:pt x="9430" y="77102"/>
                </a:cubicBezTo>
                <a:cubicBezTo>
                  <a:pt x="9394" y="74983"/>
                  <a:pt x="9382" y="72863"/>
                  <a:pt x="9370" y="70744"/>
                </a:cubicBezTo>
                <a:cubicBezTo>
                  <a:pt x="11061" y="70708"/>
                  <a:pt x="12752" y="70661"/>
                  <a:pt x="14442" y="70613"/>
                </a:cubicBezTo>
                <a:close/>
                <a:moveTo>
                  <a:pt x="62127" y="76864"/>
                </a:moveTo>
                <a:cubicBezTo>
                  <a:pt x="62151" y="78935"/>
                  <a:pt x="62198" y="81019"/>
                  <a:pt x="62270" y="83091"/>
                </a:cubicBezTo>
                <a:cubicBezTo>
                  <a:pt x="61079" y="83103"/>
                  <a:pt x="59889" y="83115"/>
                  <a:pt x="58698" y="83126"/>
                </a:cubicBezTo>
                <a:cubicBezTo>
                  <a:pt x="58198" y="83126"/>
                  <a:pt x="57698" y="83126"/>
                  <a:pt x="57198" y="83138"/>
                </a:cubicBezTo>
                <a:cubicBezTo>
                  <a:pt x="57126" y="81055"/>
                  <a:pt x="57079" y="78971"/>
                  <a:pt x="57055" y="76888"/>
                </a:cubicBezTo>
                <a:cubicBezTo>
                  <a:pt x="58746" y="76876"/>
                  <a:pt x="60436" y="76864"/>
                  <a:pt x="62127" y="76864"/>
                </a:cubicBezTo>
                <a:close/>
                <a:moveTo>
                  <a:pt x="56162" y="76888"/>
                </a:moveTo>
                <a:cubicBezTo>
                  <a:pt x="56198" y="78971"/>
                  <a:pt x="56245" y="81055"/>
                  <a:pt x="56317" y="83138"/>
                </a:cubicBezTo>
                <a:cubicBezTo>
                  <a:pt x="54626" y="83150"/>
                  <a:pt x="52935" y="83162"/>
                  <a:pt x="51245" y="83174"/>
                </a:cubicBezTo>
                <a:cubicBezTo>
                  <a:pt x="51173" y="81090"/>
                  <a:pt x="51126" y="79007"/>
                  <a:pt x="51102" y="76923"/>
                </a:cubicBezTo>
                <a:cubicBezTo>
                  <a:pt x="52792" y="76911"/>
                  <a:pt x="54483" y="76900"/>
                  <a:pt x="56162" y="76888"/>
                </a:cubicBezTo>
                <a:close/>
                <a:moveTo>
                  <a:pt x="50221" y="76935"/>
                </a:moveTo>
                <a:cubicBezTo>
                  <a:pt x="50245" y="79019"/>
                  <a:pt x="50292" y="81102"/>
                  <a:pt x="50364" y="83186"/>
                </a:cubicBezTo>
                <a:cubicBezTo>
                  <a:pt x="48673" y="83198"/>
                  <a:pt x="46982" y="83222"/>
                  <a:pt x="45292" y="83234"/>
                </a:cubicBezTo>
                <a:cubicBezTo>
                  <a:pt x="45220" y="81150"/>
                  <a:pt x="45172" y="79078"/>
                  <a:pt x="45149" y="76995"/>
                </a:cubicBezTo>
                <a:cubicBezTo>
                  <a:pt x="46839" y="76971"/>
                  <a:pt x="48530" y="76947"/>
                  <a:pt x="50221" y="76935"/>
                </a:cubicBezTo>
                <a:close/>
                <a:moveTo>
                  <a:pt x="44268" y="77007"/>
                </a:moveTo>
                <a:cubicBezTo>
                  <a:pt x="44303" y="79090"/>
                  <a:pt x="44351" y="81162"/>
                  <a:pt x="44410" y="83246"/>
                </a:cubicBezTo>
                <a:cubicBezTo>
                  <a:pt x="42720" y="83269"/>
                  <a:pt x="41029" y="83293"/>
                  <a:pt x="39338" y="83317"/>
                </a:cubicBezTo>
                <a:cubicBezTo>
                  <a:pt x="39279" y="81245"/>
                  <a:pt x="39231" y="79162"/>
                  <a:pt x="39196" y="77078"/>
                </a:cubicBezTo>
                <a:cubicBezTo>
                  <a:pt x="40886" y="77054"/>
                  <a:pt x="42577" y="77030"/>
                  <a:pt x="44268" y="77007"/>
                </a:cubicBezTo>
                <a:close/>
                <a:moveTo>
                  <a:pt x="38314" y="77090"/>
                </a:moveTo>
                <a:cubicBezTo>
                  <a:pt x="38350" y="79174"/>
                  <a:pt x="38398" y="81257"/>
                  <a:pt x="38469" y="83341"/>
                </a:cubicBezTo>
                <a:cubicBezTo>
                  <a:pt x="36779" y="83365"/>
                  <a:pt x="35088" y="83400"/>
                  <a:pt x="33397" y="83424"/>
                </a:cubicBezTo>
                <a:cubicBezTo>
                  <a:pt x="33326" y="81341"/>
                  <a:pt x="33278" y="79257"/>
                  <a:pt x="33242" y="77173"/>
                </a:cubicBezTo>
                <a:cubicBezTo>
                  <a:pt x="34933" y="77150"/>
                  <a:pt x="36624" y="77114"/>
                  <a:pt x="38314" y="77090"/>
                </a:cubicBezTo>
                <a:close/>
                <a:moveTo>
                  <a:pt x="32361" y="77197"/>
                </a:moveTo>
                <a:cubicBezTo>
                  <a:pt x="32397" y="79281"/>
                  <a:pt x="32445" y="81364"/>
                  <a:pt x="32516" y="83448"/>
                </a:cubicBezTo>
                <a:cubicBezTo>
                  <a:pt x="30825" y="83484"/>
                  <a:pt x="29135" y="83519"/>
                  <a:pt x="27444" y="83555"/>
                </a:cubicBezTo>
                <a:cubicBezTo>
                  <a:pt x="27373" y="81471"/>
                  <a:pt x="27325" y="79388"/>
                  <a:pt x="27289" y="77292"/>
                </a:cubicBezTo>
                <a:lnTo>
                  <a:pt x="28706" y="77257"/>
                </a:lnTo>
                <a:cubicBezTo>
                  <a:pt x="29921" y="77233"/>
                  <a:pt x="31135" y="77221"/>
                  <a:pt x="32361" y="77197"/>
                </a:cubicBezTo>
                <a:close/>
                <a:moveTo>
                  <a:pt x="26408" y="77316"/>
                </a:moveTo>
                <a:cubicBezTo>
                  <a:pt x="26444" y="79400"/>
                  <a:pt x="26492" y="81495"/>
                  <a:pt x="26563" y="83579"/>
                </a:cubicBezTo>
                <a:cubicBezTo>
                  <a:pt x="24872" y="83615"/>
                  <a:pt x="23194" y="83662"/>
                  <a:pt x="21503" y="83710"/>
                </a:cubicBezTo>
                <a:cubicBezTo>
                  <a:pt x="21431" y="81614"/>
                  <a:pt x="21372" y="79519"/>
                  <a:pt x="21336" y="77435"/>
                </a:cubicBezTo>
                <a:cubicBezTo>
                  <a:pt x="23027" y="77388"/>
                  <a:pt x="24718" y="77352"/>
                  <a:pt x="26408" y="77316"/>
                </a:cubicBezTo>
                <a:close/>
                <a:moveTo>
                  <a:pt x="20455" y="77459"/>
                </a:moveTo>
                <a:cubicBezTo>
                  <a:pt x="20491" y="79543"/>
                  <a:pt x="20550" y="81638"/>
                  <a:pt x="20622" y="83734"/>
                </a:cubicBezTo>
                <a:cubicBezTo>
                  <a:pt x="19157" y="83769"/>
                  <a:pt x="17693" y="83817"/>
                  <a:pt x="16228" y="83853"/>
                </a:cubicBezTo>
                <a:cubicBezTo>
                  <a:pt x="16002" y="83865"/>
                  <a:pt x="15776" y="83865"/>
                  <a:pt x="15550" y="83877"/>
                </a:cubicBezTo>
                <a:cubicBezTo>
                  <a:pt x="15478" y="81781"/>
                  <a:pt x="15431" y="79686"/>
                  <a:pt x="15383" y="77578"/>
                </a:cubicBezTo>
                <a:cubicBezTo>
                  <a:pt x="17074" y="77542"/>
                  <a:pt x="18764" y="77495"/>
                  <a:pt x="20455" y="77459"/>
                </a:cubicBezTo>
                <a:close/>
                <a:moveTo>
                  <a:pt x="14514" y="77602"/>
                </a:moveTo>
                <a:cubicBezTo>
                  <a:pt x="14550" y="79662"/>
                  <a:pt x="14597" y="81722"/>
                  <a:pt x="14669" y="83781"/>
                </a:cubicBezTo>
                <a:cubicBezTo>
                  <a:pt x="14669" y="83817"/>
                  <a:pt x="14669" y="83865"/>
                  <a:pt x="14669" y="83900"/>
                </a:cubicBezTo>
                <a:cubicBezTo>
                  <a:pt x="12978" y="83960"/>
                  <a:pt x="11299" y="84019"/>
                  <a:pt x="9608" y="84091"/>
                </a:cubicBezTo>
                <a:cubicBezTo>
                  <a:pt x="9525" y="81972"/>
                  <a:pt x="9478" y="79852"/>
                  <a:pt x="9442" y="77745"/>
                </a:cubicBezTo>
                <a:cubicBezTo>
                  <a:pt x="11109" y="77697"/>
                  <a:pt x="12776" y="77650"/>
                  <a:pt x="14442" y="77602"/>
                </a:cubicBezTo>
                <a:close/>
                <a:moveTo>
                  <a:pt x="62294" y="83853"/>
                </a:moveTo>
                <a:cubicBezTo>
                  <a:pt x="62365" y="85936"/>
                  <a:pt x="62460" y="88008"/>
                  <a:pt x="62579" y="90080"/>
                </a:cubicBezTo>
                <a:cubicBezTo>
                  <a:pt x="61282" y="90092"/>
                  <a:pt x="59996" y="90115"/>
                  <a:pt x="58698" y="90115"/>
                </a:cubicBezTo>
                <a:cubicBezTo>
                  <a:pt x="58305" y="90115"/>
                  <a:pt x="57912" y="90127"/>
                  <a:pt x="57507" y="90127"/>
                </a:cubicBezTo>
                <a:cubicBezTo>
                  <a:pt x="57436" y="88782"/>
                  <a:pt x="57364" y="87448"/>
                  <a:pt x="57305" y="86115"/>
                </a:cubicBezTo>
                <a:cubicBezTo>
                  <a:pt x="57281" y="85365"/>
                  <a:pt x="57245" y="84615"/>
                  <a:pt x="57222" y="83877"/>
                </a:cubicBezTo>
                <a:cubicBezTo>
                  <a:pt x="58912" y="83865"/>
                  <a:pt x="60603" y="83865"/>
                  <a:pt x="62294" y="83853"/>
                </a:cubicBezTo>
                <a:close/>
                <a:moveTo>
                  <a:pt x="56341" y="83877"/>
                </a:moveTo>
                <a:cubicBezTo>
                  <a:pt x="56412" y="85960"/>
                  <a:pt x="56507" y="88044"/>
                  <a:pt x="56626" y="90127"/>
                </a:cubicBezTo>
                <a:cubicBezTo>
                  <a:pt x="54936" y="90139"/>
                  <a:pt x="53245" y="90151"/>
                  <a:pt x="51554" y="90163"/>
                </a:cubicBezTo>
                <a:cubicBezTo>
                  <a:pt x="51483" y="88818"/>
                  <a:pt x="51411" y="87460"/>
                  <a:pt x="51352" y="86115"/>
                </a:cubicBezTo>
                <a:cubicBezTo>
                  <a:pt x="51328" y="85377"/>
                  <a:pt x="51304" y="84650"/>
                  <a:pt x="51268" y="83924"/>
                </a:cubicBezTo>
                <a:cubicBezTo>
                  <a:pt x="52959" y="83900"/>
                  <a:pt x="54650" y="83888"/>
                  <a:pt x="56341" y="83877"/>
                </a:cubicBezTo>
                <a:close/>
                <a:moveTo>
                  <a:pt x="50387" y="83924"/>
                </a:moveTo>
                <a:cubicBezTo>
                  <a:pt x="50471" y="86008"/>
                  <a:pt x="50554" y="88091"/>
                  <a:pt x="50673" y="90175"/>
                </a:cubicBezTo>
                <a:cubicBezTo>
                  <a:pt x="48982" y="90187"/>
                  <a:pt x="47304" y="90211"/>
                  <a:pt x="45613" y="90223"/>
                </a:cubicBezTo>
                <a:cubicBezTo>
                  <a:pt x="45530" y="88853"/>
                  <a:pt x="45458" y="87484"/>
                  <a:pt x="45399" y="86115"/>
                </a:cubicBezTo>
                <a:cubicBezTo>
                  <a:pt x="45375" y="85401"/>
                  <a:pt x="45351" y="84698"/>
                  <a:pt x="45327" y="83984"/>
                </a:cubicBezTo>
                <a:cubicBezTo>
                  <a:pt x="47006" y="83960"/>
                  <a:pt x="48697" y="83948"/>
                  <a:pt x="50387" y="83924"/>
                </a:cubicBezTo>
                <a:close/>
                <a:moveTo>
                  <a:pt x="44434" y="83996"/>
                </a:moveTo>
                <a:cubicBezTo>
                  <a:pt x="44518" y="86079"/>
                  <a:pt x="44613" y="88163"/>
                  <a:pt x="44732" y="90234"/>
                </a:cubicBezTo>
                <a:lnTo>
                  <a:pt x="44446" y="90234"/>
                </a:lnTo>
                <a:cubicBezTo>
                  <a:pt x="42851" y="90258"/>
                  <a:pt x="41255" y="90282"/>
                  <a:pt x="39660" y="90306"/>
                </a:cubicBezTo>
                <a:cubicBezTo>
                  <a:pt x="39577" y="88913"/>
                  <a:pt x="39505" y="87508"/>
                  <a:pt x="39446" y="86115"/>
                </a:cubicBezTo>
                <a:cubicBezTo>
                  <a:pt x="39422" y="85424"/>
                  <a:pt x="39398" y="84746"/>
                  <a:pt x="39374" y="84067"/>
                </a:cubicBezTo>
                <a:cubicBezTo>
                  <a:pt x="41065" y="84043"/>
                  <a:pt x="42744" y="84019"/>
                  <a:pt x="44434" y="83996"/>
                </a:cubicBezTo>
                <a:close/>
                <a:moveTo>
                  <a:pt x="38493" y="84079"/>
                </a:moveTo>
                <a:cubicBezTo>
                  <a:pt x="38564" y="86163"/>
                  <a:pt x="38660" y="88246"/>
                  <a:pt x="38779" y="90330"/>
                </a:cubicBezTo>
                <a:cubicBezTo>
                  <a:pt x="37088" y="90354"/>
                  <a:pt x="35397" y="90389"/>
                  <a:pt x="33719" y="90413"/>
                </a:cubicBezTo>
                <a:cubicBezTo>
                  <a:pt x="33635" y="88984"/>
                  <a:pt x="33552" y="87544"/>
                  <a:pt x="33492" y="86115"/>
                </a:cubicBezTo>
                <a:cubicBezTo>
                  <a:pt x="33469" y="85460"/>
                  <a:pt x="33445" y="84817"/>
                  <a:pt x="33421" y="84174"/>
                </a:cubicBezTo>
                <a:cubicBezTo>
                  <a:pt x="35112" y="84138"/>
                  <a:pt x="36802" y="84115"/>
                  <a:pt x="38493" y="84079"/>
                </a:cubicBezTo>
                <a:close/>
                <a:moveTo>
                  <a:pt x="32540" y="84186"/>
                </a:moveTo>
                <a:cubicBezTo>
                  <a:pt x="32611" y="86270"/>
                  <a:pt x="32707" y="88353"/>
                  <a:pt x="32838" y="90437"/>
                </a:cubicBezTo>
                <a:cubicBezTo>
                  <a:pt x="31147" y="90473"/>
                  <a:pt x="29456" y="90508"/>
                  <a:pt x="27766" y="90544"/>
                </a:cubicBezTo>
                <a:cubicBezTo>
                  <a:pt x="27682" y="89068"/>
                  <a:pt x="27611" y="87591"/>
                  <a:pt x="27539" y="86115"/>
                </a:cubicBezTo>
                <a:cubicBezTo>
                  <a:pt x="27515" y="85508"/>
                  <a:pt x="27492" y="84889"/>
                  <a:pt x="27468" y="84281"/>
                </a:cubicBezTo>
                <a:lnTo>
                  <a:pt x="28706" y="84258"/>
                </a:lnTo>
                <a:cubicBezTo>
                  <a:pt x="29980" y="84234"/>
                  <a:pt x="31266" y="84210"/>
                  <a:pt x="32540" y="84186"/>
                </a:cubicBezTo>
                <a:close/>
                <a:moveTo>
                  <a:pt x="26587" y="84305"/>
                </a:moveTo>
                <a:cubicBezTo>
                  <a:pt x="26670" y="86389"/>
                  <a:pt x="26765" y="88484"/>
                  <a:pt x="26884" y="90568"/>
                </a:cubicBezTo>
                <a:cubicBezTo>
                  <a:pt x="25194" y="90604"/>
                  <a:pt x="23515" y="90651"/>
                  <a:pt x="21824" y="90699"/>
                </a:cubicBezTo>
                <a:cubicBezTo>
                  <a:pt x="21729" y="89163"/>
                  <a:pt x="21658" y="87639"/>
                  <a:pt x="21586" y="86115"/>
                </a:cubicBezTo>
                <a:cubicBezTo>
                  <a:pt x="21562" y="85543"/>
                  <a:pt x="21550" y="84984"/>
                  <a:pt x="21527" y="84424"/>
                </a:cubicBezTo>
                <a:cubicBezTo>
                  <a:pt x="23217" y="84377"/>
                  <a:pt x="24896" y="84341"/>
                  <a:pt x="26587" y="84305"/>
                </a:cubicBezTo>
                <a:close/>
                <a:moveTo>
                  <a:pt x="20646" y="84448"/>
                </a:moveTo>
                <a:cubicBezTo>
                  <a:pt x="20717" y="86532"/>
                  <a:pt x="20824" y="88627"/>
                  <a:pt x="20943" y="90711"/>
                </a:cubicBezTo>
                <a:cubicBezTo>
                  <a:pt x="19372" y="90758"/>
                  <a:pt x="17800" y="90806"/>
                  <a:pt x="16228" y="90854"/>
                </a:cubicBezTo>
                <a:cubicBezTo>
                  <a:pt x="16109" y="90854"/>
                  <a:pt x="15990" y="90854"/>
                  <a:pt x="15883" y="90866"/>
                </a:cubicBezTo>
                <a:cubicBezTo>
                  <a:pt x="15788" y="89282"/>
                  <a:pt x="15704" y="87698"/>
                  <a:pt x="15633" y="86103"/>
                </a:cubicBezTo>
                <a:cubicBezTo>
                  <a:pt x="15621" y="85591"/>
                  <a:pt x="15597" y="85079"/>
                  <a:pt x="15574" y="84567"/>
                </a:cubicBezTo>
                <a:cubicBezTo>
                  <a:pt x="17264" y="84531"/>
                  <a:pt x="18955" y="84484"/>
                  <a:pt x="20646" y="84448"/>
                </a:cubicBezTo>
                <a:close/>
                <a:moveTo>
                  <a:pt x="14692" y="84591"/>
                </a:moveTo>
                <a:cubicBezTo>
                  <a:pt x="14776" y="86698"/>
                  <a:pt x="14871" y="88794"/>
                  <a:pt x="15002" y="90889"/>
                </a:cubicBezTo>
                <a:cubicBezTo>
                  <a:pt x="13311" y="90949"/>
                  <a:pt x="11633" y="90996"/>
                  <a:pt x="9942" y="91068"/>
                </a:cubicBezTo>
                <a:cubicBezTo>
                  <a:pt x="9847" y="89413"/>
                  <a:pt x="9751" y="87758"/>
                  <a:pt x="9680" y="86115"/>
                </a:cubicBezTo>
                <a:cubicBezTo>
                  <a:pt x="9668" y="85651"/>
                  <a:pt x="9644" y="85186"/>
                  <a:pt x="9632" y="84734"/>
                </a:cubicBezTo>
                <a:cubicBezTo>
                  <a:pt x="11240" y="84686"/>
                  <a:pt x="12847" y="84639"/>
                  <a:pt x="14442" y="84603"/>
                </a:cubicBezTo>
                <a:cubicBezTo>
                  <a:pt x="14526" y="84603"/>
                  <a:pt x="14609" y="84603"/>
                  <a:pt x="14692" y="84591"/>
                </a:cubicBezTo>
                <a:close/>
                <a:moveTo>
                  <a:pt x="20869" y="0"/>
                </a:moveTo>
                <a:cubicBezTo>
                  <a:pt x="20794" y="0"/>
                  <a:pt x="20723" y="51"/>
                  <a:pt x="20729" y="152"/>
                </a:cubicBezTo>
                <a:cubicBezTo>
                  <a:pt x="20812" y="1521"/>
                  <a:pt x="20872" y="2890"/>
                  <a:pt x="20908" y="4272"/>
                </a:cubicBezTo>
                <a:cubicBezTo>
                  <a:pt x="20967" y="6391"/>
                  <a:pt x="20991" y="8522"/>
                  <a:pt x="21038" y="10641"/>
                </a:cubicBezTo>
                <a:cubicBezTo>
                  <a:pt x="21062" y="11689"/>
                  <a:pt x="21086" y="12725"/>
                  <a:pt x="21098" y="13773"/>
                </a:cubicBezTo>
                <a:cubicBezTo>
                  <a:pt x="19479" y="13820"/>
                  <a:pt x="17848" y="13856"/>
                  <a:pt x="16228" y="13916"/>
                </a:cubicBezTo>
                <a:lnTo>
                  <a:pt x="15907" y="13916"/>
                </a:lnTo>
                <a:cubicBezTo>
                  <a:pt x="15883" y="13261"/>
                  <a:pt x="15871" y="12606"/>
                  <a:pt x="15847" y="11951"/>
                </a:cubicBezTo>
                <a:cubicBezTo>
                  <a:pt x="15752" y="9379"/>
                  <a:pt x="15574" y="6831"/>
                  <a:pt x="15383" y="4272"/>
                </a:cubicBezTo>
                <a:cubicBezTo>
                  <a:pt x="15276" y="2890"/>
                  <a:pt x="15169" y="1521"/>
                  <a:pt x="15073" y="152"/>
                </a:cubicBezTo>
                <a:cubicBezTo>
                  <a:pt x="15067" y="55"/>
                  <a:pt x="14988" y="5"/>
                  <a:pt x="14912" y="5"/>
                </a:cubicBezTo>
                <a:cubicBezTo>
                  <a:pt x="14839" y="5"/>
                  <a:pt x="14770" y="52"/>
                  <a:pt x="14776" y="152"/>
                </a:cubicBezTo>
                <a:cubicBezTo>
                  <a:pt x="14859" y="1521"/>
                  <a:pt x="14907" y="2890"/>
                  <a:pt x="14954" y="4272"/>
                </a:cubicBezTo>
                <a:cubicBezTo>
                  <a:pt x="15014" y="6391"/>
                  <a:pt x="15038" y="8522"/>
                  <a:pt x="15085" y="10641"/>
                </a:cubicBezTo>
                <a:cubicBezTo>
                  <a:pt x="15109" y="11749"/>
                  <a:pt x="15133" y="12844"/>
                  <a:pt x="15145" y="13939"/>
                </a:cubicBezTo>
                <a:cubicBezTo>
                  <a:pt x="13418" y="13999"/>
                  <a:pt x="11680" y="14058"/>
                  <a:pt x="9954" y="14130"/>
                </a:cubicBezTo>
                <a:cubicBezTo>
                  <a:pt x="9930" y="13404"/>
                  <a:pt x="9918" y="12677"/>
                  <a:pt x="9894" y="11951"/>
                </a:cubicBezTo>
                <a:cubicBezTo>
                  <a:pt x="9799" y="9379"/>
                  <a:pt x="9620" y="6831"/>
                  <a:pt x="9430" y="4272"/>
                </a:cubicBezTo>
                <a:cubicBezTo>
                  <a:pt x="9323" y="2890"/>
                  <a:pt x="9216" y="1521"/>
                  <a:pt x="9120" y="152"/>
                </a:cubicBezTo>
                <a:cubicBezTo>
                  <a:pt x="9114" y="55"/>
                  <a:pt x="9035" y="5"/>
                  <a:pt x="8959" y="5"/>
                </a:cubicBezTo>
                <a:cubicBezTo>
                  <a:pt x="8886" y="5"/>
                  <a:pt x="8817" y="52"/>
                  <a:pt x="8823" y="152"/>
                </a:cubicBezTo>
                <a:cubicBezTo>
                  <a:pt x="8906" y="1521"/>
                  <a:pt x="8954" y="2890"/>
                  <a:pt x="9001" y="4272"/>
                </a:cubicBezTo>
                <a:cubicBezTo>
                  <a:pt x="9061" y="6391"/>
                  <a:pt x="9085" y="8522"/>
                  <a:pt x="9132" y="10641"/>
                </a:cubicBezTo>
                <a:cubicBezTo>
                  <a:pt x="9156" y="11820"/>
                  <a:pt x="9180" y="12987"/>
                  <a:pt x="9204" y="14166"/>
                </a:cubicBezTo>
                <a:cubicBezTo>
                  <a:pt x="8870" y="14178"/>
                  <a:pt x="8537" y="14189"/>
                  <a:pt x="8204" y="14201"/>
                </a:cubicBezTo>
                <a:cubicBezTo>
                  <a:pt x="5537" y="14320"/>
                  <a:pt x="2870" y="14559"/>
                  <a:pt x="191" y="14654"/>
                </a:cubicBezTo>
                <a:cubicBezTo>
                  <a:pt x="12" y="14666"/>
                  <a:pt x="12" y="14940"/>
                  <a:pt x="191" y="14940"/>
                </a:cubicBezTo>
                <a:cubicBezTo>
                  <a:pt x="2572" y="14844"/>
                  <a:pt x="4941" y="14880"/>
                  <a:pt x="7322" y="14832"/>
                </a:cubicBezTo>
                <a:cubicBezTo>
                  <a:pt x="7942" y="14820"/>
                  <a:pt x="8573" y="14809"/>
                  <a:pt x="9204" y="14797"/>
                </a:cubicBezTo>
                <a:cubicBezTo>
                  <a:pt x="9239" y="16916"/>
                  <a:pt x="9263" y="19035"/>
                  <a:pt x="9263" y="21155"/>
                </a:cubicBezTo>
                <a:cubicBezTo>
                  <a:pt x="8906" y="21166"/>
                  <a:pt x="8561" y="21178"/>
                  <a:pt x="8204" y="21202"/>
                </a:cubicBezTo>
                <a:cubicBezTo>
                  <a:pt x="5537" y="21309"/>
                  <a:pt x="2870" y="21547"/>
                  <a:pt x="191" y="21655"/>
                </a:cubicBezTo>
                <a:cubicBezTo>
                  <a:pt x="16" y="21666"/>
                  <a:pt x="12" y="21929"/>
                  <a:pt x="179" y="21929"/>
                </a:cubicBezTo>
                <a:cubicBezTo>
                  <a:pt x="183" y="21929"/>
                  <a:pt x="187" y="21929"/>
                  <a:pt x="191" y="21928"/>
                </a:cubicBezTo>
                <a:cubicBezTo>
                  <a:pt x="2572" y="21845"/>
                  <a:pt x="4941" y="21881"/>
                  <a:pt x="7311" y="21833"/>
                </a:cubicBezTo>
                <a:cubicBezTo>
                  <a:pt x="7965" y="21821"/>
                  <a:pt x="8608" y="21809"/>
                  <a:pt x="9263" y="21786"/>
                </a:cubicBezTo>
                <a:lnTo>
                  <a:pt x="9263" y="21786"/>
                </a:lnTo>
                <a:cubicBezTo>
                  <a:pt x="9263" y="23905"/>
                  <a:pt x="9251" y="26024"/>
                  <a:pt x="9227" y="28144"/>
                </a:cubicBezTo>
                <a:cubicBezTo>
                  <a:pt x="8882" y="28167"/>
                  <a:pt x="8549" y="28179"/>
                  <a:pt x="8204" y="28191"/>
                </a:cubicBezTo>
                <a:cubicBezTo>
                  <a:pt x="5537" y="28310"/>
                  <a:pt x="2870" y="28548"/>
                  <a:pt x="191" y="28644"/>
                </a:cubicBezTo>
                <a:cubicBezTo>
                  <a:pt x="12" y="28655"/>
                  <a:pt x="12" y="28929"/>
                  <a:pt x="191" y="28929"/>
                </a:cubicBezTo>
                <a:cubicBezTo>
                  <a:pt x="2572" y="28834"/>
                  <a:pt x="4941" y="28870"/>
                  <a:pt x="7311" y="28822"/>
                </a:cubicBezTo>
                <a:cubicBezTo>
                  <a:pt x="7954" y="28810"/>
                  <a:pt x="8585" y="28798"/>
                  <a:pt x="9216" y="28786"/>
                </a:cubicBezTo>
                <a:lnTo>
                  <a:pt x="9216" y="28786"/>
                </a:lnTo>
                <a:cubicBezTo>
                  <a:pt x="9192" y="30906"/>
                  <a:pt x="9156" y="33025"/>
                  <a:pt x="9120" y="35144"/>
                </a:cubicBezTo>
                <a:cubicBezTo>
                  <a:pt x="8811" y="35156"/>
                  <a:pt x="8513" y="35168"/>
                  <a:pt x="8204" y="35180"/>
                </a:cubicBezTo>
                <a:cubicBezTo>
                  <a:pt x="5525" y="35299"/>
                  <a:pt x="2870" y="35537"/>
                  <a:pt x="191" y="35644"/>
                </a:cubicBezTo>
                <a:cubicBezTo>
                  <a:pt x="16" y="35644"/>
                  <a:pt x="12" y="35919"/>
                  <a:pt x="180" y="35919"/>
                </a:cubicBezTo>
                <a:cubicBezTo>
                  <a:pt x="183" y="35919"/>
                  <a:pt x="187" y="35919"/>
                  <a:pt x="191" y="35918"/>
                </a:cubicBezTo>
                <a:cubicBezTo>
                  <a:pt x="2572" y="35835"/>
                  <a:pt x="4941" y="35859"/>
                  <a:pt x="7311" y="35823"/>
                </a:cubicBezTo>
                <a:cubicBezTo>
                  <a:pt x="7906" y="35811"/>
                  <a:pt x="8513" y="35799"/>
                  <a:pt x="9108" y="35775"/>
                </a:cubicBezTo>
                <a:lnTo>
                  <a:pt x="9108" y="35775"/>
                </a:lnTo>
                <a:cubicBezTo>
                  <a:pt x="9061" y="37823"/>
                  <a:pt x="9025" y="39859"/>
                  <a:pt x="8966" y="41895"/>
                </a:cubicBezTo>
                <a:cubicBezTo>
                  <a:pt x="8966" y="41979"/>
                  <a:pt x="8966" y="42062"/>
                  <a:pt x="8966" y="42145"/>
                </a:cubicBezTo>
                <a:cubicBezTo>
                  <a:pt x="8716" y="42157"/>
                  <a:pt x="8454" y="42169"/>
                  <a:pt x="8204" y="42181"/>
                </a:cubicBezTo>
                <a:cubicBezTo>
                  <a:pt x="5525" y="42300"/>
                  <a:pt x="2870" y="42538"/>
                  <a:pt x="191" y="42633"/>
                </a:cubicBezTo>
                <a:cubicBezTo>
                  <a:pt x="12" y="42645"/>
                  <a:pt x="12" y="42919"/>
                  <a:pt x="191" y="42919"/>
                </a:cubicBezTo>
                <a:cubicBezTo>
                  <a:pt x="2560" y="42824"/>
                  <a:pt x="4941" y="42860"/>
                  <a:pt x="7311" y="42812"/>
                </a:cubicBezTo>
                <a:cubicBezTo>
                  <a:pt x="7858" y="42800"/>
                  <a:pt x="8406" y="42788"/>
                  <a:pt x="8954" y="42776"/>
                </a:cubicBezTo>
                <a:lnTo>
                  <a:pt x="8954" y="42776"/>
                </a:lnTo>
                <a:cubicBezTo>
                  <a:pt x="8894" y="44907"/>
                  <a:pt x="8846" y="47027"/>
                  <a:pt x="8799" y="49146"/>
                </a:cubicBezTo>
                <a:cubicBezTo>
                  <a:pt x="8596" y="49158"/>
                  <a:pt x="8406" y="49170"/>
                  <a:pt x="8204" y="49170"/>
                </a:cubicBezTo>
                <a:cubicBezTo>
                  <a:pt x="5525" y="49289"/>
                  <a:pt x="2870" y="49527"/>
                  <a:pt x="191" y="49634"/>
                </a:cubicBezTo>
                <a:cubicBezTo>
                  <a:pt x="16" y="49634"/>
                  <a:pt x="12" y="49908"/>
                  <a:pt x="180" y="49908"/>
                </a:cubicBezTo>
                <a:cubicBezTo>
                  <a:pt x="183" y="49908"/>
                  <a:pt x="187" y="49908"/>
                  <a:pt x="191" y="49908"/>
                </a:cubicBezTo>
                <a:cubicBezTo>
                  <a:pt x="2560" y="49813"/>
                  <a:pt x="4941" y="49849"/>
                  <a:pt x="7311" y="49813"/>
                </a:cubicBezTo>
                <a:cubicBezTo>
                  <a:pt x="7799" y="49801"/>
                  <a:pt x="8287" y="49789"/>
                  <a:pt x="8775" y="49777"/>
                </a:cubicBezTo>
                <a:lnTo>
                  <a:pt x="8775" y="49777"/>
                </a:lnTo>
                <a:cubicBezTo>
                  <a:pt x="8727" y="51896"/>
                  <a:pt x="8680" y="54028"/>
                  <a:pt x="8644" y="56147"/>
                </a:cubicBezTo>
                <a:lnTo>
                  <a:pt x="8204" y="56171"/>
                </a:lnTo>
                <a:cubicBezTo>
                  <a:pt x="5525" y="56290"/>
                  <a:pt x="2858" y="56528"/>
                  <a:pt x="191" y="56623"/>
                </a:cubicBezTo>
                <a:cubicBezTo>
                  <a:pt x="12" y="56635"/>
                  <a:pt x="12" y="56909"/>
                  <a:pt x="191" y="56909"/>
                </a:cubicBezTo>
                <a:cubicBezTo>
                  <a:pt x="2560" y="56814"/>
                  <a:pt x="4929" y="56849"/>
                  <a:pt x="7311" y="56802"/>
                </a:cubicBezTo>
                <a:cubicBezTo>
                  <a:pt x="7751" y="56790"/>
                  <a:pt x="8192" y="56790"/>
                  <a:pt x="8632" y="56778"/>
                </a:cubicBezTo>
                <a:lnTo>
                  <a:pt x="8632" y="56778"/>
                </a:lnTo>
                <a:cubicBezTo>
                  <a:pt x="8585" y="58897"/>
                  <a:pt x="8549" y="61029"/>
                  <a:pt x="8525" y="63148"/>
                </a:cubicBezTo>
                <a:cubicBezTo>
                  <a:pt x="8418" y="63148"/>
                  <a:pt x="8311" y="63160"/>
                  <a:pt x="8204" y="63160"/>
                </a:cubicBezTo>
                <a:cubicBezTo>
                  <a:pt x="5525" y="63279"/>
                  <a:pt x="2858" y="63517"/>
                  <a:pt x="191" y="63624"/>
                </a:cubicBezTo>
                <a:cubicBezTo>
                  <a:pt x="16" y="63624"/>
                  <a:pt x="12" y="63898"/>
                  <a:pt x="180" y="63898"/>
                </a:cubicBezTo>
                <a:cubicBezTo>
                  <a:pt x="183" y="63898"/>
                  <a:pt x="187" y="63898"/>
                  <a:pt x="191" y="63898"/>
                </a:cubicBezTo>
                <a:cubicBezTo>
                  <a:pt x="2560" y="63803"/>
                  <a:pt x="4929" y="63838"/>
                  <a:pt x="7311" y="63803"/>
                </a:cubicBezTo>
                <a:cubicBezTo>
                  <a:pt x="7715" y="63791"/>
                  <a:pt x="8120" y="63779"/>
                  <a:pt x="8525" y="63767"/>
                </a:cubicBezTo>
                <a:lnTo>
                  <a:pt x="8525" y="63767"/>
                </a:lnTo>
                <a:cubicBezTo>
                  <a:pt x="8501" y="65898"/>
                  <a:pt x="8489" y="68017"/>
                  <a:pt x="8489" y="70149"/>
                </a:cubicBezTo>
                <a:cubicBezTo>
                  <a:pt x="8394" y="70149"/>
                  <a:pt x="8299" y="70149"/>
                  <a:pt x="8204" y="70161"/>
                </a:cubicBezTo>
                <a:cubicBezTo>
                  <a:pt x="5525" y="70280"/>
                  <a:pt x="2858" y="70518"/>
                  <a:pt x="191" y="70613"/>
                </a:cubicBezTo>
                <a:cubicBezTo>
                  <a:pt x="12" y="70625"/>
                  <a:pt x="12" y="70899"/>
                  <a:pt x="191" y="70899"/>
                </a:cubicBezTo>
                <a:cubicBezTo>
                  <a:pt x="2560" y="70804"/>
                  <a:pt x="4929" y="70839"/>
                  <a:pt x="7311" y="70792"/>
                </a:cubicBezTo>
                <a:cubicBezTo>
                  <a:pt x="7703" y="70780"/>
                  <a:pt x="8096" y="70780"/>
                  <a:pt x="8477" y="70768"/>
                </a:cubicBezTo>
                <a:cubicBezTo>
                  <a:pt x="8489" y="72887"/>
                  <a:pt x="8501" y="75018"/>
                  <a:pt x="8537" y="77138"/>
                </a:cubicBezTo>
                <a:cubicBezTo>
                  <a:pt x="8430" y="77138"/>
                  <a:pt x="8311" y="77150"/>
                  <a:pt x="8204" y="77150"/>
                </a:cubicBezTo>
                <a:cubicBezTo>
                  <a:pt x="5525" y="77269"/>
                  <a:pt x="2858" y="77507"/>
                  <a:pt x="191" y="77614"/>
                </a:cubicBezTo>
                <a:cubicBezTo>
                  <a:pt x="16" y="77614"/>
                  <a:pt x="12" y="77888"/>
                  <a:pt x="180" y="77888"/>
                </a:cubicBezTo>
                <a:cubicBezTo>
                  <a:pt x="183" y="77888"/>
                  <a:pt x="187" y="77888"/>
                  <a:pt x="191" y="77888"/>
                </a:cubicBezTo>
                <a:cubicBezTo>
                  <a:pt x="2560" y="77792"/>
                  <a:pt x="4929" y="77828"/>
                  <a:pt x="7311" y="77792"/>
                </a:cubicBezTo>
                <a:cubicBezTo>
                  <a:pt x="7727" y="77781"/>
                  <a:pt x="8132" y="77769"/>
                  <a:pt x="8549" y="77757"/>
                </a:cubicBezTo>
                <a:cubicBezTo>
                  <a:pt x="8585" y="79769"/>
                  <a:pt x="8632" y="81781"/>
                  <a:pt x="8704" y="83781"/>
                </a:cubicBezTo>
                <a:cubicBezTo>
                  <a:pt x="8704" y="83900"/>
                  <a:pt x="8716" y="84008"/>
                  <a:pt x="8716" y="84127"/>
                </a:cubicBezTo>
                <a:cubicBezTo>
                  <a:pt x="8549" y="84138"/>
                  <a:pt x="8370" y="84138"/>
                  <a:pt x="8204" y="84150"/>
                </a:cubicBezTo>
                <a:cubicBezTo>
                  <a:pt x="5525" y="84269"/>
                  <a:pt x="2858" y="84508"/>
                  <a:pt x="191" y="84603"/>
                </a:cubicBezTo>
                <a:cubicBezTo>
                  <a:pt x="12" y="84615"/>
                  <a:pt x="0" y="84889"/>
                  <a:pt x="191" y="84889"/>
                </a:cubicBezTo>
                <a:cubicBezTo>
                  <a:pt x="2560" y="84793"/>
                  <a:pt x="4929" y="84829"/>
                  <a:pt x="7311" y="84781"/>
                </a:cubicBezTo>
                <a:cubicBezTo>
                  <a:pt x="7787" y="84770"/>
                  <a:pt x="8263" y="84758"/>
                  <a:pt x="8739" y="84746"/>
                </a:cubicBezTo>
                <a:cubicBezTo>
                  <a:pt x="8823" y="86865"/>
                  <a:pt x="8918" y="88984"/>
                  <a:pt x="9049" y="91104"/>
                </a:cubicBezTo>
                <a:cubicBezTo>
                  <a:pt x="8763" y="91116"/>
                  <a:pt x="8489" y="91127"/>
                  <a:pt x="8204" y="91139"/>
                </a:cubicBezTo>
                <a:cubicBezTo>
                  <a:pt x="5525" y="91258"/>
                  <a:pt x="2858" y="91497"/>
                  <a:pt x="179" y="91604"/>
                </a:cubicBezTo>
                <a:cubicBezTo>
                  <a:pt x="4" y="91604"/>
                  <a:pt x="0" y="91878"/>
                  <a:pt x="168" y="91878"/>
                </a:cubicBezTo>
                <a:cubicBezTo>
                  <a:pt x="172" y="91878"/>
                  <a:pt x="175" y="91878"/>
                  <a:pt x="179" y="91878"/>
                </a:cubicBezTo>
                <a:cubicBezTo>
                  <a:pt x="2560" y="91782"/>
                  <a:pt x="4929" y="91818"/>
                  <a:pt x="7311" y="91782"/>
                </a:cubicBezTo>
                <a:cubicBezTo>
                  <a:pt x="7906" y="91770"/>
                  <a:pt x="8489" y="91758"/>
                  <a:pt x="9085" y="91735"/>
                </a:cubicBezTo>
                <a:cubicBezTo>
                  <a:pt x="9108" y="92116"/>
                  <a:pt x="9132" y="92485"/>
                  <a:pt x="9156" y="92854"/>
                </a:cubicBezTo>
                <a:cubicBezTo>
                  <a:pt x="9216" y="93711"/>
                  <a:pt x="9275" y="94556"/>
                  <a:pt x="9347" y="95414"/>
                </a:cubicBezTo>
                <a:cubicBezTo>
                  <a:pt x="9644" y="99259"/>
                  <a:pt x="9930" y="103153"/>
                  <a:pt x="10621" y="106963"/>
                </a:cubicBezTo>
                <a:cubicBezTo>
                  <a:pt x="10652" y="107136"/>
                  <a:pt x="10802" y="107217"/>
                  <a:pt x="10957" y="107217"/>
                </a:cubicBezTo>
                <a:cubicBezTo>
                  <a:pt x="11152" y="107217"/>
                  <a:pt x="11355" y="107088"/>
                  <a:pt x="11335" y="106856"/>
                </a:cubicBezTo>
                <a:cubicBezTo>
                  <a:pt x="11061" y="103379"/>
                  <a:pt x="10597" y="99914"/>
                  <a:pt x="10311" y="96426"/>
                </a:cubicBezTo>
                <a:cubicBezTo>
                  <a:pt x="10204" y="95235"/>
                  <a:pt x="10120" y="94044"/>
                  <a:pt x="10037" y="92854"/>
                </a:cubicBezTo>
                <a:cubicBezTo>
                  <a:pt x="10013" y="92473"/>
                  <a:pt x="9989" y="92092"/>
                  <a:pt x="9966" y="91711"/>
                </a:cubicBezTo>
                <a:cubicBezTo>
                  <a:pt x="11454" y="91675"/>
                  <a:pt x="12942" y="91639"/>
                  <a:pt x="14431" y="91592"/>
                </a:cubicBezTo>
                <a:cubicBezTo>
                  <a:pt x="14633" y="91592"/>
                  <a:pt x="14835" y="91592"/>
                  <a:pt x="15026" y="91580"/>
                </a:cubicBezTo>
                <a:cubicBezTo>
                  <a:pt x="15062" y="92009"/>
                  <a:pt x="15085" y="92437"/>
                  <a:pt x="15109" y="92854"/>
                </a:cubicBezTo>
                <a:cubicBezTo>
                  <a:pt x="15169" y="93711"/>
                  <a:pt x="15228" y="94556"/>
                  <a:pt x="15300" y="95414"/>
                </a:cubicBezTo>
                <a:cubicBezTo>
                  <a:pt x="15597" y="99259"/>
                  <a:pt x="15883" y="103153"/>
                  <a:pt x="16574" y="106963"/>
                </a:cubicBezTo>
                <a:cubicBezTo>
                  <a:pt x="16605" y="107136"/>
                  <a:pt x="16755" y="107217"/>
                  <a:pt x="16910" y="107217"/>
                </a:cubicBezTo>
                <a:cubicBezTo>
                  <a:pt x="17105" y="107217"/>
                  <a:pt x="17308" y="107088"/>
                  <a:pt x="17288" y="106856"/>
                </a:cubicBezTo>
                <a:cubicBezTo>
                  <a:pt x="17014" y="103379"/>
                  <a:pt x="16550" y="99914"/>
                  <a:pt x="16264" y="96426"/>
                </a:cubicBezTo>
                <a:cubicBezTo>
                  <a:pt x="16157" y="95235"/>
                  <a:pt x="16074" y="94044"/>
                  <a:pt x="15990" y="92854"/>
                </a:cubicBezTo>
                <a:cubicBezTo>
                  <a:pt x="15966" y="92425"/>
                  <a:pt x="15943" y="91997"/>
                  <a:pt x="15907" y="91556"/>
                </a:cubicBezTo>
                <a:cubicBezTo>
                  <a:pt x="17598" y="91520"/>
                  <a:pt x="19288" y="91473"/>
                  <a:pt x="20979" y="91425"/>
                </a:cubicBezTo>
                <a:cubicBezTo>
                  <a:pt x="21003" y="91901"/>
                  <a:pt x="21038" y="92378"/>
                  <a:pt x="21062" y="92854"/>
                </a:cubicBezTo>
                <a:cubicBezTo>
                  <a:pt x="21122" y="93711"/>
                  <a:pt x="21181" y="94556"/>
                  <a:pt x="21253" y="95414"/>
                </a:cubicBezTo>
                <a:cubicBezTo>
                  <a:pt x="21550" y="99259"/>
                  <a:pt x="21836" y="103153"/>
                  <a:pt x="22527" y="106951"/>
                </a:cubicBezTo>
                <a:cubicBezTo>
                  <a:pt x="22559" y="107131"/>
                  <a:pt x="22711" y="107215"/>
                  <a:pt x="22868" y="107215"/>
                </a:cubicBezTo>
                <a:cubicBezTo>
                  <a:pt x="23062" y="107215"/>
                  <a:pt x="23261" y="107086"/>
                  <a:pt x="23241" y="106856"/>
                </a:cubicBezTo>
                <a:cubicBezTo>
                  <a:pt x="22967" y="103379"/>
                  <a:pt x="22503" y="99914"/>
                  <a:pt x="22217" y="96426"/>
                </a:cubicBezTo>
                <a:cubicBezTo>
                  <a:pt x="22110" y="95235"/>
                  <a:pt x="22027" y="94044"/>
                  <a:pt x="21943" y="92854"/>
                </a:cubicBezTo>
                <a:cubicBezTo>
                  <a:pt x="21920" y="92378"/>
                  <a:pt x="21884" y="91889"/>
                  <a:pt x="21848" y="91413"/>
                </a:cubicBezTo>
                <a:cubicBezTo>
                  <a:pt x="23539" y="91366"/>
                  <a:pt x="25229" y="91330"/>
                  <a:pt x="26920" y="91294"/>
                </a:cubicBezTo>
                <a:cubicBezTo>
                  <a:pt x="26944" y="91818"/>
                  <a:pt x="26980" y="92330"/>
                  <a:pt x="27015" y="92854"/>
                </a:cubicBezTo>
                <a:cubicBezTo>
                  <a:pt x="27075" y="93711"/>
                  <a:pt x="27134" y="94556"/>
                  <a:pt x="27206" y="95414"/>
                </a:cubicBezTo>
                <a:cubicBezTo>
                  <a:pt x="27504" y="99259"/>
                  <a:pt x="27789" y="103153"/>
                  <a:pt x="28480" y="106951"/>
                </a:cubicBezTo>
                <a:cubicBezTo>
                  <a:pt x="28512" y="107131"/>
                  <a:pt x="28665" y="107215"/>
                  <a:pt x="28821" y="107215"/>
                </a:cubicBezTo>
                <a:cubicBezTo>
                  <a:pt x="29015" y="107215"/>
                  <a:pt x="29214" y="107086"/>
                  <a:pt x="29194" y="106856"/>
                </a:cubicBezTo>
                <a:cubicBezTo>
                  <a:pt x="28920" y="103379"/>
                  <a:pt x="28456" y="99914"/>
                  <a:pt x="28170" y="96426"/>
                </a:cubicBezTo>
                <a:cubicBezTo>
                  <a:pt x="28063" y="95235"/>
                  <a:pt x="27980" y="94044"/>
                  <a:pt x="27896" y="92854"/>
                </a:cubicBezTo>
                <a:cubicBezTo>
                  <a:pt x="27861" y="92330"/>
                  <a:pt x="27825" y="91806"/>
                  <a:pt x="27801" y="91270"/>
                </a:cubicBezTo>
                <a:cubicBezTo>
                  <a:pt x="28099" y="91270"/>
                  <a:pt x="28397" y="91258"/>
                  <a:pt x="28682" y="91247"/>
                </a:cubicBezTo>
                <a:cubicBezTo>
                  <a:pt x="30075" y="91223"/>
                  <a:pt x="31468" y="91199"/>
                  <a:pt x="32861" y="91175"/>
                </a:cubicBezTo>
                <a:cubicBezTo>
                  <a:pt x="32897" y="91735"/>
                  <a:pt x="32933" y="92294"/>
                  <a:pt x="32969" y="92854"/>
                </a:cubicBezTo>
                <a:cubicBezTo>
                  <a:pt x="33028" y="93711"/>
                  <a:pt x="33088" y="94556"/>
                  <a:pt x="33159" y="95414"/>
                </a:cubicBezTo>
                <a:cubicBezTo>
                  <a:pt x="33457" y="99259"/>
                  <a:pt x="33742" y="103153"/>
                  <a:pt x="34433" y="106951"/>
                </a:cubicBezTo>
                <a:cubicBezTo>
                  <a:pt x="34465" y="107131"/>
                  <a:pt x="34618" y="107215"/>
                  <a:pt x="34774" y="107215"/>
                </a:cubicBezTo>
                <a:cubicBezTo>
                  <a:pt x="34968" y="107215"/>
                  <a:pt x="35167" y="107086"/>
                  <a:pt x="35147" y="106856"/>
                </a:cubicBezTo>
                <a:cubicBezTo>
                  <a:pt x="34874" y="103379"/>
                  <a:pt x="34409" y="99902"/>
                  <a:pt x="34123" y="96426"/>
                </a:cubicBezTo>
                <a:cubicBezTo>
                  <a:pt x="34016" y="95235"/>
                  <a:pt x="33933" y="94044"/>
                  <a:pt x="33850" y="92854"/>
                </a:cubicBezTo>
                <a:cubicBezTo>
                  <a:pt x="33814" y="92294"/>
                  <a:pt x="33778" y="91723"/>
                  <a:pt x="33742" y="91151"/>
                </a:cubicBezTo>
                <a:cubicBezTo>
                  <a:pt x="35433" y="91127"/>
                  <a:pt x="37124" y="91092"/>
                  <a:pt x="38815" y="91068"/>
                </a:cubicBezTo>
                <a:cubicBezTo>
                  <a:pt x="38850" y="91663"/>
                  <a:pt x="38886" y="92259"/>
                  <a:pt x="38922" y="92854"/>
                </a:cubicBezTo>
                <a:cubicBezTo>
                  <a:pt x="38981" y="93711"/>
                  <a:pt x="39041" y="94556"/>
                  <a:pt x="39112" y="95414"/>
                </a:cubicBezTo>
                <a:cubicBezTo>
                  <a:pt x="39410" y="99259"/>
                  <a:pt x="39696" y="103153"/>
                  <a:pt x="40386" y="106951"/>
                </a:cubicBezTo>
                <a:cubicBezTo>
                  <a:pt x="40418" y="107131"/>
                  <a:pt x="40571" y="107215"/>
                  <a:pt x="40727" y="107215"/>
                </a:cubicBezTo>
                <a:cubicBezTo>
                  <a:pt x="40921" y="107215"/>
                  <a:pt x="41120" y="107086"/>
                  <a:pt x="41101" y="106856"/>
                </a:cubicBezTo>
                <a:cubicBezTo>
                  <a:pt x="40827" y="103379"/>
                  <a:pt x="40362" y="99914"/>
                  <a:pt x="40077" y="96426"/>
                </a:cubicBezTo>
                <a:cubicBezTo>
                  <a:pt x="39969" y="95235"/>
                  <a:pt x="39886" y="94044"/>
                  <a:pt x="39803" y="92854"/>
                </a:cubicBezTo>
                <a:cubicBezTo>
                  <a:pt x="39767" y="92259"/>
                  <a:pt x="39731" y="91663"/>
                  <a:pt x="39696" y="91056"/>
                </a:cubicBezTo>
                <a:cubicBezTo>
                  <a:pt x="41386" y="91032"/>
                  <a:pt x="43065" y="91008"/>
                  <a:pt x="44756" y="90985"/>
                </a:cubicBezTo>
                <a:cubicBezTo>
                  <a:pt x="44791" y="91616"/>
                  <a:pt x="44839" y="92235"/>
                  <a:pt x="44875" y="92854"/>
                </a:cubicBezTo>
                <a:cubicBezTo>
                  <a:pt x="44934" y="93711"/>
                  <a:pt x="44994" y="94556"/>
                  <a:pt x="45065" y="95414"/>
                </a:cubicBezTo>
                <a:cubicBezTo>
                  <a:pt x="45363" y="99259"/>
                  <a:pt x="45649" y="103153"/>
                  <a:pt x="46339" y="106951"/>
                </a:cubicBezTo>
                <a:cubicBezTo>
                  <a:pt x="46371" y="107131"/>
                  <a:pt x="46524" y="107215"/>
                  <a:pt x="46680" y="107215"/>
                </a:cubicBezTo>
                <a:cubicBezTo>
                  <a:pt x="46874" y="107215"/>
                  <a:pt x="47073" y="107086"/>
                  <a:pt x="47054" y="106856"/>
                </a:cubicBezTo>
                <a:cubicBezTo>
                  <a:pt x="46780" y="103379"/>
                  <a:pt x="46315" y="99914"/>
                  <a:pt x="46030" y="96426"/>
                </a:cubicBezTo>
                <a:cubicBezTo>
                  <a:pt x="45923" y="95235"/>
                  <a:pt x="45839" y="94044"/>
                  <a:pt x="45756" y="92854"/>
                </a:cubicBezTo>
                <a:cubicBezTo>
                  <a:pt x="45720" y="92235"/>
                  <a:pt x="45673" y="91604"/>
                  <a:pt x="45637" y="90973"/>
                </a:cubicBezTo>
                <a:cubicBezTo>
                  <a:pt x="47327" y="90949"/>
                  <a:pt x="49018" y="90937"/>
                  <a:pt x="50709" y="90913"/>
                </a:cubicBezTo>
                <a:cubicBezTo>
                  <a:pt x="50745" y="91568"/>
                  <a:pt x="50792" y="92211"/>
                  <a:pt x="50828" y="92854"/>
                </a:cubicBezTo>
                <a:cubicBezTo>
                  <a:pt x="50887" y="93711"/>
                  <a:pt x="50947" y="94556"/>
                  <a:pt x="51018" y="95414"/>
                </a:cubicBezTo>
                <a:cubicBezTo>
                  <a:pt x="51316" y="99259"/>
                  <a:pt x="51602" y="103153"/>
                  <a:pt x="52292" y="106951"/>
                </a:cubicBezTo>
                <a:cubicBezTo>
                  <a:pt x="52324" y="107131"/>
                  <a:pt x="52477" y="107215"/>
                  <a:pt x="52633" y="107215"/>
                </a:cubicBezTo>
                <a:cubicBezTo>
                  <a:pt x="52827" y="107215"/>
                  <a:pt x="53027" y="107086"/>
                  <a:pt x="53007" y="106856"/>
                </a:cubicBezTo>
                <a:cubicBezTo>
                  <a:pt x="52733" y="103379"/>
                  <a:pt x="52269" y="99914"/>
                  <a:pt x="51983" y="96426"/>
                </a:cubicBezTo>
                <a:cubicBezTo>
                  <a:pt x="51876" y="95235"/>
                  <a:pt x="51792" y="94044"/>
                  <a:pt x="51709" y="92854"/>
                </a:cubicBezTo>
                <a:cubicBezTo>
                  <a:pt x="51673" y="92211"/>
                  <a:pt x="51626" y="91556"/>
                  <a:pt x="51590" y="90913"/>
                </a:cubicBezTo>
                <a:cubicBezTo>
                  <a:pt x="53281" y="90901"/>
                  <a:pt x="54971" y="90877"/>
                  <a:pt x="56662" y="90877"/>
                </a:cubicBezTo>
                <a:cubicBezTo>
                  <a:pt x="56698" y="91532"/>
                  <a:pt x="56733" y="92199"/>
                  <a:pt x="56781" y="92854"/>
                </a:cubicBezTo>
                <a:cubicBezTo>
                  <a:pt x="56841" y="93711"/>
                  <a:pt x="56900" y="94556"/>
                  <a:pt x="56972" y="95414"/>
                </a:cubicBezTo>
                <a:cubicBezTo>
                  <a:pt x="57269" y="99259"/>
                  <a:pt x="57555" y="103153"/>
                  <a:pt x="58246" y="106951"/>
                </a:cubicBezTo>
                <a:cubicBezTo>
                  <a:pt x="58277" y="107131"/>
                  <a:pt x="58430" y="107215"/>
                  <a:pt x="58586" y="107215"/>
                </a:cubicBezTo>
                <a:cubicBezTo>
                  <a:pt x="58780" y="107215"/>
                  <a:pt x="58980" y="107086"/>
                  <a:pt x="58960" y="106856"/>
                </a:cubicBezTo>
                <a:cubicBezTo>
                  <a:pt x="58686" y="103379"/>
                  <a:pt x="58222" y="99914"/>
                  <a:pt x="57936" y="96426"/>
                </a:cubicBezTo>
                <a:cubicBezTo>
                  <a:pt x="57829" y="95235"/>
                  <a:pt x="57745" y="94044"/>
                  <a:pt x="57662" y="92854"/>
                </a:cubicBezTo>
                <a:cubicBezTo>
                  <a:pt x="57626" y="92199"/>
                  <a:pt x="57579" y="91532"/>
                  <a:pt x="57543" y="90866"/>
                </a:cubicBezTo>
                <a:cubicBezTo>
                  <a:pt x="59234" y="90854"/>
                  <a:pt x="60924" y="90854"/>
                  <a:pt x="62615" y="90854"/>
                </a:cubicBezTo>
                <a:cubicBezTo>
                  <a:pt x="62651" y="91520"/>
                  <a:pt x="62687" y="92187"/>
                  <a:pt x="62734" y="92854"/>
                </a:cubicBezTo>
                <a:cubicBezTo>
                  <a:pt x="62794" y="93711"/>
                  <a:pt x="62853" y="94556"/>
                  <a:pt x="62925" y="95414"/>
                </a:cubicBezTo>
                <a:cubicBezTo>
                  <a:pt x="63222" y="99259"/>
                  <a:pt x="63508" y="103153"/>
                  <a:pt x="64199" y="106951"/>
                </a:cubicBezTo>
                <a:cubicBezTo>
                  <a:pt x="64231" y="107131"/>
                  <a:pt x="64383" y="107215"/>
                  <a:pt x="64540" y="107215"/>
                </a:cubicBezTo>
                <a:cubicBezTo>
                  <a:pt x="64733" y="107215"/>
                  <a:pt x="64933" y="107086"/>
                  <a:pt x="64913" y="106856"/>
                </a:cubicBezTo>
                <a:cubicBezTo>
                  <a:pt x="64639" y="103379"/>
                  <a:pt x="64175" y="99914"/>
                  <a:pt x="63889" y="96426"/>
                </a:cubicBezTo>
                <a:cubicBezTo>
                  <a:pt x="63782" y="95235"/>
                  <a:pt x="63699" y="94044"/>
                  <a:pt x="63615" y="92854"/>
                </a:cubicBezTo>
                <a:cubicBezTo>
                  <a:pt x="63580" y="92187"/>
                  <a:pt x="63532" y="91520"/>
                  <a:pt x="63496" y="90854"/>
                </a:cubicBezTo>
                <a:cubicBezTo>
                  <a:pt x="63972" y="90854"/>
                  <a:pt x="64449" y="90842"/>
                  <a:pt x="64925" y="90842"/>
                </a:cubicBezTo>
                <a:cubicBezTo>
                  <a:pt x="66556" y="90842"/>
                  <a:pt x="68186" y="90873"/>
                  <a:pt x="69814" y="90873"/>
                </a:cubicBezTo>
                <a:cubicBezTo>
                  <a:pt x="70861" y="90873"/>
                  <a:pt x="71906" y="90860"/>
                  <a:pt x="72950" y="90818"/>
                </a:cubicBezTo>
                <a:cubicBezTo>
                  <a:pt x="73378" y="90806"/>
                  <a:pt x="73378" y="90163"/>
                  <a:pt x="72950" y="90151"/>
                </a:cubicBezTo>
                <a:cubicBezTo>
                  <a:pt x="71087" y="90067"/>
                  <a:pt x="69216" y="90041"/>
                  <a:pt x="67344" y="90041"/>
                </a:cubicBezTo>
                <a:cubicBezTo>
                  <a:pt x="66045" y="90041"/>
                  <a:pt x="64746" y="90053"/>
                  <a:pt x="63449" y="90068"/>
                </a:cubicBezTo>
                <a:cubicBezTo>
                  <a:pt x="63377" y="88746"/>
                  <a:pt x="63306" y="87425"/>
                  <a:pt x="63246" y="86115"/>
                </a:cubicBezTo>
                <a:cubicBezTo>
                  <a:pt x="63222" y="85353"/>
                  <a:pt x="63187" y="84603"/>
                  <a:pt x="63163" y="83853"/>
                </a:cubicBezTo>
                <a:lnTo>
                  <a:pt x="64925" y="83853"/>
                </a:lnTo>
                <a:cubicBezTo>
                  <a:pt x="66456" y="83853"/>
                  <a:pt x="67987" y="83876"/>
                  <a:pt x="69515" y="83876"/>
                </a:cubicBezTo>
                <a:cubicBezTo>
                  <a:pt x="70662" y="83876"/>
                  <a:pt x="71807" y="83863"/>
                  <a:pt x="72950" y="83817"/>
                </a:cubicBezTo>
                <a:cubicBezTo>
                  <a:pt x="73378" y="83805"/>
                  <a:pt x="73378" y="83174"/>
                  <a:pt x="72950" y="83150"/>
                </a:cubicBezTo>
                <a:cubicBezTo>
                  <a:pt x="71104" y="83069"/>
                  <a:pt x="69255" y="83042"/>
                  <a:pt x="67404" y="83042"/>
                </a:cubicBezTo>
                <a:cubicBezTo>
                  <a:pt x="65983" y="83042"/>
                  <a:pt x="64561" y="83058"/>
                  <a:pt x="63139" y="83079"/>
                </a:cubicBezTo>
                <a:cubicBezTo>
                  <a:pt x="63068" y="81007"/>
                  <a:pt x="63020" y="78935"/>
                  <a:pt x="62996" y="76864"/>
                </a:cubicBezTo>
                <a:lnTo>
                  <a:pt x="64925" y="76852"/>
                </a:lnTo>
                <a:cubicBezTo>
                  <a:pt x="66556" y="76852"/>
                  <a:pt x="68186" y="76883"/>
                  <a:pt x="69814" y="76883"/>
                </a:cubicBezTo>
                <a:cubicBezTo>
                  <a:pt x="70861" y="76883"/>
                  <a:pt x="71906" y="76870"/>
                  <a:pt x="72950" y="76828"/>
                </a:cubicBezTo>
                <a:cubicBezTo>
                  <a:pt x="73378" y="76816"/>
                  <a:pt x="73378" y="76173"/>
                  <a:pt x="72950" y="76161"/>
                </a:cubicBezTo>
                <a:cubicBezTo>
                  <a:pt x="71073" y="76074"/>
                  <a:pt x="69189" y="76047"/>
                  <a:pt x="67303" y="76047"/>
                </a:cubicBezTo>
                <a:cubicBezTo>
                  <a:pt x="65863" y="76047"/>
                  <a:pt x="64423" y="76063"/>
                  <a:pt x="62984" y="76078"/>
                </a:cubicBezTo>
                <a:cubicBezTo>
                  <a:pt x="62948" y="74006"/>
                  <a:pt x="62937" y="71935"/>
                  <a:pt x="62937" y="69863"/>
                </a:cubicBezTo>
                <a:lnTo>
                  <a:pt x="64925" y="69863"/>
                </a:lnTo>
                <a:cubicBezTo>
                  <a:pt x="66456" y="69863"/>
                  <a:pt x="67987" y="69886"/>
                  <a:pt x="69515" y="69886"/>
                </a:cubicBezTo>
                <a:cubicBezTo>
                  <a:pt x="70662" y="69886"/>
                  <a:pt x="71807" y="69873"/>
                  <a:pt x="72950" y="69827"/>
                </a:cubicBezTo>
                <a:cubicBezTo>
                  <a:pt x="73378" y="69815"/>
                  <a:pt x="73378" y="69184"/>
                  <a:pt x="72950" y="69160"/>
                </a:cubicBezTo>
                <a:cubicBezTo>
                  <a:pt x="71070" y="69080"/>
                  <a:pt x="69183" y="69052"/>
                  <a:pt x="67293" y="69052"/>
                </a:cubicBezTo>
                <a:cubicBezTo>
                  <a:pt x="65842" y="69052"/>
                  <a:pt x="64389" y="69068"/>
                  <a:pt x="62937" y="69089"/>
                </a:cubicBezTo>
                <a:cubicBezTo>
                  <a:pt x="62948" y="67815"/>
                  <a:pt x="62948" y="66541"/>
                  <a:pt x="62960" y="65267"/>
                </a:cubicBezTo>
                <a:cubicBezTo>
                  <a:pt x="62972" y="64469"/>
                  <a:pt x="62972" y="63672"/>
                  <a:pt x="62984" y="62874"/>
                </a:cubicBezTo>
                <a:cubicBezTo>
                  <a:pt x="63639" y="62874"/>
                  <a:pt x="64282" y="62862"/>
                  <a:pt x="64925" y="62862"/>
                </a:cubicBezTo>
                <a:cubicBezTo>
                  <a:pt x="66532" y="62862"/>
                  <a:pt x="68140" y="62888"/>
                  <a:pt x="69744" y="62888"/>
                </a:cubicBezTo>
                <a:cubicBezTo>
                  <a:pt x="70814" y="62888"/>
                  <a:pt x="71883" y="62876"/>
                  <a:pt x="72950" y="62838"/>
                </a:cubicBezTo>
                <a:cubicBezTo>
                  <a:pt x="73378" y="62826"/>
                  <a:pt x="73378" y="62183"/>
                  <a:pt x="72950" y="62172"/>
                </a:cubicBezTo>
                <a:cubicBezTo>
                  <a:pt x="71073" y="62084"/>
                  <a:pt x="69193" y="62057"/>
                  <a:pt x="67310" y="62057"/>
                </a:cubicBezTo>
                <a:cubicBezTo>
                  <a:pt x="65873" y="62057"/>
                  <a:pt x="64434" y="62073"/>
                  <a:pt x="62996" y="62088"/>
                </a:cubicBezTo>
                <a:cubicBezTo>
                  <a:pt x="63020" y="60016"/>
                  <a:pt x="63056" y="57945"/>
                  <a:pt x="63103" y="55873"/>
                </a:cubicBezTo>
                <a:lnTo>
                  <a:pt x="64925" y="55873"/>
                </a:lnTo>
                <a:cubicBezTo>
                  <a:pt x="66456" y="55873"/>
                  <a:pt x="67987" y="55896"/>
                  <a:pt x="69515" y="55896"/>
                </a:cubicBezTo>
                <a:cubicBezTo>
                  <a:pt x="70662" y="55896"/>
                  <a:pt x="71807" y="55883"/>
                  <a:pt x="72950" y="55837"/>
                </a:cubicBezTo>
                <a:cubicBezTo>
                  <a:pt x="73378" y="55825"/>
                  <a:pt x="73378" y="55194"/>
                  <a:pt x="72950" y="55171"/>
                </a:cubicBezTo>
                <a:cubicBezTo>
                  <a:pt x="71104" y="55090"/>
                  <a:pt x="69251" y="55062"/>
                  <a:pt x="67394" y="55062"/>
                </a:cubicBezTo>
                <a:cubicBezTo>
                  <a:pt x="65969" y="55062"/>
                  <a:pt x="64542" y="55079"/>
                  <a:pt x="63115" y="55099"/>
                </a:cubicBezTo>
                <a:cubicBezTo>
                  <a:pt x="63163" y="53028"/>
                  <a:pt x="63210" y="50956"/>
                  <a:pt x="63258" y="48884"/>
                </a:cubicBezTo>
                <a:cubicBezTo>
                  <a:pt x="63806" y="48884"/>
                  <a:pt x="64365" y="48872"/>
                  <a:pt x="64925" y="48872"/>
                </a:cubicBezTo>
                <a:cubicBezTo>
                  <a:pt x="66548" y="48872"/>
                  <a:pt x="68181" y="48903"/>
                  <a:pt x="69811" y="48903"/>
                </a:cubicBezTo>
                <a:cubicBezTo>
                  <a:pt x="70859" y="48903"/>
                  <a:pt x="71906" y="48890"/>
                  <a:pt x="72950" y="48848"/>
                </a:cubicBezTo>
                <a:cubicBezTo>
                  <a:pt x="73378" y="48837"/>
                  <a:pt x="73378" y="48194"/>
                  <a:pt x="72950" y="48182"/>
                </a:cubicBezTo>
                <a:cubicBezTo>
                  <a:pt x="71127" y="48094"/>
                  <a:pt x="69297" y="48067"/>
                  <a:pt x="67465" y="48067"/>
                </a:cubicBezTo>
                <a:cubicBezTo>
                  <a:pt x="66066" y="48067"/>
                  <a:pt x="64667" y="48083"/>
                  <a:pt x="63270" y="48098"/>
                </a:cubicBezTo>
                <a:cubicBezTo>
                  <a:pt x="63318" y="46027"/>
                  <a:pt x="63365" y="43955"/>
                  <a:pt x="63413" y="41883"/>
                </a:cubicBezTo>
                <a:lnTo>
                  <a:pt x="64925" y="41883"/>
                </a:lnTo>
                <a:cubicBezTo>
                  <a:pt x="66449" y="41883"/>
                  <a:pt x="67977" y="41907"/>
                  <a:pt x="69506" y="41907"/>
                </a:cubicBezTo>
                <a:cubicBezTo>
                  <a:pt x="70654" y="41907"/>
                  <a:pt x="71802" y="41894"/>
                  <a:pt x="72950" y="41848"/>
                </a:cubicBezTo>
                <a:cubicBezTo>
                  <a:pt x="73378" y="41836"/>
                  <a:pt x="73378" y="41205"/>
                  <a:pt x="72950" y="41181"/>
                </a:cubicBezTo>
                <a:cubicBezTo>
                  <a:pt x="71080" y="41096"/>
                  <a:pt x="69206" y="41070"/>
                  <a:pt x="67330" y="41070"/>
                </a:cubicBezTo>
                <a:cubicBezTo>
                  <a:pt x="66029" y="41070"/>
                  <a:pt x="64727" y="41083"/>
                  <a:pt x="63425" y="41097"/>
                </a:cubicBezTo>
                <a:cubicBezTo>
                  <a:pt x="63472" y="39038"/>
                  <a:pt x="63508" y="36954"/>
                  <a:pt x="63544" y="34894"/>
                </a:cubicBezTo>
                <a:cubicBezTo>
                  <a:pt x="64008" y="34882"/>
                  <a:pt x="64461" y="34882"/>
                  <a:pt x="64925" y="34882"/>
                </a:cubicBezTo>
                <a:cubicBezTo>
                  <a:pt x="66525" y="34882"/>
                  <a:pt x="68130" y="34908"/>
                  <a:pt x="69736" y="34908"/>
                </a:cubicBezTo>
                <a:cubicBezTo>
                  <a:pt x="70807" y="34908"/>
                  <a:pt x="71878" y="34897"/>
                  <a:pt x="72950" y="34859"/>
                </a:cubicBezTo>
                <a:cubicBezTo>
                  <a:pt x="73378" y="34835"/>
                  <a:pt x="73378" y="34204"/>
                  <a:pt x="72950" y="34192"/>
                </a:cubicBezTo>
                <a:cubicBezTo>
                  <a:pt x="71108" y="34108"/>
                  <a:pt x="69258" y="34081"/>
                  <a:pt x="67407" y="34081"/>
                </a:cubicBezTo>
                <a:cubicBezTo>
                  <a:pt x="66123" y="34081"/>
                  <a:pt x="64838" y="34094"/>
                  <a:pt x="63556" y="34109"/>
                </a:cubicBezTo>
                <a:cubicBezTo>
                  <a:pt x="63591" y="32037"/>
                  <a:pt x="63615" y="29965"/>
                  <a:pt x="63627" y="27893"/>
                </a:cubicBezTo>
                <a:lnTo>
                  <a:pt x="64925" y="27893"/>
                </a:lnTo>
                <a:cubicBezTo>
                  <a:pt x="65111" y="27893"/>
                  <a:pt x="65297" y="27892"/>
                  <a:pt x="65484" y="27892"/>
                </a:cubicBezTo>
                <a:cubicBezTo>
                  <a:pt x="66890" y="27892"/>
                  <a:pt x="68300" y="27913"/>
                  <a:pt x="69711" y="27913"/>
                </a:cubicBezTo>
                <a:cubicBezTo>
                  <a:pt x="70790" y="27913"/>
                  <a:pt x="71870" y="27901"/>
                  <a:pt x="72950" y="27858"/>
                </a:cubicBezTo>
                <a:cubicBezTo>
                  <a:pt x="73378" y="27846"/>
                  <a:pt x="73378" y="27215"/>
                  <a:pt x="72950" y="27191"/>
                </a:cubicBezTo>
                <a:cubicBezTo>
                  <a:pt x="71122" y="27107"/>
                  <a:pt x="69286" y="27080"/>
                  <a:pt x="67451" y="27080"/>
                </a:cubicBezTo>
                <a:cubicBezTo>
                  <a:pt x="66179" y="27080"/>
                  <a:pt x="64907" y="27093"/>
                  <a:pt x="63639" y="27108"/>
                </a:cubicBezTo>
                <a:cubicBezTo>
                  <a:pt x="63639" y="25953"/>
                  <a:pt x="63639" y="24786"/>
                  <a:pt x="63639" y="23619"/>
                </a:cubicBezTo>
                <a:cubicBezTo>
                  <a:pt x="63639" y="22714"/>
                  <a:pt x="63639" y="21809"/>
                  <a:pt x="63627" y="20893"/>
                </a:cubicBezTo>
                <a:lnTo>
                  <a:pt x="64925" y="20893"/>
                </a:lnTo>
                <a:cubicBezTo>
                  <a:pt x="66563" y="20893"/>
                  <a:pt x="68196" y="20924"/>
                  <a:pt x="69825" y="20924"/>
                </a:cubicBezTo>
                <a:cubicBezTo>
                  <a:pt x="70873" y="20924"/>
                  <a:pt x="71918" y="20911"/>
                  <a:pt x="72962" y="20869"/>
                </a:cubicBezTo>
                <a:cubicBezTo>
                  <a:pt x="73390" y="20857"/>
                  <a:pt x="73390" y="20226"/>
                  <a:pt x="72962" y="20202"/>
                </a:cubicBezTo>
                <a:cubicBezTo>
                  <a:pt x="71134" y="20118"/>
                  <a:pt x="69298" y="20091"/>
                  <a:pt x="67461" y="20091"/>
                </a:cubicBezTo>
                <a:cubicBezTo>
                  <a:pt x="66187" y="20091"/>
                  <a:pt x="64912" y="20104"/>
                  <a:pt x="63639" y="20119"/>
                </a:cubicBezTo>
                <a:cubicBezTo>
                  <a:pt x="63615" y="18047"/>
                  <a:pt x="63591" y="15975"/>
                  <a:pt x="63532" y="13904"/>
                </a:cubicBezTo>
                <a:lnTo>
                  <a:pt x="64937" y="13904"/>
                </a:lnTo>
                <a:cubicBezTo>
                  <a:pt x="66544" y="13904"/>
                  <a:pt x="68152" y="13929"/>
                  <a:pt x="69756" y="13929"/>
                </a:cubicBezTo>
                <a:cubicBezTo>
                  <a:pt x="70826" y="13929"/>
                  <a:pt x="71895" y="13918"/>
                  <a:pt x="72962" y="13880"/>
                </a:cubicBezTo>
                <a:cubicBezTo>
                  <a:pt x="73390" y="13856"/>
                  <a:pt x="73390" y="13225"/>
                  <a:pt x="72962" y="13201"/>
                </a:cubicBezTo>
                <a:cubicBezTo>
                  <a:pt x="71113" y="13124"/>
                  <a:pt x="69261" y="13097"/>
                  <a:pt x="67407" y="13097"/>
                </a:cubicBezTo>
                <a:cubicBezTo>
                  <a:pt x="66108" y="13097"/>
                  <a:pt x="64808" y="13110"/>
                  <a:pt x="63508" y="13130"/>
                </a:cubicBezTo>
                <a:cubicBezTo>
                  <a:pt x="63496" y="12737"/>
                  <a:pt x="63484" y="12344"/>
                  <a:pt x="63472" y="11951"/>
                </a:cubicBezTo>
                <a:cubicBezTo>
                  <a:pt x="63377" y="9379"/>
                  <a:pt x="63199" y="6819"/>
                  <a:pt x="63008" y="4260"/>
                </a:cubicBezTo>
                <a:cubicBezTo>
                  <a:pt x="62913" y="2890"/>
                  <a:pt x="62806" y="1521"/>
                  <a:pt x="62698" y="152"/>
                </a:cubicBezTo>
                <a:cubicBezTo>
                  <a:pt x="62692" y="51"/>
                  <a:pt x="62615" y="0"/>
                  <a:pt x="62541" y="0"/>
                </a:cubicBezTo>
                <a:cubicBezTo>
                  <a:pt x="62466" y="0"/>
                  <a:pt x="62395" y="51"/>
                  <a:pt x="62401" y="152"/>
                </a:cubicBezTo>
                <a:cubicBezTo>
                  <a:pt x="62484" y="1521"/>
                  <a:pt x="62544" y="2890"/>
                  <a:pt x="62579" y="4260"/>
                </a:cubicBezTo>
                <a:cubicBezTo>
                  <a:pt x="62639" y="6391"/>
                  <a:pt x="62663" y="8522"/>
                  <a:pt x="62710" y="10641"/>
                </a:cubicBezTo>
                <a:cubicBezTo>
                  <a:pt x="62734" y="11475"/>
                  <a:pt x="62746" y="12296"/>
                  <a:pt x="62758" y="13130"/>
                </a:cubicBezTo>
                <a:cubicBezTo>
                  <a:pt x="61413" y="13154"/>
                  <a:pt x="60055" y="13165"/>
                  <a:pt x="58698" y="13177"/>
                </a:cubicBezTo>
                <a:lnTo>
                  <a:pt x="57555" y="13177"/>
                </a:lnTo>
                <a:cubicBezTo>
                  <a:pt x="57543" y="12773"/>
                  <a:pt x="57531" y="12356"/>
                  <a:pt x="57519" y="11951"/>
                </a:cubicBezTo>
                <a:cubicBezTo>
                  <a:pt x="57424" y="9379"/>
                  <a:pt x="57245" y="6819"/>
                  <a:pt x="57055" y="4260"/>
                </a:cubicBezTo>
                <a:cubicBezTo>
                  <a:pt x="56948" y="2890"/>
                  <a:pt x="56852" y="1521"/>
                  <a:pt x="56745" y="152"/>
                </a:cubicBezTo>
                <a:cubicBezTo>
                  <a:pt x="56739" y="51"/>
                  <a:pt x="56662" y="0"/>
                  <a:pt x="56588" y="0"/>
                </a:cubicBezTo>
                <a:cubicBezTo>
                  <a:pt x="56513" y="0"/>
                  <a:pt x="56442" y="51"/>
                  <a:pt x="56448" y="152"/>
                </a:cubicBezTo>
                <a:cubicBezTo>
                  <a:pt x="56531" y="1521"/>
                  <a:pt x="56591" y="2890"/>
                  <a:pt x="56626" y="4260"/>
                </a:cubicBezTo>
                <a:cubicBezTo>
                  <a:pt x="56686" y="6391"/>
                  <a:pt x="56710" y="8522"/>
                  <a:pt x="56757" y="10641"/>
                </a:cubicBezTo>
                <a:cubicBezTo>
                  <a:pt x="56781" y="11487"/>
                  <a:pt x="56793" y="12332"/>
                  <a:pt x="56817" y="13189"/>
                </a:cubicBezTo>
                <a:cubicBezTo>
                  <a:pt x="55078" y="13201"/>
                  <a:pt x="53340" y="13201"/>
                  <a:pt x="51602" y="13225"/>
                </a:cubicBezTo>
                <a:cubicBezTo>
                  <a:pt x="51590" y="12796"/>
                  <a:pt x="51578" y="12380"/>
                  <a:pt x="51566" y="11951"/>
                </a:cubicBezTo>
                <a:cubicBezTo>
                  <a:pt x="51471" y="9379"/>
                  <a:pt x="51292" y="6819"/>
                  <a:pt x="51102" y="4260"/>
                </a:cubicBezTo>
                <a:cubicBezTo>
                  <a:pt x="51007" y="2890"/>
                  <a:pt x="50899" y="1521"/>
                  <a:pt x="50792" y="152"/>
                </a:cubicBezTo>
                <a:cubicBezTo>
                  <a:pt x="50786" y="51"/>
                  <a:pt x="50709" y="0"/>
                  <a:pt x="50634" y="0"/>
                </a:cubicBezTo>
                <a:cubicBezTo>
                  <a:pt x="50560" y="0"/>
                  <a:pt x="50489" y="51"/>
                  <a:pt x="50495" y="152"/>
                </a:cubicBezTo>
                <a:cubicBezTo>
                  <a:pt x="50578" y="1521"/>
                  <a:pt x="50637" y="2890"/>
                  <a:pt x="50673" y="4260"/>
                </a:cubicBezTo>
                <a:cubicBezTo>
                  <a:pt x="50733" y="6391"/>
                  <a:pt x="50756" y="8522"/>
                  <a:pt x="50804" y="10641"/>
                </a:cubicBezTo>
                <a:cubicBezTo>
                  <a:pt x="50828" y="11499"/>
                  <a:pt x="50840" y="12368"/>
                  <a:pt x="50864" y="13225"/>
                </a:cubicBezTo>
                <a:cubicBezTo>
                  <a:pt x="49125" y="13249"/>
                  <a:pt x="47387" y="13261"/>
                  <a:pt x="45649" y="13285"/>
                </a:cubicBezTo>
                <a:cubicBezTo>
                  <a:pt x="45637" y="12844"/>
                  <a:pt x="45625" y="12392"/>
                  <a:pt x="45613" y="11951"/>
                </a:cubicBezTo>
                <a:cubicBezTo>
                  <a:pt x="45518" y="9379"/>
                  <a:pt x="45339" y="6819"/>
                  <a:pt x="45149" y="4260"/>
                </a:cubicBezTo>
                <a:cubicBezTo>
                  <a:pt x="45041" y="2890"/>
                  <a:pt x="44946" y="1521"/>
                  <a:pt x="44839" y="152"/>
                </a:cubicBezTo>
                <a:cubicBezTo>
                  <a:pt x="44833" y="51"/>
                  <a:pt x="44756" y="0"/>
                  <a:pt x="44681" y="0"/>
                </a:cubicBezTo>
                <a:cubicBezTo>
                  <a:pt x="44607" y="0"/>
                  <a:pt x="44535" y="51"/>
                  <a:pt x="44541" y="152"/>
                </a:cubicBezTo>
                <a:cubicBezTo>
                  <a:pt x="44625" y="1521"/>
                  <a:pt x="44684" y="2890"/>
                  <a:pt x="44720" y="4260"/>
                </a:cubicBezTo>
                <a:cubicBezTo>
                  <a:pt x="44780" y="6391"/>
                  <a:pt x="44803" y="8522"/>
                  <a:pt x="44851" y="10641"/>
                </a:cubicBezTo>
                <a:cubicBezTo>
                  <a:pt x="44875" y="11522"/>
                  <a:pt x="44887" y="12403"/>
                  <a:pt x="44911" y="13296"/>
                </a:cubicBezTo>
                <a:lnTo>
                  <a:pt x="44446" y="13296"/>
                </a:lnTo>
                <a:cubicBezTo>
                  <a:pt x="42863" y="13320"/>
                  <a:pt x="41279" y="13344"/>
                  <a:pt x="39707" y="13368"/>
                </a:cubicBezTo>
                <a:cubicBezTo>
                  <a:pt x="39696" y="12892"/>
                  <a:pt x="39672" y="12427"/>
                  <a:pt x="39660" y="11951"/>
                </a:cubicBezTo>
                <a:cubicBezTo>
                  <a:pt x="39565" y="9379"/>
                  <a:pt x="39386" y="6819"/>
                  <a:pt x="39196" y="4260"/>
                </a:cubicBezTo>
                <a:cubicBezTo>
                  <a:pt x="39088" y="2890"/>
                  <a:pt x="38993" y="1521"/>
                  <a:pt x="38886" y="152"/>
                </a:cubicBezTo>
                <a:cubicBezTo>
                  <a:pt x="38880" y="51"/>
                  <a:pt x="38803" y="0"/>
                  <a:pt x="38728" y="0"/>
                </a:cubicBezTo>
                <a:cubicBezTo>
                  <a:pt x="38654" y="0"/>
                  <a:pt x="38582" y="51"/>
                  <a:pt x="38588" y="152"/>
                </a:cubicBezTo>
                <a:cubicBezTo>
                  <a:pt x="38672" y="1521"/>
                  <a:pt x="38731" y="2890"/>
                  <a:pt x="38767" y="4260"/>
                </a:cubicBezTo>
                <a:cubicBezTo>
                  <a:pt x="38826" y="6391"/>
                  <a:pt x="38850" y="8522"/>
                  <a:pt x="38898" y="10641"/>
                </a:cubicBezTo>
                <a:cubicBezTo>
                  <a:pt x="38922" y="11558"/>
                  <a:pt x="38934" y="12463"/>
                  <a:pt x="38957" y="13380"/>
                </a:cubicBezTo>
                <a:cubicBezTo>
                  <a:pt x="37219" y="13404"/>
                  <a:pt x="35493" y="13439"/>
                  <a:pt x="33754" y="13475"/>
                </a:cubicBezTo>
                <a:cubicBezTo>
                  <a:pt x="33742" y="12963"/>
                  <a:pt x="33719" y="12463"/>
                  <a:pt x="33707" y="11951"/>
                </a:cubicBezTo>
                <a:cubicBezTo>
                  <a:pt x="33611" y="9379"/>
                  <a:pt x="33433" y="6819"/>
                  <a:pt x="33242" y="4260"/>
                </a:cubicBezTo>
                <a:cubicBezTo>
                  <a:pt x="33135" y="2890"/>
                  <a:pt x="33028" y="1521"/>
                  <a:pt x="32933" y="152"/>
                </a:cubicBezTo>
                <a:cubicBezTo>
                  <a:pt x="32927" y="51"/>
                  <a:pt x="32849" y="0"/>
                  <a:pt x="32775" y="0"/>
                </a:cubicBezTo>
                <a:cubicBezTo>
                  <a:pt x="32701" y="0"/>
                  <a:pt x="32629" y="51"/>
                  <a:pt x="32635" y="152"/>
                </a:cubicBezTo>
                <a:cubicBezTo>
                  <a:pt x="32719" y="1521"/>
                  <a:pt x="32778" y="2890"/>
                  <a:pt x="32814" y="4260"/>
                </a:cubicBezTo>
                <a:cubicBezTo>
                  <a:pt x="32873" y="6391"/>
                  <a:pt x="32897" y="8522"/>
                  <a:pt x="32945" y="10641"/>
                </a:cubicBezTo>
                <a:cubicBezTo>
                  <a:pt x="32969" y="11594"/>
                  <a:pt x="32980" y="12534"/>
                  <a:pt x="33004" y="13487"/>
                </a:cubicBezTo>
                <a:cubicBezTo>
                  <a:pt x="31266" y="13523"/>
                  <a:pt x="29540" y="13558"/>
                  <a:pt x="27801" y="13606"/>
                </a:cubicBezTo>
                <a:cubicBezTo>
                  <a:pt x="27789" y="13046"/>
                  <a:pt x="27766" y="12499"/>
                  <a:pt x="27754" y="11951"/>
                </a:cubicBezTo>
                <a:cubicBezTo>
                  <a:pt x="27658" y="9379"/>
                  <a:pt x="27480" y="6819"/>
                  <a:pt x="27289" y="4260"/>
                </a:cubicBezTo>
                <a:cubicBezTo>
                  <a:pt x="27182" y="2890"/>
                  <a:pt x="27075" y="1521"/>
                  <a:pt x="26980" y="152"/>
                </a:cubicBezTo>
                <a:cubicBezTo>
                  <a:pt x="26974" y="51"/>
                  <a:pt x="26896" y="0"/>
                  <a:pt x="26822" y="0"/>
                </a:cubicBezTo>
                <a:cubicBezTo>
                  <a:pt x="26748" y="0"/>
                  <a:pt x="26676" y="51"/>
                  <a:pt x="26682" y="152"/>
                </a:cubicBezTo>
                <a:cubicBezTo>
                  <a:pt x="26765" y="1521"/>
                  <a:pt x="26825" y="2890"/>
                  <a:pt x="26861" y="4260"/>
                </a:cubicBezTo>
                <a:cubicBezTo>
                  <a:pt x="26920" y="6391"/>
                  <a:pt x="26944" y="8522"/>
                  <a:pt x="26992" y="10641"/>
                </a:cubicBezTo>
                <a:cubicBezTo>
                  <a:pt x="27015" y="11630"/>
                  <a:pt x="27039" y="12630"/>
                  <a:pt x="27051" y="13618"/>
                </a:cubicBezTo>
                <a:cubicBezTo>
                  <a:pt x="25325" y="13666"/>
                  <a:pt x="23586" y="13701"/>
                  <a:pt x="21848" y="13749"/>
                </a:cubicBezTo>
                <a:cubicBezTo>
                  <a:pt x="21836" y="13154"/>
                  <a:pt x="21812" y="12546"/>
                  <a:pt x="21800" y="11951"/>
                </a:cubicBezTo>
                <a:cubicBezTo>
                  <a:pt x="21705" y="9379"/>
                  <a:pt x="21527" y="6819"/>
                  <a:pt x="21336" y="4272"/>
                </a:cubicBezTo>
                <a:cubicBezTo>
                  <a:pt x="21229" y="2890"/>
                  <a:pt x="21122" y="1521"/>
                  <a:pt x="21027" y="152"/>
                </a:cubicBezTo>
                <a:cubicBezTo>
                  <a:pt x="21021" y="51"/>
                  <a:pt x="20943" y="0"/>
                  <a:pt x="20869" y="0"/>
                </a:cubicBezTo>
                <a:close/>
              </a:path>
            </a:pathLst>
          </a:custGeom>
          <a:solidFill>
            <a:srgbClr val="FFFFFF">
              <a:alpha val="410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1" name="Google Shape;1821;p20"/>
          <p:cNvSpPr/>
          <p:nvPr/>
        </p:nvSpPr>
        <p:spPr>
          <a:xfrm rot="-5400000">
            <a:off x="-111431" y="111431"/>
            <a:ext cx="5203200" cy="4980338"/>
          </a:xfrm>
          <a:custGeom>
            <a:avLst/>
            <a:gdLst/>
            <a:ahLst/>
            <a:cxnLst/>
            <a:rect l="l" t="t" r="r" b="b"/>
            <a:pathLst>
              <a:path w="73391" h="107217" extrusionOk="0">
                <a:moveTo>
                  <a:pt x="62770" y="13904"/>
                </a:moveTo>
                <a:cubicBezTo>
                  <a:pt x="62806" y="15975"/>
                  <a:pt x="62829" y="18059"/>
                  <a:pt x="62841" y="20131"/>
                </a:cubicBezTo>
                <a:cubicBezTo>
                  <a:pt x="61460" y="20143"/>
                  <a:pt x="60079" y="20154"/>
                  <a:pt x="58698" y="20166"/>
                </a:cubicBezTo>
                <a:cubicBezTo>
                  <a:pt x="58365" y="20166"/>
                  <a:pt x="58019" y="20166"/>
                  <a:pt x="57686" y="20178"/>
                </a:cubicBezTo>
                <a:cubicBezTo>
                  <a:pt x="57662" y="18095"/>
                  <a:pt x="57626" y="16011"/>
                  <a:pt x="57579" y="13927"/>
                </a:cubicBezTo>
                <a:cubicBezTo>
                  <a:pt x="59305" y="13916"/>
                  <a:pt x="61043" y="13916"/>
                  <a:pt x="62770" y="13904"/>
                </a:cubicBezTo>
                <a:close/>
                <a:moveTo>
                  <a:pt x="56829" y="13927"/>
                </a:moveTo>
                <a:cubicBezTo>
                  <a:pt x="56864" y="16011"/>
                  <a:pt x="56876" y="18095"/>
                  <a:pt x="56888" y="20178"/>
                </a:cubicBezTo>
                <a:cubicBezTo>
                  <a:pt x="55174" y="20190"/>
                  <a:pt x="53447" y="20202"/>
                  <a:pt x="51733" y="20214"/>
                </a:cubicBezTo>
                <a:cubicBezTo>
                  <a:pt x="51721" y="18130"/>
                  <a:pt x="51685" y="16047"/>
                  <a:pt x="51626" y="13975"/>
                </a:cubicBezTo>
                <a:cubicBezTo>
                  <a:pt x="53352" y="13951"/>
                  <a:pt x="55090" y="13939"/>
                  <a:pt x="56829" y="13927"/>
                </a:cubicBezTo>
                <a:close/>
                <a:moveTo>
                  <a:pt x="50876" y="13975"/>
                </a:moveTo>
                <a:cubicBezTo>
                  <a:pt x="50899" y="16059"/>
                  <a:pt x="50923" y="18142"/>
                  <a:pt x="50935" y="20226"/>
                </a:cubicBezTo>
                <a:cubicBezTo>
                  <a:pt x="49221" y="20238"/>
                  <a:pt x="47494" y="20262"/>
                  <a:pt x="45780" y="20273"/>
                </a:cubicBezTo>
                <a:cubicBezTo>
                  <a:pt x="45768" y="18190"/>
                  <a:pt x="45732" y="16118"/>
                  <a:pt x="45673" y="14035"/>
                </a:cubicBezTo>
                <a:cubicBezTo>
                  <a:pt x="47411" y="14011"/>
                  <a:pt x="49137" y="13987"/>
                  <a:pt x="50876" y="13975"/>
                </a:cubicBezTo>
                <a:close/>
                <a:moveTo>
                  <a:pt x="44922" y="14047"/>
                </a:moveTo>
                <a:cubicBezTo>
                  <a:pt x="44958" y="16118"/>
                  <a:pt x="44970" y="18202"/>
                  <a:pt x="44982" y="20285"/>
                </a:cubicBezTo>
                <a:cubicBezTo>
                  <a:pt x="44803" y="20285"/>
                  <a:pt x="44625" y="20285"/>
                  <a:pt x="44446" y="20297"/>
                </a:cubicBezTo>
                <a:cubicBezTo>
                  <a:pt x="42898" y="20309"/>
                  <a:pt x="41362" y="20333"/>
                  <a:pt x="39827" y="20357"/>
                </a:cubicBezTo>
                <a:cubicBezTo>
                  <a:pt x="39815" y="18273"/>
                  <a:pt x="39779" y="16202"/>
                  <a:pt x="39719" y="14118"/>
                </a:cubicBezTo>
                <a:cubicBezTo>
                  <a:pt x="41458" y="14094"/>
                  <a:pt x="43184" y="14058"/>
                  <a:pt x="44922" y="14047"/>
                </a:cubicBezTo>
                <a:close/>
                <a:moveTo>
                  <a:pt x="38969" y="14130"/>
                </a:moveTo>
                <a:cubicBezTo>
                  <a:pt x="39005" y="16213"/>
                  <a:pt x="39017" y="18297"/>
                  <a:pt x="39029" y="20369"/>
                </a:cubicBezTo>
                <a:cubicBezTo>
                  <a:pt x="37314" y="20404"/>
                  <a:pt x="35600" y="20428"/>
                  <a:pt x="33873" y="20464"/>
                </a:cubicBezTo>
                <a:cubicBezTo>
                  <a:pt x="33862" y="18380"/>
                  <a:pt x="33826" y="16297"/>
                  <a:pt x="33778" y="14213"/>
                </a:cubicBezTo>
                <a:cubicBezTo>
                  <a:pt x="35505" y="14178"/>
                  <a:pt x="37231" y="14154"/>
                  <a:pt x="38969" y="14130"/>
                </a:cubicBezTo>
                <a:close/>
                <a:moveTo>
                  <a:pt x="33016" y="14225"/>
                </a:moveTo>
                <a:cubicBezTo>
                  <a:pt x="33052" y="16309"/>
                  <a:pt x="33064" y="18392"/>
                  <a:pt x="33076" y="20476"/>
                </a:cubicBezTo>
                <a:cubicBezTo>
                  <a:pt x="31361" y="20512"/>
                  <a:pt x="29647" y="20547"/>
                  <a:pt x="27920" y="20595"/>
                </a:cubicBezTo>
                <a:cubicBezTo>
                  <a:pt x="27908" y="18499"/>
                  <a:pt x="27873" y="16416"/>
                  <a:pt x="27825" y="14332"/>
                </a:cubicBezTo>
                <a:cubicBezTo>
                  <a:pt x="28111" y="14320"/>
                  <a:pt x="28408" y="14320"/>
                  <a:pt x="28706" y="14308"/>
                </a:cubicBezTo>
                <a:cubicBezTo>
                  <a:pt x="30135" y="14285"/>
                  <a:pt x="31576" y="14261"/>
                  <a:pt x="33016" y="14225"/>
                </a:cubicBezTo>
                <a:close/>
                <a:moveTo>
                  <a:pt x="27063" y="14344"/>
                </a:moveTo>
                <a:cubicBezTo>
                  <a:pt x="27099" y="16440"/>
                  <a:pt x="27123" y="18523"/>
                  <a:pt x="27123" y="20607"/>
                </a:cubicBezTo>
                <a:cubicBezTo>
                  <a:pt x="25408" y="20654"/>
                  <a:pt x="23694" y="20690"/>
                  <a:pt x="21967" y="20738"/>
                </a:cubicBezTo>
                <a:cubicBezTo>
                  <a:pt x="21955" y="18642"/>
                  <a:pt x="21931" y="16559"/>
                  <a:pt x="21872" y="14463"/>
                </a:cubicBezTo>
                <a:cubicBezTo>
                  <a:pt x="23598" y="14428"/>
                  <a:pt x="25337" y="14380"/>
                  <a:pt x="27063" y="14344"/>
                </a:cubicBezTo>
                <a:close/>
                <a:moveTo>
                  <a:pt x="21110" y="14487"/>
                </a:moveTo>
                <a:cubicBezTo>
                  <a:pt x="21146" y="16571"/>
                  <a:pt x="21169" y="18666"/>
                  <a:pt x="21169" y="20762"/>
                </a:cubicBezTo>
                <a:cubicBezTo>
                  <a:pt x="19526" y="20809"/>
                  <a:pt x="17871" y="20857"/>
                  <a:pt x="16228" y="20905"/>
                </a:cubicBezTo>
                <a:lnTo>
                  <a:pt x="16014" y="20905"/>
                </a:lnTo>
                <a:cubicBezTo>
                  <a:pt x="16002" y="18809"/>
                  <a:pt x="15978" y="16714"/>
                  <a:pt x="15919" y="14618"/>
                </a:cubicBezTo>
                <a:cubicBezTo>
                  <a:pt x="17657" y="14570"/>
                  <a:pt x="19384" y="14523"/>
                  <a:pt x="21110" y="14487"/>
                </a:cubicBezTo>
                <a:close/>
                <a:moveTo>
                  <a:pt x="15169" y="14630"/>
                </a:moveTo>
                <a:cubicBezTo>
                  <a:pt x="15193" y="16737"/>
                  <a:pt x="15216" y="18833"/>
                  <a:pt x="15216" y="20928"/>
                </a:cubicBezTo>
                <a:cubicBezTo>
                  <a:pt x="13502" y="20988"/>
                  <a:pt x="11787" y="21047"/>
                  <a:pt x="10073" y="21119"/>
                </a:cubicBezTo>
                <a:cubicBezTo>
                  <a:pt x="10049" y="19000"/>
                  <a:pt x="10025" y="16880"/>
                  <a:pt x="9978" y="14773"/>
                </a:cubicBezTo>
                <a:cubicBezTo>
                  <a:pt x="11466" y="14737"/>
                  <a:pt x="12954" y="14689"/>
                  <a:pt x="14442" y="14654"/>
                </a:cubicBezTo>
                <a:cubicBezTo>
                  <a:pt x="14681" y="14642"/>
                  <a:pt x="14919" y="14642"/>
                  <a:pt x="15169" y="14630"/>
                </a:cubicBezTo>
                <a:close/>
                <a:moveTo>
                  <a:pt x="62841" y="20905"/>
                </a:moveTo>
                <a:cubicBezTo>
                  <a:pt x="62841" y="20988"/>
                  <a:pt x="62841" y="21059"/>
                  <a:pt x="62841" y="21143"/>
                </a:cubicBezTo>
                <a:cubicBezTo>
                  <a:pt x="62841" y="23143"/>
                  <a:pt x="62841" y="25131"/>
                  <a:pt x="62818" y="27120"/>
                </a:cubicBezTo>
                <a:cubicBezTo>
                  <a:pt x="61448" y="27143"/>
                  <a:pt x="60079" y="27155"/>
                  <a:pt x="58698" y="27167"/>
                </a:cubicBezTo>
                <a:lnTo>
                  <a:pt x="57698" y="27167"/>
                </a:lnTo>
                <a:cubicBezTo>
                  <a:pt x="57698" y="25988"/>
                  <a:pt x="57710" y="24810"/>
                  <a:pt x="57710" y="23631"/>
                </a:cubicBezTo>
                <a:cubicBezTo>
                  <a:pt x="57710" y="22726"/>
                  <a:pt x="57698" y="21821"/>
                  <a:pt x="57698" y="20916"/>
                </a:cubicBezTo>
                <a:cubicBezTo>
                  <a:pt x="59412" y="20916"/>
                  <a:pt x="61127" y="20905"/>
                  <a:pt x="62841" y="20905"/>
                </a:cubicBezTo>
                <a:close/>
                <a:moveTo>
                  <a:pt x="56888" y="20928"/>
                </a:moveTo>
                <a:cubicBezTo>
                  <a:pt x="56888" y="21000"/>
                  <a:pt x="56888" y="21071"/>
                  <a:pt x="56888" y="21143"/>
                </a:cubicBezTo>
                <a:cubicBezTo>
                  <a:pt x="56888" y="23155"/>
                  <a:pt x="56876" y="25167"/>
                  <a:pt x="56864" y="27179"/>
                </a:cubicBezTo>
                <a:cubicBezTo>
                  <a:pt x="55162" y="27179"/>
                  <a:pt x="53447" y="27191"/>
                  <a:pt x="51745" y="27203"/>
                </a:cubicBezTo>
                <a:cubicBezTo>
                  <a:pt x="51745" y="26012"/>
                  <a:pt x="51757" y="24822"/>
                  <a:pt x="51745" y="23631"/>
                </a:cubicBezTo>
                <a:cubicBezTo>
                  <a:pt x="51745" y="22738"/>
                  <a:pt x="51745" y="21845"/>
                  <a:pt x="51745" y="20964"/>
                </a:cubicBezTo>
                <a:cubicBezTo>
                  <a:pt x="53459" y="20952"/>
                  <a:pt x="55174" y="20928"/>
                  <a:pt x="56888" y="20928"/>
                </a:cubicBezTo>
                <a:close/>
                <a:moveTo>
                  <a:pt x="50935" y="20976"/>
                </a:moveTo>
                <a:cubicBezTo>
                  <a:pt x="50935" y="21024"/>
                  <a:pt x="50935" y="21083"/>
                  <a:pt x="50935" y="21143"/>
                </a:cubicBezTo>
                <a:cubicBezTo>
                  <a:pt x="50935" y="23167"/>
                  <a:pt x="50923" y="25191"/>
                  <a:pt x="50911" y="27215"/>
                </a:cubicBezTo>
                <a:cubicBezTo>
                  <a:pt x="49197" y="27227"/>
                  <a:pt x="47494" y="27251"/>
                  <a:pt x="45792" y="27274"/>
                </a:cubicBezTo>
                <a:cubicBezTo>
                  <a:pt x="45792" y="26060"/>
                  <a:pt x="45803" y="24845"/>
                  <a:pt x="45792" y="23631"/>
                </a:cubicBezTo>
                <a:cubicBezTo>
                  <a:pt x="45792" y="22762"/>
                  <a:pt x="45792" y="21893"/>
                  <a:pt x="45780" y="21024"/>
                </a:cubicBezTo>
                <a:cubicBezTo>
                  <a:pt x="47494" y="21012"/>
                  <a:pt x="49221" y="20988"/>
                  <a:pt x="50935" y="20976"/>
                </a:cubicBezTo>
                <a:close/>
                <a:moveTo>
                  <a:pt x="44982" y="21035"/>
                </a:moveTo>
                <a:lnTo>
                  <a:pt x="44982" y="21143"/>
                </a:lnTo>
                <a:cubicBezTo>
                  <a:pt x="44982" y="23191"/>
                  <a:pt x="44970" y="25238"/>
                  <a:pt x="44958" y="27286"/>
                </a:cubicBezTo>
                <a:lnTo>
                  <a:pt x="44446" y="27286"/>
                </a:lnTo>
                <a:cubicBezTo>
                  <a:pt x="42910" y="27310"/>
                  <a:pt x="41374" y="27334"/>
                  <a:pt x="39838" y="27358"/>
                </a:cubicBezTo>
                <a:cubicBezTo>
                  <a:pt x="39838" y="26108"/>
                  <a:pt x="39850" y="24869"/>
                  <a:pt x="39838" y="23631"/>
                </a:cubicBezTo>
                <a:cubicBezTo>
                  <a:pt x="39838" y="22786"/>
                  <a:pt x="39838" y="21952"/>
                  <a:pt x="39838" y="21107"/>
                </a:cubicBezTo>
                <a:cubicBezTo>
                  <a:pt x="41553" y="21083"/>
                  <a:pt x="43267" y="21059"/>
                  <a:pt x="44982" y="21035"/>
                </a:cubicBezTo>
                <a:close/>
                <a:moveTo>
                  <a:pt x="39029" y="21119"/>
                </a:moveTo>
                <a:lnTo>
                  <a:pt x="39029" y="21143"/>
                </a:lnTo>
                <a:cubicBezTo>
                  <a:pt x="39029" y="23226"/>
                  <a:pt x="39017" y="25298"/>
                  <a:pt x="39005" y="27370"/>
                </a:cubicBezTo>
                <a:cubicBezTo>
                  <a:pt x="37291" y="27393"/>
                  <a:pt x="35588" y="27429"/>
                  <a:pt x="33885" y="27465"/>
                </a:cubicBezTo>
                <a:cubicBezTo>
                  <a:pt x="33885" y="26179"/>
                  <a:pt x="33897" y="24905"/>
                  <a:pt x="33885" y="23631"/>
                </a:cubicBezTo>
                <a:cubicBezTo>
                  <a:pt x="33885" y="22821"/>
                  <a:pt x="33885" y="22012"/>
                  <a:pt x="33885" y="21202"/>
                </a:cubicBezTo>
                <a:cubicBezTo>
                  <a:pt x="35600" y="21178"/>
                  <a:pt x="37314" y="21143"/>
                  <a:pt x="39029" y="21119"/>
                </a:cubicBezTo>
                <a:close/>
                <a:moveTo>
                  <a:pt x="33076" y="21226"/>
                </a:moveTo>
                <a:cubicBezTo>
                  <a:pt x="33076" y="23310"/>
                  <a:pt x="33064" y="25393"/>
                  <a:pt x="33052" y="27477"/>
                </a:cubicBezTo>
                <a:cubicBezTo>
                  <a:pt x="31337" y="27512"/>
                  <a:pt x="29635" y="27548"/>
                  <a:pt x="27932" y="27584"/>
                </a:cubicBezTo>
                <a:cubicBezTo>
                  <a:pt x="27932" y="26262"/>
                  <a:pt x="27944" y="24953"/>
                  <a:pt x="27944" y="23631"/>
                </a:cubicBezTo>
                <a:cubicBezTo>
                  <a:pt x="27932" y="22857"/>
                  <a:pt x="27932" y="22083"/>
                  <a:pt x="27932" y="21321"/>
                </a:cubicBezTo>
                <a:cubicBezTo>
                  <a:pt x="28182" y="21309"/>
                  <a:pt x="28444" y="21309"/>
                  <a:pt x="28706" y="21297"/>
                </a:cubicBezTo>
                <a:cubicBezTo>
                  <a:pt x="30159" y="21274"/>
                  <a:pt x="31623" y="21250"/>
                  <a:pt x="33076" y="21226"/>
                </a:cubicBezTo>
                <a:close/>
                <a:moveTo>
                  <a:pt x="27123" y="21333"/>
                </a:moveTo>
                <a:cubicBezTo>
                  <a:pt x="27123" y="23429"/>
                  <a:pt x="27111" y="25512"/>
                  <a:pt x="27099" y="27608"/>
                </a:cubicBezTo>
                <a:cubicBezTo>
                  <a:pt x="25384" y="27643"/>
                  <a:pt x="23682" y="27691"/>
                  <a:pt x="21979" y="27739"/>
                </a:cubicBezTo>
                <a:cubicBezTo>
                  <a:pt x="21979" y="26369"/>
                  <a:pt x="21991" y="25000"/>
                  <a:pt x="21979" y="23631"/>
                </a:cubicBezTo>
                <a:cubicBezTo>
                  <a:pt x="21979" y="22905"/>
                  <a:pt x="21979" y="22178"/>
                  <a:pt x="21979" y="21452"/>
                </a:cubicBezTo>
                <a:cubicBezTo>
                  <a:pt x="23694" y="21416"/>
                  <a:pt x="25408" y="21381"/>
                  <a:pt x="27123" y="21333"/>
                </a:cubicBezTo>
                <a:close/>
                <a:moveTo>
                  <a:pt x="21169" y="21476"/>
                </a:moveTo>
                <a:cubicBezTo>
                  <a:pt x="21169" y="23572"/>
                  <a:pt x="21158" y="25667"/>
                  <a:pt x="21134" y="27763"/>
                </a:cubicBezTo>
                <a:cubicBezTo>
                  <a:pt x="19503" y="27798"/>
                  <a:pt x="17860" y="27846"/>
                  <a:pt x="16228" y="27893"/>
                </a:cubicBezTo>
                <a:cubicBezTo>
                  <a:pt x="16157" y="27893"/>
                  <a:pt x="16085" y="27905"/>
                  <a:pt x="16014" y="27905"/>
                </a:cubicBezTo>
                <a:cubicBezTo>
                  <a:pt x="16026" y="26477"/>
                  <a:pt x="16038" y="25048"/>
                  <a:pt x="16026" y="23631"/>
                </a:cubicBezTo>
                <a:cubicBezTo>
                  <a:pt x="16026" y="22952"/>
                  <a:pt x="16026" y="22274"/>
                  <a:pt x="16026" y="21607"/>
                </a:cubicBezTo>
                <a:cubicBezTo>
                  <a:pt x="17740" y="21559"/>
                  <a:pt x="19455" y="21524"/>
                  <a:pt x="21169" y="21476"/>
                </a:cubicBezTo>
                <a:close/>
                <a:moveTo>
                  <a:pt x="15216" y="21631"/>
                </a:moveTo>
                <a:cubicBezTo>
                  <a:pt x="15216" y="23726"/>
                  <a:pt x="15204" y="25834"/>
                  <a:pt x="15181" y="27929"/>
                </a:cubicBezTo>
                <a:cubicBezTo>
                  <a:pt x="13478" y="27989"/>
                  <a:pt x="11775" y="28036"/>
                  <a:pt x="10061" y="28108"/>
                </a:cubicBezTo>
                <a:cubicBezTo>
                  <a:pt x="10073" y="26620"/>
                  <a:pt x="10085" y="25119"/>
                  <a:pt x="10085" y="23631"/>
                </a:cubicBezTo>
                <a:cubicBezTo>
                  <a:pt x="10073" y="23012"/>
                  <a:pt x="10073" y="22381"/>
                  <a:pt x="10073" y="21762"/>
                </a:cubicBezTo>
                <a:cubicBezTo>
                  <a:pt x="11525" y="21726"/>
                  <a:pt x="12990" y="21690"/>
                  <a:pt x="14442" y="21643"/>
                </a:cubicBezTo>
                <a:cubicBezTo>
                  <a:pt x="14704" y="21643"/>
                  <a:pt x="14954" y="21631"/>
                  <a:pt x="15216" y="21631"/>
                </a:cubicBezTo>
                <a:close/>
                <a:moveTo>
                  <a:pt x="62806" y="27893"/>
                </a:moveTo>
                <a:cubicBezTo>
                  <a:pt x="62794" y="29977"/>
                  <a:pt x="62758" y="32049"/>
                  <a:pt x="62722" y="34120"/>
                </a:cubicBezTo>
                <a:cubicBezTo>
                  <a:pt x="61377" y="34132"/>
                  <a:pt x="60043" y="34156"/>
                  <a:pt x="58698" y="34156"/>
                </a:cubicBezTo>
                <a:cubicBezTo>
                  <a:pt x="58341" y="34156"/>
                  <a:pt x="57984" y="34168"/>
                  <a:pt x="57626" y="34168"/>
                </a:cubicBezTo>
                <a:cubicBezTo>
                  <a:pt x="57650" y="32084"/>
                  <a:pt x="57674" y="30001"/>
                  <a:pt x="57698" y="27917"/>
                </a:cubicBezTo>
                <a:cubicBezTo>
                  <a:pt x="59400" y="27905"/>
                  <a:pt x="61103" y="27905"/>
                  <a:pt x="62806" y="27893"/>
                </a:cubicBezTo>
                <a:close/>
                <a:moveTo>
                  <a:pt x="56852" y="27917"/>
                </a:moveTo>
                <a:cubicBezTo>
                  <a:pt x="56841" y="30001"/>
                  <a:pt x="56805" y="32084"/>
                  <a:pt x="56769" y="34168"/>
                </a:cubicBezTo>
                <a:cubicBezTo>
                  <a:pt x="55067" y="34180"/>
                  <a:pt x="53364" y="34192"/>
                  <a:pt x="51673" y="34204"/>
                </a:cubicBezTo>
                <a:cubicBezTo>
                  <a:pt x="51709" y="32120"/>
                  <a:pt x="51721" y="30037"/>
                  <a:pt x="51745" y="27965"/>
                </a:cubicBezTo>
                <a:cubicBezTo>
                  <a:pt x="53447" y="27941"/>
                  <a:pt x="55150" y="27929"/>
                  <a:pt x="56852" y="27917"/>
                </a:cubicBezTo>
                <a:close/>
                <a:moveTo>
                  <a:pt x="50899" y="27965"/>
                </a:moveTo>
                <a:lnTo>
                  <a:pt x="50899" y="27965"/>
                </a:lnTo>
                <a:cubicBezTo>
                  <a:pt x="50887" y="30049"/>
                  <a:pt x="50852" y="32132"/>
                  <a:pt x="50816" y="34216"/>
                </a:cubicBezTo>
                <a:cubicBezTo>
                  <a:pt x="49113" y="34228"/>
                  <a:pt x="47411" y="34251"/>
                  <a:pt x="45720" y="34263"/>
                </a:cubicBezTo>
                <a:cubicBezTo>
                  <a:pt x="45744" y="32180"/>
                  <a:pt x="45768" y="30108"/>
                  <a:pt x="45792" y="28024"/>
                </a:cubicBezTo>
                <a:cubicBezTo>
                  <a:pt x="47494" y="28001"/>
                  <a:pt x="49197" y="27977"/>
                  <a:pt x="50899" y="27965"/>
                </a:cubicBezTo>
                <a:close/>
                <a:moveTo>
                  <a:pt x="44946" y="28036"/>
                </a:moveTo>
                <a:lnTo>
                  <a:pt x="44946" y="28036"/>
                </a:lnTo>
                <a:cubicBezTo>
                  <a:pt x="44922" y="30108"/>
                  <a:pt x="44899" y="32192"/>
                  <a:pt x="44863" y="34275"/>
                </a:cubicBezTo>
                <a:lnTo>
                  <a:pt x="44446" y="34275"/>
                </a:lnTo>
                <a:cubicBezTo>
                  <a:pt x="42886" y="34299"/>
                  <a:pt x="41315" y="34323"/>
                  <a:pt x="39755" y="34347"/>
                </a:cubicBezTo>
                <a:cubicBezTo>
                  <a:pt x="39791" y="32263"/>
                  <a:pt x="39815" y="30179"/>
                  <a:pt x="39827" y="28108"/>
                </a:cubicBezTo>
                <a:cubicBezTo>
                  <a:pt x="41541" y="28072"/>
                  <a:pt x="43244" y="28048"/>
                  <a:pt x="44946" y="28036"/>
                </a:cubicBezTo>
                <a:close/>
                <a:moveTo>
                  <a:pt x="38993" y="28120"/>
                </a:moveTo>
                <a:lnTo>
                  <a:pt x="38993" y="28120"/>
                </a:lnTo>
                <a:cubicBezTo>
                  <a:pt x="38969" y="30203"/>
                  <a:pt x="38945" y="32287"/>
                  <a:pt x="38910" y="34359"/>
                </a:cubicBezTo>
                <a:cubicBezTo>
                  <a:pt x="37207" y="34394"/>
                  <a:pt x="35505" y="34418"/>
                  <a:pt x="33802" y="34454"/>
                </a:cubicBezTo>
                <a:cubicBezTo>
                  <a:pt x="33838" y="32370"/>
                  <a:pt x="33862" y="30287"/>
                  <a:pt x="33873" y="28203"/>
                </a:cubicBezTo>
                <a:cubicBezTo>
                  <a:pt x="35588" y="28167"/>
                  <a:pt x="37291" y="28144"/>
                  <a:pt x="38993" y="28120"/>
                </a:cubicBezTo>
                <a:close/>
                <a:moveTo>
                  <a:pt x="33040" y="28215"/>
                </a:moveTo>
                <a:cubicBezTo>
                  <a:pt x="33016" y="30299"/>
                  <a:pt x="32992" y="32382"/>
                  <a:pt x="32945" y="34478"/>
                </a:cubicBezTo>
                <a:cubicBezTo>
                  <a:pt x="31254" y="34501"/>
                  <a:pt x="29551" y="34549"/>
                  <a:pt x="27849" y="34585"/>
                </a:cubicBezTo>
                <a:cubicBezTo>
                  <a:pt x="27885" y="32489"/>
                  <a:pt x="27908" y="30406"/>
                  <a:pt x="27920" y="28310"/>
                </a:cubicBezTo>
                <a:cubicBezTo>
                  <a:pt x="28182" y="28310"/>
                  <a:pt x="28444" y="28298"/>
                  <a:pt x="28706" y="28298"/>
                </a:cubicBezTo>
                <a:cubicBezTo>
                  <a:pt x="30147" y="28263"/>
                  <a:pt x="31599" y="28239"/>
                  <a:pt x="33040" y="28215"/>
                </a:cubicBezTo>
                <a:close/>
                <a:moveTo>
                  <a:pt x="27087" y="28334"/>
                </a:moveTo>
                <a:lnTo>
                  <a:pt x="27087" y="28334"/>
                </a:lnTo>
                <a:cubicBezTo>
                  <a:pt x="27063" y="30430"/>
                  <a:pt x="27027" y="32513"/>
                  <a:pt x="26992" y="34609"/>
                </a:cubicBezTo>
                <a:cubicBezTo>
                  <a:pt x="25289" y="34644"/>
                  <a:pt x="23598" y="34680"/>
                  <a:pt x="21896" y="34728"/>
                </a:cubicBezTo>
                <a:cubicBezTo>
                  <a:pt x="21931" y="32644"/>
                  <a:pt x="21955" y="30549"/>
                  <a:pt x="21967" y="28453"/>
                </a:cubicBezTo>
                <a:cubicBezTo>
                  <a:pt x="23682" y="28405"/>
                  <a:pt x="25384" y="28370"/>
                  <a:pt x="27087" y="28334"/>
                </a:cubicBezTo>
                <a:close/>
                <a:moveTo>
                  <a:pt x="21134" y="28477"/>
                </a:moveTo>
                <a:cubicBezTo>
                  <a:pt x="21110" y="30572"/>
                  <a:pt x="21074" y="32656"/>
                  <a:pt x="21038" y="34751"/>
                </a:cubicBezTo>
                <a:cubicBezTo>
                  <a:pt x="19431" y="34799"/>
                  <a:pt x="17836" y="34847"/>
                  <a:pt x="16228" y="34894"/>
                </a:cubicBezTo>
                <a:lnTo>
                  <a:pt x="15943" y="34906"/>
                </a:lnTo>
                <a:cubicBezTo>
                  <a:pt x="15978" y="32799"/>
                  <a:pt x="16002" y="30703"/>
                  <a:pt x="16014" y="28596"/>
                </a:cubicBezTo>
                <a:cubicBezTo>
                  <a:pt x="17717" y="28560"/>
                  <a:pt x="19431" y="28513"/>
                  <a:pt x="21134" y="28477"/>
                </a:cubicBezTo>
                <a:close/>
                <a:moveTo>
                  <a:pt x="15181" y="28620"/>
                </a:moveTo>
                <a:cubicBezTo>
                  <a:pt x="15157" y="30727"/>
                  <a:pt x="15121" y="32823"/>
                  <a:pt x="15085" y="34930"/>
                </a:cubicBezTo>
                <a:cubicBezTo>
                  <a:pt x="13383" y="34978"/>
                  <a:pt x="11680" y="35037"/>
                  <a:pt x="9978" y="35109"/>
                </a:cubicBezTo>
                <a:cubicBezTo>
                  <a:pt x="10013" y="32989"/>
                  <a:pt x="10049" y="30882"/>
                  <a:pt x="10061" y="28763"/>
                </a:cubicBezTo>
                <a:cubicBezTo>
                  <a:pt x="11525" y="28727"/>
                  <a:pt x="12990" y="28679"/>
                  <a:pt x="14442" y="28644"/>
                </a:cubicBezTo>
                <a:cubicBezTo>
                  <a:pt x="14692" y="28644"/>
                  <a:pt x="14931" y="28632"/>
                  <a:pt x="15181" y="28620"/>
                </a:cubicBezTo>
                <a:close/>
                <a:moveTo>
                  <a:pt x="62710" y="34894"/>
                </a:moveTo>
                <a:cubicBezTo>
                  <a:pt x="62663" y="36966"/>
                  <a:pt x="62627" y="39038"/>
                  <a:pt x="62579" y="41109"/>
                </a:cubicBezTo>
                <a:cubicBezTo>
                  <a:pt x="61282" y="41133"/>
                  <a:pt x="59996" y="41145"/>
                  <a:pt x="58698" y="41157"/>
                </a:cubicBezTo>
                <a:lnTo>
                  <a:pt x="57495" y="41157"/>
                </a:lnTo>
                <a:cubicBezTo>
                  <a:pt x="57531" y="39073"/>
                  <a:pt x="57579" y="36990"/>
                  <a:pt x="57614" y="34906"/>
                </a:cubicBezTo>
                <a:cubicBezTo>
                  <a:pt x="59305" y="34906"/>
                  <a:pt x="61008" y="34894"/>
                  <a:pt x="62710" y="34894"/>
                </a:cubicBezTo>
                <a:close/>
                <a:moveTo>
                  <a:pt x="56757" y="34918"/>
                </a:moveTo>
                <a:cubicBezTo>
                  <a:pt x="56722" y="37002"/>
                  <a:pt x="56674" y="39085"/>
                  <a:pt x="56614" y="41169"/>
                </a:cubicBezTo>
                <a:cubicBezTo>
                  <a:pt x="54924" y="41181"/>
                  <a:pt x="53233" y="41181"/>
                  <a:pt x="51542" y="41205"/>
                </a:cubicBezTo>
                <a:cubicBezTo>
                  <a:pt x="51578" y="39121"/>
                  <a:pt x="51626" y="37037"/>
                  <a:pt x="51661" y="34954"/>
                </a:cubicBezTo>
                <a:cubicBezTo>
                  <a:pt x="53352" y="34942"/>
                  <a:pt x="55055" y="34918"/>
                  <a:pt x="56757" y="34918"/>
                </a:cubicBezTo>
                <a:close/>
                <a:moveTo>
                  <a:pt x="50804" y="34966"/>
                </a:moveTo>
                <a:cubicBezTo>
                  <a:pt x="50768" y="37037"/>
                  <a:pt x="50721" y="39121"/>
                  <a:pt x="50673" y="41205"/>
                </a:cubicBezTo>
                <a:cubicBezTo>
                  <a:pt x="48971" y="41228"/>
                  <a:pt x="47280" y="41240"/>
                  <a:pt x="45577" y="41264"/>
                </a:cubicBezTo>
                <a:cubicBezTo>
                  <a:pt x="45625" y="39181"/>
                  <a:pt x="45673" y="37097"/>
                  <a:pt x="45708" y="35013"/>
                </a:cubicBezTo>
                <a:cubicBezTo>
                  <a:pt x="47399" y="35001"/>
                  <a:pt x="49102" y="34978"/>
                  <a:pt x="50804" y="34966"/>
                </a:cubicBezTo>
                <a:close/>
                <a:moveTo>
                  <a:pt x="44839" y="35025"/>
                </a:moveTo>
                <a:lnTo>
                  <a:pt x="44839" y="35025"/>
                </a:lnTo>
                <a:cubicBezTo>
                  <a:pt x="44803" y="37109"/>
                  <a:pt x="44756" y="39192"/>
                  <a:pt x="44708" y="41276"/>
                </a:cubicBezTo>
                <a:lnTo>
                  <a:pt x="44446" y="41276"/>
                </a:lnTo>
                <a:cubicBezTo>
                  <a:pt x="42839" y="41300"/>
                  <a:pt x="41231" y="41324"/>
                  <a:pt x="39624" y="41348"/>
                </a:cubicBezTo>
                <a:cubicBezTo>
                  <a:pt x="39672" y="39264"/>
                  <a:pt x="39707" y="37180"/>
                  <a:pt x="39743" y="35097"/>
                </a:cubicBezTo>
                <a:cubicBezTo>
                  <a:pt x="41446" y="35073"/>
                  <a:pt x="43148" y="35049"/>
                  <a:pt x="44839" y="35025"/>
                </a:cubicBezTo>
                <a:close/>
                <a:moveTo>
                  <a:pt x="38886" y="35109"/>
                </a:moveTo>
                <a:cubicBezTo>
                  <a:pt x="38850" y="37192"/>
                  <a:pt x="38803" y="39276"/>
                  <a:pt x="38755" y="41359"/>
                </a:cubicBezTo>
                <a:cubicBezTo>
                  <a:pt x="37064" y="41383"/>
                  <a:pt x="35362" y="41419"/>
                  <a:pt x="33671" y="41455"/>
                </a:cubicBezTo>
                <a:cubicBezTo>
                  <a:pt x="33719" y="39371"/>
                  <a:pt x="33754" y="37287"/>
                  <a:pt x="33790" y="35204"/>
                </a:cubicBezTo>
                <a:cubicBezTo>
                  <a:pt x="35493" y="35168"/>
                  <a:pt x="37195" y="35144"/>
                  <a:pt x="38886" y="35109"/>
                </a:cubicBezTo>
                <a:close/>
                <a:moveTo>
                  <a:pt x="32933" y="35216"/>
                </a:moveTo>
                <a:cubicBezTo>
                  <a:pt x="32897" y="37299"/>
                  <a:pt x="32849" y="39383"/>
                  <a:pt x="32802" y="41467"/>
                </a:cubicBezTo>
                <a:cubicBezTo>
                  <a:pt x="31099" y="41502"/>
                  <a:pt x="29409" y="41538"/>
                  <a:pt x="27718" y="41586"/>
                </a:cubicBezTo>
                <a:cubicBezTo>
                  <a:pt x="27766" y="39490"/>
                  <a:pt x="27801" y="37395"/>
                  <a:pt x="27837" y="35311"/>
                </a:cubicBezTo>
                <a:cubicBezTo>
                  <a:pt x="28123" y="35311"/>
                  <a:pt x="28408" y="35299"/>
                  <a:pt x="28706" y="35287"/>
                </a:cubicBezTo>
                <a:cubicBezTo>
                  <a:pt x="30111" y="35263"/>
                  <a:pt x="31528" y="35240"/>
                  <a:pt x="32933" y="35216"/>
                </a:cubicBezTo>
                <a:close/>
                <a:moveTo>
                  <a:pt x="26980" y="35335"/>
                </a:moveTo>
                <a:cubicBezTo>
                  <a:pt x="26944" y="37418"/>
                  <a:pt x="26896" y="39514"/>
                  <a:pt x="26849" y="41598"/>
                </a:cubicBezTo>
                <a:cubicBezTo>
                  <a:pt x="25146" y="41645"/>
                  <a:pt x="23455" y="41681"/>
                  <a:pt x="21765" y="41729"/>
                </a:cubicBezTo>
                <a:cubicBezTo>
                  <a:pt x="21800" y="39633"/>
                  <a:pt x="21848" y="37538"/>
                  <a:pt x="21884" y="35454"/>
                </a:cubicBezTo>
                <a:cubicBezTo>
                  <a:pt x="23586" y="35406"/>
                  <a:pt x="25277" y="35371"/>
                  <a:pt x="26980" y="35335"/>
                </a:cubicBezTo>
                <a:close/>
                <a:moveTo>
                  <a:pt x="21027" y="35466"/>
                </a:moveTo>
                <a:lnTo>
                  <a:pt x="21027" y="35466"/>
                </a:lnTo>
                <a:cubicBezTo>
                  <a:pt x="20979" y="37561"/>
                  <a:pt x="20931" y="39657"/>
                  <a:pt x="20884" y="41752"/>
                </a:cubicBezTo>
                <a:cubicBezTo>
                  <a:pt x="19336" y="41800"/>
                  <a:pt x="17776" y="41836"/>
                  <a:pt x="16228" y="41883"/>
                </a:cubicBezTo>
                <a:cubicBezTo>
                  <a:pt x="16085" y="41895"/>
                  <a:pt x="15943" y="41895"/>
                  <a:pt x="15800" y="41907"/>
                </a:cubicBezTo>
                <a:cubicBezTo>
                  <a:pt x="15847" y="39800"/>
                  <a:pt x="15895" y="37704"/>
                  <a:pt x="15931" y="35597"/>
                </a:cubicBezTo>
                <a:cubicBezTo>
                  <a:pt x="17621" y="35561"/>
                  <a:pt x="19324" y="35513"/>
                  <a:pt x="21027" y="35466"/>
                </a:cubicBezTo>
                <a:close/>
                <a:moveTo>
                  <a:pt x="15073" y="35621"/>
                </a:moveTo>
                <a:cubicBezTo>
                  <a:pt x="15026" y="37716"/>
                  <a:pt x="14978" y="39800"/>
                  <a:pt x="14931" y="41895"/>
                </a:cubicBezTo>
                <a:cubicBezTo>
                  <a:pt x="14931" y="41907"/>
                  <a:pt x="14931" y="41919"/>
                  <a:pt x="14931" y="41931"/>
                </a:cubicBezTo>
                <a:cubicBezTo>
                  <a:pt x="13240" y="41979"/>
                  <a:pt x="11537" y="42038"/>
                  <a:pt x="9847" y="42110"/>
                </a:cubicBezTo>
                <a:cubicBezTo>
                  <a:pt x="9894" y="39990"/>
                  <a:pt x="9930" y="37871"/>
                  <a:pt x="9978" y="35752"/>
                </a:cubicBezTo>
                <a:cubicBezTo>
                  <a:pt x="11466" y="35716"/>
                  <a:pt x="12954" y="35680"/>
                  <a:pt x="14442" y="35633"/>
                </a:cubicBezTo>
                <a:cubicBezTo>
                  <a:pt x="14657" y="35633"/>
                  <a:pt x="14859" y="35633"/>
                  <a:pt x="15073" y="35621"/>
                </a:cubicBezTo>
                <a:close/>
                <a:moveTo>
                  <a:pt x="62556" y="41883"/>
                </a:moveTo>
                <a:cubicBezTo>
                  <a:pt x="62556" y="41895"/>
                  <a:pt x="62556" y="41895"/>
                  <a:pt x="62556" y="41895"/>
                </a:cubicBezTo>
                <a:cubicBezTo>
                  <a:pt x="62508" y="43967"/>
                  <a:pt x="62460" y="46039"/>
                  <a:pt x="62401" y="48110"/>
                </a:cubicBezTo>
                <a:cubicBezTo>
                  <a:pt x="61174" y="48122"/>
                  <a:pt x="59936" y="48146"/>
                  <a:pt x="58698" y="48146"/>
                </a:cubicBezTo>
                <a:cubicBezTo>
                  <a:pt x="58246" y="48146"/>
                  <a:pt x="57793" y="48158"/>
                  <a:pt x="57329" y="48158"/>
                </a:cubicBezTo>
                <a:cubicBezTo>
                  <a:pt x="57376" y="46074"/>
                  <a:pt x="57424" y="43991"/>
                  <a:pt x="57472" y="41907"/>
                </a:cubicBezTo>
                <a:cubicBezTo>
                  <a:pt x="59162" y="41895"/>
                  <a:pt x="60865" y="41895"/>
                  <a:pt x="62556" y="41883"/>
                </a:cubicBezTo>
                <a:close/>
                <a:moveTo>
                  <a:pt x="56602" y="41907"/>
                </a:moveTo>
                <a:cubicBezTo>
                  <a:pt x="56555" y="43991"/>
                  <a:pt x="56495" y="46074"/>
                  <a:pt x="56448" y="48158"/>
                </a:cubicBezTo>
                <a:cubicBezTo>
                  <a:pt x="54757" y="48170"/>
                  <a:pt x="53066" y="48182"/>
                  <a:pt x="51376" y="48194"/>
                </a:cubicBezTo>
                <a:cubicBezTo>
                  <a:pt x="51423" y="46110"/>
                  <a:pt x="51471" y="44038"/>
                  <a:pt x="51518" y="41955"/>
                </a:cubicBezTo>
                <a:cubicBezTo>
                  <a:pt x="53209" y="41931"/>
                  <a:pt x="54912" y="41919"/>
                  <a:pt x="56602" y="41907"/>
                </a:cubicBezTo>
                <a:close/>
                <a:moveTo>
                  <a:pt x="50649" y="41955"/>
                </a:moveTo>
                <a:lnTo>
                  <a:pt x="50649" y="41955"/>
                </a:lnTo>
                <a:cubicBezTo>
                  <a:pt x="50602" y="44038"/>
                  <a:pt x="50542" y="46122"/>
                  <a:pt x="50495" y="48206"/>
                </a:cubicBezTo>
                <a:cubicBezTo>
                  <a:pt x="48804" y="48217"/>
                  <a:pt x="47113" y="48241"/>
                  <a:pt x="45422" y="48265"/>
                </a:cubicBezTo>
                <a:cubicBezTo>
                  <a:pt x="45470" y="46181"/>
                  <a:pt x="45518" y="44098"/>
                  <a:pt x="45565" y="42014"/>
                </a:cubicBezTo>
                <a:cubicBezTo>
                  <a:pt x="47256" y="41990"/>
                  <a:pt x="48959" y="41967"/>
                  <a:pt x="50649" y="41955"/>
                </a:cubicBezTo>
                <a:close/>
                <a:moveTo>
                  <a:pt x="44696" y="42026"/>
                </a:moveTo>
                <a:lnTo>
                  <a:pt x="44696" y="42026"/>
                </a:lnTo>
                <a:cubicBezTo>
                  <a:pt x="44649" y="44110"/>
                  <a:pt x="44589" y="46181"/>
                  <a:pt x="44541" y="48265"/>
                </a:cubicBezTo>
                <a:lnTo>
                  <a:pt x="44446" y="48265"/>
                </a:lnTo>
                <a:cubicBezTo>
                  <a:pt x="42779" y="48289"/>
                  <a:pt x="41124" y="48313"/>
                  <a:pt x="39469" y="48348"/>
                </a:cubicBezTo>
                <a:cubicBezTo>
                  <a:pt x="39517" y="46265"/>
                  <a:pt x="39565" y="44181"/>
                  <a:pt x="39612" y="42098"/>
                </a:cubicBezTo>
                <a:cubicBezTo>
                  <a:pt x="41303" y="42074"/>
                  <a:pt x="42994" y="42050"/>
                  <a:pt x="44696" y="42026"/>
                </a:cubicBezTo>
                <a:close/>
                <a:moveTo>
                  <a:pt x="38743" y="42110"/>
                </a:moveTo>
                <a:lnTo>
                  <a:pt x="38743" y="42110"/>
                </a:lnTo>
                <a:cubicBezTo>
                  <a:pt x="38684" y="44193"/>
                  <a:pt x="38636" y="46277"/>
                  <a:pt x="38588" y="48360"/>
                </a:cubicBezTo>
                <a:cubicBezTo>
                  <a:pt x="36898" y="48384"/>
                  <a:pt x="35207" y="48420"/>
                  <a:pt x="33516" y="48456"/>
                </a:cubicBezTo>
                <a:cubicBezTo>
                  <a:pt x="33564" y="46372"/>
                  <a:pt x="33611" y="44276"/>
                  <a:pt x="33659" y="42193"/>
                </a:cubicBezTo>
                <a:cubicBezTo>
                  <a:pt x="35350" y="42169"/>
                  <a:pt x="37040" y="42133"/>
                  <a:pt x="38743" y="42110"/>
                </a:cubicBezTo>
                <a:close/>
                <a:moveTo>
                  <a:pt x="32778" y="42217"/>
                </a:moveTo>
                <a:cubicBezTo>
                  <a:pt x="32730" y="44300"/>
                  <a:pt x="32683" y="46384"/>
                  <a:pt x="32635" y="48467"/>
                </a:cubicBezTo>
                <a:cubicBezTo>
                  <a:pt x="30944" y="48503"/>
                  <a:pt x="29242" y="48539"/>
                  <a:pt x="27551" y="48587"/>
                </a:cubicBezTo>
                <a:cubicBezTo>
                  <a:pt x="27599" y="46491"/>
                  <a:pt x="27646" y="44396"/>
                  <a:pt x="27694" y="42312"/>
                </a:cubicBezTo>
                <a:cubicBezTo>
                  <a:pt x="28039" y="42300"/>
                  <a:pt x="28373" y="42300"/>
                  <a:pt x="28706" y="42288"/>
                </a:cubicBezTo>
                <a:cubicBezTo>
                  <a:pt x="30063" y="42264"/>
                  <a:pt x="31421" y="42240"/>
                  <a:pt x="32778" y="42217"/>
                </a:cubicBezTo>
                <a:close/>
                <a:moveTo>
                  <a:pt x="26825" y="42324"/>
                </a:moveTo>
                <a:cubicBezTo>
                  <a:pt x="26777" y="44419"/>
                  <a:pt x="26730" y="46515"/>
                  <a:pt x="26670" y="48598"/>
                </a:cubicBezTo>
                <a:cubicBezTo>
                  <a:pt x="24979" y="48646"/>
                  <a:pt x="23289" y="48682"/>
                  <a:pt x="21598" y="48729"/>
                </a:cubicBezTo>
                <a:cubicBezTo>
                  <a:pt x="21646" y="46634"/>
                  <a:pt x="21693" y="44538"/>
                  <a:pt x="21741" y="42443"/>
                </a:cubicBezTo>
                <a:cubicBezTo>
                  <a:pt x="23444" y="42407"/>
                  <a:pt x="25134" y="42371"/>
                  <a:pt x="26825" y="42324"/>
                </a:cubicBezTo>
                <a:close/>
                <a:moveTo>
                  <a:pt x="20872" y="42467"/>
                </a:moveTo>
                <a:lnTo>
                  <a:pt x="20872" y="42467"/>
                </a:lnTo>
                <a:cubicBezTo>
                  <a:pt x="20824" y="44562"/>
                  <a:pt x="20765" y="46658"/>
                  <a:pt x="20717" y="48753"/>
                </a:cubicBezTo>
                <a:cubicBezTo>
                  <a:pt x="19217" y="48801"/>
                  <a:pt x="17729" y="48837"/>
                  <a:pt x="16228" y="48884"/>
                </a:cubicBezTo>
                <a:lnTo>
                  <a:pt x="15645" y="48896"/>
                </a:lnTo>
                <a:cubicBezTo>
                  <a:pt x="15693" y="46801"/>
                  <a:pt x="15740" y="44693"/>
                  <a:pt x="15788" y="42598"/>
                </a:cubicBezTo>
                <a:cubicBezTo>
                  <a:pt x="17479" y="42550"/>
                  <a:pt x="19181" y="42514"/>
                  <a:pt x="20872" y="42467"/>
                </a:cubicBezTo>
                <a:close/>
                <a:moveTo>
                  <a:pt x="14919" y="42621"/>
                </a:moveTo>
                <a:cubicBezTo>
                  <a:pt x="14859" y="44729"/>
                  <a:pt x="14812" y="46824"/>
                  <a:pt x="14764" y="48932"/>
                </a:cubicBezTo>
                <a:cubicBezTo>
                  <a:pt x="13073" y="48979"/>
                  <a:pt x="11383" y="49039"/>
                  <a:pt x="9692" y="49110"/>
                </a:cubicBezTo>
                <a:cubicBezTo>
                  <a:pt x="9739" y="46991"/>
                  <a:pt x="9787" y="44872"/>
                  <a:pt x="9835" y="42752"/>
                </a:cubicBezTo>
                <a:cubicBezTo>
                  <a:pt x="11371" y="42717"/>
                  <a:pt x="12907" y="42669"/>
                  <a:pt x="14442" y="42633"/>
                </a:cubicBezTo>
                <a:cubicBezTo>
                  <a:pt x="14609" y="42633"/>
                  <a:pt x="14764" y="42621"/>
                  <a:pt x="14919" y="42621"/>
                </a:cubicBezTo>
                <a:close/>
                <a:moveTo>
                  <a:pt x="62389" y="48884"/>
                </a:moveTo>
                <a:cubicBezTo>
                  <a:pt x="62341" y="50956"/>
                  <a:pt x="62294" y="53028"/>
                  <a:pt x="62246" y="55111"/>
                </a:cubicBezTo>
                <a:cubicBezTo>
                  <a:pt x="61067" y="55123"/>
                  <a:pt x="59877" y="55135"/>
                  <a:pt x="58698" y="55147"/>
                </a:cubicBezTo>
                <a:cubicBezTo>
                  <a:pt x="58198" y="55147"/>
                  <a:pt x="57686" y="55147"/>
                  <a:pt x="57174" y="55159"/>
                </a:cubicBezTo>
                <a:cubicBezTo>
                  <a:pt x="57222" y="53075"/>
                  <a:pt x="57269" y="50992"/>
                  <a:pt x="57317" y="48908"/>
                </a:cubicBezTo>
                <a:cubicBezTo>
                  <a:pt x="59008" y="48896"/>
                  <a:pt x="60698" y="48884"/>
                  <a:pt x="62389" y="48884"/>
                </a:cubicBezTo>
                <a:close/>
                <a:moveTo>
                  <a:pt x="56436" y="48908"/>
                </a:moveTo>
                <a:lnTo>
                  <a:pt x="56436" y="48908"/>
                </a:lnTo>
                <a:cubicBezTo>
                  <a:pt x="56388" y="50992"/>
                  <a:pt x="56329" y="53075"/>
                  <a:pt x="56293" y="55159"/>
                </a:cubicBezTo>
                <a:cubicBezTo>
                  <a:pt x="54602" y="55171"/>
                  <a:pt x="52912" y="55183"/>
                  <a:pt x="51221" y="55194"/>
                </a:cubicBezTo>
                <a:cubicBezTo>
                  <a:pt x="51268" y="53111"/>
                  <a:pt x="51316" y="51027"/>
                  <a:pt x="51364" y="48944"/>
                </a:cubicBezTo>
                <a:cubicBezTo>
                  <a:pt x="53054" y="48932"/>
                  <a:pt x="54745" y="48920"/>
                  <a:pt x="56436" y="48908"/>
                </a:cubicBezTo>
                <a:close/>
                <a:moveTo>
                  <a:pt x="50483" y="48956"/>
                </a:moveTo>
                <a:cubicBezTo>
                  <a:pt x="50435" y="51039"/>
                  <a:pt x="50375" y="53123"/>
                  <a:pt x="50340" y="55206"/>
                </a:cubicBezTo>
                <a:cubicBezTo>
                  <a:pt x="48649" y="55218"/>
                  <a:pt x="46958" y="55242"/>
                  <a:pt x="45268" y="55254"/>
                </a:cubicBezTo>
                <a:cubicBezTo>
                  <a:pt x="45315" y="53170"/>
                  <a:pt x="45363" y="51087"/>
                  <a:pt x="45411" y="49015"/>
                </a:cubicBezTo>
                <a:cubicBezTo>
                  <a:pt x="47101" y="48991"/>
                  <a:pt x="48792" y="48968"/>
                  <a:pt x="50483" y="48956"/>
                </a:cubicBezTo>
                <a:close/>
                <a:moveTo>
                  <a:pt x="44530" y="49015"/>
                </a:moveTo>
                <a:lnTo>
                  <a:pt x="44530" y="49015"/>
                </a:lnTo>
                <a:cubicBezTo>
                  <a:pt x="44482" y="51099"/>
                  <a:pt x="44434" y="53182"/>
                  <a:pt x="44387" y="55266"/>
                </a:cubicBezTo>
                <a:cubicBezTo>
                  <a:pt x="42696" y="55290"/>
                  <a:pt x="41005" y="55314"/>
                  <a:pt x="39315" y="55337"/>
                </a:cubicBezTo>
                <a:cubicBezTo>
                  <a:pt x="39350" y="53254"/>
                  <a:pt x="39398" y="51182"/>
                  <a:pt x="39446" y="49098"/>
                </a:cubicBezTo>
                <a:cubicBezTo>
                  <a:pt x="41148" y="49063"/>
                  <a:pt x="42839" y="49039"/>
                  <a:pt x="44530" y="49015"/>
                </a:cubicBezTo>
                <a:close/>
                <a:moveTo>
                  <a:pt x="38564" y="49110"/>
                </a:moveTo>
                <a:lnTo>
                  <a:pt x="38564" y="49110"/>
                </a:lnTo>
                <a:cubicBezTo>
                  <a:pt x="38517" y="51194"/>
                  <a:pt x="38469" y="53266"/>
                  <a:pt x="38434" y="55349"/>
                </a:cubicBezTo>
                <a:cubicBezTo>
                  <a:pt x="36743" y="55385"/>
                  <a:pt x="35052" y="55421"/>
                  <a:pt x="33361" y="55444"/>
                </a:cubicBezTo>
                <a:cubicBezTo>
                  <a:pt x="33397" y="53361"/>
                  <a:pt x="33445" y="51277"/>
                  <a:pt x="33492" y="49194"/>
                </a:cubicBezTo>
                <a:cubicBezTo>
                  <a:pt x="35183" y="49158"/>
                  <a:pt x="36874" y="49134"/>
                  <a:pt x="38564" y="49110"/>
                </a:cubicBezTo>
                <a:close/>
                <a:moveTo>
                  <a:pt x="32611" y="49206"/>
                </a:moveTo>
                <a:lnTo>
                  <a:pt x="32611" y="49206"/>
                </a:lnTo>
                <a:cubicBezTo>
                  <a:pt x="32564" y="51301"/>
                  <a:pt x="32516" y="53385"/>
                  <a:pt x="32468" y="55468"/>
                </a:cubicBezTo>
                <a:cubicBezTo>
                  <a:pt x="30778" y="55504"/>
                  <a:pt x="29099" y="55540"/>
                  <a:pt x="27408" y="55575"/>
                </a:cubicBezTo>
                <a:cubicBezTo>
                  <a:pt x="27444" y="53492"/>
                  <a:pt x="27492" y="51396"/>
                  <a:pt x="27539" y="49313"/>
                </a:cubicBezTo>
                <a:cubicBezTo>
                  <a:pt x="27932" y="49301"/>
                  <a:pt x="28313" y="49289"/>
                  <a:pt x="28706" y="49289"/>
                </a:cubicBezTo>
                <a:cubicBezTo>
                  <a:pt x="30004" y="49253"/>
                  <a:pt x="31314" y="49229"/>
                  <a:pt x="32611" y="49206"/>
                </a:cubicBezTo>
                <a:close/>
                <a:moveTo>
                  <a:pt x="26658" y="49325"/>
                </a:moveTo>
                <a:cubicBezTo>
                  <a:pt x="26611" y="51420"/>
                  <a:pt x="26563" y="53504"/>
                  <a:pt x="26515" y="55599"/>
                </a:cubicBezTo>
                <a:cubicBezTo>
                  <a:pt x="24825" y="55635"/>
                  <a:pt x="23134" y="55683"/>
                  <a:pt x="21443" y="55730"/>
                </a:cubicBezTo>
                <a:cubicBezTo>
                  <a:pt x="21491" y="53635"/>
                  <a:pt x="21539" y="51539"/>
                  <a:pt x="21586" y="49444"/>
                </a:cubicBezTo>
                <a:cubicBezTo>
                  <a:pt x="23277" y="49408"/>
                  <a:pt x="24968" y="49360"/>
                  <a:pt x="26658" y="49325"/>
                </a:cubicBezTo>
                <a:close/>
                <a:moveTo>
                  <a:pt x="20705" y="49468"/>
                </a:moveTo>
                <a:cubicBezTo>
                  <a:pt x="20657" y="51563"/>
                  <a:pt x="20610" y="53659"/>
                  <a:pt x="20562" y="55754"/>
                </a:cubicBezTo>
                <a:cubicBezTo>
                  <a:pt x="19122" y="55790"/>
                  <a:pt x="17669" y="55837"/>
                  <a:pt x="16228" y="55873"/>
                </a:cubicBezTo>
                <a:cubicBezTo>
                  <a:pt x="15978" y="55885"/>
                  <a:pt x="15740" y="55885"/>
                  <a:pt x="15490" y="55897"/>
                </a:cubicBezTo>
                <a:cubicBezTo>
                  <a:pt x="15538" y="53801"/>
                  <a:pt x="15574" y="51694"/>
                  <a:pt x="15633" y="49599"/>
                </a:cubicBezTo>
                <a:cubicBezTo>
                  <a:pt x="17324" y="49551"/>
                  <a:pt x="19014" y="49515"/>
                  <a:pt x="20705" y="49468"/>
                </a:cubicBezTo>
                <a:close/>
                <a:moveTo>
                  <a:pt x="14740" y="49622"/>
                </a:moveTo>
                <a:cubicBezTo>
                  <a:pt x="14692" y="51718"/>
                  <a:pt x="14645" y="53825"/>
                  <a:pt x="14609" y="55933"/>
                </a:cubicBezTo>
                <a:cubicBezTo>
                  <a:pt x="12918" y="55980"/>
                  <a:pt x="11228" y="56040"/>
                  <a:pt x="9537" y="56111"/>
                </a:cubicBezTo>
                <a:cubicBezTo>
                  <a:pt x="9573" y="53992"/>
                  <a:pt x="9620" y="51873"/>
                  <a:pt x="9668" y="49753"/>
                </a:cubicBezTo>
                <a:cubicBezTo>
                  <a:pt x="11263" y="49718"/>
                  <a:pt x="12859" y="49670"/>
                  <a:pt x="14442" y="49622"/>
                </a:cubicBezTo>
                <a:close/>
                <a:moveTo>
                  <a:pt x="62234" y="55873"/>
                </a:moveTo>
                <a:lnTo>
                  <a:pt x="62234" y="55873"/>
                </a:lnTo>
                <a:cubicBezTo>
                  <a:pt x="62186" y="57957"/>
                  <a:pt x="62151" y="60028"/>
                  <a:pt x="62127" y="62100"/>
                </a:cubicBezTo>
                <a:cubicBezTo>
                  <a:pt x="60984" y="62124"/>
                  <a:pt x="59841" y="62136"/>
                  <a:pt x="58698" y="62136"/>
                </a:cubicBezTo>
                <a:cubicBezTo>
                  <a:pt x="58150" y="62136"/>
                  <a:pt x="57603" y="62148"/>
                  <a:pt x="57055" y="62148"/>
                </a:cubicBezTo>
                <a:cubicBezTo>
                  <a:pt x="57079" y="60064"/>
                  <a:pt x="57114" y="57981"/>
                  <a:pt x="57162" y="55897"/>
                </a:cubicBezTo>
                <a:cubicBezTo>
                  <a:pt x="58853" y="55885"/>
                  <a:pt x="60543" y="55885"/>
                  <a:pt x="62234" y="55873"/>
                </a:cubicBezTo>
                <a:close/>
                <a:moveTo>
                  <a:pt x="56281" y="55909"/>
                </a:moveTo>
                <a:cubicBezTo>
                  <a:pt x="56233" y="57992"/>
                  <a:pt x="56198" y="60076"/>
                  <a:pt x="56174" y="62160"/>
                </a:cubicBezTo>
                <a:cubicBezTo>
                  <a:pt x="54483" y="62160"/>
                  <a:pt x="52792" y="62172"/>
                  <a:pt x="51102" y="62195"/>
                </a:cubicBezTo>
                <a:cubicBezTo>
                  <a:pt x="51126" y="60112"/>
                  <a:pt x="51161" y="58028"/>
                  <a:pt x="51209" y="55945"/>
                </a:cubicBezTo>
                <a:cubicBezTo>
                  <a:pt x="52900" y="55933"/>
                  <a:pt x="54590" y="55909"/>
                  <a:pt x="56281" y="55909"/>
                </a:cubicBezTo>
                <a:close/>
                <a:moveTo>
                  <a:pt x="50328" y="55945"/>
                </a:moveTo>
                <a:lnTo>
                  <a:pt x="50328" y="55945"/>
                </a:lnTo>
                <a:cubicBezTo>
                  <a:pt x="50280" y="58028"/>
                  <a:pt x="50245" y="60112"/>
                  <a:pt x="50221" y="62195"/>
                </a:cubicBezTo>
                <a:cubicBezTo>
                  <a:pt x="48530" y="62219"/>
                  <a:pt x="46839" y="62231"/>
                  <a:pt x="45149" y="62255"/>
                </a:cubicBezTo>
                <a:cubicBezTo>
                  <a:pt x="45172" y="60171"/>
                  <a:pt x="45208" y="58088"/>
                  <a:pt x="45256" y="56004"/>
                </a:cubicBezTo>
                <a:cubicBezTo>
                  <a:pt x="46946" y="55980"/>
                  <a:pt x="48637" y="55968"/>
                  <a:pt x="50328" y="55945"/>
                </a:cubicBezTo>
                <a:close/>
                <a:moveTo>
                  <a:pt x="44375" y="56016"/>
                </a:moveTo>
                <a:cubicBezTo>
                  <a:pt x="44327" y="58100"/>
                  <a:pt x="44291" y="60183"/>
                  <a:pt x="44268" y="62267"/>
                </a:cubicBezTo>
                <a:cubicBezTo>
                  <a:pt x="42577" y="62291"/>
                  <a:pt x="40886" y="62314"/>
                  <a:pt x="39196" y="62338"/>
                </a:cubicBezTo>
                <a:cubicBezTo>
                  <a:pt x="39219" y="60255"/>
                  <a:pt x="39255" y="58171"/>
                  <a:pt x="39303" y="56087"/>
                </a:cubicBezTo>
                <a:cubicBezTo>
                  <a:pt x="40993" y="56064"/>
                  <a:pt x="42684" y="56040"/>
                  <a:pt x="44375" y="56016"/>
                </a:cubicBezTo>
                <a:close/>
                <a:moveTo>
                  <a:pt x="38410" y="56099"/>
                </a:moveTo>
                <a:lnTo>
                  <a:pt x="38410" y="56099"/>
                </a:lnTo>
                <a:cubicBezTo>
                  <a:pt x="38374" y="58183"/>
                  <a:pt x="38338" y="60267"/>
                  <a:pt x="38314" y="62350"/>
                </a:cubicBezTo>
                <a:cubicBezTo>
                  <a:pt x="36624" y="62386"/>
                  <a:pt x="34933" y="62410"/>
                  <a:pt x="33242" y="62445"/>
                </a:cubicBezTo>
                <a:cubicBezTo>
                  <a:pt x="33266" y="60362"/>
                  <a:pt x="33302" y="58278"/>
                  <a:pt x="33350" y="56195"/>
                </a:cubicBezTo>
                <a:cubicBezTo>
                  <a:pt x="35028" y="56159"/>
                  <a:pt x="36719" y="56135"/>
                  <a:pt x="38410" y="56099"/>
                </a:cubicBezTo>
                <a:close/>
                <a:moveTo>
                  <a:pt x="32457" y="56206"/>
                </a:moveTo>
                <a:lnTo>
                  <a:pt x="32457" y="56206"/>
                </a:lnTo>
                <a:cubicBezTo>
                  <a:pt x="32421" y="58290"/>
                  <a:pt x="32385" y="60374"/>
                  <a:pt x="32349" y="62469"/>
                </a:cubicBezTo>
                <a:cubicBezTo>
                  <a:pt x="30659" y="62493"/>
                  <a:pt x="28968" y="62541"/>
                  <a:pt x="27289" y="62576"/>
                </a:cubicBezTo>
                <a:cubicBezTo>
                  <a:pt x="27313" y="60493"/>
                  <a:pt x="27349" y="58397"/>
                  <a:pt x="27385" y="56302"/>
                </a:cubicBezTo>
                <a:cubicBezTo>
                  <a:pt x="27825" y="56302"/>
                  <a:pt x="28266" y="56290"/>
                  <a:pt x="28706" y="56278"/>
                </a:cubicBezTo>
                <a:cubicBezTo>
                  <a:pt x="29956" y="56254"/>
                  <a:pt x="31206" y="56230"/>
                  <a:pt x="32457" y="56206"/>
                </a:cubicBezTo>
                <a:close/>
                <a:moveTo>
                  <a:pt x="26503" y="56326"/>
                </a:moveTo>
                <a:cubicBezTo>
                  <a:pt x="26468" y="58421"/>
                  <a:pt x="26432" y="60505"/>
                  <a:pt x="26396" y="62600"/>
                </a:cubicBezTo>
                <a:cubicBezTo>
                  <a:pt x="24706" y="62636"/>
                  <a:pt x="23015" y="62683"/>
                  <a:pt x="21336" y="62731"/>
                </a:cubicBezTo>
                <a:cubicBezTo>
                  <a:pt x="21360" y="60636"/>
                  <a:pt x="21396" y="58540"/>
                  <a:pt x="21431" y="56445"/>
                </a:cubicBezTo>
                <a:cubicBezTo>
                  <a:pt x="23122" y="56409"/>
                  <a:pt x="24813" y="56361"/>
                  <a:pt x="26503" y="56326"/>
                </a:cubicBezTo>
                <a:close/>
                <a:moveTo>
                  <a:pt x="20550" y="56468"/>
                </a:moveTo>
                <a:lnTo>
                  <a:pt x="20550" y="56468"/>
                </a:lnTo>
                <a:cubicBezTo>
                  <a:pt x="20503" y="58564"/>
                  <a:pt x="20467" y="60659"/>
                  <a:pt x="20443" y="62755"/>
                </a:cubicBezTo>
                <a:cubicBezTo>
                  <a:pt x="19038" y="62791"/>
                  <a:pt x="17633" y="62826"/>
                  <a:pt x="16228" y="62874"/>
                </a:cubicBezTo>
                <a:cubicBezTo>
                  <a:pt x="15943" y="62874"/>
                  <a:pt x="15657" y="62886"/>
                  <a:pt x="15371" y="62898"/>
                </a:cubicBezTo>
                <a:cubicBezTo>
                  <a:pt x="15395" y="60802"/>
                  <a:pt x="15431" y="58695"/>
                  <a:pt x="15478" y="56599"/>
                </a:cubicBezTo>
                <a:cubicBezTo>
                  <a:pt x="17169" y="56552"/>
                  <a:pt x="18860" y="56504"/>
                  <a:pt x="20550" y="56468"/>
                </a:cubicBezTo>
                <a:close/>
                <a:moveTo>
                  <a:pt x="14597" y="56623"/>
                </a:moveTo>
                <a:cubicBezTo>
                  <a:pt x="14550" y="58719"/>
                  <a:pt x="14514" y="60826"/>
                  <a:pt x="14490" y="62934"/>
                </a:cubicBezTo>
                <a:cubicBezTo>
                  <a:pt x="12799" y="62981"/>
                  <a:pt x="11109" y="63041"/>
                  <a:pt x="9418" y="63112"/>
                </a:cubicBezTo>
                <a:cubicBezTo>
                  <a:pt x="9442" y="60993"/>
                  <a:pt x="9478" y="58873"/>
                  <a:pt x="9525" y="56754"/>
                </a:cubicBezTo>
                <a:cubicBezTo>
                  <a:pt x="11156" y="56718"/>
                  <a:pt x="12799" y="56659"/>
                  <a:pt x="14442" y="56623"/>
                </a:cubicBezTo>
                <a:close/>
                <a:moveTo>
                  <a:pt x="62115" y="62874"/>
                </a:moveTo>
                <a:cubicBezTo>
                  <a:pt x="62091" y="64946"/>
                  <a:pt x="62079" y="67029"/>
                  <a:pt x="62067" y="69101"/>
                </a:cubicBezTo>
                <a:cubicBezTo>
                  <a:pt x="60948" y="69113"/>
                  <a:pt x="59829" y="69125"/>
                  <a:pt x="58698" y="69137"/>
                </a:cubicBezTo>
                <a:cubicBezTo>
                  <a:pt x="58138" y="69137"/>
                  <a:pt x="57567" y="69137"/>
                  <a:pt x="56995" y="69149"/>
                </a:cubicBezTo>
                <a:cubicBezTo>
                  <a:pt x="57007" y="67851"/>
                  <a:pt x="57007" y="66565"/>
                  <a:pt x="57019" y="65267"/>
                </a:cubicBezTo>
                <a:cubicBezTo>
                  <a:pt x="57031" y="64481"/>
                  <a:pt x="57031" y="63684"/>
                  <a:pt x="57043" y="62898"/>
                </a:cubicBezTo>
                <a:cubicBezTo>
                  <a:pt x="58734" y="62886"/>
                  <a:pt x="60424" y="62874"/>
                  <a:pt x="62115" y="62874"/>
                </a:cubicBezTo>
                <a:close/>
                <a:moveTo>
                  <a:pt x="56162" y="62898"/>
                </a:moveTo>
                <a:lnTo>
                  <a:pt x="56162" y="62898"/>
                </a:lnTo>
                <a:cubicBezTo>
                  <a:pt x="56138" y="64981"/>
                  <a:pt x="56126" y="67065"/>
                  <a:pt x="56114" y="69149"/>
                </a:cubicBezTo>
                <a:cubicBezTo>
                  <a:pt x="54424" y="69160"/>
                  <a:pt x="52733" y="69172"/>
                  <a:pt x="51042" y="69184"/>
                </a:cubicBezTo>
                <a:cubicBezTo>
                  <a:pt x="51054" y="67875"/>
                  <a:pt x="51054" y="66577"/>
                  <a:pt x="51066" y="65267"/>
                </a:cubicBezTo>
                <a:cubicBezTo>
                  <a:pt x="51078" y="64493"/>
                  <a:pt x="51078" y="63719"/>
                  <a:pt x="51090" y="62934"/>
                </a:cubicBezTo>
                <a:cubicBezTo>
                  <a:pt x="52781" y="62922"/>
                  <a:pt x="54471" y="62910"/>
                  <a:pt x="56162" y="62898"/>
                </a:cubicBezTo>
                <a:close/>
                <a:moveTo>
                  <a:pt x="50209" y="62945"/>
                </a:moveTo>
                <a:lnTo>
                  <a:pt x="50209" y="62945"/>
                </a:lnTo>
                <a:cubicBezTo>
                  <a:pt x="50185" y="65029"/>
                  <a:pt x="50173" y="67113"/>
                  <a:pt x="50161" y="69196"/>
                </a:cubicBezTo>
                <a:cubicBezTo>
                  <a:pt x="48470" y="69208"/>
                  <a:pt x="46780" y="69232"/>
                  <a:pt x="45089" y="69244"/>
                </a:cubicBezTo>
                <a:cubicBezTo>
                  <a:pt x="45101" y="67922"/>
                  <a:pt x="45101" y="66601"/>
                  <a:pt x="45113" y="65267"/>
                </a:cubicBezTo>
                <a:cubicBezTo>
                  <a:pt x="45125" y="64517"/>
                  <a:pt x="45125" y="63755"/>
                  <a:pt x="45137" y="63005"/>
                </a:cubicBezTo>
                <a:cubicBezTo>
                  <a:pt x="46827" y="62981"/>
                  <a:pt x="48518" y="62957"/>
                  <a:pt x="50209" y="62945"/>
                </a:cubicBezTo>
                <a:close/>
                <a:moveTo>
                  <a:pt x="44256" y="63017"/>
                </a:moveTo>
                <a:lnTo>
                  <a:pt x="44256" y="63017"/>
                </a:lnTo>
                <a:cubicBezTo>
                  <a:pt x="44232" y="65100"/>
                  <a:pt x="44220" y="67172"/>
                  <a:pt x="44208" y="69256"/>
                </a:cubicBezTo>
                <a:cubicBezTo>
                  <a:pt x="42517" y="69280"/>
                  <a:pt x="40827" y="69303"/>
                  <a:pt x="39136" y="69339"/>
                </a:cubicBezTo>
                <a:cubicBezTo>
                  <a:pt x="39148" y="67982"/>
                  <a:pt x="39148" y="66624"/>
                  <a:pt x="39160" y="65267"/>
                </a:cubicBezTo>
                <a:cubicBezTo>
                  <a:pt x="39172" y="64541"/>
                  <a:pt x="39172" y="63815"/>
                  <a:pt x="39184" y="63088"/>
                </a:cubicBezTo>
                <a:cubicBezTo>
                  <a:pt x="40874" y="63064"/>
                  <a:pt x="42565" y="63041"/>
                  <a:pt x="44256" y="63017"/>
                </a:cubicBezTo>
                <a:close/>
                <a:moveTo>
                  <a:pt x="38303" y="63100"/>
                </a:moveTo>
                <a:cubicBezTo>
                  <a:pt x="38279" y="65184"/>
                  <a:pt x="38267" y="67267"/>
                  <a:pt x="38255" y="69351"/>
                </a:cubicBezTo>
                <a:cubicBezTo>
                  <a:pt x="36564" y="69375"/>
                  <a:pt x="34874" y="69410"/>
                  <a:pt x="33195" y="69446"/>
                </a:cubicBezTo>
                <a:cubicBezTo>
                  <a:pt x="33195" y="68053"/>
                  <a:pt x="33195" y="66660"/>
                  <a:pt x="33207" y="65267"/>
                </a:cubicBezTo>
                <a:cubicBezTo>
                  <a:pt x="33219" y="64577"/>
                  <a:pt x="33219" y="63886"/>
                  <a:pt x="33230" y="63184"/>
                </a:cubicBezTo>
                <a:cubicBezTo>
                  <a:pt x="34921" y="63160"/>
                  <a:pt x="36612" y="63124"/>
                  <a:pt x="38303" y="63100"/>
                </a:cubicBezTo>
                <a:close/>
                <a:moveTo>
                  <a:pt x="32349" y="63207"/>
                </a:moveTo>
                <a:lnTo>
                  <a:pt x="32349" y="63207"/>
                </a:lnTo>
                <a:cubicBezTo>
                  <a:pt x="32326" y="65291"/>
                  <a:pt x="32314" y="67375"/>
                  <a:pt x="32302" y="69458"/>
                </a:cubicBezTo>
                <a:cubicBezTo>
                  <a:pt x="30611" y="69494"/>
                  <a:pt x="28920" y="69530"/>
                  <a:pt x="27242" y="69577"/>
                </a:cubicBezTo>
                <a:cubicBezTo>
                  <a:pt x="27242" y="68137"/>
                  <a:pt x="27242" y="66708"/>
                  <a:pt x="27254" y="65267"/>
                </a:cubicBezTo>
                <a:cubicBezTo>
                  <a:pt x="27265" y="64612"/>
                  <a:pt x="27265" y="63957"/>
                  <a:pt x="27277" y="63303"/>
                </a:cubicBezTo>
                <a:lnTo>
                  <a:pt x="28706" y="63279"/>
                </a:lnTo>
                <a:cubicBezTo>
                  <a:pt x="29921" y="63243"/>
                  <a:pt x="31135" y="63231"/>
                  <a:pt x="32349" y="63207"/>
                </a:cubicBezTo>
                <a:close/>
                <a:moveTo>
                  <a:pt x="26396" y="63326"/>
                </a:moveTo>
                <a:cubicBezTo>
                  <a:pt x="26372" y="65410"/>
                  <a:pt x="26349" y="67505"/>
                  <a:pt x="26349" y="69589"/>
                </a:cubicBezTo>
                <a:cubicBezTo>
                  <a:pt x="24658" y="69637"/>
                  <a:pt x="22967" y="69672"/>
                  <a:pt x="21289" y="69720"/>
                </a:cubicBezTo>
                <a:cubicBezTo>
                  <a:pt x="21289" y="68244"/>
                  <a:pt x="21289" y="66755"/>
                  <a:pt x="21300" y="65267"/>
                </a:cubicBezTo>
                <a:cubicBezTo>
                  <a:pt x="21312" y="64660"/>
                  <a:pt x="21312" y="64053"/>
                  <a:pt x="21324" y="63445"/>
                </a:cubicBezTo>
                <a:cubicBezTo>
                  <a:pt x="23015" y="63398"/>
                  <a:pt x="24706" y="63362"/>
                  <a:pt x="26396" y="63326"/>
                </a:cubicBezTo>
                <a:close/>
                <a:moveTo>
                  <a:pt x="20443" y="63469"/>
                </a:moveTo>
                <a:lnTo>
                  <a:pt x="20443" y="63469"/>
                </a:lnTo>
                <a:cubicBezTo>
                  <a:pt x="20419" y="65565"/>
                  <a:pt x="20396" y="67660"/>
                  <a:pt x="20396" y="69744"/>
                </a:cubicBezTo>
                <a:cubicBezTo>
                  <a:pt x="19014" y="69791"/>
                  <a:pt x="17621" y="69827"/>
                  <a:pt x="16228" y="69863"/>
                </a:cubicBezTo>
                <a:cubicBezTo>
                  <a:pt x="15931" y="69875"/>
                  <a:pt x="15633" y="69887"/>
                  <a:pt x="15323" y="69899"/>
                </a:cubicBezTo>
                <a:cubicBezTo>
                  <a:pt x="15323" y="68351"/>
                  <a:pt x="15335" y="66815"/>
                  <a:pt x="15347" y="65267"/>
                </a:cubicBezTo>
                <a:cubicBezTo>
                  <a:pt x="15359" y="64708"/>
                  <a:pt x="15359" y="64148"/>
                  <a:pt x="15371" y="63600"/>
                </a:cubicBezTo>
                <a:cubicBezTo>
                  <a:pt x="17062" y="63553"/>
                  <a:pt x="18752" y="63505"/>
                  <a:pt x="20443" y="63469"/>
                </a:cubicBezTo>
                <a:close/>
                <a:moveTo>
                  <a:pt x="14490" y="63612"/>
                </a:moveTo>
                <a:cubicBezTo>
                  <a:pt x="14466" y="65720"/>
                  <a:pt x="14454" y="67815"/>
                  <a:pt x="14454" y="69922"/>
                </a:cubicBezTo>
                <a:cubicBezTo>
                  <a:pt x="12764" y="69982"/>
                  <a:pt x="11073" y="70042"/>
                  <a:pt x="9382" y="70113"/>
                </a:cubicBezTo>
                <a:cubicBezTo>
                  <a:pt x="9370" y="68494"/>
                  <a:pt x="9382" y="66886"/>
                  <a:pt x="9394" y="65267"/>
                </a:cubicBezTo>
                <a:cubicBezTo>
                  <a:pt x="9406" y="64767"/>
                  <a:pt x="9406" y="64255"/>
                  <a:pt x="9418" y="63755"/>
                </a:cubicBezTo>
                <a:cubicBezTo>
                  <a:pt x="11097" y="63707"/>
                  <a:pt x="12764" y="63660"/>
                  <a:pt x="14454" y="63612"/>
                </a:cubicBezTo>
                <a:close/>
                <a:moveTo>
                  <a:pt x="62067" y="69863"/>
                </a:moveTo>
                <a:cubicBezTo>
                  <a:pt x="62067" y="71947"/>
                  <a:pt x="62079" y="74018"/>
                  <a:pt x="62103" y="76090"/>
                </a:cubicBezTo>
                <a:cubicBezTo>
                  <a:pt x="60972" y="76114"/>
                  <a:pt x="59841" y="76126"/>
                  <a:pt x="58698" y="76126"/>
                </a:cubicBezTo>
                <a:cubicBezTo>
                  <a:pt x="58150" y="76126"/>
                  <a:pt x="57591" y="76138"/>
                  <a:pt x="57043" y="76138"/>
                </a:cubicBezTo>
                <a:cubicBezTo>
                  <a:pt x="57007" y="74054"/>
                  <a:pt x="56995" y="71970"/>
                  <a:pt x="56995" y="69887"/>
                </a:cubicBezTo>
                <a:cubicBezTo>
                  <a:pt x="58686" y="69875"/>
                  <a:pt x="60377" y="69875"/>
                  <a:pt x="62067" y="69863"/>
                </a:cubicBezTo>
                <a:close/>
                <a:moveTo>
                  <a:pt x="56114" y="69899"/>
                </a:moveTo>
                <a:cubicBezTo>
                  <a:pt x="56114" y="71982"/>
                  <a:pt x="56126" y="74066"/>
                  <a:pt x="56162" y="76149"/>
                </a:cubicBezTo>
                <a:cubicBezTo>
                  <a:pt x="54471" y="76149"/>
                  <a:pt x="52781" y="76161"/>
                  <a:pt x="51090" y="76185"/>
                </a:cubicBezTo>
                <a:cubicBezTo>
                  <a:pt x="51054" y="74102"/>
                  <a:pt x="51042" y="72018"/>
                  <a:pt x="51042" y="69934"/>
                </a:cubicBezTo>
                <a:cubicBezTo>
                  <a:pt x="52733" y="69922"/>
                  <a:pt x="54424" y="69899"/>
                  <a:pt x="56114" y="69899"/>
                </a:cubicBezTo>
                <a:close/>
                <a:moveTo>
                  <a:pt x="50161" y="69934"/>
                </a:moveTo>
                <a:cubicBezTo>
                  <a:pt x="50161" y="72018"/>
                  <a:pt x="50173" y="74102"/>
                  <a:pt x="50209" y="76185"/>
                </a:cubicBezTo>
                <a:cubicBezTo>
                  <a:pt x="48518" y="76197"/>
                  <a:pt x="46827" y="76221"/>
                  <a:pt x="45137" y="76245"/>
                </a:cubicBezTo>
                <a:cubicBezTo>
                  <a:pt x="45101" y="74161"/>
                  <a:pt x="45089" y="72077"/>
                  <a:pt x="45089" y="69994"/>
                </a:cubicBezTo>
                <a:cubicBezTo>
                  <a:pt x="46780" y="69982"/>
                  <a:pt x="48470" y="69958"/>
                  <a:pt x="50161" y="69934"/>
                </a:cubicBezTo>
                <a:close/>
                <a:moveTo>
                  <a:pt x="44208" y="70006"/>
                </a:moveTo>
                <a:cubicBezTo>
                  <a:pt x="44208" y="72089"/>
                  <a:pt x="44220" y="74173"/>
                  <a:pt x="44256" y="76257"/>
                </a:cubicBezTo>
                <a:cubicBezTo>
                  <a:pt x="42565" y="76280"/>
                  <a:pt x="40874" y="76304"/>
                  <a:pt x="39184" y="76328"/>
                </a:cubicBezTo>
                <a:cubicBezTo>
                  <a:pt x="39148" y="74244"/>
                  <a:pt x="39136" y="72161"/>
                  <a:pt x="39136" y="70089"/>
                </a:cubicBezTo>
                <a:cubicBezTo>
                  <a:pt x="40827" y="70053"/>
                  <a:pt x="42517" y="70030"/>
                  <a:pt x="44208" y="70006"/>
                </a:cubicBezTo>
                <a:close/>
                <a:moveTo>
                  <a:pt x="38255" y="70101"/>
                </a:moveTo>
                <a:cubicBezTo>
                  <a:pt x="38255" y="72185"/>
                  <a:pt x="38267" y="74256"/>
                  <a:pt x="38303" y="76340"/>
                </a:cubicBezTo>
                <a:cubicBezTo>
                  <a:pt x="36612" y="76376"/>
                  <a:pt x="34921" y="76399"/>
                  <a:pt x="33230" y="76435"/>
                </a:cubicBezTo>
                <a:cubicBezTo>
                  <a:pt x="33195" y="74352"/>
                  <a:pt x="33183" y="72268"/>
                  <a:pt x="33183" y="70184"/>
                </a:cubicBezTo>
                <a:cubicBezTo>
                  <a:pt x="34874" y="70149"/>
                  <a:pt x="36564" y="70125"/>
                  <a:pt x="38255" y="70101"/>
                </a:cubicBezTo>
                <a:close/>
                <a:moveTo>
                  <a:pt x="32302" y="70196"/>
                </a:moveTo>
                <a:cubicBezTo>
                  <a:pt x="32302" y="72280"/>
                  <a:pt x="32314" y="74363"/>
                  <a:pt x="32349" y="76459"/>
                </a:cubicBezTo>
                <a:cubicBezTo>
                  <a:pt x="30659" y="76483"/>
                  <a:pt x="28968" y="76530"/>
                  <a:pt x="27277" y="76566"/>
                </a:cubicBezTo>
                <a:cubicBezTo>
                  <a:pt x="27254" y="74483"/>
                  <a:pt x="27230" y="72387"/>
                  <a:pt x="27230" y="70303"/>
                </a:cubicBezTo>
                <a:cubicBezTo>
                  <a:pt x="27718" y="70292"/>
                  <a:pt x="28206" y="70280"/>
                  <a:pt x="28706" y="70268"/>
                </a:cubicBezTo>
                <a:cubicBezTo>
                  <a:pt x="29897" y="70244"/>
                  <a:pt x="31099" y="70220"/>
                  <a:pt x="32302" y="70196"/>
                </a:cubicBezTo>
                <a:close/>
                <a:moveTo>
                  <a:pt x="26349" y="70315"/>
                </a:moveTo>
                <a:cubicBezTo>
                  <a:pt x="26349" y="72411"/>
                  <a:pt x="26372" y="74494"/>
                  <a:pt x="26396" y="76590"/>
                </a:cubicBezTo>
                <a:cubicBezTo>
                  <a:pt x="24706" y="76626"/>
                  <a:pt x="23015" y="76673"/>
                  <a:pt x="21324" y="76721"/>
                </a:cubicBezTo>
                <a:cubicBezTo>
                  <a:pt x="21300" y="74625"/>
                  <a:pt x="21277" y="72530"/>
                  <a:pt x="21277" y="70434"/>
                </a:cubicBezTo>
                <a:cubicBezTo>
                  <a:pt x="22967" y="70399"/>
                  <a:pt x="24658" y="70351"/>
                  <a:pt x="26349" y="70315"/>
                </a:cubicBezTo>
                <a:close/>
                <a:moveTo>
                  <a:pt x="20396" y="70458"/>
                </a:moveTo>
                <a:cubicBezTo>
                  <a:pt x="20396" y="72554"/>
                  <a:pt x="20419" y="74649"/>
                  <a:pt x="20443" y="76745"/>
                </a:cubicBezTo>
                <a:cubicBezTo>
                  <a:pt x="19038" y="76780"/>
                  <a:pt x="17633" y="76816"/>
                  <a:pt x="16228" y="76864"/>
                </a:cubicBezTo>
                <a:cubicBezTo>
                  <a:pt x="15943" y="76864"/>
                  <a:pt x="15657" y="76876"/>
                  <a:pt x="15383" y="76888"/>
                </a:cubicBezTo>
                <a:cubicBezTo>
                  <a:pt x="15347" y="74792"/>
                  <a:pt x="15323" y="72685"/>
                  <a:pt x="15323" y="70589"/>
                </a:cubicBezTo>
                <a:cubicBezTo>
                  <a:pt x="17014" y="70542"/>
                  <a:pt x="18705" y="70506"/>
                  <a:pt x="20396" y="70458"/>
                </a:cubicBezTo>
                <a:close/>
                <a:moveTo>
                  <a:pt x="14442" y="70613"/>
                </a:moveTo>
                <a:cubicBezTo>
                  <a:pt x="14454" y="72709"/>
                  <a:pt x="14466" y="74816"/>
                  <a:pt x="14502" y="76911"/>
                </a:cubicBezTo>
                <a:cubicBezTo>
                  <a:pt x="12811" y="76971"/>
                  <a:pt x="11121" y="77030"/>
                  <a:pt x="9430" y="77102"/>
                </a:cubicBezTo>
                <a:cubicBezTo>
                  <a:pt x="9394" y="74983"/>
                  <a:pt x="9382" y="72863"/>
                  <a:pt x="9370" y="70744"/>
                </a:cubicBezTo>
                <a:cubicBezTo>
                  <a:pt x="11061" y="70708"/>
                  <a:pt x="12752" y="70661"/>
                  <a:pt x="14442" y="70613"/>
                </a:cubicBezTo>
                <a:close/>
                <a:moveTo>
                  <a:pt x="62127" y="76864"/>
                </a:moveTo>
                <a:cubicBezTo>
                  <a:pt x="62151" y="78935"/>
                  <a:pt x="62198" y="81019"/>
                  <a:pt x="62270" y="83091"/>
                </a:cubicBezTo>
                <a:cubicBezTo>
                  <a:pt x="61079" y="83103"/>
                  <a:pt x="59889" y="83115"/>
                  <a:pt x="58698" y="83126"/>
                </a:cubicBezTo>
                <a:cubicBezTo>
                  <a:pt x="58198" y="83126"/>
                  <a:pt x="57698" y="83126"/>
                  <a:pt x="57198" y="83138"/>
                </a:cubicBezTo>
                <a:cubicBezTo>
                  <a:pt x="57126" y="81055"/>
                  <a:pt x="57079" y="78971"/>
                  <a:pt x="57055" y="76888"/>
                </a:cubicBezTo>
                <a:cubicBezTo>
                  <a:pt x="58746" y="76876"/>
                  <a:pt x="60436" y="76864"/>
                  <a:pt x="62127" y="76864"/>
                </a:cubicBezTo>
                <a:close/>
                <a:moveTo>
                  <a:pt x="56162" y="76888"/>
                </a:moveTo>
                <a:cubicBezTo>
                  <a:pt x="56198" y="78971"/>
                  <a:pt x="56245" y="81055"/>
                  <a:pt x="56317" y="83138"/>
                </a:cubicBezTo>
                <a:cubicBezTo>
                  <a:pt x="54626" y="83150"/>
                  <a:pt x="52935" y="83162"/>
                  <a:pt x="51245" y="83174"/>
                </a:cubicBezTo>
                <a:cubicBezTo>
                  <a:pt x="51173" y="81090"/>
                  <a:pt x="51126" y="79007"/>
                  <a:pt x="51102" y="76923"/>
                </a:cubicBezTo>
                <a:cubicBezTo>
                  <a:pt x="52792" y="76911"/>
                  <a:pt x="54483" y="76900"/>
                  <a:pt x="56162" y="76888"/>
                </a:cubicBezTo>
                <a:close/>
                <a:moveTo>
                  <a:pt x="50221" y="76935"/>
                </a:moveTo>
                <a:cubicBezTo>
                  <a:pt x="50245" y="79019"/>
                  <a:pt x="50292" y="81102"/>
                  <a:pt x="50364" y="83186"/>
                </a:cubicBezTo>
                <a:cubicBezTo>
                  <a:pt x="48673" y="83198"/>
                  <a:pt x="46982" y="83222"/>
                  <a:pt x="45292" y="83234"/>
                </a:cubicBezTo>
                <a:cubicBezTo>
                  <a:pt x="45220" y="81150"/>
                  <a:pt x="45172" y="79078"/>
                  <a:pt x="45149" y="76995"/>
                </a:cubicBezTo>
                <a:cubicBezTo>
                  <a:pt x="46839" y="76971"/>
                  <a:pt x="48530" y="76947"/>
                  <a:pt x="50221" y="76935"/>
                </a:cubicBezTo>
                <a:close/>
                <a:moveTo>
                  <a:pt x="44268" y="77007"/>
                </a:moveTo>
                <a:cubicBezTo>
                  <a:pt x="44303" y="79090"/>
                  <a:pt x="44351" y="81162"/>
                  <a:pt x="44410" y="83246"/>
                </a:cubicBezTo>
                <a:cubicBezTo>
                  <a:pt x="42720" y="83269"/>
                  <a:pt x="41029" y="83293"/>
                  <a:pt x="39338" y="83317"/>
                </a:cubicBezTo>
                <a:cubicBezTo>
                  <a:pt x="39279" y="81245"/>
                  <a:pt x="39231" y="79162"/>
                  <a:pt x="39196" y="77078"/>
                </a:cubicBezTo>
                <a:cubicBezTo>
                  <a:pt x="40886" y="77054"/>
                  <a:pt x="42577" y="77030"/>
                  <a:pt x="44268" y="77007"/>
                </a:cubicBezTo>
                <a:close/>
                <a:moveTo>
                  <a:pt x="38314" y="77090"/>
                </a:moveTo>
                <a:cubicBezTo>
                  <a:pt x="38350" y="79174"/>
                  <a:pt x="38398" y="81257"/>
                  <a:pt x="38469" y="83341"/>
                </a:cubicBezTo>
                <a:cubicBezTo>
                  <a:pt x="36779" y="83365"/>
                  <a:pt x="35088" y="83400"/>
                  <a:pt x="33397" y="83424"/>
                </a:cubicBezTo>
                <a:cubicBezTo>
                  <a:pt x="33326" y="81341"/>
                  <a:pt x="33278" y="79257"/>
                  <a:pt x="33242" y="77173"/>
                </a:cubicBezTo>
                <a:cubicBezTo>
                  <a:pt x="34933" y="77150"/>
                  <a:pt x="36624" y="77114"/>
                  <a:pt x="38314" y="77090"/>
                </a:cubicBezTo>
                <a:close/>
                <a:moveTo>
                  <a:pt x="32361" y="77197"/>
                </a:moveTo>
                <a:cubicBezTo>
                  <a:pt x="32397" y="79281"/>
                  <a:pt x="32445" y="81364"/>
                  <a:pt x="32516" y="83448"/>
                </a:cubicBezTo>
                <a:cubicBezTo>
                  <a:pt x="30825" y="83484"/>
                  <a:pt x="29135" y="83519"/>
                  <a:pt x="27444" y="83555"/>
                </a:cubicBezTo>
                <a:cubicBezTo>
                  <a:pt x="27373" y="81471"/>
                  <a:pt x="27325" y="79388"/>
                  <a:pt x="27289" y="77292"/>
                </a:cubicBezTo>
                <a:lnTo>
                  <a:pt x="28706" y="77257"/>
                </a:lnTo>
                <a:cubicBezTo>
                  <a:pt x="29921" y="77233"/>
                  <a:pt x="31135" y="77221"/>
                  <a:pt x="32361" y="77197"/>
                </a:cubicBezTo>
                <a:close/>
                <a:moveTo>
                  <a:pt x="26408" y="77316"/>
                </a:moveTo>
                <a:cubicBezTo>
                  <a:pt x="26444" y="79400"/>
                  <a:pt x="26492" y="81495"/>
                  <a:pt x="26563" y="83579"/>
                </a:cubicBezTo>
                <a:cubicBezTo>
                  <a:pt x="24872" y="83615"/>
                  <a:pt x="23194" y="83662"/>
                  <a:pt x="21503" y="83710"/>
                </a:cubicBezTo>
                <a:cubicBezTo>
                  <a:pt x="21431" y="81614"/>
                  <a:pt x="21372" y="79519"/>
                  <a:pt x="21336" y="77435"/>
                </a:cubicBezTo>
                <a:cubicBezTo>
                  <a:pt x="23027" y="77388"/>
                  <a:pt x="24718" y="77352"/>
                  <a:pt x="26408" y="77316"/>
                </a:cubicBezTo>
                <a:close/>
                <a:moveTo>
                  <a:pt x="20455" y="77459"/>
                </a:moveTo>
                <a:cubicBezTo>
                  <a:pt x="20491" y="79543"/>
                  <a:pt x="20550" y="81638"/>
                  <a:pt x="20622" y="83734"/>
                </a:cubicBezTo>
                <a:cubicBezTo>
                  <a:pt x="19157" y="83769"/>
                  <a:pt x="17693" y="83817"/>
                  <a:pt x="16228" y="83853"/>
                </a:cubicBezTo>
                <a:cubicBezTo>
                  <a:pt x="16002" y="83865"/>
                  <a:pt x="15776" y="83865"/>
                  <a:pt x="15550" y="83877"/>
                </a:cubicBezTo>
                <a:cubicBezTo>
                  <a:pt x="15478" y="81781"/>
                  <a:pt x="15431" y="79686"/>
                  <a:pt x="15383" y="77578"/>
                </a:cubicBezTo>
                <a:cubicBezTo>
                  <a:pt x="17074" y="77542"/>
                  <a:pt x="18764" y="77495"/>
                  <a:pt x="20455" y="77459"/>
                </a:cubicBezTo>
                <a:close/>
                <a:moveTo>
                  <a:pt x="14514" y="77602"/>
                </a:moveTo>
                <a:cubicBezTo>
                  <a:pt x="14550" y="79662"/>
                  <a:pt x="14597" y="81722"/>
                  <a:pt x="14669" y="83781"/>
                </a:cubicBezTo>
                <a:cubicBezTo>
                  <a:pt x="14669" y="83817"/>
                  <a:pt x="14669" y="83865"/>
                  <a:pt x="14669" y="83900"/>
                </a:cubicBezTo>
                <a:cubicBezTo>
                  <a:pt x="12978" y="83960"/>
                  <a:pt x="11299" y="84019"/>
                  <a:pt x="9608" y="84091"/>
                </a:cubicBezTo>
                <a:cubicBezTo>
                  <a:pt x="9525" y="81972"/>
                  <a:pt x="9478" y="79852"/>
                  <a:pt x="9442" y="77745"/>
                </a:cubicBezTo>
                <a:cubicBezTo>
                  <a:pt x="11109" y="77697"/>
                  <a:pt x="12776" y="77650"/>
                  <a:pt x="14442" y="77602"/>
                </a:cubicBezTo>
                <a:close/>
                <a:moveTo>
                  <a:pt x="62294" y="83853"/>
                </a:moveTo>
                <a:cubicBezTo>
                  <a:pt x="62365" y="85936"/>
                  <a:pt x="62460" y="88008"/>
                  <a:pt x="62579" y="90080"/>
                </a:cubicBezTo>
                <a:cubicBezTo>
                  <a:pt x="61282" y="90092"/>
                  <a:pt x="59996" y="90115"/>
                  <a:pt x="58698" y="90115"/>
                </a:cubicBezTo>
                <a:cubicBezTo>
                  <a:pt x="58305" y="90115"/>
                  <a:pt x="57912" y="90127"/>
                  <a:pt x="57507" y="90127"/>
                </a:cubicBezTo>
                <a:cubicBezTo>
                  <a:pt x="57436" y="88782"/>
                  <a:pt x="57364" y="87448"/>
                  <a:pt x="57305" y="86115"/>
                </a:cubicBezTo>
                <a:cubicBezTo>
                  <a:pt x="57281" y="85365"/>
                  <a:pt x="57245" y="84615"/>
                  <a:pt x="57222" y="83877"/>
                </a:cubicBezTo>
                <a:cubicBezTo>
                  <a:pt x="58912" y="83865"/>
                  <a:pt x="60603" y="83865"/>
                  <a:pt x="62294" y="83853"/>
                </a:cubicBezTo>
                <a:close/>
                <a:moveTo>
                  <a:pt x="56341" y="83877"/>
                </a:moveTo>
                <a:cubicBezTo>
                  <a:pt x="56412" y="85960"/>
                  <a:pt x="56507" y="88044"/>
                  <a:pt x="56626" y="90127"/>
                </a:cubicBezTo>
                <a:cubicBezTo>
                  <a:pt x="54936" y="90139"/>
                  <a:pt x="53245" y="90151"/>
                  <a:pt x="51554" y="90163"/>
                </a:cubicBezTo>
                <a:cubicBezTo>
                  <a:pt x="51483" y="88818"/>
                  <a:pt x="51411" y="87460"/>
                  <a:pt x="51352" y="86115"/>
                </a:cubicBezTo>
                <a:cubicBezTo>
                  <a:pt x="51328" y="85377"/>
                  <a:pt x="51304" y="84650"/>
                  <a:pt x="51268" y="83924"/>
                </a:cubicBezTo>
                <a:cubicBezTo>
                  <a:pt x="52959" y="83900"/>
                  <a:pt x="54650" y="83888"/>
                  <a:pt x="56341" y="83877"/>
                </a:cubicBezTo>
                <a:close/>
                <a:moveTo>
                  <a:pt x="50387" y="83924"/>
                </a:moveTo>
                <a:cubicBezTo>
                  <a:pt x="50471" y="86008"/>
                  <a:pt x="50554" y="88091"/>
                  <a:pt x="50673" y="90175"/>
                </a:cubicBezTo>
                <a:cubicBezTo>
                  <a:pt x="48982" y="90187"/>
                  <a:pt x="47304" y="90211"/>
                  <a:pt x="45613" y="90223"/>
                </a:cubicBezTo>
                <a:cubicBezTo>
                  <a:pt x="45530" y="88853"/>
                  <a:pt x="45458" y="87484"/>
                  <a:pt x="45399" y="86115"/>
                </a:cubicBezTo>
                <a:cubicBezTo>
                  <a:pt x="45375" y="85401"/>
                  <a:pt x="45351" y="84698"/>
                  <a:pt x="45327" y="83984"/>
                </a:cubicBezTo>
                <a:cubicBezTo>
                  <a:pt x="47006" y="83960"/>
                  <a:pt x="48697" y="83948"/>
                  <a:pt x="50387" y="83924"/>
                </a:cubicBezTo>
                <a:close/>
                <a:moveTo>
                  <a:pt x="44434" y="83996"/>
                </a:moveTo>
                <a:cubicBezTo>
                  <a:pt x="44518" y="86079"/>
                  <a:pt x="44613" y="88163"/>
                  <a:pt x="44732" y="90234"/>
                </a:cubicBezTo>
                <a:lnTo>
                  <a:pt x="44446" y="90234"/>
                </a:lnTo>
                <a:cubicBezTo>
                  <a:pt x="42851" y="90258"/>
                  <a:pt x="41255" y="90282"/>
                  <a:pt x="39660" y="90306"/>
                </a:cubicBezTo>
                <a:cubicBezTo>
                  <a:pt x="39577" y="88913"/>
                  <a:pt x="39505" y="87508"/>
                  <a:pt x="39446" y="86115"/>
                </a:cubicBezTo>
                <a:cubicBezTo>
                  <a:pt x="39422" y="85424"/>
                  <a:pt x="39398" y="84746"/>
                  <a:pt x="39374" y="84067"/>
                </a:cubicBezTo>
                <a:cubicBezTo>
                  <a:pt x="41065" y="84043"/>
                  <a:pt x="42744" y="84019"/>
                  <a:pt x="44434" y="83996"/>
                </a:cubicBezTo>
                <a:close/>
                <a:moveTo>
                  <a:pt x="38493" y="84079"/>
                </a:moveTo>
                <a:cubicBezTo>
                  <a:pt x="38564" y="86163"/>
                  <a:pt x="38660" y="88246"/>
                  <a:pt x="38779" y="90330"/>
                </a:cubicBezTo>
                <a:cubicBezTo>
                  <a:pt x="37088" y="90354"/>
                  <a:pt x="35397" y="90389"/>
                  <a:pt x="33719" y="90413"/>
                </a:cubicBezTo>
                <a:cubicBezTo>
                  <a:pt x="33635" y="88984"/>
                  <a:pt x="33552" y="87544"/>
                  <a:pt x="33492" y="86115"/>
                </a:cubicBezTo>
                <a:cubicBezTo>
                  <a:pt x="33469" y="85460"/>
                  <a:pt x="33445" y="84817"/>
                  <a:pt x="33421" y="84174"/>
                </a:cubicBezTo>
                <a:cubicBezTo>
                  <a:pt x="35112" y="84138"/>
                  <a:pt x="36802" y="84115"/>
                  <a:pt x="38493" y="84079"/>
                </a:cubicBezTo>
                <a:close/>
                <a:moveTo>
                  <a:pt x="32540" y="84186"/>
                </a:moveTo>
                <a:cubicBezTo>
                  <a:pt x="32611" y="86270"/>
                  <a:pt x="32707" y="88353"/>
                  <a:pt x="32838" y="90437"/>
                </a:cubicBezTo>
                <a:cubicBezTo>
                  <a:pt x="31147" y="90473"/>
                  <a:pt x="29456" y="90508"/>
                  <a:pt x="27766" y="90544"/>
                </a:cubicBezTo>
                <a:cubicBezTo>
                  <a:pt x="27682" y="89068"/>
                  <a:pt x="27611" y="87591"/>
                  <a:pt x="27539" y="86115"/>
                </a:cubicBezTo>
                <a:cubicBezTo>
                  <a:pt x="27515" y="85508"/>
                  <a:pt x="27492" y="84889"/>
                  <a:pt x="27468" y="84281"/>
                </a:cubicBezTo>
                <a:lnTo>
                  <a:pt x="28706" y="84258"/>
                </a:lnTo>
                <a:cubicBezTo>
                  <a:pt x="29980" y="84234"/>
                  <a:pt x="31266" y="84210"/>
                  <a:pt x="32540" y="84186"/>
                </a:cubicBezTo>
                <a:close/>
                <a:moveTo>
                  <a:pt x="26587" y="84305"/>
                </a:moveTo>
                <a:cubicBezTo>
                  <a:pt x="26670" y="86389"/>
                  <a:pt x="26765" y="88484"/>
                  <a:pt x="26884" y="90568"/>
                </a:cubicBezTo>
                <a:cubicBezTo>
                  <a:pt x="25194" y="90604"/>
                  <a:pt x="23515" y="90651"/>
                  <a:pt x="21824" y="90699"/>
                </a:cubicBezTo>
                <a:cubicBezTo>
                  <a:pt x="21729" y="89163"/>
                  <a:pt x="21658" y="87639"/>
                  <a:pt x="21586" y="86115"/>
                </a:cubicBezTo>
                <a:cubicBezTo>
                  <a:pt x="21562" y="85543"/>
                  <a:pt x="21550" y="84984"/>
                  <a:pt x="21527" y="84424"/>
                </a:cubicBezTo>
                <a:cubicBezTo>
                  <a:pt x="23217" y="84377"/>
                  <a:pt x="24896" y="84341"/>
                  <a:pt x="26587" y="84305"/>
                </a:cubicBezTo>
                <a:close/>
                <a:moveTo>
                  <a:pt x="20646" y="84448"/>
                </a:moveTo>
                <a:cubicBezTo>
                  <a:pt x="20717" y="86532"/>
                  <a:pt x="20824" y="88627"/>
                  <a:pt x="20943" y="90711"/>
                </a:cubicBezTo>
                <a:cubicBezTo>
                  <a:pt x="19372" y="90758"/>
                  <a:pt x="17800" y="90806"/>
                  <a:pt x="16228" y="90854"/>
                </a:cubicBezTo>
                <a:cubicBezTo>
                  <a:pt x="16109" y="90854"/>
                  <a:pt x="15990" y="90854"/>
                  <a:pt x="15883" y="90866"/>
                </a:cubicBezTo>
                <a:cubicBezTo>
                  <a:pt x="15788" y="89282"/>
                  <a:pt x="15704" y="87698"/>
                  <a:pt x="15633" y="86103"/>
                </a:cubicBezTo>
                <a:cubicBezTo>
                  <a:pt x="15621" y="85591"/>
                  <a:pt x="15597" y="85079"/>
                  <a:pt x="15574" y="84567"/>
                </a:cubicBezTo>
                <a:cubicBezTo>
                  <a:pt x="17264" y="84531"/>
                  <a:pt x="18955" y="84484"/>
                  <a:pt x="20646" y="84448"/>
                </a:cubicBezTo>
                <a:close/>
                <a:moveTo>
                  <a:pt x="14692" y="84591"/>
                </a:moveTo>
                <a:cubicBezTo>
                  <a:pt x="14776" y="86698"/>
                  <a:pt x="14871" y="88794"/>
                  <a:pt x="15002" y="90889"/>
                </a:cubicBezTo>
                <a:cubicBezTo>
                  <a:pt x="13311" y="90949"/>
                  <a:pt x="11633" y="90996"/>
                  <a:pt x="9942" y="91068"/>
                </a:cubicBezTo>
                <a:cubicBezTo>
                  <a:pt x="9847" y="89413"/>
                  <a:pt x="9751" y="87758"/>
                  <a:pt x="9680" y="86115"/>
                </a:cubicBezTo>
                <a:cubicBezTo>
                  <a:pt x="9668" y="85651"/>
                  <a:pt x="9644" y="85186"/>
                  <a:pt x="9632" y="84734"/>
                </a:cubicBezTo>
                <a:cubicBezTo>
                  <a:pt x="11240" y="84686"/>
                  <a:pt x="12847" y="84639"/>
                  <a:pt x="14442" y="84603"/>
                </a:cubicBezTo>
                <a:cubicBezTo>
                  <a:pt x="14526" y="84603"/>
                  <a:pt x="14609" y="84603"/>
                  <a:pt x="14692" y="84591"/>
                </a:cubicBezTo>
                <a:close/>
                <a:moveTo>
                  <a:pt x="20869" y="0"/>
                </a:moveTo>
                <a:cubicBezTo>
                  <a:pt x="20794" y="0"/>
                  <a:pt x="20723" y="51"/>
                  <a:pt x="20729" y="152"/>
                </a:cubicBezTo>
                <a:cubicBezTo>
                  <a:pt x="20812" y="1521"/>
                  <a:pt x="20872" y="2890"/>
                  <a:pt x="20908" y="4272"/>
                </a:cubicBezTo>
                <a:cubicBezTo>
                  <a:pt x="20967" y="6391"/>
                  <a:pt x="20991" y="8522"/>
                  <a:pt x="21038" y="10641"/>
                </a:cubicBezTo>
                <a:cubicBezTo>
                  <a:pt x="21062" y="11689"/>
                  <a:pt x="21086" y="12725"/>
                  <a:pt x="21098" y="13773"/>
                </a:cubicBezTo>
                <a:cubicBezTo>
                  <a:pt x="19479" y="13820"/>
                  <a:pt x="17848" y="13856"/>
                  <a:pt x="16228" y="13916"/>
                </a:cubicBezTo>
                <a:lnTo>
                  <a:pt x="15907" y="13916"/>
                </a:lnTo>
                <a:cubicBezTo>
                  <a:pt x="15883" y="13261"/>
                  <a:pt x="15871" y="12606"/>
                  <a:pt x="15847" y="11951"/>
                </a:cubicBezTo>
                <a:cubicBezTo>
                  <a:pt x="15752" y="9379"/>
                  <a:pt x="15574" y="6831"/>
                  <a:pt x="15383" y="4272"/>
                </a:cubicBezTo>
                <a:cubicBezTo>
                  <a:pt x="15276" y="2890"/>
                  <a:pt x="15169" y="1521"/>
                  <a:pt x="15073" y="152"/>
                </a:cubicBezTo>
                <a:cubicBezTo>
                  <a:pt x="15067" y="55"/>
                  <a:pt x="14988" y="5"/>
                  <a:pt x="14912" y="5"/>
                </a:cubicBezTo>
                <a:cubicBezTo>
                  <a:pt x="14839" y="5"/>
                  <a:pt x="14770" y="52"/>
                  <a:pt x="14776" y="152"/>
                </a:cubicBezTo>
                <a:cubicBezTo>
                  <a:pt x="14859" y="1521"/>
                  <a:pt x="14907" y="2890"/>
                  <a:pt x="14954" y="4272"/>
                </a:cubicBezTo>
                <a:cubicBezTo>
                  <a:pt x="15014" y="6391"/>
                  <a:pt x="15038" y="8522"/>
                  <a:pt x="15085" y="10641"/>
                </a:cubicBezTo>
                <a:cubicBezTo>
                  <a:pt x="15109" y="11749"/>
                  <a:pt x="15133" y="12844"/>
                  <a:pt x="15145" y="13939"/>
                </a:cubicBezTo>
                <a:cubicBezTo>
                  <a:pt x="13418" y="13999"/>
                  <a:pt x="11680" y="14058"/>
                  <a:pt x="9954" y="14130"/>
                </a:cubicBezTo>
                <a:cubicBezTo>
                  <a:pt x="9930" y="13404"/>
                  <a:pt x="9918" y="12677"/>
                  <a:pt x="9894" y="11951"/>
                </a:cubicBezTo>
                <a:cubicBezTo>
                  <a:pt x="9799" y="9379"/>
                  <a:pt x="9620" y="6831"/>
                  <a:pt x="9430" y="4272"/>
                </a:cubicBezTo>
                <a:cubicBezTo>
                  <a:pt x="9323" y="2890"/>
                  <a:pt x="9216" y="1521"/>
                  <a:pt x="9120" y="152"/>
                </a:cubicBezTo>
                <a:cubicBezTo>
                  <a:pt x="9114" y="55"/>
                  <a:pt x="9035" y="5"/>
                  <a:pt x="8959" y="5"/>
                </a:cubicBezTo>
                <a:cubicBezTo>
                  <a:pt x="8886" y="5"/>
                  <a:pt x="8817" y="52"/>
                  <a:pt x="8823" y="152"/>
                </a:cubicBezTo>
                <a:cubicBezTo>
                  <a:pt x="8906" y="1521"/>
                  <a:pt x="8954" y="2890"/>
                  <a:pt x="9001" y="4272"/>
                </a:cubicBezTo>
                <a:cubicBezTo>
                  <a:pt x="9061" y="6391"/>
                  <a:pt x="9085" y="8522"/>
                  <a:pt x="9132" y="10641"/>
                </a:cubicBezTo>
                <a:cubicBezTo>
                  <a:pt x="9156" y="11820"/>
                  <a:pt x="9180" y="12987"/>
                  <a:pt x="9204" y="14166"/>
                </a:cubicBezTo>
                <a:cubicBezTo>
                  <a:pt x="8870" y="14178"/>
                  <a:pt x="8537" y="14189"/>
                  <a:pt x="8204" y="14201"/>
                </a:cubicBezTo>
                <a:cubicBezTo>
                  <a:pt x="5537" y="14320"/>
                  <a:pt x="2870" y="14559"/>
                  <a:pt x="191" y="14654"/>
                </a:cubicBezTo>
                <a:cubicBezTo>
                  <a:pt x="12" y="14666"/>
                  <a:pt x="12" y="14940"/>
                  <a:pt x="191" y="14940"/>
                </a:cubicBezTo>
                <a:cubicBezTo>
                  <a:pt x="2572" y="14844"/>
                  <a:pt x="4941" y="14880"/>
                  <a:pt x="7322" y="14832"/>
                </a:cubicBezTo>
                <a:cubicBezTo>
                  <a:pt x="7942" y="14820"/>
                  <a:pt x="8573" y="14809"/>
                  <a:pt x="9204" y="14797"/>
                </a:cubicBezTo>
                <a:cubicBezTo>
                  <a:pt x="9239" y="16916"/>
                  <a:pt x="9263" y="19035"/>
                  <a:pt x="9263" y="21155"/>
                </a:cubicBezTo>
                <a:cubicBezTo>
                  <a:pt x="8906" y="21166"/>
                  <a:pt x="8561" y="21178"/>
                  <a:pt x="8204" y="21202"/>
                </a:cubicBezTo>
                <a:cubicBezTo>
                  <a:pt x="5537" y="21309"/>
                  <a:pt x="2870" y="21547"/>
                  <a:pt x="191" y="21655"/>
                </a:cubicBezTo>
                <a:cubicBezTo>
                  <a:pt x="16" y="21666"/>
                  <a:pt x="12" y="21929"/>
                  <a:pt x="179" y="21929"/>
                </a:cubicBezTo>
                <a:cubicBezTo>
                  <a:pt x="183" y="21929"/>
                  <a:pt x="187" y="21929"/>
                  <a:pt x="191" y="21928"/>
                </a:cubicBezTo>
                <a:cubicBezTo>
                  <a:pt x="2572" y="21845"/>
                  <a:pt x="4941" y="21881"/>
                  <a:pt x="7311" y="21833"/>
                </a:cubicBezTo>
                <a:cubicBezTo>
                  <a:pt x="7965" y="21821"/>
                  <a:pt x="8608" y="21809"/>
                  <a:pt x="9263" y="21786"/>
                </a:cubicBezTo>
                <a:lnTo>
                  <a:pt x="9263" y="21786"/>
                </a:lnTo>
                <a:cubicBezTo>
                  <a:pt x="9263" y="23905"/>
                  <a:pt x="9251" y="26024"/>
                  <a:pt x="9227" y="28144"/>
                </a:cubicBezTo>
                <a:cubicBezTo>
                  <a:pt x="8882" y="28167"/>
                  <a:pt x="8549" y="28179"/>
                  <a:pt x="8204" y="28191"/>
                </a:cubicBezTo>
                <a:cubicBezTo>
                  <a:pt x="5537" y="28310"/>
                  <a:pt x="2870" y="28548"/>
                  <a:pt x="191" y="28644"/>
                </a:cubicBezTo>
                <a:cubicBezTo>
                  <a:pt x="12" y="28655"/>
                  <a:pt x="12" y="28929"/>
                  <a:pt x="191" y="28929"/>
                </a:cubicBezTo>
                <a:cubicBezTo>
                  <a:pt x="2572" y="28834"/>
                  <a:pt x="4941" y="28870"/>
                  <a:pt x="7311" y="28822"/>
                </a:cubicBezTo>
                <a:cubicBezTo>
                  <a:pt x="7954" y="28810"/>
                  <a:pt x="8585" y="28798"/>
                  <a:pt x="9216" y="28786"/>
                </a:cubicBezTo>
                <a:lnTo>
                  <a:pt x="9216" y="28786"/>
                </a:lnTo>
                <a:cubicBezTo>
                  <a:pt x="9192" y="30906"/>
                  <a:pt x="9156" y="33025"/>
                  <a:pt x="9120" y="35144"/>
                </a:cubicBezTo>
                <a:cubicBezTo>
                  <a:pt x="8811" y="35156"/>
                  <a:pt x="8513" y="35168"/>
                  <a:pt x="8204" y="35180"/>
                </a:cubicBezTo>
                <a:cubicBezTo>
                  <a:pt x="5525" y="35299"/>
                  <a:pt x="2870" y="35537"/>
                  <a:pt x="191" y="35644"/>
                </a:cubicBezTo>
                <a:cubicBezTo>
                  <a:pt x="16" y="35644"/>
                  <a:pt x="12" y="35919"/>
                  <a:pt x="180" y="35919"/>
                </a:cubicBezTo>
                <a:cubicBezTo>
                  <a:pt x="183" y="35919"/>
                  <a:pt x="187" y="35919"/>
                  <a:pt x="191" y="35918"/>
                </a:cubicBezTo>
                <a:cubicBezTo>
                  <a:pt x="2572" y="35835"/>
                  <a:pt x="4941" y="35859"/>
                  <a:pt x="7311" y="35823"/>
                </a:cubicBezTo>
                <a:cubicBezTo>
                  <a:pt x="7906" y="35811"/>
                  <a:pt x="8513" y="35799"/>
                  <a:pt x="9108" y="35775"/>
                </a:cubicBezTo>
                <a:lnTo>
                  <a:pt x="9108" y="35775"/>
                </a:lnTo>
                <a:cubicBezTo>
                  <a:pt x="9061" y="37823"/>
                  <a:pt x="9025" y="39859"/>
                  <a:pt x="8966" y="41895"/>
                </a:cubicBezTo>
                <a:cubicBezTo>
                  <a:pt x="8966" y="41979"/>
                  <a:pt x="8966" y="42062"/>
                  <a:pt x="8966" y="42145"/>
                </a:cubicBezTo>
                <a:cubicBezTo>
                  <a:pt x="8716" y="42157"/>
                  <a:pt x="8454" y="42169"/>
                  <a:pt x="8204" y="42181"/>
                </a:cubicBezTo>
                <a:cubicBezTo>
                  <a:pt x="5525" y="42300"/>
                  <a:pt x="2870" y="42538"/>
                  <a:pt x="191" y="42633"/>
                </a:cubicBezTo>
                <a:cubicBezTo>
                  <a:pt x="12" y="42645"/>
                  <a:pt x="12" y="42919"/>
                  <a:pt x="191" y="42919"/>
                </a:cubicBezTo>
                <a:cubicBezTo>
                  <a:pt x="2560" y="42824"/>
                  <a:pt x="4941" y="42860"/>
                  <a:pt x="7311" y="42812"/>
                </a:cubicBezTo>
                <a:cubicBezTo>
                  <a:pt x="7858" y="42800"/>
                  <a:pt x="8406" y="42788"/>
                  <a:pt x="8954" y="42776"/>
                </a:cubicBezTo>
                <a:lnTo>
                  <a:pt x="8954" y="42776"/>
                </a:lnTo>
                <a:cubicBezTo>
                  <a:pt x="8894" y="44907"/>
                  <a:pt x="8846" y="47027"/>
                  <a:pt x="8799" y="49146"/>
                </a:cubicBezTo>
                <a:cubicBezTo>
                  <a:pt x="8596" y="49158"/>
                  <a:pt x="8406" y="49170"/>
                  <a:pt x="8204" y="49170"/>
                </a:cubicBezTo>
                <a:cubicBezTo>
                  <a:pt x="5525" y="49289"/>
                  <a:pt x="2870" y="49527"/>
                  <a:pt x="191" y="49634"/>
                </a:cubicBezTo>
                <a:cubicBezTo>
                  <a:pt x="16" y="49634"/>
                  <a:pt x="12" y="49908"/>
                  <a:pt x="180" y="49908"/>
                </a:cubicBezTo>
                <a:cubicBezTo>
                  <a:pt x="183" y="49908"/>
                  <a:pt x="187" y="49908"/>
                  <a:pt x="191" y="49908"/>
                </a:cubicBezTo>
                <a:cubicBezTo>
                  <a:pt x="2560" y="49813"/>
                  <a:pt x="4941" y="49849"/>
                  <a:pt x="7311" y="49813"/>
                </a:cubicBezTo>
                <a:cubicBezTo>
                  <a:pt x="7799" y="49801"/>
                  <a:pt x="8287" y="49789"/>
                  <a:pt x="8775" y="49777"/>
                </a:cubicBezTo>
                <a:lnTo>
                  <a:pt x="8775" y="49777"/>
                </a:lnTo>
                <a:cubicBezTo>
                  <a:pt x="8727" y="51896"/>
                  <a:pt x="8680" y="54028"/>
                  <a:pt x="8644" y="56147"/>
                </a:cubicBezTo>
                <a:lnTo>
                  <a:pt x="8204" y="56171"/>
                </a:lnTo>
                <a:cubicBezTo>
                  <a:pt x="5525" y="56290"/>
                  <a:pt x="2858" y="56528"/>
                  <a:pt x="191" y="56623"/>
                </a:cubicBezTo>
                <a:cubicBezTo>
                  <a:pt x="12" y="56635"/>
                  <a:pt x="12" y="56909"/>
                  <a:pt x="191" y="56909"/>
                </a:cubicBezTo>
                <a:cubicBezTo>
                  <a:pt x="2560" y="56814"/>
                  <a:pt x="4929" y="56849"/>
                  <a:pt x="7311" y="56802"/>
                </a:cubicBezTo>
                <a:cubicBezTo>
                  <a:pt x="7751" y="56790"/>
                  <a:pt x="8192" y="56790"/>
                  <a:pt x="8632" y="56778"/>
                </a:cubicBezTo>
                <a:lnTo>
                  <a:pt x="8632" y="56778"/>
                </a:lnTo>
                <a:cubicBezTo>
                  <a:pt x="8585" y="58897"/>
                  <a:pt x="8549" y="61029"/>
                  <a:pt x="8525" y="63148"/>
                </a:cubicBezTo>
                <a:cubicBezTo>
                  <a:pt x="8418" y="63148"/>
                  <a:pt x="8311" y="63160"/>
                  <a:pt x="8204" y="63160"/>
                </a:cubicBezTo>
                <a:cubicBezTo>
                  <a:pt x="5525" y="63279"/>
                  <a:pt x="2858" y="63517"/>
                  <a:pt x="191" y="63624"/>
                </a:cubicBezTo>
                <a:cubicBezTo>
                  <a:pt x="16" y="63624"/>
                  <a:pt x="12" y="63898"/>
                  <a:pt x="180" y="63898"/>
                </a:cubicBezTo>
                <a:cubicBezTo>
                  <a:pt x="183" y="63898"/>
                  <a:pt x="187" y="63898"/>
                  <a:pt x="191" y="63898"/>
                </a:cubicBezTo>
                <a:cubicBezTo>
                  <a:pt x="2560" y="63803"/>
                  <a:pt x="4929" y="63838"/>
                  <a:pt x="7311" y="63803"/>
                </a:cubicBezTo>
                <a:cubicBezTo>
                  <a:pt x="7715" y="63791"/>
                  <a:pt x="8120" y="63779"/>
                  <a:pt x="8525" y="63767"/>
                </a:cubicBezTo>
                <a:lnTo>
                  <a:pt x="8525" y="63767"/>
                </a:lnTo>
                <a:cubicBezTo>
                  <a:pt x="8501" y="65898"/>
                  <a:pt x="8489" y="68017"/>
                  <a:pt x="8489" y="70149"/>
                </a:cubicBezTo>
                <a:cubicBezTo>
                  <a:pt x="8394" y="70149"/>
                  <a:pt x="8299" y="70149"/>
                  <a:pt x="8204" y="70161"/>
                </a:cubicBezTo>
                <a:cubicBezTo>
                  <a:pt x="5525" y="70280"/>
                  <a:pt x="2858" y="70518"/>
                  <a:pt x="191" y="70613"/>
                </a:cubicBezTo>
                <a:cubicBezTo>
                  <a:pt x="12" y="70625"/>
                  <a:pt x="12" y="70899"/>
                  <a:pt x="191" y="70899"/>
                </a:cubicBezTo>
                <a:cubicBezTo>
                  <a:pt x="2560" y="70804"/>
                  <a:pt x="4929" y="70839"/>
                  <a:pt x="7311" y="70792"/>
                </a:cubicBezTo>
                <a:cubicBezTo>
                  <a:pt x="7703" y="70780"/>
                  <a:pt x="8096" y="70780"/>
                  <a:pt x="8477" y="70768"/>
                </a:cubicBezTo>
                <a:cubicBezTo>
                  <a:pt x="8489" y="72887"/>
                  <a:pt x="8501" y="75018"/>
                  <a:pt x="8537" y="77138"/>
                </a:cubicBezTo>
                <a:cubicBezTo>
                  <a:pt x="8430" y="77138"/>
                  <a:pt x="8311" y="77150"/>
                  <a:pt x="8204" y="77150"/>
                </a:cubicBezTo>
                <a:cubicBezTo>
                  <a:pt x="5525" y="77269"/>
                  <a:pt x="2858" y="77507"/>
                  <a:pt x="191" y="77614"/>
                </a:cubicBezTo>
                <a:cubicBezTo>
                  <a:pt x="16" y="77614"/>
                  <a:pt x="12" y="77888"/>
                  <a:pt x="180" y="77888"/>
                </a:cubicBezTo>
                <a:cubicBezTo>
                  <a:pt x="183" y="77888"/>
                  <a:pt x="187" y="77888"/>
                  <a:pt x="191" y="77888"/>
                </a:cubicBezTo>
                <a:cubicBezTo>
                  <a:pt x="2560" y="77792"/>
                  <a:pt x="4929" y="77828"/>
                  <a:pt x="7311" y="77792"/>
                </a:cubicBezTo>
                <a:cubicBezTo>
                  <a:pt x="7727" y="77781"/>
                  <a:pt x="8132" y="77769"/>
                  <a:pt x="8549" y="77757"/>
                </a:cubicBezTo>
                <a:cubicBezTo>
                  <a:pt x="8585" y="79769"/>
                  <a:pt x="8632" y="81781"/>
                  <a:pt x="8704" y="83781"/>
                </a:cubicBezTo>
                <a:cubicBezTo>
                  <a:pt x="8704" y="83900"/>
                  <a:pt x="8716" y="84008"/>
                  <a:pt x="8716" y="84127"/>
                </a:cubicBezTo>
                <a:cubicBezTo>
                  <a:pt x="8549" y="84138"/>
                  <a:pt x="8370" y="84138"/>
                  <a:pt x="8204" y="84150"/>
                </a:cubicBezTo>
                <a:cubicBezTo>
                  <a:pt x="5525" y="84269"/>
                  <a:pt x="2858" y="84508"/>
                  <a:pt x="191" y="84603"/>
                </a:cubicBezTo>
                <a:cubicBezTo>
                  <a:pt x="12" y="84615"/>
                  <a:pt x="0" y="84889"/>
                  <a:pt x="191" y="84889"/>
                </a:cubicBezTo>
                <a:cubicBezTo>
                  <a:pt x="2560" y="84793"/>
                  <a:pt x="4929" y="84829"/>
                  <a:pt x="7311" y="84781"/>
                </a:cubicBezTo>
                <a:cubicBezTo>
                  <a:pt x="7787" y="84770"/>
                  <a:pt x="8263" y="84758"/>
                  <a:pt x="8739" y="84746"/>
                </a:cubicBezTo>
                <a:cubicBezTo>
                  <a:pt x="8823" y="86865"/>
                  <a:pt x="8918" y="88984"/>
                  <a:pt x="9049" y="91104"/>
                </a:cubicBezTo>
                <a:cubicBezTo>
                  <a:pt x="8763" y="91116"/>
                  <a:pt x="8489" y="91127"/>
                  <a:pt x="8204" y="91139"/>
                </a:cubicBezTo>
                <a:cubicBezTo>
                  <a:pt x="5525" y="91258"/>
                  <a:pt x="2858" y="91497"/>
                  <a:pt x="179" y="91604"/>
                </a:cubicBezTo>
                <a:cubicBezTo>
                  <a:pt x="4" y="91604"/>
                  <a:pt x="0" y="91878"/>
                  <a:pt x="168" y="91878"/>
                </a:cubicBezTo>
                <a:cubicBezTo>
                  <a:pt x="172" y="91878"/>
                  <a:pt x="175" y="91878"/>
                  <a:pt x="179" y="91878"/>
                </a:cubicBezTo>
                <a:cubicBezTo>
                  <a:pt x="2560" y="91782"/>
                  <a:pt x="4929" y="91818"/>
                  <a:pt x="7311" y="91782"/>
                </a:cubicBezTo>
                <a:cubicBezTo>
                  <a:pt x="7906" y="91770"/>
                  <a:pt x="8489" y="91758"/>
                  <a:pt x="9085" y="91735"/>
                </a:cubicBezTo>
                <a:cubicBezTo>
                  <a:pt x="9108" y="92116"/>
                  <a:pt x="9132" y="92485"/>
                  <a:pt x="9156" y="92854"/>
                </a:cubicBezTo>
                <a:cubicBezTo>
                  <a:pt x="9216" y="93711"/>
                  <a:pt x="9275" y="94556"/>
                  <a:pt x="9347" y="95414"/>
                </a:cubicBezTo>
                <a:cubicBezTo>
                  <a:pt x="9644" y="99259"/>
                  <a:pt x="9930" y="103153"/>
                  <a:pt x="10621" y="106963"/>
                </a:cubicBezTo>
                <a:cubicBezTo>
                  <a:pt x="10652" y="107136"/>
                  <a:pt x="10802" y="107217"/>
                  <a:pt x="10957" y="107217"/>
                </a:cubicBezTo>
                <a:cubicBezTo>
                  <a:pt x="11152" y="107217"/>
                  <a:pt x="11355" y="107088"/>
                  <a:pt x="11335" y="106856"/>
                </a:cubicBezTo>
                <a:cubicBezTo>
                  <a:pt x="11061" y="103379"/>
                  <a:pt x="10597" y="99914"/>
                  <a:pt x="10311" y="96426"/>
                </a:cubicBezTo>
                <a:cubicBezTo>
                  <a:pt x="10204" y="95235"/>
                  <a:pt x="10120" y="94044"/>
                  <a:pt x="10037" y="92854"/>
                </a:cubicBezTo>
                <a:cubicBezTo>
                  <a:pt x="10013" y="92473"/>
                  <a:pt x="9989" y="92092"/>
                  <a:pt x="9966" y="91711"/>
                </a:cubicBezTo>
                <a:cubicBezTo>
                  <a:pt x="11454" y="91675"/>
                  <a:pt x="12942" y="91639"/>
                  <a:pt x="14431" y="91592"/>
                </a:cubicBezTo>
                <a:cubicBezTo>
                  <a:pt x="14633" y="91592"/>
                  <a:pt x="14835" y="91592"/>
                  <a:pt x="15026" y="91580"/>
                </a:cubicBezTo>
                <a:cubicBezTo>
                  <a:pt x="15062" y="92009"/>
                  <a:pt x="15085" y="92437"/>
                  <a:pt x="15109" y="92854"/>
                </a:cubicBezTo>
                <a:cubicBezTo>
                  <a:pt x="15169" y="93711"/>
                  <a:pt x="15228" y="94556"/>
                  <a:pt x="15300" y="95414"/>
                </a:cubicBezTo>
                <a:cubicBezTo>
                  <a:pt x="15597" y="99259"/>
                  <a:pt x="15883" y="103153"/>
                  <a:pt x="16574" y="106963"/>
                </a:cubicBezTo>
                <a:cubicBezTo>
                  <a:pt x="16605" y="107136"/>
                  <a:pt x="16755" y="107217"/>
                  <a:pt x="16910" y="107217"/>
                </a:cubicBezTo>
                <a:cubicBezTo>
                  <a:pt x="17105" y="107217"/>
                  <a:pt x="17308" y="107088"/>
                  <a:pt x="17288" y="106856"/>
                </a:cubicBezTo>
                <a:cubicBezTo>
                  <a:pt x="17014" y="103379"/>
                  <a:pt x="16550" y="99914"/>
                  <a:pt x="16264" y="96426"/>
                </a:cubicBezTo>
                <a:cubicBezTo>
                  <a:pt x="16157" y="95235"/>
                  <a:pt x="16074" y="94044"/>
                  <a:pt x="15990" y="92854"/>
                </a:cubicBezTo>
                <a:cubicBezTo>
                  <a:pt x="15966" y="92425"/>
                  <a:pt x="15943" y="91997"/>
                  <a:pt x="15907" y="91556"/>
                </a:cubicBezTo>
                <a:cubicBezTo>
                  <a:pt x="17598" y="91520"/>
                  <a:pt x="19288" y="91473"/>
                  <a:pt x="20979" y="91425"/>
                </a:cubicBezTo>
                <a:cubicBezTo>
                  <a:pt x="21003" y="91901"/>
                  <a:pt x="21038" y="92378"/>
                  <a:pt x="21062" y="92854"/>
                </a:cubicBezTo>
                <a:cubicBezTo>
                  <a:pt x="21122" y="93711"/>
                  <a:pt x="21181" y="94556"/>
                  <a:pt x="21253" y="95414"/>
                </a:cubicBezTo>
                <a:cubicBezTo>
                  <a:pt x="21550" y="99259"/>
                  <a:pt x="21836" y="103153"/>
                  <a:pt x="22527" y="106951"/>
                </a:cubicBezTo>
                <a:cubicBezTo>
                  <a:pt x="22559" y="107131"/>
                  <a:pt x="22711" y="107215"/>
                  <a:pt x="22868" y="107215"/>
                </a:cubicBezTo>
                <a:cubicBezTo>
                  <a:pt x="23062" y="107215"/>
                  <a:pt x="23261" y="107086"/>
                  <a:pt x="23241" y="106856"/>
                </a:cubicBezTo>
                <a:cubicBezTo>
                  <a:pt x="22967" y="103379"/>
                  <a:pt x="22503" y="99914"/>
                  <a:pt x="22217" y="96426"/>
                </a:cubicBezTo>
                <a:cubicBezTo>
                  <a:pt x="22110" y="95235"/>
                  <a:pt x="22027" y="94044"/>
                  <a:pt x="21943" y="92854"/>
                </a:cubicBezTo>
                <a:cubicBezTo>
                  <a:pt x="21920" y="92378"/>
                  <a:pt x="21884" y="91889"/>
                  <a:pt x="21848" y="91413"/>
                </a:cubicBezTo>
                <a:cubicBezTo>
                  <a:pt x="23539" y="91366"/>
                  <a:pt x="25229" y="91330"/>
                  <a:pt x="26920" y="91294"/>
                </a:cubicBezTo>
                <a:cubicBezTo>
                  <a:pt x="26944" y="91818"/>
                  <a:pt x="26980" y="92330"/>
                  <a:pt x="27015" y="92854"/>
                </a:cubicBezTo>
                <a:cubicBezTo>
                  <a:pt x="27075" y="93711"/>
                  <a:pt x="27134" y="94556"/>
                  <a:pt x="27206" y="95414"/>
                </a:cubicBezTo>
                <a:cubicBezTo>
                  <a:pt x="27504" y="99259"/>
                  <a:pt x="27789" y="103153"/>
                  <a:pt x="28480" y="106951"/>
                </a:cubicBezTo>
                <a:cubicBezTo>
                  <a:pt x="28512" y="107131"/>
                  <a:pt x="28665" y="107215"/>
                  <a:pt x="28821" y="107215"/>
                </a:cubicBezTo>
                <a:cubicBezTo>
                  <a:pt x="29015" y="107215"/>
                  <a:pt x="29214" y="107086"/>
                  <a:pt x="29194" y="106856"/>
                </a:cubicBezTo>
                <a:cubicBezTo>
                  <a:pt x="28920" y="103379"/>
                  <a:pt x="28456" y="99914"/>
                  <a:pt x="28170" y="96426"/>
                </a:cubicBezTo>
                <a:cubicBezTo>
                  <a:pt x="28063" y="95235"/>
                  <a:pt x="27980" y="94044"/>
                  <a:pt x="27896" y="92854"/>
                </a:cubicBezTo>
                <a:cubicBezTo>
                  <a:pt x="27861" y="92330"/>
                  <a:pt x="27825" y="91806"/>
                  <a:pt x="27801" y="91270"/>
                </a:cubicBezTo>
                <a:cubicBezTo>
                  <a:pt x="28099" y="91270"/>
                  <a:pt x="28397" y="91258"/>
                  <a:pt x="28682" y="91247"/>
                </a:cubicBezTo>
                <a:cubicBezTo>
                  <a:pt x="30075" y="91223"/>
                  <a:pt x="31468" y="91199"/>
                  <a:pt x="32861" y="91175"/>
                </a:cubicBezTo>
                <a:cubicBezTo>
                  <a:pt x="32897" y="91735"/>
                  <a:pt x="32933" y="92294"/>
                  <a:pt x="32969" y="92854"/>
                </a:cubicBezTo>
                <a:cubicBezTo>
                  <a:pt x="33028" y="93711"/>
                  <a:pt x="33088" y="94556"/>
                  <a:pt x="33159" y="95414"/>
                </a:cubicBezTo>
                <a:cubicBezTo>
                  <a:pt x="33457" y="99259"/>
                  <a:pt x="33742" y="103153"/>
                  <a:pt x="34433" y="106951"/>
                </a:cubicBezTo>
                <a:cubicBezTo>
                  <a:pt x="34465" y="107131"/>
                  <a:pt x="34618" y="107215"/>
                  <a:pt x="34774" y="107215"/>
                </a:cubicBezTo>
                <a:cubicBezTo>
                  <a:pt x="34968" y="107215"/>
                  <a:pt x="35167" y="107086"/>
                  <a:pt x="35147" y="106856"/>
                </a:cubicBezTo>
                <a:cubicBezTo>
                  <a:pt x="34874" y="103379"/>
                  <a:pt x="34409" y="99902"/>
                  <a:pt x="34123" y="96426"/>
                </a:cubicBezTo>
                <a:cubicBezTo>
                  <a:pt x="34016" y="95235"/>
                  <a:pt x="33933" y="94044"/>
                  <a:pt x="33850" y="92854"/>
                </a:cubicBezTo>
                <a:cubicBezTo>
                  <a:pt x="33814" y="92294"/>
                  <a:pt x="33778" y="91723"/>
                  <a:pt x="33742" y="91151"/>
                </a:cubicBezTo>
                <a:cubicBezTo>
                  <a:pt x="35433" y="91127"/>
                  <a:pt x="37124" y="91092"/>
                  <a:pt x="38815" y="91068"/>
                </a:cubicBezTo>
                <a:cubicBezTo>
                  <a:pt x="38850" y="91663"/>
                  <a:pt x="38886" y="92259"/>
                  <a:pt x="38922" y="92854"/>
                </a:cubicBezTo>
                <a:cubicBezTo>
                  <a:pt x="38981" y="93711"/>
                  <a:pt x="39041" y="94556"/>
                  <a:pt x="39112" y="95414"/>
                </a:cubicBezTo>
                <a:cubicBezTo>
                  <a:pt x="39410" y="99259"/>
                  <a:pt x="39696" y="103153"/>
                  <a:pt x="40386" y="106951"/>
                </a:cubicBezTo>
                <a:cubicBezTo>
                  <a:pt x="40418" y="107131"/>
                  <a:pt x="40571" y="107215"/>
                  <a:pt x="40727" y="107215"/>
                </a:cubicBezTo>
                <a:cubicBezTo>
                  <a:pt x="40921" y="107215"/>
                  <a:pt x="41120" y="107086"/>
                  <a:pt x="41101" y="106856"/>
                </a:cubicBezTo>
                <a:cubicBezTo>
                  <a:pt x="40827" y="103379"/>
                  <a:pt x="40362" y="99914"/>
                  <a:pt x="40077" y="96426"/>
                </a:cubicBezTo>
                <a:cubicBezTo>
                  <a:pt x="39969" y="95235"/>
                  <a:pt x="39886" y="94044"/>
                  <a:pt x="39803" y="92854"/>
                </a:cubicBezTo>
                <a:cubicBezTo>
                  <a:pt x="39767" y="92259"/>
                  <a:pt x="39731" y="91663"/>
                  <a:pt x="39696" y="91056"/>
                </a:cubicBezTo>
                <a:cubicBezTo>
                  <a:pt x="41386" y="91032"/>
                  <a:pt x="43065" y="91008"/>
                  <a:pt x="44756" y="90985"/>
                </a:cubicBezTo>
                <a:cubicBezTo>
                  <a:pt x="44791" y="91616"/>
                  <a:pt x="44839" y="92235"/>
                  <a:pt x="44875" y="92854"/>
                </a:cubicBezTo>
                <a:cubicBezTo>
                  <a:pt x="44934" y="93711"/>
                  <a:pt x="44994" y="94556"/>
                  <a:pt x="45065" y="95414"/>
                </a:cubicBezTo>
                <a:cubicBezTo>
                  <a:pt x="45363" y="99259"/>
                  <a:pt x="45649" y="103153"/>
                  <a:pt x="46339" y="106951"/>
                </a:cubicBezTo>
                <a:cubicBezTo>
                  <a:pt x="46371" y="107131"/>
                  <a:pt x="46524" y="107215"/>
                  <a:pt x="46680" y="107215"/>
                </a:cubicBezTo>
                <a:cubicBezTo>
                  <a:pt x="46874" y="107215"/>
                  <a:pt x="47073" y="107086"/>
                  <a:pt x="47054" y="106856"/>
                </a:cubicBezTo>
                <a:cubicBezTo>
                  <a:pt x="46780" y="103379"/>
                  <a:pt x="46315" y="99914"/>
                  <a:pt x="46030" y="96426"/>
                </a:cubicBezTo>
                <a:cubicBezTo>
                  <a:pt x="45923" y="95235"/>
                  <a:pt x="45839" y="94044"/>
                  <a:pt x="45756" y="92854"/>
                </a:cubicBezTo>
                <a:cubicBezTo>
                  <a:pt x="45720" y="92235"/>
                  <a:pt x="45673" y="91604"/>
                  <a:pt x="45637" y="90973"/>
                </a:cubicBezTo>
                <a:cubicBezTo>
                  <a:pt x="47327" y="90949"/>
                  <a:pt x="49018" y="90937"/>
                  <a:pt x="50709" y="90913"/>
                </a:cubicBezTo>
                <a:cubicBezTo>
                  <a:pt x="50745" y="91568"/>
                  <a:pt x="50792" y="92211"/>
                  <a:pt x="50828" y="92854"/>
                </a:cubicBezTo>
                <a:cubicBezTo>
                  <a:pt x="50887" y="93711"/>
                  <a:pt x="50947" y="94556"/>
                  <a:pt x="51018" y="95414"/>
                </a:cubicBezTo>
                <a:cubicBezTo>
                  <a:pt x="51316" y="99259"/>
                  <a:pt x="51602" y="103153"/>
                  <a:pt x="52292" y="106951"/>
                </a:cubicBezTo>
                <a:cubicBezTo>
                  <a:pt x="52324" y="107131"/>
                  <a:pt x="52477" y="107215"/>
                  <a:pt x="52633" y="107215"/>
                </a:cubicBezTo>
                <a:cubicBezTo>
                  <a:pt x="52827" y="107215"/>
                  <a:pt x="53027" y="107086"/>
                  <a:pt x="53007" y="106856"/>
                </a:cubicBezTo>
                <a:cubicBezTo>
                  <a:pt x="52733" y="103379"/>
                  <a:pt x="52269" y="99914"/>
                  <a:pt x="51983" y="96426"/>
                </a:cubicBezTo>
                <a:cubicBezTo>
                  <a:pt x="51876" y="95235"/>
                  <a:pt x="51792" y="94044"/>
                  <a:pt x="51709" y="92854"/>
                </a:cubicBezTo>
                <a:cubicBezTo>
                  <a:pt x="51673" y="92211"/>
                  <a:pt x="51626" y="91556"/>
                  <a:pt x="51590" y="90913"/>
                </a:cubicBezTo>
                <a:cubicBezTo>
                  <a:pt x="53281" y="90901"/>
                  <a:pt x="54971" y="90877"/>
                  <a:pt x="56662" y="90877"/>
                </a:cubicBezTo>
                <a:cubicBezTo>
                  <a:pt x="56698" y="91532"/>
                  <a:pt x="56733" y="92199"/>
                  <a:pt x="56781" y="92854"/>
                </a:cubicBezTo>
                <a:cubicBezTo>
                  <a:pt x="56841" y="93711"/>
                  <a:pt x="56900" y="94556"/>
                  <a:pt x="56972" y="95414"/>
                </a:cubicBezTo>
                <a:cubicBezTo>
                  <a:pt x="57269" y="99259"/>
                  <a:pt x="57555" y="103153"/>
                  <a:pt x="58246" y="106951"/>
                </a:cubicBezTo>
                <a:cubicBezTo>
                  <a:pt x="58277" y="107131"/>
                  <a:pt x="58430" y="107215"/>
                  <a:pt x="58586" y="107215"/>
                </a:cubicBezTo>
                <a:cubicBezTo>
                  <a:pt x="58780" y="107215"/>
                  <a:pt x="58980" y="107086"/>
                  <a:pt x="58960" y="106856"/>
                </a:cubicBezTo>
                <a:cubicBezTo>
                  <a:pt x="58686" y="103379"/>
                  <a:pt x="58222" y="99914"/>
                  <a:pt x="57936" y="96426"/>
                </a:cubicBezTo>
                <a:cubicBezTo>
                  <a:pt x="57829" y="95235"/>
                  <a:pt x="57745" y="94044"/>
                  <a:pt x="57662" y="92854"/>
                </a:cubicBezTo>
                <a:cubicBezTo>
                  <a:pt x="57626" y="92199"/>
                  <a:pt x="57579" y="91532"/>
                  <a:pt x="57543" y="90866"/>
                </a:cubicBezTo>
                <a:cubicBezTo>
                  <a:pt x="59234" y="90854"/>
                  <a:pt x="60924" y="90854"/>
                  <a:pt x="62615" y="90854"/>
                </a:cubicBezTo>
                <a:cubicBezTo>
                  <a:pt x="62651" y="91520"/>
                  <a:pt x="62687" y="92187"/>
                  <a:pt x="62734" y="92854"/>
                </a:cubicBezTo>
                <a:cubicBezTo>
                  <a:pt x="62794" y="93711"/>
                  <a:pt x="62853" y="94556"/>
                  <a:pt x="62925" y="95414"/>
                </a:cubicBezTo>
                <a:cubicBezTo>
                  <a:pt x="63222" y="99259"/>
                  <a:pt x="63508" y="103153"/>
                  <a:pt x="64199" y="106951"/>
                </a:cubicBezTo>
                <a:cubicBezTo>
                  <a:pt x="64231" y="107131"/>
                  <a:pt x="64383" y="107215"/>
                  <a:pt x="64540" y="107215"/>
                </a:cubicBezTo>
                <a:cubicBezTo>
                  <a:pt x="64733" y="107215"/>
                  <a:pt x="64933" y="107086"/>
                  <a:pt x="64913" y="106856"/>
                </a:cubicBezTo>
                <a:cubicBezTo>
                  <a:pt x="64639" y="103379"/>
                  <a:pt x="64175" y="99914"/>
                  <a:pt x="63889" y="96426"/>
                </a:cubicBezTo>
                <a:cubicBezTo>
                  <a:pt x="63782" y="95235"/>
                  <a:pt x="63699" y="94044"/>
                  <a:pt x="63615" y="92854"/>
                </a:cubicBezTo>
                <a:cubicBezTo>
                  <a:pt x="63580" y="92187"/>
                  <a:pt x="63532" y="91520"/>
                  <a:pt x="63496" y="90854"/>
                </a:cubicBezTo>
                <a:cubicBezTo>
                  <a:pt x="63972" y="90854"/>
                  <a:pt x="64449" y="90842"/>
                  <a:pt x="64925" y="90842"/>
                </a:cubicBezTo>
                <a:cubicBezTo>
                  <a:pt x="66556" y="90842"/>
                  <a:pt x="68186" y="90873"/>
                  <a:pt x="69814" y="90873"/>
                </a:cubicBezTo>
                <a:cubicBezTo>
                  <a:pt x="70861" y="90873"/>
                  <a:pt x="71906" y="90860"/>
                  <a:pt x="72950" y="90818"/>
                </a:cubicBezTo>
                <a:cubicBezTo>
                  <a:pt x="73378" y="90806"/>
                  <a:pt x="73378" y="90163"/>
                  <a:pt x="72950" y="90151"/>
                </a:cubicBezTo>
                <a:cubicBezTo>
                  <a:pt x="71087" y="90067"/>
                  <a:pt x="69216" y="90041"/>
                  <a:pt x="67344" y="90041"/>
                </a:cubicBezTo>
                <a:cubicBezTo>
                  <a:pt x="66045" y="90041"/>
                  <a:pt x="64746" y="90053"/>
                  <a:pt x="63449" y="90068"/>
                </a:cubicBezTo>
                <a:cubicBezTo>
                  <a:pt x="63377" y="88746"/>
                  <a:pt x="63306" y="87425"/>
                  <a:pt x="63246" y="86115"/>
                </a:cubicBezTo>
                <a:cubicBezTo>
                  <a:pt x="63222" y="85353"/>
                  <a:pt x="63187" y="84603"/>
                  <a:pt x="63163" y="83853"/>
                </a:cubicBezTo>
                <a:lnTo>
                  <a:pt x="64925" y="83853"/>
                </a:lnTo>
                <a:cubicBezTo>
                  <a:pt x="66456" y="83853"/>
                  <a:pt x="67987" y="83876"/>
                  <a:pt x="69515" y="83876"/>
                </a:cubicBezTo>
                <a:cubicBezTo>
                  <a:pt x="70662" y="83876"/>
                  <a:pt x="71807" y="83863"/>
                  <a:pt x="72950" y="83817"/>
                </a:cubicBezTo>
                <a:cubicBezTo>
                  <a:pt x="73378" y="83805"/>
                  <a:pt x="73378" y="83174"/>
                  <a:pt x="72950" y="83150"/>
                </a:cubicBezTo>
                <a:cubicBezTo>
                  <a:pt x="71104" y="83069"/>
                  <a:pt x="69255" y="83042"/>
                  <a:pt x="67404" y="83042"/>
                </a:cubicBezTo>
                <a:cubicBezTo>
                  <a:pt x="65983" y="83042"/>
                  <a:pt x="64561" y="83058"/>
                  <a:pt x="63139" y="83079"/>
                </a:cubicBezTo>
                <a:cubicBezTo>
                  <a:pt x="63068" y="81007"/>
                  <a:pt x="63020" y="78935"/>
                  <a:pt x="62996" y="76864"/>
                </a:cubicBezTo>
                <a:lnTo>
                  <a:pt x="64925" y="76852"/>
                </a:lnTo>
                <a:cubicBezTo>
                  <a:pt x="66556" y="76852"/>
                  <a:pt x="68186" y="76883"/>
                  <a:pt x="69814" y="76883"/>
                </a:cubicBezTo>
                <a:cubicBezTo>
                  <a:pt x="70861" y="76883"/>
                  <a:pt x="71906" y="76870"/>
                  <a:pt x="72950" y="76828"/>
                </a:cubicBezTo>
                <a:cubicBezTo>
                  <a:pt x="73378" y="76816"/>
                  <a:pt x="73378" y="76173"/>
                  <a:pt x="72950" y="76161"/>
                </a:cubicBezTo>
                <a:cubicBezTo>
                  <a:pt x="71073" y="76074"/>
                  <a:pt x="69189" y="76047"/>
                  <a:pt x="67303" y="76047"/>
                </a:cubicBezTo>
                <a:cubicBezTo>
                  <a:pt x="65863" y="76047"/>
                  <a:pt x="64423" y="76063"/>
                  <a:pt x="62984" y="76078"/>
                </a:cubicBezTo>
                <a:cubicBezTo>
                  <a:pt x="62948" y="74006"/>
                  <a:pt x="62937" y="71935"/>
                  <a:pt x="62937" y="69863"/>
                </a:cubicBezTo>
                <a:lnTo>
                  <a:pt x="64925" y="69863"/>
                </a:lnTo>
                <a:cubicBezTo>
                  <a:pt x="66456" y="69863"/>
                  <a:pt x="67987" y="69886"/>
                  <a:pt x="69515" y="69886"/>
                </a:cubicBezTo>
                <a:cubicBezTo>
                  <a:pt x="70662" y="69886"/>
                  <a:pt x="71807" y="69873"/>
                  <a:pt x="72950" y="69827"/>
                </a:cubicBezTo>
                <a:cubicBezTo>
                  <a:pt x="73378" y="69815"/>
                  <a:pt x="73378" y="69184"/>
                  <a:pt x="72950" y="69160"/>
                </a:cubicBezTo>
                <a:cubicBezTo>
                  <a:pt x="71070" y="69080"/>
                  <a:pt x="69183" y="69052"/>
                  <a:pt x="67293" y="69052"/>
                </a:cubicBezTo>
                <a:cubicBezTo>
                  <a:pt x="65842" y="69052"/>
                  <a:pt x="64389" y="69068"/>
                  <a:pt x="62937" y="69089"/>
                </a:cubicBezTo>
                <a:cubicBezTo>
                  <a:pt x="62948" y="67815"/>
                  <a:pt x="62948" y="66541"/>
                  <a:pt x="62960" y="65267"/>
                </a:cubicBezTo>
                <a:cubicBezTo>
                  <a:pt x="62972" y="64469"/>
                  <a:pt x="62972" y="63672"/>
                  <a:pt x="62984" y="62874"/>
                </a:cubicBezTo>
                <a:cubicBezTo>
                  <a:pt x="63639" y="62874"/>
                  <a:pt x="64282" y="62862"/>
                  <a:pt x="64925" y="62862"/>
                </a:cubicBezTo>
                <a:cubicBezTo>
                  <a:pt x="66532" y="62862"/>
                  <a:pt x="68140" y="62888"/>
                  <a:pt x="69744" y="62888"/>
                </a:cubicBezTo>
                <a:cubicBezTo>
                  <a:pt x="70814" y="62888"/>
                  <a:pt x="71883" y="62876"/>
                  <a:pt x="72950" y="62838"/>
                </a:cubicBezTo>
                <a:cubicBezTo>
                  <a:pt x="73378" y="62826"/>
                  <a:pt x="73378" y="62183"/>
                  <a:pt x="72950" y="62172"/>
                </a:cubicBezTo>
                <a:cubicBezTo>
                  <a:pt x="71073" y="62084"/>
                  <a:pt x="69193" y="62057"/>
                  <a:pt x="67310" y="62057"/>
                </a:cubicBezTo>
                <a:cubicBezTo>
                  <a:pt x="65873" y="62057"/>
                  <a:pt x="64434" y="62073"/>
                  <a:pt x="62996" y="62088"/>
                </a:cubicBezTo>
                <a:cubicBezTo>
                  <a:pt x="63020" y="60016"/>
                  <a:pt x="63056" y="57945"/>
                  <a:pt x="63103" y="55873"/>
                </a:cubicBezTo>
                <a:lnTo>
                  <a:pt x="64925" y="55873"/>
                </a:lnTo>
                <a:cubicBezTo>
                  <a:pt x="66456" y="55873"/>
                  <a:pt x="67987" y="55896"/>
                  <a:pt x="69515" y="55896"/>
                </a:cubicBezTo>
                <a:cubicBezTo>
                  <a:pt x="70662" y="55896"/>
                  <a:pt x="71807" y="55883"/>
                  <a:pt x="72950" y="55837"/>
                </a:cubicBezTo>
                <a:cubicBezTo>
                  <a:pt x="73378" y="55825"/>
                  <a:pt x="73378" y="55194"/>
                  <a:pt x="72950" y="55171"/>
                </a:cubicBezTo>
                <a:cubicBezTo>
                  <a:pt x="71104" y="55090"/>
                  <a:pt x="69251" y="55062"/>
                  <a:pt x="67394" y="55062"/>
                </a:cubicBezTo>
                <a:cubicBezTo>
                  <a:pt x="65969" y="55062"/>
                  <a:pt x="64542" y="55079"/>
                  <a:pt x="63115" y="55099"/>
                </a:cubicBezTo>
                <a:cubicBezTo>
                  <a:pt x="63163" y="53028"/>
                  <a:pt x="63210" y="50956"/>
                  <a:pt x="63258" y="48884"/>
                </a:cubicBezTo>
                <a:cubicBezTo>
                  <a:pt x="63806" y="48884"/>
                  <a:pt x="64365" y="48872"/>
                  <a:pt x="64925" y="48872"/>
                </a:cubicBezTo>
                <a:cubicBezTo>
                  <a:pt x="66548" y="48872"/>
                  <a:pt x="68181" y="48903"/>
                  <a:pt x="69811" y="48903"/>
                </a:cubicBezTo>
                <a:cubicBezTo>
                  <a:pt x="70859" y="48903"/>
                  <a:pt x="71906" y="48890"/>
                  <a:pt x="72950" y="48848"/>
                </a:cubicBezTo>
                <a:cubicBezTo>
                  <a:pt x="73378" y="48837"/>
                  <a:pt x="73378" y="48194"/>
                  <a:pt x="72950" y="48182"/>
                </a:cubicBezTo>
                <a:cubicBezTo>
                  <a:pt x="71127" y="48094"/>
                  <a:pt x="69297" y="48067"/>
                  <a:pt x="67465" y="48067"/>
                </a:cubicBezTo>
                <a:cubicBezTo>
                  <a:pt x="66066" y="48067"/>
                  <a:pt x="64667" y="48083"/>
                  <a:pt x="63270" y="48098"/>
                </a:cubicBezTo>
                <a:cubicBezTo>
                  <a:pt x="63318" y="46027"/>
                  <a:pt x="63365" y="43955"/>
                  <a:pt x="63413" y="41883"/>
                </a:cubicBezTo>
                <a:lnTo>
                  <a:pt x="64925" y="41883"/>
                </a:lnTo>
                <a:cubicBezTo>
                  <a:pt x="66449" y="41883"/>
                  <a:pt x="67977" y="41907"/>
                  <a:pt x="69506" y="41907"/>
                </a:cubicBezTo>
                <a:cubicBezTo>
                  <a:pt x="70654" y="41907"/>
                  <a:pt x="71802" y="41894"/>
                  <a:pt x="72950" y="41848"/>
                </a:cubicBezTo>
                <a:cubicBezTo>
                  <a:pt x="73378" y="41836"/>
                  <a:pt x="73378" y="41205"/>
                  <a:pt x="72950" y="41181"/>
                </a:cubicBezTo>
                <a:cubicBezTo>
                  <a:pt x="71080" y="41096"/>
                  <a:pt x="69206" y="41070"/>
                  <a:pt x="67330" y="41070"/>
                </a:cubicBezTo>
                <a:cubicBezTo>
                  <a:pt x="66029" y="41070"/>
                  <a:pt x="64727" y="41083"/>
                  <a:pt x="63425" y="41097"/>
                </a:cubicBezTo>
                <a:cubicBezTo>
                  <a:pt x="63472" y="39038"/>
                  <a:pt x="63508" y="36954"/>
                  <a:pt x="63544" y="34894"/>
                </a:cubicBezTo>
                <a:cubicBezTo>
                  <a:pt x="64008" y="34882"/>
                  <a:pt x="64461" y="34882"/>
                  <a:pt x="64925" y="34882"/>
                </a:cubicBezTo>
                <a:cubicBezTo>
                  <a:pt x="66525" y="34882"/>
                  <a:pt x="68130" y="34908"/>
                  <a:pt x="69736" y="34908"/>
                </a:cubicBezTo>
                <a:cubicBezTo>
                  <a:pt x="70807" y="34908"/>
                  <a:pt x="71878" y="34897"/>
                  <a:pt x="72950" y="34859"/>
                </a:cubicBezTo>
                <a:cubicBezTo>
                  <a:pt x="73378" y="34835"/>
                  <a:pt x="73378" y="34204"/>
                  <a:pt x="72950" y="34192"/>
                </a:cubicBezTo>
                <a:cubicBezTo>
                  <a:pt x="71108" y="34108"/>
                  <a:pt x="69258" y="34081"/>
                  <a:pt x="67407" y="34081"/>
                </a:cubicBezTo>
                <a:cubicBezTo>
                  <a:pt x="66123" y="34081"/>
                  <a:pt x="64838" y="34094"/>
                  <a:pt x="63556" y="34109"/>
                </a:cubicBezTo>
                <a:cubicBezTo>
                  <a:pt x="63591" y="32037"/>
                  <a:pt x="63615" y="29965"/>
                  <a:pt x="63627" y="27893"/>
                </a:cubicBezTo>
                <a:lnTo>
                  <a:pt x="64925" y="27893"/>
                </a:lnTo>
                <a:cubicBezTo>
                  <a:pt x="65111" y="27893"/>
                  <a:pt x="65297" y="27892"/>
                  <a:pt x="65484" y="27892"/>
                </a:cubicBezTo>
                <a:cubicBezTo>
                  <a:pt x="66890" y="27892"/>
                  <a:pt x="68300" y="27913"/>
                  <a:pt x="69711" y="27913"/>
                </a:cubicBezTo>
                <a:cubicBezTo>
                  <a:pt x="70790" y="27913"/>
                  <a:pt x="71870" y="27901"/>
                  <a:pt x="72950" y="27858"/>
                </a:cubicBezTo>
                <a:cubicBezTo>
                  <a:pt x="73378" y="27846"/>
                  <a:pt x="73378" y="27215"/>
                  <a:pt x="72950" y="27191"/>
                </a:cubicBezTo>
                <a:cubicBezTo>
                  <a:pt x="71122" y="27107"/>
                  <a:pt x="69286" y="27080"/>
                  <a:pt x="67451" y="27080"/>
                </a:cubicBezTo>
                <a:cubicBezTo>
                  <a:pt x="66179" y="27080"/>
                  <a:pt x="64907" y="27093"/>
                  <a:pt x="63639" y="27108"/>
                </a:cubicBezTo>
                <a:cubicBezTo>
                  <a:pt x="63639" y="25953"/>
                  <a:pt x="63639" y="24786"/>
                  <a:pt x="63639" y="23619"/>
                </a:cubicBezTo>
                <a:cubicBezTo>
                  <a:pt x="63639" y="22714"/>
                  <a:pt x="63639" y="21809"/>
                  <a:pt x="63627" y="20893"/>
                </a:cubicBezTo>
                <a:lnTo>
                  <a:pt x="64925" y="20893"/>
                </a:lnTo>
                <a:cubicBezTo>
                  <a:pt x="66563" y="20893"/>
                  <a:pt x="68196" y="20924"/>
                  <a:pt x="69825" y="20924"/>
                </a:cubicBezTo>
                <a:cubicBezTo>
                  <a:pt x="70873" y="20924"/>
                  <a:pt x="71918" y="20911"/>
                  <a:pt x="72962" y="20869"/>
                </a:cubicBezTo>
                <a:cubicBezTo>
                  <a:pt x="73390" y="20857"/>
                  <a:pt x="73390" y="20226"/>
                  <a:pt x="72962" y="20202"/>
                </a:cubicBezTo>
                <a:cubicBezTo>
                  <a:pt x="71134" y="20118"/>
                  <a:pt x="69298" y="20091"/>
                  <a:pt x="67461" y="20091"/>
                </a:cubicBezTo>
                <a:cubicBezTo>
                  <a:pt x="66187" y="20091"/>
                  <a:pt x="64912" y="20104"/>
                  <a:pt x="63639" y="20119"/>
                </a:cubicBezTo>
                <a:cubicBezTo>
                  <a:pt x="63615" y="18047"/>
                  <a:pt x="63591" y="15975"/>
                  <a:pt x="63532" y="13904"/>
                </a:cubicBezTo>
                <a:lnTo>
                  <a:pt x="64937" y="13904"/>
                </a:lnTo>
                <a:cubicBezTo>
                  <a:pt x="66544" y="13904"/>
                  <a:pt x="68152" y="13929"/>
                  <a:pt x="69756" y="13929"/>
                </a:cubicBezTo>
                <a:cubicBezTo>
                  <a:pt x="70826" y="13929"/>
                  <a:pt x="71895" y="13918"/>
                  <a:pt x="72962" y="13880"/>
                </a:cubicBezTo>
                <a:cubicBezTo>
                  <a:pt x="73390" y="13856"/>
                  <a:pt x="73390" y="13225"/>
                  <a:pt x="72962" y="13201"/>
                </a:cubicBezTo>
                <a:cubicBezTo>
                  <a:pt x="71113" y="13124"/>
                  <a:pt x="69261" y="13097"/>
                  <a:pt x="67407" y="13097"/>
                </a:cubicBezTo>
                <a:cubicBezTo>
                  <a:pt x="66108" y="13097"/>
                  <a:pt x="64808" y="13110"/>
                  <a:pt x="63508" y="13130"/>
                </a:cubicBezTo>
                <a:cubicBezTo>
                  <a:pt x="63496" y="12737"/>
                  <a:pt x="63484" y="12344"/>
                  <a:pt x="63472" y="11951"/>
                </a:cubicBezTo>
                <a:cubicBezTo>
                  <a:pt x="63377" y="9379"/>
                  <a:pt x="63199" y="6819"/>
                  <a:pt x="63008" y="4260"/>
                </a:cubicBezTo>
                <a:cubicBezTo>
                  <a:pt x="62913" y="2890"/>
                  <a:pt x="62806" y="1521"/>
                  <a:pt x="62698" y="152"/>
                </a:cubicBezTo>
                <a:cubicBezTo>
                  <a:pt x="62692" y="51"/>
                  <a:pt x="62615" y="0"/>
                  <a:pt x="62541" y="0"/>
                </a:cubicBezTo>
                <a:cubicBezTo>
                  <a:pt x="62466" y="0"/>
                  <a:pt x="62395" y="51"/>
                  <a:pt x="62401" y="152"/>
                </a:cubicBezTo>
                <a:cubicBezTo>
                  <a:pt x="62484" y="1521"/>
                  <a:pt x="62544" y="2890"/>
                  <a:pt x="62579" y="4260"/>
                </a:cubicBezTo>
                <a:cubicBezTo>
                  <a:pt x="62639" y="6391"/>
                  <a:pt x="62663" y="8522"/>
                  <a:pt x="62710" y="10641"/>
                </a:cubicBezTo>
                <a:cubicBezTo>
                  <a:pt x="62734" y="11475"/>
                  <a:pt x="62746" y="12296"/>
                  <a:pt x="62758" y="13130"/>
                </a:cubicBezTo>
                <a:cubicBezTo>
                  <a:pt x="61413" y="13154"/>
                  <a:pt x="60055" y="13165"/>
                  <a:pt x="58698" y="13177"/>
                </a:cubicBezTo>
                <a:lnTo>
                  <a:pt x="57555" y="13177"/>
                </a:lnTo>
                <a:cubicBezTo>
                  <a:pt x="57543" y="12773"/>
                  <a:pt x="57531" y="12356"/>
                  <a:pt x="57519" y="11951"/>
                </a:cubicBezTo>
                <a:cubicBezTo>
                  <a:pt x="57424" y="9379"/>
                  <a:pt x="57245" y="6819"/>
                  <a:pt x="57055" y="4260"/>
                </a:cubicBezTo>
                <a:cubicBezTo>
                  <a:pt x="56948" y="2890"/>
                  <a:pt x="56852" y="1521"/>
                  <a:pt x="56745" y="152"/>
                </a:cubicBezTo>
                <a:cubicBezTo>
                  <a:pt x="56739" y="51"/>
                  <a:pt x="56662" y="0"/>
                  <a:pt x="56588" y="0"/>
                </a:cubicBezTo>
                <a:cubicBezTo>
                  <a:pt x="56513" y="0"/>
                  <a:pt x="56442" y="51"/>
                  <a:pt x="56448" y="152"/>
                </a:cubicBezTo>
                <a:cubicBezTo>
                  <a:pt x="56531" y="1521"/>
                  <a:pt x="56591" y="2890"/>
                  <a:pt x="56626" y="4260"/>
                </a:cubicBezTo>
                <a:cubicBezTo>
                  <a:pt x="56686" y="6391"/>
                  <a:pt x="56710" y="8522"/>
                  <a:pt x="56757" y="10641"/>
                </a:cubicBezTo>
                <a:cubicBezTo>
                  <a:pt x="56781" y="11487"/>
                  <a:pt x="56793" y="12332"/>
                  <a:pt x="56817" y="13189"/>
                </a:cubicBezTo>
                <a:cubicBezTo>
                  <a:pt x="55078" y="13201"/>
                  <a:pt x="53340" y="13201"/>
                  <a:pt x="51602" y="13225"/>
                </a:cubicBezTo>
                <a:cubicBezTo>
                  <a:pt x="51590" y="12796"/>
                  <a:pt x="51578" y="12380"/>
                  <a:pt x="51566" y="11951"/>
                </a:cubicBezTo>
                <a:cubicBezTo>
                  <a:pt x="51471" y="9379"/>
                  <a:pt x="51292" y="6819"/>
                  <a:pt x="51102" y="4260"/>
                </a:cubicBezTo>
                <a:cubicBezTo>
                  <a:pt x="51007" y="2890"/>
                  <a:pt x="50899" y="1521"/>
                  <a:pt x="50792" y="152"/>
                </a:cubicBezTo>
                <a:cubicBezTo>
                  <a:pt x="50786" y="51"/>
                  <a:pt x="50709" y="0"/>
                  <a:pt x="50634" y="0"/>
                </a:cubicBezTo>
                <a:cubicBezTo>
                  <a:pt x="50560" y="0"/>
                  <a:pt x="50489" y="51"/>
                  <a:pt x="50495" y="152"/>
                </a:cubicBezTo>
                <a:cubicBezTo>
                  <a:pt x="50578" y="1521"/>
                  <a:pt x="50637" y="2890"/>
                  <a:pt x="50673" y="4260"/>
                </a:cubicBezTo>
                <a:cubicBezTo>
                  <a:pt x="50733" y="6391"/>
                  <a:pt x="50756" y="8522"/>
                  <a:pt x="50804" y="10641"/>
                </a:cubicBezTo>
                <a:cubicBezTo>
                  <a:pt x="50828" y="11499"/>
                  <a:pt x="50840" y="12368"/>
                  <a:pt x="50864" y="13225"/>
                </a:cubicBezTo>
                <a:cubicBezTo>
                  <a:pt x="49125" y="13249"/>
                  <a:pt x="47387" y="13261"/>
                  <a:pt x="45649" y="13285"/>
                </a:cubicBezTo>
                <a:cubicBezTo>
                  <a:pt x="45637" y="12844"/>
                  <a:pt x="45625" y="12392"/>
                  <a:pt x="45613" y="11951"/>
                </a:cubicBezTo>
                <a:cubicBezTo>
                  <a:pt x="45518" y="9379"/>
                  <a:pt x="45339" y="6819"/>
                  <a:pt x="45149" y="4260"/>
                </a:cubicBezTo>
                <a:cubicBezTo>
                  <a:pt x="45041" y="2890"/>
                  <a:pt x="44946" y="1521"/>
                  <a:pt x="44839" y="152"/>
                </a:cubicBezTo>
                <a:cubicBezTo>
                  <a:pt x="44833" y="51"/>
                  <a:pt x="44756" y="0"/>
                  <a:pt x="44681" y="0"/>
                </a:cubicBezTo>
                <a:cubicBezTo>
                  <a:pt x="44607" y="0"/>
                  <a:pt x="44535" y="51"/>
                  <a:pt x="44541" y="152"/>
                </a:cubicBezTo>
                <a:cubicBezTo>
                  <a:pt x="44625" y="1521"/>
                  <a:pt x="44684" y="2890"/>
                  <a:pt x="44720" y="4260"/>
                </a:cubicBezTo>
                <a:cubicBezTo>
                  <a:pt x="44780" y="6391"/>
                  <a:pt x="44803" y="8522"/>
                  <a:pt x="44851" y="10641"/>
                </a:cubicBezTo>
                <a:cubicBezTo>
                  <a:pt x="44875" y="11522"/>
                  <a:pt x="44887" y="12403"/>
                  <a:pt x="44911" y="13296"/>
                </a:cubicBezTo>
                <a:lnTo>
                  <a:pt x="44446" y="13296"/>
                </a:lnTo>
                <a:cubicBezTo>
                  <a:pt x="42863" y="13320"/>
                  <a:pt x="41279" y="13344"/>
                  <a:pt x="39707" y="13368"/>
                </a:cubicBezTo>
                <a:cubicBezTo>
                  <a:pt x="39696" y="12892"/>
                  <a:pt x="39672" y="12427"/>
                  <a:pt x="39660" y="11951"/>
                </a:cubicBezTo>
                <a:cubicBezTo>
                  <a:pt x="39565" y="9379"/>
                  <a:pt x="39386" y="6819"/>
                  <a:pt x="39196" y="4260"/>
                </a:cubicBezTo>
                <a:cubicBezTo>
                  <a:pt x="39088" y="2890"/>
                  <a:pt x="38993" y="1521"/>
                  <a:pt x="38886" y="152"/>
                </a:cubicBezTo>
                <a:cubicBezTo>
                  <a:pt x="38880" y="51"/>
                  <a:pt x="38803" y="0"/>
                  <a:pt x="38728" y="0"/>
                </a:cubicBezTo>
                <a:cubicBezTo>
                  <a:pt x="38654" y="0"/>
                  <a:pt x="38582" y="51"/>
                  <a:pt x="38588" y="152"/>
                </a:cubicBezTo>
                <a:cubicBezTo>
                  <a:pt x="38672" y="1521"/>
                  <a:pt x="38731" y="2890"/>
                  <a:pt x="38767" y="4260"/>
                </a:cubicBezTo>
                <a:cubicBezTo>
                  <a:pt x="38826" y="6391"/>
                  <a:pt x="38850" y="8522"/>
                  <a:pt x="38898" y="10641"/>
                </a:cubicBezTo>
                <a:cubicBezTo>
                  <a:pt x="38922" y="11558"/>
                  <a:pt x="38934" y="12463"/>
                  <a:pt x="38957" y="13380"/>
                </a:cubicBezTo>
                <a:cubicBezTo>
                  <a:pt x="37219" y="13404"/>
                  <a:pt x="35493" y="13439"/>
                  <a:pt x="33754" y="13475"/>
                </a:cubicBezTo>
                <a:cubicBezTo>
                  <a:pt x="33742" y="12963"/>
                  <a:pt x="33719" y="12463"/>
                  <a:pt x="33707" y="11951"/>
                </a:cubicBezTo>
                <a:cubicBezTo>
                  <a:pt x="33611" y="9379"/>
                  <a:pt x="33433" y="6819"/>
                  <a:pt x="33242" y="4260"/>
                </a:cubicBezTo>
                <a:cubicBezTo>
                  <a:pt x="33135" y="2890"/>
                  <a:pt x="33028" y="1521"/>
                  <a:pt x="32933" y="152"/>
                </a:cubicBezTo>
                <a:cubicBezTo>
                  <a:pt x="32927" y="51"/>
                  <a:pt x="32849" y="0"/>
                  <a:pt x="32775" y="0"/>
                </a:cubicBezTo>
                <a:cubicBezTo>
                  <a:pt x="32701" y="0"/>
                  <a:pt x="32629" y="51"/>
                  <a:pt x="32635" y="152"/>
                </a:cubicBezTo>
                <a:cubicBezTo>
                  <a:pt x="32719" y="1521"/>
                  <a:pt x="32778" y="2890"/>
                  <a:pt x="32814" y="4260"/>
                </a:cubicBezTo>
                <a:cubicBezTo>
                  <a:pt x="32873" y="6391"/>
                  <a:pt x="32897" y="8522"/>
                  <a:pt x="32945" y="10641"/>
                </a:cubicBezTo>
                <a:cubicBezTo>
                  <a:pt x="32969" y="11594"/>
                  <a:pt x="32980" y="12534"/>
                  <a:pt x="33004" y="13487"/>
                </a:cubicBezTo>
                <a:cubicBezTo>
                  <a:pt x="31266" y="13523"/>
                  <a:pt x="29540" y="13558"/>
                  <a:pt x="27801" y="13606"/>
                </a:cubicBezTo>
                <a:cubicBezTo>
                  <a:pt x="27789" y="13046"/>
                  <a:pt x="27766" y="12499"/>
                  <a:pt x="27754" y="11951"/>
                </a:cubicBezTo>
                <a:cubicBezTo>
                  <a:pt x="27658" y="9379"/>
                  <a:pt x="27480" y="6819"/>
                  <a:pt x="27289" y="4260"/>
                </a:cubicBezTo>
                <a:cubicBezTo>
                  <a:pt x="27182" y="2890"/>
                  <a:pt x="27075" y="1521"/>
                  <a:pt x="26980" y="152"/>
                </a:cubicBezTo>
                <a:cubicBezTo>
                  <a:pt x="26974" y="51"/>
                  <a:pt x="26896" y="0"/>
                  <a:pt x="26822" y="0"/>
                </a:cubicBezTo>
                <a:cubicBezTo>
                  <a:pt x="26748" y="0"/>
                  <a:pt x="26676" y="51"/>
                  <a:pt x="26682" y="152"/>
                </a:cubicBezTo>
                <a:cubicBezTo>
                  <a:pt x="26765" y="1521"/>
                  <a:pt x="26825" y="2890"/>
                  <a:pt x="26861" y="4260"/>
                </a:cubicBezTo>
                <a:cubicBezTo>
                  <a:pt x="26920" y="6391"/>
                  <a:pt x="26944" y="8522"/>
                  <a:pt x="26992" y="10641"/>
                </a:cubicBezTo>
                <a:cubicBezTo>
                  <a:pt x="27015" y="11630"/>
                  <a:pt x="27039" y="12630"/>
                  <a:pt x="27051" y="13618"/>
                </a:cubicBezTo>
                <a:cubicBezTo>
                  <a:pt x="25325" y="13666"/>
                  <a:pt x="23586" y="13701"/>
                  <a:pt x="21848" y="13749"/>
                </a:cubicBezTo>
                <a:cubicBezTo>
                  <a:pt x="21836" y="13154"/>
                  <a:pt x="21812" y="12546"/>
                  <a:pt x="21800" y="11951"/>
                </a:cubicBezTo>
                <a:cubicBezTo>
                  <a:pt x="21705" y="9379"/>
                  <a:pt x="21527" y="6819"/>
                  <a:pt x="21336" y="4272"/>
                </a:cubicBezTo>
                <a:cubicBezTo>
                  <a:pt x="21229" y="2890"/>
                  <a:pt x="21122" y="1521"/>
                  <a:pt x="21027" y="152"/>
                </a:cubicBezTo>
                <a:cubicBezTo>
                  <a:pt x="21021" y="51"/>
                  <a:pt x="20943" y="0"/>
                  <a:pt x="20869" y="0"/>
                </a:cubicBezTo>
                <a:close/>
              </a:path>
            </a:pathLst>
          </a:custGeom>
          <a:solidFill>
            <a:srgbClr val="FFFFFF">
              <a:alpha val="410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2" name="Google Shape;1822;p20"/>
          <p:cNvSpPr txBox="1">
            <a:spLocks noGrp="1"/>
          </p:cNvSpPr>
          <p:nvPr>
            <p:ph type="title"/>
          </p:nvPr>
        </p:nvSpPr>
        <p:spPr>
          <a:xfrm>
            <a:off x="2022750" y="2151450"/>
            <a:ext cx="5098500" cy="156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9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2">
  <p:cSld name="CUSTOM_7">
    <p:bg>
      <p:bgPr>
        <a:solidFill>
          <a:schemeClr val="accent1"/>
        </a:solidFill>
        <a:effectLst/>
      </p:bgPr>
    </p:bg>
    <p:spTree>
      <p:nvGrpSpPr>
        <p:cNvPr id="1" name="Shape 1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3" name="Google Shape;1923;p22"/>
          <p:cNvSpPr/>
          <p:nvPr/>
        </p:nvSpPr>
        <p:spPr>
          <a:xfrm rot="-137996">
            <a:off x="3416711" y="-78659"/>
            <a:ext cx="591886" cy="1084941"/>
          </a:xfrm>
          <a:custGeom>
            <a:avLst/>
            <a:gdLst/>
            <a:ahLst/>
            <a:cxnLst/>
            <a:rect l="l" t="t" r="r" b="b"/>
            <a:pathLst>
              <a:path w="3430" h="6288" extrusionOk="0">
                <a:moveTo>
                  <a:pt x="1786" y="1"/>
                </a:moveTo>
                <a:lnTo>
                  <a:pt x="1131" y="1299"/>
                </a:lnTo>
                <a:lnTo>
                  <a:pt x="738" y="2073"/>
                </a:lnTo>
                <a:lnTo>
                  <a:pt x="1048" y="2073"/>
                </a:lnTo>
                <a:lnTo>
                  <a:pt x="976" y="2251"/>
                </a:lnTo>
                <a:lnTo>
                  <a:pt x="393" y="3644"/>
                </a:lnTo>
                <a:lnTo>
                  <a:pt x="703" y="3620"/>
                </a:lnTo>
                <a:lnTo>
                  <a:pt x="607" y="3823"/>
                </a:lnTo>
                <a:lnTo>
                  <a:pt x="0" y="5180"/>
                </a:lnTo>
                <a:lnTo>
                  <a:pt x="1417" y="5228"/>
                </a:lnTo>
                <a:lnTo>
                  <a:pt x="1310" y="6287"/>
                </a:lnTo>
                <a:lnTo>
                  <a:pt x="1965" y="6287"/>
                </a:lnTo>
                <a:lnTo>
                  <a:pt x="1905" y="5240"/>
                </a:lnTo>
                <a:lnTo>
                  <a:pt x="3429" y="5287"/>
                </a:lnTo>
                <a:lnTo>
                  <a:pt x="2822" y="3775"/>
                </a:lnTo>
                <a:lnTo>
                  <a:pt x="2810" y="3775"/>
                </a:lnTo>
                <a:lnTo>
                  <a:pt x="2679" y="3454"/>
                </a:lnTo>
                <a:lnTo>
                  <a:pt x="2953" y="3430"/>
                </a:lnTo>
                <a:lnTo>
                  <a:pt x="2441" y="2084"/>
                </a:lnTo>
                <a:lnTo>
                  <a:pt x="2822" y="2084"/>
                </a:lnTo>
                <a:lnTo>
                  <a:pt x="2262" y="977"/>
                </a:lnTo>
                <a:lnTo>
                  <a:pt x="1786" y="1"/>
                </a:lnTo>
                <a:close/>
              </a:path>
            </a:pathLst>
          </a:custGeom>
          <a:solidFill>
            <a:srgbClr val="C7FAE1">
              <a:alpha val="142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24" name="Google Shape;1924;p22"/>
          <p:cNvGrpSpPr/>
          <p:nvPr/>
        </p:nvGrpSpPr>
        <p:grpSpPr>
          <a:xfrm>
            <a:off x="-678009" y="724366"/>
            <a:ext cx="1466003" cy="4419135"/>
            <a:chOff x="7755150" y="2787984"/>
            <a:chExt cx="829328" cy="2499935"/>
          </a:xfrm>
        </p:grpSpPr>
        <p:sp>
          <p:nvSpPr>
            <p:cNvPr id="1925" name="Google Shape;1925;p22"/>
            <p:cNvSpPr/>
            <p:nvPr/>
          </p:nvSpPr>
          <p:spPr>
            <a:xfrm rot="-138002">
              <a:off x="8232163" y="2794555"/>
              <a:ext cx="339947" cy="623124"/>
            </a:xfrm>
            <a:custGeom>
              <a:avLst/>
              <a:gdLst/>
              <a:ahLst/>
              <a:cxnLst/>
              <a:rect l="l" t="t" r="r" b="b"/>
              <a:pathLst>
                <a:path w="3430" h="6288" extrusionOk="0">
                  <a:moveTo>
                    <a:pt x="1786" y="1"/>
                  </a:moveTo>
                  <a:lnTo>
                    <a:pt x="1131" y="1299"/>
                  </a:lnTo>
                  <a:lnTo>
                    <a:pt x="738" y="2073"/>
                  </a:lnTo>
                  <a:lnTo>
                    <a:pt x="1048" y="2073"/>
                  </a:lnTo>
                  <a:lnTo>
                    <a:pt x="976" y="2251"/>
                  </a:lnTo>
                  <a:lnTo>
                    <a:pt x="393" y="3644"/>
                  </a:lnTo>
                  <a:lnTo>
                    <a:pt x="703" y="3620"/>
                  </a:lnTo>
                  <a:lnTo>
                    <a:pt x="607" y="3823"/>
                  </a:lnTo>
                  <a:lnTo>
                    <a:pt x="0" y="5180"/>
                  </a:lnTo>
                  <a:lnTo>
                    <a:pt x="1417" y="5228"/>
                  </a:lnTo>
                  <a:lnTo>
                    <a:pt x="1310" y="6287"/>
                  </a:lnTo>
                  <a:lnTo>
                    <a:pt x="1965" y="6287"/>
                  </a:lnTo>
                  <a:lnTo>
                    <a:pt x="1905" y="5240"/>
                  </a:lnTo>
                  <a:lnTo>
                    <a:pt x="3429" y="5287"/>
                  </a:lnTo>
                  <a:lnTo>
                    <a:pt x="2822" y="3775"/>
                  </a:lnTo>
                  <a:lnTo>
                    <a:pt x="2810" y="3775"/>
                  </a:lnTo>
                  <a:lnTo>
                    <a:pt x="2679" y="3454"/>
                  </a:lnTo>
                  <a:lnTo>
                    <a:pt x="2953" y="3430"/>
                  </a:lnTo>
                  <a:lnTo>
                    <a:pt x="2441" y="2084"/>
                  </a:lnTo>
                  <a:lnTo>
                    <a:pt x="2822" y="2084"/>
                  </a:lnTo>
                  <a:lnTo>
                    <a:pt x="2262" y="977"/>
                  </a:lnTo>
                  <a:lnTo>
                    <a:pt x="1786" y="1"/>
                  </a:lnTo>
                  <a:close/>
                </a:path>
              </a:pathLst>
            </a:custGeom>
            <a:solidFill>
              <a:srgbClr val="C7FAE1">
                <a:alpha val="14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6" name="Google Shape;1926;p22"/>
            <p:cNvSpPr/>
            <p:nvPr/>
          </p:nvSpPr>
          <p:spPr>
            <a:xfrm>
              <a:off x="7755150" y="3826793"/>
              <a:ext cx="797038" cy="1461127"/>
            </a:xfrm>
            <a:custGeom>
              <a:avLst/>
              <a:gdLst/>
              <a:ahLst/>
              <a:cxnLst/>
              <a:rect l="l" t="t" r="r" b="b"/>
              <a:pathLst>
                <a:path w="3430" h="6288" extrusionOk="0">
                  <a:moveTo>
                    <a:pt x="1786" y="1"/>
                  </a:moveTo>
                  <a:lnTo>
                    <a:pt x="1131" y="1299"/>
                  </a:lnTo>
                  <a:lnTo>
                    <a:pt x="738" y="2073"/>
                  </a:lnTo>
                  <a:lnTo>
                    <a:pt x="1048" y="2073"/>
                  </a:lnTo>
                  <a:lnTo>
                    <a:pt x="976" y="2251"/>
                  </a:lnTo>
                  <a:lnTo>
                    <a:pt x="393" y="3644"/>
                  </a:lnTo>
                  <a:lnTo>
                    <a:pt x="703" y="3620"/>
                  </a:lnTo>
                  <a:lnTo>
                    <a:pt x="607" y="3823"/>
                  </a:lnTo>
                  <a:lnTo>
                    <a:pt x="0" y="5180"/>
                  </a:lnTo>
                  <a:lnTo>
                    <a:pt x="1417" y="5228"/>
                  </a:lnTo>
                  <a:lnTo>
                    <a:pt x="1310" y="6287"/>
                  </a:lnTo>
                  <a:lnTo>
                    <a:pt x="1965" y="6287"/>
                  </a:lnTo>
                  <a:lnTo>
                    <a:pt x="1905" y="5240"/>
                  </a:lnTo>
                  <a:lnTo>
                    <a:pt x="3429" y="5287"/>
                  </a:lnTo>
                  <a:lnTo>
                    <a:pt x="2822" y="3775"/>
                  </a:lnTo>
                  <a:lnTo>
                    <a:pt x="2810" y="3775"/>
                  </a:lnTo>
                  <a:lnTo>
                    <a:pt x="2679" y="3454"/>
                  </a:lnTo>
                  <a:lnTo>
                    <a:pt x="2953" y="3430"/>
                  </a:lnTo>
                  <a:lnTo>
                    <a:pt x="2441" y="2084"/>
                  </a:lnTo>
                  <a:lnTo>
                    <a:pt x="2822" y="2084"/>
                  </a:lnTo>
                  <a:lnTo>
                    <a:pt x="2262" y="977"/>
                  </a:lnTo>
                  <a:lnTo>
                    <a:pt x="1786" y="1"/>
                  </a:lnTo>
                  <a:close/>
                </a:path>
              </a:pathLst>
            </a:custGeom>
            <a:solidFill>
              <a:srgbClr val="C7FAE1">
                <a:alpha val="14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27" name="Google Shape;1927;p22"/>
          <p:cNvSpPr/>
          <p:nvPr/>
        </p:nvSpPr>
        <p:spPr>
          <a:xfrm rot="-138008">
            <a:off x="5771870" y="-429204"/>
            <a:ext cx="781134" cy="1431831"/>
          </a:xfrm>
          <a:custGeom>
            <a:avLst/>
            <a:gdLst/>
            <a:ahLst/>
            <a:cxnLst/>
            <a:rect l="l" t="t" r="r" b="b"/>
            <a:pathLst>
              <a:path w="3430" h="6288" extrusionOk="0">
                <a:moveTo>
                  <a:pt x="1786" y="1"/>
                </a:moveTo>
                <a:lnTo>
                  <a:pt x="1131" y="1299"/>
                </a:lnTo>
                <a:lnTo>
                  <a:pt x="738" y="2073"/>
                </a:lnTo>
                <a:lnTo>
                  <a:pt x="1048" y="2073"/>
                </a:lnTo>
                <a:lnTo>
                  <a:pt x="976" y="2251"/>
                </a:lnTo>
                <a:lnTo>
                  <a:pt x="393" y="3644"/>
                </a:lnTo>
                <a:lnTo>
                  <a:pt x="703" y="3620"/>
                </a:lnTo>
                <a:lnTo>
                  <a:pt x="607" y="3823"/>
                </a:lnTo>
                <a:lnTo>
                  <a:pt x="0" y="5180"/>
                </a:lnTo>
                <a:lnTo>
                  <a:pt x="1417" y="5228"/>
                </a:lnTo>
                <a:lnTo>
                  <a:pt x="1310" y="6287"/>
                </a:lnTo>
                <a:lnTo>
                  <a:pt x="1965" y="6287"/>
                </a:lnTo>
                <a:lnTo>
                  <a:pt x="1905" y="5240"/>
                </a:lnTo>
                <a:lnTo>
                  <a:pt x="3429" y="5287"/>
                </a:lnTo>
                <a:lnTo>
                  <a:pt x="2822" y="3775"/>
                </a:lnTo>
                <a:lnTo>
                  <a:pt x="2810" y="3775"/>
                </a:lnTo>
                <a:lnTo>
                  <a:pt x="2679" y="3454"/>
                </a:lnTo>
                <a:lnTo>
                  <a:pt x="2953" y="3430"/>
                </a:lnTo>
                <a:lnTo>
                  <a:pt x="2441" y="2084"/>
                </a:lnTo>
                <a:lnTo>
                  <a:pt x="2822" y="2084"/>
                </a:lnTo>
                <a:lnTo>
                  <a:pt x="2262" y="977"/>
                </a:lnTo>
                <a:lnTo>
                  <a:pt x="1786" y="1"/>
                </a:lnTo>
                <a:close/>
              </a:path>
            </a:pathLst>
          </a:custGeom>
          <a:solidFill>
            <a:srgbClr val="C7FAE1">
              <a:alpha val="142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8" name="Google Shape;1928;p22"/>
          <p:cNvSpPr/>
          <p:nvPr/>
        </p:nvSpPr>
        <p:spPr>
          <a:xfrm rot="-137996">
            <a:off x="8316286" y="121366"/>
            <a:ext cx="591886" cy="1084941"/>
          </a:xfrm>
          <a:custGeom>
            <a:avLst/>
            <a:gdLst/>
            <a:ahLst/>
            <a:cxnLst/>
            <a:rect l="l" t="t" r="r" b="b"/>
            <a:pathLst>
              <a:path w="3430" h="6288" extrusionOk="0">
                <a:moveTo>
                  <a:pt x="1786" y="1"/>
                </a:moveTo>
                <a:lnTo>
                  <a:pt x="1131" y="1299"/>
                </a:lnTo>
                <a:lnTo>
                  <a:pt x="738" y="2073"/>
                </a:lnTo>
                <a:lnTo>
                  <a:pt x="1048" y="2073"/>
                </a:lnTo>
                <a:lnTo>
                  <a:pt x="976" y="2251"/>
                </a:lnTo>
                <a:lnTo>
                  <a:pt x="393" y="3644"/>
                </a:lnTo>
                <a:lnTo>
                  <a:pt x="703" y="3620"/>
                </a:lnTo>
                <a:lnTo>
                  <a:pt x="607" y="3823"/>
                </a:lnTo>
                <a:lnTo>
                  <a:pt x="0" y="5180"/>
                </a:lnTo>
                <a:lnTo>
                  <a:pt x="1417" y="5228"/>
                </a:lnTo>
                <a:lnTo>
                  <a:pt x="1310" y="6287"/>
                </a:lnTo>
                <a:lnTo>
                  <a:pt x="1965" y="6287"/>
                </a:lnTo>
                <a:lnTo>
                  <a:pt x="1905" y="5240"/>
                </a:lnTo>
                <a:lnTo>
                  <a:pt x="3429" y="5287"/>
                </a:lnTo>
                <a:lnTo>
                  <a:pt x="2822" y="3775"/>
                </a:lnTo>
                <a:lnTo>
                  <a:pt x="2810" y="3775"/>
                </a:lnTo>
                <a:lnTo>
                  <a:pt x="2679" y="3454"/>
                </a:lnTo>
                <a:lnTo>
                  <a:pt x="2953" y="3430"/>
                </a:lnTo>
                <a:lnTo>
                  <a:pt x="2441" y="2084"/>
                </a:lnTo>
                <a:lnTo>
                  <a:pt x="2822" y="2084"/>
                </a:lnTo>
                <a:lnTo>
                  <a:pt x="2262" y="977"/>
                </a:lnTo>
                <a:lnTo>
                  <a:pt x="1786" y="1"/>
                </a:lnTo>
                <a:close/>
              </a:path>
            </a:pathLst>
          </a:custGeom>
          <a:solidFill>
            <a:srgbClr val="C7FAE1">
              <a:alpha val="142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9" name="Google Shape;1929;p22"/>
          <p:cNvSpPr/>
          <p:nvPr/>
        </p:nvSpPr>
        <p:spPr>
          <a:xfrm rot="-137996">
            <a:off x="4597811" y="814216"/>
            <a:ext cx="591886" cy="1084941"/>
          </a:xfrm>
          <a:custGeom>
            <a:avLst/>
            <a:gdLst/>
            <a:ahLst/>
            <a:cxnLst/>
            <a:rect l="l" t="t" r="r" b="b"/>
            <a:pathLst>
              <a:path w="3430" h="6288" extrusionOk="0">
                <a:moveTo>
                  <a:pt x="1786" y="1"/>
                </a:moveTo>
                <a:lnTo>
                  <a:pt x="1131" y="1299"/>
                </a:lnTo>
                <a:lnTo>
                  <a:pt x="738" y="2073"/>
                </a:lnTo>
                <a:lnTo>
                  <a:pt x="1048" y="2073"/>
                </a:lnTo>
                <a:lnTo>
                  <a:pt x="976" y="2251"/>
                </a:lnTo>
                <a:lnTo>
                  <a:pt x="393" y="3644"/>
                </a:lnTo>
                <a:lnTo>
                  <a:pt x="703" y="3620"/>
                </a:lnTo>
                <a:lnTo>
                  <a:pt x="607" y="3823"/>
                </a:lnTo>
                <a:lnTo>
                  <a:pt x="0" y="5180"/>
                </a:lnTo>
                <a:lnTo>
                  <a:pt x="1417" y="5228"/>
                </a:lnTo>
                <a:lnTo>
                  <a:pt x="1310" y="6287"/>
                </a:lnTo>
                <a:lnTo>
                  <a:pt x="1965" y="6287"/>
                </a:lnTo>
                <a:lnTo>
                  <a:pt x="1905" y="5240"/>
                </a:lnTo>
                <a:lnTo>
                  <a:pt x="3429" y="5287"/>
                </a:lnTo>
                <a:lnTo>
                  <a:pt x="2822" y="3775"/>
                </a:lnTo>
                <a:lnTo>
                  <a:pt x="2810" y="3775"/>
                </a:lnTo>
                <a:lnTo>
                  <a:pt x="2679" y="3454"/>
                </a:lnTo>
                <a:lnTo>
                  <a:pt x="2953" y="3430"/>
                </a:lnTo>
                <a:lnTo>
                  <a:pt x="2441" y="2084"/>
                </a:lnTo>
                <a:lnTo>
                  <a:pt x="2822" y="2084"/>
                </a:lnTo>
                <a:lnTo>
                  <a:pt x="2262" y="977"/>
                </a:lnTo>
                <a:lnTo>
                  <a:pt x="1786" y="1"/>
                </a:lnTo>
                <a:close/>
              </a:path>
            </a:pathLst>
          </a:custGeom>
          <a:solidFill>
            <a:srgbClr val="C7FAE1">
              <a:alpha val="142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0" name="Google Shape;1930;p22"/>
          <p:cNvSpPr/>
          <p:nvPr/>
        </p:nvSpPr>
        <p:spPr>
          <a:xfrm flipH="1">
            <a:off x="968063" y="366325"/>
            <a:ext cx="5505308" cy="4404675"/>
          </a:xfrm>
          <a:custGeom>
            <a:avLst/>
            <a:gdLst/>
            <a:ahLst/>
            <a:cxnLst/>
            <a:rect l="l" t="t" r="r" b="b"/>
            <a:pathLst>
              <a:path w="38053" h="23170" extrusionOk="0">
                <a:moveTo>
                  <a:pt x="37981" y="0"/>
                </a:moveTo>
                <a:cubicBezTo>
                  <a:pt x="37969" y="0"/>
                  <a:pt x="16145" y="488"/>
                  <a:pt x="13966" y="655"/>
                </a:cubicBezTo>
                <a:cubicBezTo>
                  <a:pt x="12490" y="774"/>
                  <a:pt x="751" y="643"/>
                  <a:pt x="751" y="822"/>
                </a:cubicBezTo>
                <a:cubicBezTo>
                  <a:pt x="751" y="1024"/>
                  <a:pt x="0" y="15312"/>
                  <a:pt x="72" y="18550"/>
                </a:cubicBezTo>
                <a:cubicBezTo>
                  <a:pt x="203" y="23170"/>
                  <a:pt x="108" y="22836"/>
                  <a:pt x="203" y="22991"/>
                </a:cubicBezTo>
                <a:cubicBezTo>
                  <a:pt x="237" y="23042"/>
                  <a:pt x="2787" y="23060"/>
                  <a:pt x="6451" y="23060"/>
                </a:cubicBezTo>
                <a:cubicBezTo>
                  <a:pt x="14885" y="23060"/>
                  <a:pt x="29225" y="22966"/>
                  <a:pt x="32376" y="22966"/>
                </a:cubicBezTo>
                <a:cubicBezTo>
                  <a:pt x="32619" y="22966"/>
                  <a:pt x="32795" y="22966"/>
                  <a:pt x="32897" y="22967"/>
                </a:cubicBezTo>
                <a:cubicBezTo>
                  <a:pt x="33243" y="22967"/>
                  <a:pt x="37993" y="22753"/>
                  <a:pt x="38005" y="22682"/>
                </a:cubicBezTo>
                <a:cubicBezTo>
                  <a:pt x="38053" y="18455"/>
                  <a:pt x="37993" y="191"/>
                  <a:pt x="37981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1" name="Google Shape;1931;p22"/>
          <p:cNvSpPr txBox="1">
            <a:spLocks noGrp="1"/>
          </p:cNvSpPr>
          <p:nvPr>
            <p:ph type="title"/>
          </p:nvPr>
        </p:nvSpPr>
        <p:spPr>
          <a:xfrm>
            <a:off x="1507813" y="1060075"/>
            <a:ext cx="3516600" cy="287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ing Soon"/>
                <a:ea typeface="Coming Soon"/>
                <a:cs typeface="Coming Soon"/>
                <a:sym typeface="Coming Soon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ing Soon"/>
                <a:ea typeface="Coming Soon"/>
                <a:cs typeface="Coming Soon"/>
                <a:sym typeface="Coming Soon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ing Soon"/>
                <a:ea typeface="Coming Soon"/>
                <a:cs typeface="Coming Soon"/>
                <a:sym typeface="Coming Soon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ing Soon"/>
                <a:ea typeface="Coming Soon"/>
                <a:cs typeface="Coming Soon"/>
                <a:sym typeface="Coming Soon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ing Soon"/>
                <a:ea typeface="Coming Soon"/>
                <a:cs typeface="Coming Soon"/>
                <a:sym typeface="Coming Soon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ing Soon"/>
                <a:ea typeface="Coming Soon"/>
                <a:cs typeface="Coming Soon"/>
                <a:sym typeface="Coming Soon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ing Soon"/>
                <a:ea typeface="Coming Soon"/>
                <a:cs typeface="Coming Soon"/>
                <a:sym typeface="Coming Soon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endParaRPr/>
          </a:p>
        </p:txBody>
      </p:sp>
      <p:grpSp>
        <p:nvGrpSpPr>
          <p:cNvPr id="1932" name="Google Shape;1932;p22"/>
          <p:cNvGrpSpPr/>
          <p:nvPr/>
        </p:nvGrpSpPr>
        <p:grpSpPr>
          <a:xfrm>
            <a:off x="7352277" y="1433976"/>
            <a:ext cx="2162879" cy="3842864"/>
            <a:chOff x="7278364" y="3082166"/>
            <a:chExt cx="1241536" cy="2205754"/>
          </a:xfrm>
        </p:grpSpPr>
        <p:sp>
          <p:nvSpPr>
            <p:cNvPr id="1933" name="Google Shape;1933;p22"/>
            <p:cNvSpPr/>
            <p:nvPr/>
          </p:nvSpPr>
          <p:spPr>
            <a:xfrm rot="-137990">
              <a:off x="7296711" y="3091912"/>
              <a:ext cx="504299" cy="924405"/>
            </a:xfrm>
            <a:custGeom>
              <a:avLst/>
              <a:gdLst/>
              <a:ahLst/>
              <a:cxnLst/>
              <a:rect l="l" t="t" r="r" b="b"/>
              <a:pathLst>
                <a:path w="3430" h="6288" extrusionOk="0">
                  <a:moveTo>
                    <a:pt x="1786" y="1"/>
                  </a:moveTo>
                  <a:lnTo>
                    <a:pt x="1131" y="1299"/>
                  </a:lnTo>
                  <a:lnTo>
                    <a:pt x="738" y="2073"/>
                  </a:lnTo>
                  <a:lnTo>
                    <a:pt x="1048" y="2073"/>
                  </a:lnTo>
                  <a:lnTo>
                    <a:pt x="976" y="2251"/>
                  </a:lnTo>
                  <a:lnTo>
                    <a:pt x="393" y="3644"/>
                  </a:lnTo>
                  <a:lnTo>
                    <a:pt x="703" y="3620"/>
                  </a:lnTo>
                  <a:lnTo>
                    <a:pt x="607" y="3823"/>
                  </a:lnTo>
                  <a:lnTo>
                    <a:pt x="0" y="5180"/>
                  </a:lnTo>
                  <a:lnTo>
                    <a:pt x="1417" y="5228"/>
                  </a:lnTo>
                  <a:lnTo>
                    <a:pt x="1310" y="6287"/>
                  </a:lnTo>
                  <a:lnTo>
                    <a:pt x="1965" y="6287"/>
                  </a:lnTo>
                  <a:lnTo>
                    <a:pt x="1905" y="5240"/>
                  </a:lnTo>
                  <a:lnTo>
                    <a:pt x="3429" y="5287"/>
                  </a:lnTo>
                  <a:lnTo>
                    <a:pt x="2822" y="3775"/>
                  </a:lnTo>
                  <a:lnTo>
                    <a:pt x="2810" y="3775"/>
                  </a:lnTo>
                  <a:lnTo>
                    <a:pt x="2679" y="3454"/>
                  </a:lnTo>
                  <a:lnTo>
                    <a:pt x="2953" y="3430"/>
                  </a:lnTo>
                  <a:lnTo>
                    <a:pt x="2441" y="2084"/>
                  </a:lnTo>
                  <a:lnTo>
                    <a:pt x="2822" y="2084"/>
                  </a:lnTo>
                  <a:lnTo>
                    <a:pt x="2262" y="977"/>
                  </a:lnTo>
                  <a:lnTo>
                    <a:pt x="1786" y="1"/>
                  </a:lnTo>
                  <a:close/>
                </a:path>
              </a:pathLst>
            </a:custGeom>
            <a:solidFill>
              <a:srgbClr val="C7FAE1">
                <a:alpha val="14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4" name="Google Shape;1934;p22"/>
            <p:cNvSpPr/>
            <p:nvPr/>
          </p:nvSpPr>
          <p:spPr>
            <a:xfrm>
              <a:off x="7722862" y="3826793"/>
              <a:ext cx="797038" cy="1461127"/>
            </a:xfrm>
            <a:custGeom>
              <a:avLst/>
              <a:gdLst/>
              <a:ahLst/>
              <a:cxnLst/>
              <a:rect l="l" t="t" r="r" b="b"/>
              <a:pathLst>
                <a:path w="3430" h="6288" extrusionOk="0">
                  <a:moveTo>
                    <a:pt x="1786" y="1"/>
                  </a:moveTo>
                  <a:lnTo>
                    <a:pt x="1131" y="1299"/>
                  </a:lnTo>
                  <a:lnTo>
                    <a:pt x="738" y="2073"/>
                  </a:lnTo>
                  <a:lnTo>
                    <a:pt x="1048" y="2073"/>
                  </a:lnTo>
                  <a:lnTo>
                    <a:pt x="976" y="2251"/>
                  </a:lnTo>
                  <a:lnTo>
                    <a:pt x="393" y="3644"/>
                  </a:lnTo>
                  <a:lnTo>
                    <a:pt x="703" y="3620"/>
                  </a:lnTo>
                  <a:lnTo>
                    <a:pt x="607" y="3823"/>
                  </a:lnTo>
                  <a:lnTo>
                    <a:pt x="0" y="5180"/>
                  </a:lnTo>
                  <a:lnTo>
                    <a:pt x="1417" y="5228"/>
                  </a:lnTo>
                  <a:lnTo>
                    <a:pt x="1310" y="6287"/>
                  </a:lnTo>
                  <a:lnTo>
                    <a:pt x="1965" y="6287"/>
                  </a:lnTo>
                  <a:lnTo>
                    <a:pt x="1905" y="5240"/>
                  </a:lnTo>
                  <a:lnTo>
                    <a:pt x="3429" y="5287"/>
                  </a:lnTo>
                  <a:lnTo>
                    <a:pt x="2822" y="3775"/>
                  </a:lnTo>
                  <a:lnTo>
                    <a:pt x="2810" y="3775"/>
                  </a:lnTo>
                  <a:lnTo>
                    <a:pt x="2679" y="3454"/>
                  </a:lnTo>
                  <a:lnTo>
                    <a:pt x="2953" y="3430"/>
                  </a:lnTo>
                  <a:lnTo>
                    <a:pt x="2441" y="2084"/>
                  </a:lnTo>
                  <a:lnTo>
                    <a:pt x="2822" y="2084"/>
                  </a:lnTo>
                  <a:lnTo>
                    <a:pt x="2262" y="977"/>
                  </a:lnTo>
                  <a:lnTo>
                    <a:pt x="1786" y="1"/>
                  </a:lnTo>
                  <a:close/>
                </a:path>
              </a:pathLst>
            </a:custGeom>
            <a:solidFill>
              <a:srgbClr val="C7FAE1">
                <a:alpha val="14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4">
  <p:cSld name="CUSTOM_10">
    <p:bg>
      <p:bgPr>
        <a:solidFill>
          <a:schemeClr val="accent4"/>
        </a:solidFill>
        <a:effectLst/>
      </p:bgPr>
    </p:bg>
    <p:spTree>
      <p:nvGrpSpPr>
        <p:cNvPr id="1" name="Shape 1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8" name="Google Shape;1968;p24"/>
          <p:cNvSpPr txBox="1">
            <a:spLocks noGrp="1"/>
          </p:cNvSpPr>
          <p:nvPr>
            <p:ph type="title"/>
          </p:nvPr>
        </p:nvSpPr>
        <p:spPr>
          <a:xfrm>
            <a:off x="5470046" y="897677"/>
            <a:ext cx="2398200" cy="198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ing Soon"/>
                <a:ea typeface="Coming Soon"/>
                <a:cs typeface="Coming Soon"/>
                <a:sym typeface="Coming Soon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ing Soon"/>
                <a:ea typeface="Coming Soon"/>
                <a:cs typeface="Coming Soon"/>
                <a:sym typeface="Coming Soon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ing Soon"/>
                <a:ea typeface="Coming Soon"/>
                <a:cs typeface="Coming Soon"/>
                <a:sym typeface="Coming Soon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ing Soon"/>
                <a:ea typeface="Coming Soon"/>
                <a:cs typeface="Coming Soon"/>
                <a:sym typeface="Coming Soon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ing Soon"/>
                <a:ea typeface="Coming Soon"/>
                <a:cs typeface="Coming Soon"/>
                <a:sym typeface="Coming Soon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ing Soon"/>
                <a:ea typeface="Coming Soon"/>
                <a:cs typeface="Coming Soon"/>
                <a:sym typeface="Coming Soon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ing Soon"/>
                <a:ea typeface="Coming Soon"/>
                <a:cs typeface="Coming Soon"/>
                <a:sym typeface="Coming Soon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endParaRPr/>
          </a:p>
        </p:txBody>
      </p:sp>
      <p:sp>
        <p:nvSpPr>
          <p:cNvPr id="1969" name="Google Shape;1969;p24"/>
          <p:cNvSpPr/>
          <p:nvPr/>
        </p:nvSpPr>
        <p:spPr>
          <a:xfrm>
            <a:off x="4343400" y="0"/>
            <a:ext cx="4810200" cy="5153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0" name="Google Shape;1970;p24"/>
          <p:cNvSpPr/>
          <p:nvPr/>
        </p:nvSpPr>
        <p:spPr>
          <a:xfrm rot="-5400000">
            <a:off x="838153" y="681498"/>
            <a:ext cx="5246618" cy="3696586"/>
          </a:xfrm>
          <a:prstGeom prst="doubleWave">
            <a:avLst>
              <a:gd name="adj1" fmla="val 6250"/>
              <a:gd name="adj2" fmla="val -549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1" name="Google Shape;1971;p24"/>
          <p:cNvSpPr/>
          <p:nvPr/>
        </p:nvSpPr>
        <p:spPr>
          <a:xfrm>
            <a:off x="1365665" y="296194"/>
            <a:ext cx="161095" cy="129000"/>
          </a:xfrm>
          <a:custGeom>
            <a:avLst/>
            <a:gdLst/>
            <a:ahLst/>
            <a:cxnLst/>
            <a:rect l="l" t="t" r="r" b="b"/>
            <a:pathLst>
              <a:path w="1561" h="1250" extrusionOk="0">
                <a:moveTo>
                  <a:pt x="471" y="0"/>
                </a:moveTo>
                <a:cubicBezTo>
                  <a:pt x="301" y="0"/>
                  <a:pt x="150" y="112"/>
                  <a:pt x="120" y="285"/>
                </a:cubicBezTo>
                <a:cubicBezTo>
                  <a:pt x="1" y="797"/>
                  <a:pt x="620" y="1249"/>
                  <a:pt x="620" y="1249"/>
                </a:cubicBezTo>
                <a:cubicBezTo>
                  <a:pt x="620" y="1249"/>
                  <a:pt x="1394" y="1106"/>
                  <a:pt x="1513" y="606"/>
                </a:cubicBezTo>
                <a:cubicBezTo>
                  <a:pt x="1560" y="404"/>
                  <a:pt x="1441" y="201"/>
                  <a:pt x="1239" y="166"/>
                </a:cubicBezTo>
                <a:cubicBezTo>
                  <a:pt x="1202" y="157"/>
                  <a:pt x="1164" y="153"/>
                  <a:pt x="1128" y="153"/>
                </a:cubicBezTo>
                <a:cubicBezTo>
                  <a:pt x="1014" y="153"/>
                  <a:pt x="909" y="197"/>
                  <a:pt x="846" y="297"/>
                </a:cubicBezTo>
                <a:cubicBezTo>
                  <a:pt x="834" y="154"/>
                  <a:pt x="715" y="47"/>
                  <a:pt x="560" y="11"/>
                </a:cubicBezTo>
                <a:cubicBezTo>
                  <a:pt x="530" y="4"/>
                  <a:pt x="500" y="0"/>
                  <a:pt x="47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2" name="Google Shape;1972;p24"/>
          <p:cNvSpPr/>
          <p:nvPr/>
        </p:nvSpPr>
        <p:spPr>
          <a:xfrm>
            <a:off x="2144410" y="454332"/>
            <a:ext cx="158618" cy="128484"/>
          </a:xfrm>
          <a:custGeom>
            <a:avLst/>
            <a:gdLst/>
            <a:ahLst/>
            <a:cxnLst/>
            <a:rect l="l" t="t" r="r" b="b"/>
            <a:pathLst>
              <a:path w="1537" h="1245" extrusionOk="0">
                <a:moveTo>
                  <a:pt x="439" y="1"/>
                </a:moveTo>
                <a:cubicBezTo>
                  <a:pt x="263" y="1"/>
                  <a:pt x="116" y="134"/>
                  <a:pt x="84" y="316"/>
                </a:cubicBezTo>
                <a:cubicBezTo>
                  <a:pt x="1" y="828"/>
                  <a:pt x="656" y="1244"/>
                  <a:pt x="656" y="1244"/>
                </a:cubicBezTo>
                <a:cubicBezTo>
                  <a:pt x="656" y="1244"/>
                  <a:pt x="1418" y="1054"/>
                  <a:pt x="1501" y="530"/>
                </a:cubicBezTo>
                <a:cubicBezTo>
                  <a:pt x="1537" y="328"/>
                  <a:pt x="1394" y="149"/>
                  <a:pt x="1191" y="113"/>
                </a:cubicBezTo>
                <a:cubicBezTo>
                  <a:pt x="1169" y="110"/>
                  <a:pt x="1147" y="108"/>
                  <a:pt x="1125" y="108"/>
                </a:cubicBezTo>
                <a:cubicBezTo>
                  <a:pt x="997" y="108"/>
                  <a:pt x="882" y="168"/>
                  <a:pt x="810" y="280"/>
                </a:cubicBezTo>
                <a:cubicBezTo>
                  <a:pt x="787" y="125"/>
                  <a:pt x="667" y="30"/>
                  <a:pt x="501" y="6"/>
                </a:cubicBezTo>
                <a:cubicBezTo>
                  <a:pt x="480" y="2"/>
                  <a:pt x="459" y="1"/>
                  <a:pt x="439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3" name="Google Shape;1973;p24"/>
          <p:cNvSpPr/>
          <p:nvPr/>
        </p:nvSpPr>
        <p:spPr>
          <a:xfrm>
            <a:off x="2268882" y="944287"/>
            <a:ext cx="238392" cy="190610"/>
          </a:xfrm>
          <a:custGeom>
            <a:avLst/>
            <a:gdLst/>
            <a:ahLst/>
            <a:cxnLst/>
            <a:rect l="l" t="t" r="r" b="b"/>
            <a:pathLst>
              <a:path w="2310" h="1847" extrusionOk="0">
                <a:moveTo>
                  <a:pt x="1557" y="1"/>
                </a:moveTo>
                <a:cubicBezTo>
                  <a:pt x="1494" y="1"/>
                  <a:pt x="1431" y="12"/>
                  <a:pt x="1369" y="36"/>
                </a:cubicBezTo>
                <a:cubicBezTo>
                  <a:pt x="1155" y="108"/>
                  <a:pt x="1000" y="286"/>
                  <a:pt x="1000" y="501"/>
                </a:cubicBezTo>
                <a:cubicBezTo>
                  <a:pt x="903" y="388"/>
                  <a:pt x="774" y="335"/>
                  <a:pt x="630" y="335"/>
                </a:cubicBezTo>
                <a:cubicBezTo>
                  <a:pt x="561" y="335"/>
                  <a:pt x="490" y="347"/>
                  <a:pt x="417" y="370"/>
                </a:cubicBezTo>
                <a:cubicBezTo>
                  <a:pt x="143" y="477"/>
                  <a:pt x="0" y="786"/>
                  <a:pt x="95" y="1060"/>
                </a:cubicBezTo>
                <a:cubicBezTo>
                  <a:pt x="357" y="1775"/>
                  <a:pt x="1476" y="1846"/>
                  <a:pt x="1476" y="1846"/>
                </a:cubicBezTo>
                <a:cubicBezTo>
                  <a:pt x="1476" y="1846"/>
                  <a:pt x="2310" y="1072"/>
                  <a:pt x="2060" y="358"/>
                </a:cubicBezTo>
                <a:cubicBezTo>
                  <a:pt x="1977" y="136"/>
                  <a:pt x="1772" y="1"/>
                  <a:pt x="155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4" name="Google Shape;1974;p24"/>
          <p:cNvSpPr/>
          <p:nvPr/>
        </p:nvSpPr>
        <p:spPr>
          <a:xfrm>
            <a:off x="308998" y="250730"/>
            <a:ext cx="238495" cy="191642"/>
          </a:xfrm>
          <a:custGeom>
            <a:avLst/>
            <a:gdLst/>
            <a:ahLst/>
            <a:cxnLst/>
            <a:rect l="l" t="t" r="r" b="b"/>
            <a:pathLst>
              <a:path w="2311" h="1857" extrusionOk="0">
                <a:moveTo>
                  <a:pt x="1551" y="1"/>
                </a:moveTo>
                <a:cubicBezTo>
                  <a:pt x="1491" y="1"/>
                  <a:pt x="1429" y="11"/>
                  <a:pt x="1370" y="35"/>
                </a:cubicBezTo>
                <a:cubicBezTo>
                  <a:pt x="1156" y="118"/>
                  <a:pt x="1001" y="285"/>
                  <a:pt x="1001" y="499"/>
                </a:cubicBezTo>
                <a:cubicBezTo>
                  <a:pt x="907" y="390"/>
                  <a:pt x="778" y="337"/>
                  <a:pt x="639" y="337"/>
                </a:cubicBezTo>
                <a:cubicBezTo>
                  <a:pt x="566" y="337"/>
                  <a:pt x="491" y="351"/>
                  <a:pt x="417" y="380"/>
                </a:cubicBezTo>
                <a:cubicBezTo>
                  <a:pt x="144" y="475"/>
                  <a:pt x="1" y="785"/>
                  <a:pt x="96" y="1059"/>
                </a:cubicBezTo>
                <a:cubicBezTo>
                  <a:pt x="358" y="1773"/>
                  <a:pt x="1477" y="1856"/>
                  <a:pt x="1477" y="1856"/>
                </a:cubicBezTo>
                <a:cubicBezTo>
                  <a:pt x="1477" y="1856"/>
                  <a:pt x="2311" y="1071"/>
                  <a:pt x="2060" y="356"/>
                </a:cubicBezTo>
                <a:cubicBezTo>
                  <a:pt x="1977" y="142"/>
                  <a:pt x="1769" y="1"/>
                  <a:pt x="155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5" name="Google Shape;1975;p24"/>
          <p:cNvSpPr/>
          <p:nvPr/>
        </p:nvSpPr>
        <p:spPr>
          <a:xfrm>
            <a:off x="3896853" y="350214"/>
            <a:ext cx="227453" cy="184315"/>
          </a:xfrm>
          <a:custGeom>
            <a:avLst/>
            <a:gdLst/>
            <a:ahLst/>
            <a:cxnLst/>
            <a:rect l="l" t="t" r="r" b="b"/>
            <a:pathLst>
              <a:path w="2204" h="1786" extrusionOk="0">
                <a:moveTo>
                  <a:pt x="645" y="0"/>
                </a:moveTo>
                <a:cubicBezTo>
                  <a:pt x="398" y="0"/>
                  <a:pt x="173" y="177"/>
                  <a:pt x="131" y="428"/>
                </a:cubicBezTo>
                <a:cubicBezTo>
                  <a:pt x="0" y="1166"/>
                  <a:pt x="905" y="1785"/>
                  <a:pt x="905" y="1785"/>
                </a:cubicBezTo>
                <a:cubicBezTo>
                  <a:pt x="905" y="1785"/>
                  <a:pt x="2013" y="1547"/>
                  <a:pt x="2155" y="809"/>
                </a:cubicBezTo>
                <a:cubicBezTo>
                  <a:pt x="2203" y="523"/>
                  <a:pt x="2013" y="237"/>
                  <a:pt x="1727" y="190"/>
                </a:cubicBezTo>
                <a:cubicBezTo>
                  <a:pt x="1685" y="181"/>
                  <a:pt x="1643" y="176"/>
                  <a:pt x="1602" y="176"/>
                </a:cubicBezTo>
                <a:cubicBezTo>
                  <a:pt x="1424" y="176"/>
                  <a:pt x="1266" y="259"/>
                  <a:pt x="1179" y="404"/>
                </a:cubicBezTo>
                <a:cubicBezTo>
                  <a:pt x="1143" y="190"/>
                  <a:pt x="977" y="47"/>
                  <a:pt x="751" y="11"/>
                </a:cubicBezTo>
                <a:cubicBezTo>
                  <a:pt x="715" y="4"/>
                  <a:pt x="680" y="0"/>
                  <a:pt x="645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6" name="Google Shape;1976;p24"/>
          <p:cNvSpPr/>
          <p:nvPr/>
        </p:nvSpPr>
        <p:spPr>
          <a:xfrm>
            <a:off x="3753095" y="186849"/>
            <a:ext cx="161095" cy="130135"/>
          </a:xfrm>
          <a:custGeom>
            <a:avLst/>
            <a:gdLst/>
            <a:ahLst/>
            <a:cxnLst/>
            <a:rect l="l" t="t" r="r" b="b"/>
            <a:pathLst>
              <a:path w="1561" h="1261" extrusionOk="0">
                <a:moveTo>
                  <a:pt x="1096" y="1"/>
                </a:moveTo>
                <a:cubicBezTo>
                  <a:pt x="1069" y="1"/>
                  <a:pt x="1041" y="4"/>
                  <a:pt x="1012" y="11"/>
                </a:cubicBezTo>
                <a:cubicBezTo>
                  <a:pt x="858" y="34"/>
                  <a:pt x="739" y="142"/>
                  <a:pt x="715" y="296"/>
                </a:cubicBezTo>
                <a:cubicBezTo>
                  <a:pt x="657" y="191"/>
                  <a:pt x="545" y="131"/>
                  <a:pt x="422" y="131"/>
                </a:cubicBezTo>
                <a:cubicBezTo>
                  <a:pt x="393" y="131"/>
                  <a:pt x="364" y="135"/>
                  <a:pt x="334" y="142"/>
                </a:cubicBezTo>
                <a:cubicBezTo>
                  <a:pt x="131" y="189"/>
                  <a:pt x="0" y="380"/>
                  <a:pt x="48" y="582"/>
                </a:cubicBezTo>
                <a:cubicBezTo>
                  <a:pt x="155" y="1094"/>
                  <a:pt x="905" y="1261"/>
                  <a:pt x="905" y="1261"/>
                </a:cubicBezTo>
                <a:cubicBezTo>
                  <a:pt x="905" y="1261"/>
                  <a:pt x="1560" y="808"/>
                  <a:pt x="1453" y="296"/>
                </a:cubicBezTo>
                <a:cubicBezTo>
                  <a:pt x="1422" y="122"/>
                  <a:pt x="1268" y="1"/>
                  <a:pt x="109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7" name="Google Shape;1977;p24"/>
          <p:cNvSpPr/>
          <p:nvPr/>
        </p:nvSpPr>
        <p:spPr>
          <a:xfrm>
            <a:off x="2502320" y="758734"/>
            <a:ext cx="164707" cy="131580"/>
          </a:xfrm>
          <a:custGeom>
            <a:avLst/>
            <a:gdLst/>
            <a:ahLst/>
            <a:cxnLst/>
            <a:rect l="l" t="t" r="r" b="b"/>
            <a:pathLst>
              <a:path w="1596" h="1275" extrusionOk="0">
                <a:moveTo>
                  <a:pt x="537" y="1"/>
                </a:moveTo>
                <a:cubicBezTo>
                  <a:pt x="387" y="1"/>
                  <a:pt x="246" y="91"/>
                  <a:pt x="191" y="239"/>
                </a:cubicBezTo>
                <a:cubicBezTo>
                  <a:pt x="0" y="727"/>
                  <a:pt x="548" y="1275"/>
                  <a:pt x="548" y="1275"/>
                </a:cubicBezTo>
                <a:cubicBezTo>
                  <a:pt x="548" y="1275"/>
                  <a:pt x="1334" y="1239"/>
                  <a:pt x="1524" y="751"/>
                </a:cubicBezTo>
                <a:cubicBezTo>
                  <a:pt x="1596" y="560"/>
                  <a:pt x="1500" y="346"/>
                  <a:pt x="1310" y="275"/>
                </a:cubicBezTo>
                <a:cubicBezTo>
                  <a:pt x="1260" y="254"/>
                  <a:pt x="1209" y="243"/>
                  <a:pt x="1159" y="243"/>
                </a:cubicBezTo>
                <a:cubicBezTo>
                  <a:pt x="1065" y="243"/>
                  <a:pt x="975" y="280"/>
                  <a:pt x="905" y="358"/>
                </a:cubicBezTo>
                <a:cubicBezTo>
                  <a:pt x="917" y="203"/>
                  <a:pt x="810" y="84"/>
                  <a:pt x="667" y="25"/>
                </a:cubicBezTo>
                <a:cubicBezTo>
                  <a:pt x="624" y="8"/>
                  <a:pt x="580" y="1"/>
                  <a:pt x="53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8" name="Google Shape;1978;p24"/>
          <p:cNvSpPr/>
          <p:nvPr/>
        </p:nvSpPr>
        <p:spPr>
          <a:xfrm>
            <a:off x="2938433" y="143768"/>
            <a:ext cx="162334" cy="130238"/>
          </a:xfrm>
          <a:custGeom>
            <a:avLst/>
            <a:gdLst/>
            <a:ahLst/>
            <a:cxnLst/>
            <a:rect l="l" t="t" r="r" b="b"/>
            <a:pathLst>
              <a:path w="1573" h="1262" extrusionOk="0">
                <a:moveTo>
                  <a:pt x="493" y="0"/>
                </a:moveTo>
                <a:cubicBezTo>
                  <a:pt x="333" y="0"/>
                  <a:pt x="182" y="103"/>
                  <a:pt x="132" y="273"/>
                </a:cubicBezTo>
                <a:cubicBezTo>
                  <a:pt x="1" y="785"/>
                  <a:pt x="608" y="1262"/>
                  <a:pt x="608" y="1262"/>
                </a:cubicBezTo>
                <a:cubicBezTo>
                  <a:pt x="608" y="1262"/>
                  <a:pt x="1394" y="1155"/>
                  <a:pt x="1525" y="643"/>
                </a:cubicBezTo>
                <a:cubicBezTo>
                  <a:pt x="1572" y="452"/>
                  <a:pt x="1465" y="250"/>
                  <a:pt x="1263" y="190"/>
                </a:cubicBezTo>
                <a:cubicBezTo>
                  <a:pt x="1225" y="181"/>
                  <a:pt x="1187" y="177"/>
                  <a:pt x="1150" y="177"/>
                </a:cubicBezTo>
                <a:cubicBezTo>
                  <a:pt x="1036" y="177"/>
                  <a:pt x="933" y="219"/>
                  <a:pt x="870" y="309"/>
                </a:cubicBezTo>
                <a:cubicBezTo>
                  <a:pt x="858" y="166"/>
                  <a:pt x="751" y="59"/>
                  <a:pt x="584" y="12"/>
                </a:cubicBezTo>
                <a:cubicBezTo>
                  <a:pt x="554" y="4"/>
                  <a:pt x="523" y="0"/>
                  <a:pt x="49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8">
  <p:cSld name="CUSTOM_14">
    <p:spTree>
      <p:nvGrpSpPr>
        <p:cNvPr id="1" name="Shape 2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Google Shape;2059;p28"/>
          <p:cNvSpPr txBox="1">
            <a:spLocks noGrp="1"/>
          </p:cNvSpPr>
          <p:nvPr>
            <p:ph type="title"/>
          </p:nvPr>
        </p:nvSpPr>
        <p:spPr>
          <a:xfrm>
            <a:off x="720000" y="552625"/>
            <a:ext cx="7560000" cy="102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5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ing Soon"/>
                <a:ea typeface="Coming Soon"/>
                <a:cs typeface="Coming Soon"/>
                <a:sym typeface="Coming Soon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ing Soon"/>
                <a:ea typeface="Coming Soon"/>
                <a:cs typeface="Coming Soon"/>
                <a:sym typeface="Coming Soon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ing Soon"/>
                <a:ea typeface="Coming Soon"/>
                <a:cs typeface="Coming Soon"/>
                <a:sym typeface="Coming Soon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ing Soon"/>
                <a:ea typeface="Coming Soon"/>
                <a:cs typeface="Coming Soon"/>
                <a:sym typeface="Coming Soon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ing Soon"/>
                <a:ea typeface="Coming Soon"/>
                <a:cs typeface="Coming Soon"/>
                <a:sym typeface="Coming Soon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ing Soon"/>
                <a:ea typeface="Coming Soon"/>
                <a:cs typeface="Coming Soon"/>
                <a:sym typeface="Coming Soon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ing Soon"/>
                <a:ea typeface="Coming Soon"/>
                <a:cs typeface="Coming Soon"/>
                <a:sym typeface="Coming Soon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endParaRPr/>
          </a:p>
        </p:txBody>
      </p:sp>
      <p:sp>
        <p:nvSpPr>
          <p:cNvPr id="2060" name="Google Shape;2060;p28"/>
          <p:cNvSpPr/>
          <p:nvPr/>
        </p:nvSpPr>
        <p:spPr>
          <a:xfrm>
            <a:off x="8685755" y="-140779"/>
            <a:ext cx="218836" cy="218836"/>
          </a:xfrm>
          <a:custGeom>
            <a:avLst/>
            <a:gdLst/>
            <a:ahLst/>
            <a:cxnLst/>
            <a:rect l="l" t="t" r="r" b="b"/>
            <a:pathLst>
              <a:path w="1787" h="1787" extrusionOk="0">
                <a:moveTo>
                  <a:pt x="894" y="1"/>
                </a:moveTo>
                <a:cubicBezTo>
                  <a:pt x="394" y="1"/>
                  <a:pt x="1" y="394"/>
                  <a:pt x="1" y="894"/>
                </a:cubicBezTo>
                <a:cubicBezTo>
                  <a:pt x="1" y="1394"/>
                  <a:pt x="394" y="1787"/>
                  <a:pt x="894" y="1787"/>
                </a:cubicBezTo>
                <a:cubicBezTo>
                  <a:pt x="1394" y="1787"/>
                  <a:pt x="1787" y="1394"/>
                  <a:pt x="1787" y="894"/>
                </a:cubicBezTo>
                <a:cubicBezTo>
                  <a:pt x="1787" y="394"/>
                  <a:pt x="1394" y="1"/>
                  <a:pt x="894" y="1"/>
                </a:cubicBezTo>
                <a:close/>
              </a:path>
            </a:pathLst>
          </a:custGeom>
          <a:solidFill>
            <a:srgbClr val="7FBFDA">
              <a:alpha val="20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1" name="Google Shape;2061;p28"/>
          <p:cNvSpPr/>
          <p:nvPr/>
        </p:nvSpPr>
        <p:spPr>
          <a:xfrm>
            <a:off x="8273185" y="165440"/>
            <a:ext cx="220183" cy="220306"/>
          </a:xfrm>
          <a:custGeom>
            <a:avLst/>
            <a:gdLst/>
            <a:ahLst/>
            <a:cxnLst/>
            <a:rect l="l" t="t" r="r" b="b"/>
            <a:pathLst>
              <a:path w="1798" h="1799" extrusionOk="0">
                <a:moveTo>
                  <a:pt x="893" y="1"/>
                </a:moveTo>
                <a:cubicBezTo>
                  <a:pt x="405" y="1"/>
                  <a:pt x="0" y="406"/>
                  <a:pt x="0" y="894"/>
                </a:cubicBezTo>
                <a:cubicBezTo>
                  <a:pt x="0" y="1394"/>
                  <a:pt x="405" y="1799"/>
                  <a:pt x="893" y="1799"/>
                </a:cubicBezTo>
                <a:cubicBezTo>
                  <a:pt x="1393" y="1799"/>
                  <a:pt x="1798" y="1394"/>
                  <a:pt x="1798" y="894"/>
                </a:cubicBezTo>
                <a:cubicBezTo>
                  <a:pt x="1798" y="406"/>
                  <a:pt x="1393" y="1"/>
                  <a:pt x="893" y="1"/>
                </a:cubicBezTo>
                <a:close/>
              </a:path>
            </a:pathLst>
          </a:custGeom>
          <a:solidFill>
            <a:srgbClr val="7FBFDA">
              <a:alpha val="20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2" name="Google Shape;2062;p28"/>
          <p:cNvSpPr/>
          <p:nvPr/>
        </p:nvSpPr>
        <p:spPr>
          <a:xfrm>
            <a:off x="7819715" y="37157"/>
            <a:ext cx="220306" cy="220306"/>
          </a:xfrm>
          <a:custGeom>
            <a:avLst/>
            <a:gdLst/>
            <a:ahLst/>
            <a:cxnLst/>
            <a:rect l="l" t="t" r="r" b="b"/>
            <a:pathLst>
              <a:path w="1799" h="1799" extrusionOk="0">
                <a:moveTo>
                  <a:pt x="893" y="0"/>
                </a:moveTo>
                <a:cubicBezTo>
                  <a:pt x="405" y="0"/>
                  <a:pt x="1" y="405"/>
                  <a:pt x="1" y="905"/>
                </a:cubicBezTo>
                <a:cubicBezTo>
                  <a:pt x="1" y="1393"/>
                  <a:pt x="405" y="1798"/>
                  <a:pt x="893" y="1798"/>
                </a:cubicBezTo>
                <a:cubicBezTo>
                  <a:pt x="1394" y="1798"/>
                  <a:pt x="1798" y="1393"/>
                  <a:pt x="1798" y="905"/>
                </a:cubicBezTo>
                <a:cubicBezTo>
                  <a:pt x="1798" y="405"/>
                  <a:pt x="1394" y="0"/>
                  <a:pt x="893" y="0"/>
                </a:cubicBezTo>
                <a:close/>
              </a:path>
            </a:pathLst>
          </a:custGeom>
          <a:solidFill>
            <a:srgbClr val="7FBFDA">
              <a:alpha val="20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3" name="Google Shape;2063;p28"/>
          <p:cNvSpPr/>
          <p:nvPr/>
        </p:nvSpPr>
        <p:spPr>
          <a:xfrm>
            <a:off x="7297788" y="92509"/>
            <a:ext cx="220183" cy="220306"/>
          </a:xfrm>
          <a:custGeom>
            <a:avLst/>
            <a:gdLst/>
            <a:ahLst/>
            <a:cxnLst/>
            <a:rect l="l" t="t" r="r" b="b"/>
            <a:pathLst>
              <a:path w="1798" h="1799" extrusionOk="0">
                <a:moveTo>
                  <a:pt x="893" y="1"/>
                </a:moveTo>
                <a:cubicBezTo>
                  <a:pt x="393" y="1"/>
                  <a:pt x="0" y="406"/>
                  <a:pt x="0" y="894"/>
                </a:cubicBezTo>
                <a:cubicBezTo>
                  <a:pt x="0" y="1394"/>
                  <a:pt x="393" y="1799"/>
                  <a:pt x="893" y="1799"/>
                </a:cubicBezTo>
                <a:cubicBezTo>
                  <a:pt x="1393" y="1799"/>
                  <a:pt x="1798" y="1394"/>
                  <a:pt x="1798" y="894"/>
                </a:cubicBezTo>
                <a:cubicBezTo>
                  <a:pt x="1798" y="406"/>
                  <a:pt x="1393" y="1"/>
                  <a:pt x="893" y="1"/>
                </a:cubicBezTo>
                <a:close/>
              </a:path>
            </a:pathLst>
          </a:custGeom>
          <a:solidFill>
            <a:srgbClr val="7FBFDA">
              <a:alpha val="20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4" name="Google Shape;2064;p28"/>
          <p:cNvSpPr/>
          <p:nvPr/>
        </p:nvSpPr>
        <p:spPr>
          <a:xfrm>
            <a:off x="6925875" y="-333164"/>
            <a:ext cx="220306" cy="220183"/>
          </a:xfrm>
          <a:custGeom>
            <a:avLst/>
            <a:gdLst/>
            <a:ahLst/>
            <a:cxnLst/>
            <a:rect l="l" t="t" r="r" b="b"/>
            <a:pathLst>
              <a:path w="1799" h="1798" extrusionOk="0">
                <a:moveTo>
                  <a:pt x="906" y="0"/>
                </a:moveTo>
                <a:cubicBezTo>
                  <a:pt x="406" y="0"/>
                  <a:pt x="1" y="405"/>
                  <a:pt x="1" y="893"/>
                </a:cubicBezTo>
                <a:cubicBezTo>
                  <a:pt x="1" y="1393"/>
                  <a:pt x="406" y="1798"/>
                  <a:pt x="906" y="1798"/>
                </a:cubicBezTo>
                <a:cubicBezTo>
                  <a:pt x="1394" y="1798"/>
                  <a:pt x="1799" y="1393"/>
                  <a:pt x="1799" y="893"/>
                </a:cubicBezTo>
                <a:cubicBezTo>
                  <a:pt x="1799" y="405"/>
                  <a:pt x="1394" y="0"/>
                  <a:pt x="906" y="0"/>
                </a:cubicBezTo>
                <a:close/>
              </a:path>
            </a:pathLst>
          </a:custGeom>
          <a:solidFill>
            <a:srgbClr val="7FBFDA">
              <a:alpha val="20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5" name="Google Shape;2065;p28"/>
          <p:cNvSpPr/>
          <p:nvPr/>
        </p:nvSpPr>
        <p:spPr>
          <a:xfrm>
            <a:off x="6253812" y="51729"/>
            <a:ext cx="218836" cy="218836"/>
          </a:xfrm>
          <a:custGeom>
            <a:avLst/>
            <a:gdLst/>
            <a:ahLst/>
            <a:cxnLst/>
            <a:rect l="l" t="t" r="r" b="b"/>
            <a:pathLst>
              <a:path w="1787" h="1787" extrusionOk="0">
                <a:moveTo>
                  <a:pt x="893" y="0"/>
                </a:moveTo>
                <a:cubicBezTo>
                  <a:pt x="393" y="0"/>
                  <a:pt x="0" y="393"/>
                  <a:pt x="0" y="893"/>
                </a:cubicBezTo>
                <a:cubicBezTo>
                  <a:pt x="0" y="1393"/>
                  <a:pt x="393" y="1786"/>
                  <a:pt x="893" y="1786"/>
                </a:cubicBezTo>
                <a:cubicBezTo>
                  <a:pt x="1393" y="1786"/>
                  <a:pt x="1786" y="1393"/>
                  <a:pt x="1786" y="893"/>
                </a:cubicBezTo>
                <a:cubicBezTo>
                  <a:pt x="1786" y="393"/>
                  <a:pt x="1393" y="0"/>
                  <a:pt x="893" y="0"/>
                </a:cubicBezTo>
                <a:close/>
              </a:path>
            </a:pathLst>
          </a:custGeom>
          <a:solidFill>
            <a:srgbClr val="7FBFDA">
              <a:alpha val="20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6" name="Google Shape;2066;p28"/>
          <p:cNvSpPr/>
          <p:nvPr/>
        </p:nvSpPr>
        <p:spPr>
          <a:xfrm>
            <a:off x="5828143" y="224850"/>
            <a:ext cx="220306" cy="220183"/>
          </a:xfrm>
          <a:custGeom>
            <a:avLst/>
            <a:gdLst/>
            <a:ahLst/>
            <a:cxnLst/>
            <a:rect l="l" t="t" r="r" b="b"/>
            <a:pathLst>
              <a:path w="1799" h="1798" extrusionOk="0">
                <a:moveTo>
                  <a:pt x="906" y="0"/>
                </a:moveTo>
                <a:cubicBezTo>
                  <a:pt x="406" y="0"/>
                  <a:pt x="1" y="405"/>
                  <a:pt x="1" y="905"/>
                </a:cubicBezTo>
                <a:cubicBezTo>
                  <a:pt x="1" y="1393"/>
                  <a:pt x="406" y="1798"/>
                  <a:pt x="906" y="1798"/>
                </a:cubicBezTo>
                <a:cubicBezTo>
                  <a:pt x="1394" y="1798"/>
                  <a:pt x="1799" y="1393"/>
                  <a:pt x="1799" y="905"/>
                </a:cubicBezTo>
                <a:cubicBezTo>
                  <a:pt x="1799" y="405"/>
                  <a:pt x="1394" y="0"/>
                  <a:pt x="906" y="0"/>
                </a:cubicBezTo>
                <a:close/>
              </a:path>
            </a:pathLst>
          </a:custGeom>
          <a:solidFill>
            <a:srgbClr val="7FBFDA">
              <a:alpha val="20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7" name="Google Shape;2067;p28"/>
          <p:cNvSpPr/>
          <p:nvPr/>
        </p:nvSpPr>
        <p:spPr>
          <a:xfrm>
            <a:off x="5552481" y="-140779"/>
            <a:ext cx="220306" cy="220306"/>
          </a:xfrm>
          <a:custGeom>
            <a:avLst/>
            <a:gdLst/>
            <a:ahLst/>
            <a:cxnLst/>
            <a:rect l="l" t="t" r="r" b="b"/>
            <a:pathLst>
              <a:path w="1799" h="1799" extrusionOk="0">
                <a:moveTo>
                  <a:pt x="893" y="1"/>
                </a:moveTo>
                <a:cubicBezTo>
                  <a:pt x="405" y="1"/>
                  <a:pt x="0" y="406"/>
                  <a:pt x="0" y="894"/>
                </a:cubicBezTo>
                <a:cubicBezTo>
                  <a:pt x="0" y="1394"/>
                  <a:pt x="405" y="1799"/>
                  <a:pt x="893" y="1799"/>
                </a:cubicBezTo>
                <a:cubicBezTo>
                  <a:pt x="1393" y="1799"/>
                  <a:pt x="1798" y="1394"/>
                  <a:pt x="1798" y="894"/>
                </a:cubicBezTo>
                <a:cubicBezTo>
                  <a:pt x="1798" y="406"/>
                  <a:pt x="1393" y="1"/>
                  <a:pt x="893" y="1"/>
                </a:cubicBezTo>
                <a:close/>
              </a:path>
            </a:pathLst>
          </a:custGeom>
          <a:solidFill>
            <a:srgbClr val="7FBFDA">
              <a:alpha val="20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8" name="Google Shape;2068;p28"/>
          <p:cNvSpPr/>
          <p:nvPr/>
        </p:nvSpPr>
        <p:spPr>
          <a:xfrm>
            <a:off x="4888990" y="-309897"/>
            <a:ext cx="218836" cy="218836"/>
          </a:xfrm>
          <a:custGeom>
            <a:avLst/>
            <a:gdLst/>
            <a:ahLst/>
            <a:cxnLst/>
            <a:rect l="l" t="t" r="r" b="b"/>
            <a:pathLst>
              <a:path w="1787" h="1787" extrusionOk="0">
                <a:moveTo>
                  <a:pt x="894" y="1"/>
                </a:moveTo>
                <a:cubicBezTo>
                  <a:pt x="394" y="1"/>
                  <a:pt x="1" y="394"/>
                  <a:pt x="1" y="894"/>
                </a:cubicBezTo>
                <a:cubicBezTo>
                  <a:pt x="1" y="1382"/>
                  <a:pt x="394" y="1787"/>
                  <a:pt x="894" y="1787"/>
                </a:cubicBezTo>
                <a:cubicBezTo>
                  <a:pt x="1394" y="1787"/>
                  <a:pt x="1787" y="1394"/>
                  <a:pt x="1787" y="894"/>
                </a:cubicBezTo>
                <a:cubicBezTo>
                  <a:pt x="1787" y="394"/>
                  <a:pt x="1382" y="1"/>
                  <a:pt x="894" y="1"/>
                </a:cubicBezTo>
                <a:close/>
              </a:path>
            </a:pathLst>
          </a:custGeom>
          <a:solidFill>
            <a:srgbClr val="7FBFDA">
              <a:alpha val="20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9" name="Google Shape;2069;p28"/>
          <p:cNvSpPr/>
          <p:nvPr/>
        </p:nvSpPr>
        <p:spPr>
          <a:xfrm>
            <a:off x="4371472" y="-85304"/>
            <a:ext cx="218836" cy="218836"/>
          </a:xfrm>
          <a:custGeom>
            <a:avLst/>
            <a:gdLst/>
            <a:ahLst/>
            <a:cxnLst/>
            <a:rect l="l" t="t" r="r" b="b"/>
            <a:pathLst>
              <a:path w="1787" h="1787" extrusionOk="0">
                <a:moveTo>
                  <a:pt x="893" y="0"/>
                </a:moveTo>
                <a:cubicBezTo>
                  <a:pt x="393" y="0"/>
                  <a:pt x="0" y="393"/>
                  <a:pt x="0" y="893"/>
                </a:cubicBezTo>
                <a:cubicBezTo>
                  <a:pt x="0" y="1393"/>
                  <a:pt x="393" y="1786"/>
                  <a:pt x="893" y="1786"/>
                </a:cubicBezTo>
                <a:cubicBezTo>
                  <a:pt x="1393" y="1786"/>
                  <a:pt x="1786" y="1393"/>
                  <a:pt x="1786" y="893"/>
                </a:cubicBezTo>
                <a:cubicBezTo>
                  <a:pt x="1786" y="393"/>
                  <a:pt x="1393" y="0"/>
                  <a:pt x="893" y="0"/>
                </a:cubicBezTo>
                <a:close/>
              </a:path>
            </a:pathLst>
          </a:custGeom>
          <a:solidFill>
            <a:srgbClr val="7FBFDA">
              <a:alpha val="20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0" name="Google Shape;2070;p28"/>
          <p:cNvSpPr/>
          <p:nvPr/>
        </p:nvSpPr>
        <p:spPr>
          <a:xfrm>
            <a:off x="3866934" y="-168455"/>
            <a:ext cx="220306" cy="220306"/>
          </a:xfrm>
          <a:custGeom>
            <a:avLst/>
            <a:gdLst/>
            <a:ahLst/>
            <a:cxnLst/>
            <a:rect l="l" t="t" r="r" b="b"/>
            <a:pathLst>
              <a:path w="1799" h="1799" extrusionOk="0">
                <a:moveTo>
                  <a:pt x="906" y="1"/>
                </a:moveTo>
                <a:cubicBezTo>
                  <a:pt x="405" y="1"/>
                  <a:pt x="1" y="405"/>
                  <a:pt x="1" y="893"/>
                </a:cubicBezTo>
                <a:cubicBezTo>
                  <a:pt x="1" y="1394"/>
                  <a:pt x="405" y="1798"/>
                  <a:pt x="906" y="1798"/>
                </a:cubicBezTo>
                <a:cubicBezTo>
                  <a:pt x="1394" y="1798"/>
                  <a:pt x="1799" y="1394"/>
                  <a:pt x="1799" y="893"/>
                </a:cubicBezTo>
                <a:cubicBezTo>
                  <a:pt x="1799" y="405"/>
                  <a:pt x="1394" y="1"/>
                  <a:pt x="906" y="1"/>
                </a:cubicBezTo>
                <a:close/>
              </a:path>
            </a:pathLst>
          </a:custGeom>
          <a:solidFill>
            <a:srgbClr val="7FBFDA">
              <a:alpha val="20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1" name="Google Shape;2071;p28"/>
          <p:cNvSpPr/>
          <p:nvPr/>
        </p:nvSpPr>
        <p:spPr>
          <a:xfrm>
            <a:off x="3509717" y="353472"/>
            <a:ext cx="220306" cy="220306"/>
          </a:xfrm>
          <a:custGeom>
            <a:avLst/>
            <a:gdLst/>
            <a:ahLst/>
            <a:cxnLst/>
            <a:rect l="l" t="t" r="r" b="b"/>
            <a:pathLst>
              <a:path w="1799" h="1799" extrusionOk="0">
                <a:moveTo>
                  <a:pt x="906" y="1"/>
                </a:moveTo>
                <a:cubicBezTo>
                  <a:pt x="405" y="1"/>
                  <a:pt x="1" y="406"/>
                  <a:pt x="1" y="894"/>
                </a:cubicBezTo>
                <a:cubicBezTo>
                  <a:pt x="1" y="1394"/>
                  <a:pt x="405" y="1799"/>
                  <a:pt x="906" y="1799"/>
                </a:cubicBezTo>
                <a:cubicBezTo>
                  <a:pt x="1394" y="1799"/>
                  <a:pt x="1798" y="1394"/>
                  <a:pt x="1798" y="894"/>
                </a:cubicBezTo>
                <a:cubicBezTo>
                  <a:pt x="1798" y="406"/>
                  <a:pt x="1394" y="1"/>
                  <a:pt x="906" y="1"/>
                </a:cubicBezTo>
                <a:close/>
              </a:path>
            </a:pathLst>
          </a:custGeom>
          <a:solidFill>
            <a:srgbClr val="7FBFDA">
              <a:alpha val="20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2" name="Google Shape;2072;p28"/>
          <p:cNvSpPr/>
          <p:nvPr/>
        </p:nvSpPr>
        <p:spPr>
          <a:xfrm>
            <a:off x="2859452" y="-72201"/>
            <a:ext cx="220306" cy="220306"/>
          </a:xfrm>
          <a:custGeom>
            <a:avLst/>
            <a:gdLst/>
            <a:ahLst/>
            <a:cxnLst/>
            <a:rect l="l" t="t" r="r" b="b"/>
            <a:pathLst>
              <a:path w="1799" h="1799" extrusionOk="0">
                <a:moveTo>
                  <a:pt x="893" y="0"/>
                </a:moveTo>
                <a:cubicBezTo>
                  <a:pt x="405" y="0"/>
                  <a:pt x="0" y="405"/>
                  <a:pt x="0" y="893"/>
                </a:cubicBezTo>
                <a:cubicBezTo>
                  <a:pt x="0" y="1393"/>
                  <a:pt x="405" y="1798"/>
                  <a:pt x="893" y="1798"/>
                </a:cubicBezTo>
                <a:cubicBezTo>
                  <a:pt x="1393" y="1798"/>
                  <a:pt x="1798" y="1393"/>
                  <a:pt x="1798" y="893"/>
                </a:cubicBezTo>
                <a:cubicBezTo>
                  <a:pt x="1798" y="405"/>
                  <a:pt x="1393" y="0"/>
                  <a:pt x="893" y="0"/>
                </a:cubicBezTo>
                <a:close/>
              </a:path>
            </a:pathLst>
          </a:custGeom>
          <a:solidFill>
            <a:srgbClr val="7FBFDA">
              <a:alpha val="20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3" name="Google Shape;2073;p28"/>
          <p:cNvSpPr/>
          <p:nvPr/>
        </p:nvSpPr>
        <p:spPr>
          <a:xfrm>
            <a:off x="2076311" y="93247"/>
            <a:ext cx="220306" cy="218836"/>
          </a:xfrm>
          <a:custGeom>
            <a:avLst/>
            <a:gdLst/>
            <a:ahLst/>
            <a:cxnLst/>
            <a:rect l="l" t="t" r="r" b="b"/>
            <a:pathLst>
              <a:path w="1799" h="1787" extrusionOk="0">
                <a:moveTo>
                  <a:pt x="906" y="0"/>
                </a:moveTo>
                <a:cubicBezTo>
                  <a:pt x="406" y="0"/>
                  <a:pt x="1" y="393"/>
                  <a:pt x="1" y="893"/>
                </a:cubicBezTo>
                <a:cubicBezTo>
                  <a:pt x="1" y="1382"/>
                  <a:pt x="406" y="1786"/>
                  <a:pt x="906" y="1786"/>
                </a:cubicBezTo>
                <a:cubicBezTo>
                  <a:pt x="1394" y="1786"/>
                  <a:pt x="1799" y="1382"/>
                  <a:pt x="1799" y="893"/>
                </a:cubicBezTo>
                <a:cubicBezTo>
                  <a:pt x="1799" y="393"/>
                  <a:pt x="1394" y="0"/>
                  <a:pt x="906" y="0"/>
                </a:cubicBezTo>
                <a:close/>
              </a:path>
            </a:pathLst>
          </a:custGeom>
          <a:solidFill>
            <a:srgbClr val="7FBFDA">
              <a:alpha val="20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4" name="Google Shape;2074;p28"/>
          <p:cNvSpPr/>
          <p:nvPr/>
        </p:nvSpPr>
        <p:spPr>
          <a:xfrm>
            <a:off x="-4" y="92508"/>
            <a:ext cx="218836" cy="220306"/>
          </a:xfrm>
          <a:custGeom>
            <a:avLst/>
            <a:gdLst/>
            <a:ahLst/>
            <a:cxnLst/>
            <a:rect l="l" t="t" r="r" b="b"/>
            <a:pathLst>
              <a:path w="1787" h="1799" extrusionOk="0">
                <a:moveTo>
                  <a:pt x="893" y="1"/>
                </a:moveTo>
                <a:cubicBezTo>
                  <a:pt x="393" y="1"/>
                  <a:pt x="0" y="405"/>
                  <a:pt x="0" y="905"/>
                </a:cubicBezTo>
                <a:cubicBezTo>
                  <a:pt x="0" y="1394"/>
                  <a:pt x="393" y="1798"/>
                  <a:pt x="893" y="1798"/>
                </a:cubicBezTo>
                <a:cubicBezTo>
                  <a:pt x="1393" y="1798"/>
                  <a:pt x="1786" y="1394"/>
                  <a:pt x="1786" y="905"/>
                </a:cubicBezTo>
                <a:cubicBezTo>
                  <a:pt x="1786" y="405"/>
                  <a:pt x="1393" y="1"/>
                  <a:pt x="893" y="1"/>
                </a:cubicBezTo>
                <a:close/>
              </a:path>
            </a:pathLst>
          </a:custGeom>
          <a:solidFill>
            <a:srgbClr val="7FBFDA">
              <a:alpha val="20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5" name="Google Shape;2075;p28"/>
          <p:cNvSpPr/>
          <p:nvPr/>
        </p:nvSpPr>
        <p:spPr>
          <a:xfrm>
            <a:off x="1417479" y="165495"/>
            <a:ext cx="218836" cy="220183"/>
          </a:xfrm>
          <a:custGeom>
            <a:avLst/>
            <a:gdLst/>
            <a:ahLst/>
            <a:cxnLst/>
            <a:rect l="l" t="t" r="r" b="b"/>
            <a:pathLst>
              <a:path w="1787" h="1798" extrusionOk="0">
                <a:moveTo>
                  <a:pt x="893" y="0"/>
                </a:moveTo>
                <a:cubicBezTo>
                  <a:pt x="393" y="0"/>
                  <a:pt x="0" y="405"/>
                  <a:pt x="0" y="905"/>
                </a:cubicBezTo>
                <a:cubicBezTo>
                  <a:pt x="0" y="1393"/>
                  <a:pt x="393" y="1798"/>
                  <a:pt x="893" y="1798"/>
                </a:cubicBezTo>
                <a:cubicBezTo>
                  <a:pt x="1393" y="1798"/>
                  <a:pt x="1786" y="1393"/>
                  <a:pt x="1786" y="905"/>
                </a:cubicBezTo>
                <a:cubicBezTo>
                  <a:pt x="1786" y="405"/>
                  <a:pt x="1393" y="0"/>
                  <a:pt x="893" y="0"/>
                </a:cubicBezTo>
                <a:close/>
              </a:path>
            </a:pathLst>
          </a:custGeom>
          <a:solidFill>
            <a:srgbClr val="7FBFDA">
              <a:alpha val="20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6" name="Google Shape;2076;p28"/>
          <p:cNvSpPr/>
          <p:nvPr/>
        </p:nvSpPr>
        <p:spPr>
          <a:xfrm>
            <a:off x="743824" y="-85304"/>
            <a:ext cx="220306" cy="218836"/>
          </a:xfrm>
          <a:custGeom>
            <a:avLst/>
            <a:gdLst/>
            <a:ahLst/>
            <a:cxnLst/>
            <a:rect l="l" t="t" r="r" b="b"/>
            <a:pathLst>
              <a:path w="1799" h="1787" extrusionOk="0">
                <a:moveTo>
                  <a:pt x="893" y="0"/>
                </a:moveTo>
                <a:cubicBezTo>
                  <a:pt x="405" y="0"/>
                  <a:pt x="0" y="393"/>
                  <a:pt x="0" y="893"/>
                </a:cubicBezTo>
                <a:cubicBezTo>
                  <a:pt x="0" y="1393"/>
                  <a:pt x="405" y="1786"/>
                  <a:pt x="893" y="1786"/>
                </a:cubicBezTo>
                <a:cubicBezTo>
                  <a:pt x="1394" y="1786"/>
                  <a:pt x="1798" y="1393"/>
                  <a:pt x="1798" y="893"/>
                </a:cubicBezTo>
                <a:cubicBezTo>
                  <a:pt x="1798" y="393"/>
                  <a:pt x="1394" y="0"/>
                  <a:pt x="893" y="0"/>
                </a:cubicBezTo>
                <a:close/>
              </a:path>
            </a:pathLst>
          </a:custGeom>
          <a:solidFill>
            <a:srgbClr val="7FBFDA">
              <a:alpha val="20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7" name="Google Shape;2077;p28"/>
          <p:cNvSpPr/>
          <p:nvPr/>
        </p:nvSpPr>
        <p:spPr>
          <a:xfrm>
            <a:off x="8767437" y="5341539"/>
            <a:ext cx="220306" cy="218836"/>
          </a:xfrm>
          <a:custGeom>
            <a:avLst/>
            <a:gdLst/>
            <a:ahLst/>
            <a:cxnLst/>
            <a:rect l="l" t="t" r="r" b="b"/>
            <a:pathLst>
              <a:path w="1799" h="1787" extrusionOk="0">
                <a:moveTo>
                  <a:pt x="894" y="0"/>
                </a:moveTo>
                <a:cubicBezTo>
                  <a:pt x="405" y="0"/>
                  <a:pt x="1" y="393"/>
                  <a:pt x="1" y="893"/>
                </a:cubicBezTo>
                <a:cubicBezTo>
                  <a:pt x="1" y="1393"/>
                  <a:pt x="405" y="1786"/>
                  <a:pt x="894" y="1786"/>
                </a:cubicBezTo>
                <a:cubicBezTo>
                  <a:pt x="1394" y="1786"/>
                  <a:pt x="1798" y="1393"/>
                  <a:pt x="1798" y="893"/>
                </a:cubicBezTo>
                <a:cubicBezTo>
                  <a:pt x="1798" y="393"/>
                  <a:pt x="1394" y="0"/>
                  <a:pt x="894" y="0"/>
                </a:cubicBezTo>
                <a:close/>
              </a:path>
            </a:pathLst>
          </a:custGeom>
          <a:solidFill>
            <a:srgbClr val="7FBFDA">
              <a:alpha val="20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8" name="Google Shape;2078;p28"/>
          <p:cNvSpPr/>
          <p:nvPr/>
        </p:nvSpPr>
        <p:spPr>
          <a:xfrm>
            <a:off x="8136153" y="4984322"/>
            <a:ext cx="218836" cy="218836"/>
          </a:xfrm>
          <a:custGeom>
            <a:avLst/>
            <a:gdLst/>
            <a:ahLst/>
            <a:cxnLst/>
            <a:rect l="l" t="t" r="r" b="b"/>
            <a:pathLst>
              <a:path w="1787" h="1787" extrusionOk="0">
                <a:moveTo>
                  <a:pt x="893" y="0"/>
                </a:moveTo>
                <a:cubicBezTo>
                  <a:pt x="393" y="0"/>
                  <a:pt x="0" y="393"/>
                  <a:pt x="0" y="893"/>
                </a:cubicBezTo>
                <a:cubicBezTo>
                  <a:pt x="0" y="1393"/>
                  <a:pt x="393" y="1786"/>
                  <a:pt x="893" y="1786"/>
                </a:cubicBezTo>
                <a:cubicBezTo>
                  <a:pt x="1393" y="1786"/>
                  <a:pt x="1786" y="1393"/>
                  <a:pt x="1786" y="893"/>
                </a:cubicBezTo>
                <a:cubicBezTo>
                  <a:pt x="1786" y="393"/>
                  <a:pt x="1393" y="0"/>
                  <a:pt x="893" y="0"/>
                </a:cubicBezTo>
                <a:close/>
              </a:path>
            </a:pathLst>
          </a:custGeom>
          <a:solidFill>
            <a:srgbClr val="7FBFDA">
              <a:alpha val="20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9" name="Google Shape;2079;p28"/>
          <p:cNvSpPr/>
          <p:nvPr/>
        </p:nvSpPr>
        <p:spPr>
          <a:xfrm>
            <a:off x="7655005" y="5108252"/>
            <a:ext cx="220183" cy="218836"/>
          </a:xfrm>
          <a:custGeom>
            <a:avLst/>
            <a:gdLst/>
            <a:ahLst/>
            <a:cxnLst/>
            <a:rect l="l" t="t" r="r" b="b"/>
            <a:pathLst>
              <a:path w="1798" h="1787" extrusionOk="0">
                <a:moveTo>
                  <a:pt x="893" y="0"/>
                </a:moveTo>
                <a:cubicBezTo>
                  <a:pt x="405" y="0"/>
                  <a:pt x="0" y="393"/>
                  <a:pt x="0" y="893"/>
                </a:cubicBezTo>
                <a:cubicBezTo>
                  <a:pt x="0" y="1393"/>
                  <a:pt x="405" y="1786"/>
                  <a:pt x="893" y="1786"/>
                </a:cubicBezTo>
                <a:cubicBezTo>
                  <a:pt x="1393" y="1786"/>
                  <a:pt x="1798" y="1393"/>
                  <a:pt x="1798" y="893"/>
                </a:cubicBezTo>
                <a:cubicBezTo>
                  <a:pt x="1798" y="393"/>
                  <a:pt x="1393" y="0"/>
                  <a:pt x="893" y="0"/>
                </a:cubicBezTo>
                <a:close/>
              </a:path>
            </a:pathLst>
          </a:custGeom>
          <a:solidFill>
            <a:srgbClr val="7FBFDA">
              <a:alpha val="20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0" name="Google Shape;2080;p28"/>
          <p:cNvSpPr/>
          <p:nvPr/>
        </p:nvSpPr>
        <p:spPr>
          <a:xfrm>
            <a:off x="6981350" y="4855983"/>
            <a:ext cx="220306" cy="218836"/>
          </a:xfrm>
          <a:custGeom>
            <a:avLst/>
            <a:gdLst/>
            <a:ahLst/>
            <a:cxnLst/>
            <a:rect l="l" t="t" r="r" b="b"/>
            <a:pathLst>
              <a:path w="1799" h="1787" extrusionOk="0">
                <a:moveTo>
                  <a:pt x="893" y="0"/>
                </a:moveTo>
                <a:cubicBezTo>
                  <a:pt x="405" y="0"/>
                  <a:pt x="0" y="393"/>
                  <a:pt x="0" y="893"/>
                </a:cubicBezTo>
                <a:cubicBezTo>
                  <a:pt x="0" y="1393"/>
                  <a:pt x="405" y="1786"/>
                  <a:pt x="893" y="1786"/>
                </a:cubicBezTo>
                <a:cubicBezTo>
                  <a:pt x="1393" y="1786"/>
                  <a:pt x="1798" y="1393"/>
                  <a:pt x="1798" y="893"/>
                </a:cubicBezTo>
                <a:cubicBezTo>
                  <a:pt x="1798" y="393"/>
                  <a:pt x="1393" y="0"/>
                  <a:pt x="893" y="0"/>
                </a:cubicBezTo>
                <a:close/>
              </a:path>
            </a:pathLst>
          </a:custGeom>
          <a:solidFill>
            <a:srgbClr val="7FBFDA">
              <a:alpha val="20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1" name="Google Shape;2081;p28"/>
          <p:cNvSpPr/>
          <p:nvPr/>
        </p:nvSpPr>
        <p:spPr>
          <a:xfrm>
            <a:off x="6592048" y="4648902"/>
            <a:ext cx="220306" cy="220306"/>
          </a:xfrm>
          <a:custGeom>
            <a:avLst/>
            <a:gdLst/>
            <a:ahLst/>
            <a:cxnLst/>
            <a:rect l="l" t="t" r="r" b="b"/>
            <a:pathLst>
              <a:path w="1799" h="1799" extrusionOk="0">
                <a:moveTo>
                  <a:pt x="893" y="1"/>
                </a:moveTo>
                <a:cubicBezTo>
                  <a:pt x="405" y="1"/>
                  <a:pt x="0" y="405"/>
                  <a:pt x="0" y="906"/>
                </a:cubicBezTo>
                <a:cubicBezTo>
                  <a:pt x="0" y="1394"/>
                  <a:pt x="405" y="1799"/>
                  <a:pt x="893" y="1799"/>
                </a:cubicBezTo>
                <a:cubicBezTo>
                  <a:pt x="1393" y="1799"/>
                  <a:pt x="1798" y="1394"/>
                  <a:pt x="1798" y="906"/>
                </a:cubicBezTo>
                <a:cubicBezTo>
                  <a:pt x="1798" y="405"/>
                  <a:pt x="1393" y="1"/>
                  <a:pt x="893" y="1"/>
                </a:cubicBezTo>
                <a:close/>
              </a:path>
            </a:pathLst>
          </a:custGeom>
          <a:solidFill>
            <a:srgbClr val="7FBFDA">
              <a:alpha val="20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2" name="Google Shape;2082;p28"/>
          <p:cNvSpPr/>
          <p:nvPr/>
        </p:nvSpPr>
        <p:spPr>
          <a:xfrm>
            <a:off x="6048438" y="4809320"/>
            <a:ext cx="220306" cy="220306"/>
          </a:xfrm>
          <a:custGeom>
            <a:avLst/>
            <a:gdLst/>
            <a:ahLst/>
            <a:cxnLst/>
            <a:rect l="l" t="t" r="r" b="b"/>
            <a:pathLst>
              <a:path w="1799" h="1799" extrusionOk="0">
                <a:moveTo>
                  <a:pt x="894" y="0"/>
                </a:moveTo>
                <a:cubicBezTo>
                  <a:pt x="406" y="0"/>
                  <a:pt x="1" y="405"/>
                  <a:pt x="1" y="905"/>
                </a:cubicBezTo>
                <a:cubicBezTo>
                  <a:pt x="1" y="1393"/>
                  <a:pt x="406" y="1798"/>
                  <a:pt x="894" y="1798"/>
                </a:cubicBezTo>
                <a:cubicBezTo>
                  <a:pt x="1394" y="1798"/>
                  <a:pt x="1799" y="1393"/>
                  <a:pt x="1799" y="905"/>
                </a:cubicBezTo>
                <a:cubicBezTo>
                  <a:pt x="1799" y="405"/>
                  <a:pt x="1394" y="0"/>
                  <a:pt x="894" y="0"/>
                </a:cubicBezTo>
                <a:close/>
              </a:path>
            </a:pathLst>
          </a:custGeom>
          <a:solidFill>
            <a:srgbClr val="7FBFDA">
              <a:alpha val="20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3" name="Google Shape;2083;p28"/>
          <p:cNvSpPr/>
          <p:nvPr/>
        </p:nvSpPr>
        <p:spPr>
          <a:xfrm>
            <a:off x="5607833" y="4732778"/>
            <a:ext cx="220306" cy="218836"/>
          </a:xfrm>
          <a:custGeom>
            <a:avLst/>
            <a:gdLst/>
            <a:ahLst/>
            <a:cxnLst/>
            <a:rect l="l" t="t" r="r" b="b"/>
            <a:pathLst>
              <a:path w="1799" h="1787" extrusionOk="0">
                <a:moveTo>
                  <a:pt x="894" y="1"/>
                </a:moveTo>
                <a:cubicBezTo>
                  <a:pt x="406" y="1"/>
                  <a:pt x="1" y="394"/>
                  <a:pt x="1" y="894"/>
                </a:cubicBezTo>
                <a:cubicBezTo>
                  <a:pt x="1" y="1394"/>
                  <a:pt x="406" y="1787"/>
                  <a:pt x="894" y="1787"/>
                </a:cubicBezTo>
                <a:cubicBezTo>
                  <a:pt x="1394" y="1787"/>
                  <a:pt x="1799" y="1394"/>
                  <a:pt x="1799" y="894"/>
                </a:cubicBezTo>
                <a:cubicBezTo>
                  <a:pt x="1799" y="394"/>
                  <a:pt x="1394" y="1"/>
                  <a:pt x="894" y="1"/>
                </a:cubicBezTo>
                <a:close/>
              </a:path>
            </a:pathLst>
          </a:custGeom>
          <a:solidFill>
            <a:srgbClr val="7FBFDA">
              <a:alpha val="20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4" name="Google Shape;2084;p28"/>
          <p:cNvSpPr/>
          <p:nvPr/>
        </p:nvSpPr>
        <p:spPr>
          <a:xfrm>
            <a:off x="4888990" y="4667883"/>
            <a:ext cx="218836" cy="220306"/>
          </a:xfrm>
          <a:custGeom>
            <a:avLst/>
            <a:gdLst/>
            <a:ahLst/>
            <a:cxnLst/>
            <a:rect l="l" t="t" r="r" b="b"/>
            <a:pathLst>
              <a:path w="1787" h="1799" extrusionOk="0">
                <a:moveTo>
                  <a:pt x="894" y="0"/>
                </a:moveTo>
                <a:cubicBezTo>
                  <a:pt x="394" y="0"/>
                  <a:pt x="1" y="405"/>
                  <a:pt x="1" y="893"/>
                </a:cubicBezTo>
                <a:cubicBezTo>
                  <a:pt x="1" y="1393"/>
                  <a:pt x="394" y="1798"/>
                  <a:pt x="894" y="1798"/>
                </a:cubicBezTo>
                <a:cubicBezTo>
                  <a:pt x="1394" y="1798"/>
                  <a:pt x="1787" y="1393"/>
                  <a:pt x="1787" y="893"/>
                </a:cubicBezTo>
                <a:cubicBezTo>
                  <a:pt x="1787" y="405"/>
                  <a:pt x="1382" y="0"/>
                  <a:pt x="894" y="0"/>
                </a:cubicBezTo>
                <a:close/>
              </a:path>
            </a:pathLst>
          </a:custGeom>
          <a:solidFill>
            <a:srgbClr val="7FBFDA">
              <a:alpha val="20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5" name="Google Shape;2085;p28"/>
          <p:cNvSpPr/>
          <p:nvPr/>
        </p:nvSpPr>
        <p:spPr>
          <a:xfrm>
            <a:off x="4540590" y="5061594"/>
            <a:ext cx="220306" cy="220183"/>
          </a:xfrm>
          <a:custGeom>
            <a:avLst/>
            <a:gdLst/>
            <a:ahLst/>
            <a:cxnLst/>
            <a:rect l="l" t="t" r="r" b="b"/>
            <a:pathLst>
              <a:path w="1799" h="1798" extrusionOk="0">
                <a:moveTo>
                  <a:pt x="893" y="0"/>
                </a:moveTo>
                <a:cubicBezTo>
                  <a:pt x="405" y="0"/>
                  <a:pt x="0" y="405"/>
                  <a:pt x="0" y="893"/>
                </a:cubicBezTo>
                <a:cubicBezTo>
                  <a:pt x="0" y="1393"/>
                  <a:pt x="405" y="1798"/>
                  <a:pt x="893" y="1798"/>
                </a:cubicBezTo>
                <a:cubicBezTo>
                  <a:pt x="1393" y="1798"/>
                  <a:pt x="1798" y="1393"/>
                  <a:pt x="1798" y="893"/>
                </a:cubicBezTo>
                <a:cubicBezTo>
                  <a:pt x="1798" y="405"/>
                  <a:pt x="1393" y="0"/>
                  <a:pt x="893" y="0"/>
                </a:cubicBezTo>
                <a:close/>
              </a:path>
            </a:pathLst>
          </a:custGeom>
          <a:solidFill>
            <a:srgbClr val="7FBFDA">
              <a:alpha val="20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6" name="Google Shape;2086;p28"/>
          <p:cNvSpPr/>
          <p:nvPr/>
        </p:nvSpPr>
        <p:spPr>
          <a:xfrm>
            <a:off x="3866934" y="4809326"/>
            <a:ext cx="220306" cy="220306"/>
          </a:xfrm>
          <a:custGeom>
            <a:avLst/>
            <a:gdLst/>
            <a:ahLst/>
            <a:cxnLst/>
            <a:rect l="l" t="t" r="r" b="b"/>
            <a:pathLst>
              <a:path w="1799" h="1799" extrusionOk="0">
                <a:moveTo>
                  <a:pt x="906" y="0"/>
                </a:moveTo>
                <a:cubicBezTo>
                  <a:pt x="405" y="0"/>
                  <a:pt x="1" y="405"/>
                  <a:pt x="1" y="905"/>
                </a:cubicBezTo>
                <a:cubicBezTo>
                  <a:pt x="1" y="1393"/>
                  <a:pt x="405" y="1798"/>
                  <a:pt x="906" y="1798"/>
                </a:cubicBezTo>
                <a:cubicBezTo>
                  <a:pt x="1394" y="1798"/>
                  <a:pt x="1799" y="1393"/>
                  <a:pt x="1799" y="905"/>
                </a:cubicBezTo>
                <a:cubicBezTo>
                  <a:pt x="1799" y="405"/>
                  <a:pt x="1394" y="0"/>
                  <a:pt x="906" y="0"/>
                </a:cubicBezTo>
                <a:close/>
              </a:path>
            </a:pathLst>
          </a:custGeom>
          <a:solidFill>
            <a:srgbClr val="7FBFDA">
              <a:alpha val="20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7" name="Google Shape;2087;p28"/>
          <p:cNvSpPr/>
          <p:nvPr/>
        </p:nvSpPr>
        <p:spPr>
          <a:xfrm>
            <a:off x="2602767" y="4621965"/>
            <a:ext cx="220306" cy="220306"/>
          </a:xfrm>
          <a:custGeom>
            <a:avLst/>
            <a:gdLst/>
            <a:ahLst/>
            <a:cxnLst/>
            <a:rect l="l" t="t" r="r" b="b"/>
            <a:pathLst>
              <a:path w="1799" h="1799" extrusionOk="0">
                <a:moveTo>
                  <a:pt x="906" y="1"/>
                </a:moveTo>
                <a:cubicBezTo>
                  <a:pt x="405" y="1"/>
                  <a:pt x="1" y="406"/>
                  <a:pt x="1" y="906"/>
                </a:cubicBezTo>
                <a:cubicBezTo>
                  <a:pt x="1" y="1394"/>
                  <a:pt x="405" y="1799"/>
                  <a:pt x="906" y="1799"/>
                </a:cubicBezTo>
                <a:cubicBezTo>
                  <a:pt x="1394" y="1799"/>
                  <a:pt x="1798" y="1394"/>
                  <a:pt x="1798" y="906"/>
                </a:cubicBezTo>
                <a:cubicBezTo>
                  <a:pt x="1798" y="406"/>
                  <a:pt x="1394" y="1"/>
                  <a:pt x="906" y="1"/>
                </a:cubicBezTo>
                <a:close/>
              </a:path>
            </a:pathLst>
          </a:custGeom>
          <a:solidFill>
            <a:srgbClr val="7FBFDA">
              <a:alpha val="20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8" name="Google Shape;2088;p28"/>
          <p:cNvSpPr/>
          <p:nvPr/>
        </p:nvSpPr>
        <p:spPr>
          <a:xfrm>
            <a:off x="3304106" y="4851574"/>
            <a:ext cx="220306" cy="218836"/>
          </a:xfrm>
          <a:custGeom>
            <a:avLst/>
            <a:gdLst/>
            <a:ahLst/>
            <a:cxnLst/>
            <a:rect l="l" t="t" r="r" b="b"/>
            <a:pathLst>
              <a:path w="1799" h="1787" extrusionOk="0">
                <a:moveTo>
                  <a:pt x="894" y="1"/>
                </a:moveTo>
                <a:cubicBezTo>
                  <a:pt x="406" y="1"/>
                  <a:pt x="1" y="394"/>
                  <a:pt x="1" y="894"/>
                </a:cubicBezTo>
                <a:cubicBezTo>
                  <a:pt x="1" y="1394"/>
                  <a:pt x="406" y="1787"/>
                  <a:pt x="894" y="1787"/>
                </a:cubicBezTo>
                <a:cubicBezTo>
                  <a:pt x="1394" y="1787"/>
                  <a:pt x="1799" y="1394"/>
                  <a:pt x="1799" y="894"/>
                </a:cubicBezTo>
                <a:cubicBezTo>
                  <a:pt x="1799" y="394"/>
                  <a:pt x="1394" y="1"/>
                  <a:pt x="894" y="1"/>
                </a:cubicBezTo>
                <a:close/>
              </a:path>
            </a:pathLst>
          </a:custGeom>
          <a:solidFill>
            <a:srgbClr val="7FBFDA">
              <a:alpha val="20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9" name="Google Shape;2089;p28"/>
          <p:cNvSpPr/>
          <p:nvPr/>
        </p:nvSpPr>
        <p:spPr>
          <a:xfrm>
            <a:off x="2296623" y="5245285"/>
            <a:ext cx="220306" cy="218836"/>
          </a:xfrm>
          <a:custGeom>
            <a:avLst/>
            <a:gdLst/>
            <a:ahLst/>
            <a:cxnLst/>
            <a:rect l="l" t="t" r="r" b="b"/>
            <a:pathLst>
              <a:path w="1799" h="1787" extrusionOk="0">
                <a:moveTo>
                  <a:pt x="894" y="0"/>
                </a:moveTo>
                <a:cubicBezTo>
                  <a:pt x="405" y="0"/>
                  <a:pt x="1" y="393"/>
                  <a:pt x="1" y="893"/>
                </a:cubicBezTo>
                <a:cubicBezTo>
                  <a:pt x="1" y="1393"/>
                  <a:pt x="405" y="1786"/>
                  <a:pt x="894" y="1786"/>
                </a:cubicBezTo>
                <a:cubicBezTo>
                  <a:pt x="1394" y="1786"/>
                  <a:pt x="1798" y="1393"/>
                  <a:pt x="1798" y="893"/>
                </a:cubicBezTo>
                <a:cubicBezTo>
                  <a:pt x="1798" y="393"/>
                  <a:pt x="1394" y="0"/>
                  <a:pt x="894" y="0"/>
                </a:cubicBezTo>
                <a:close/>
              </a:path>
            </a:pathLst>
          </a:custGeom>
          <a:solidFill>
            <a:srgbClr val="7FBFDA">
              <a:alpha val="20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0" name="Google Shape;2090;p28"/>
          <p:cNvSpPr/>
          <p:nvPr/>
        </p:nvSpPr>
        <p:spPr>
          <a:xfrm>
            <a:off x="2341811" y="4732053"/>
            <a:ext cx="220306" cy="220306"/>
          </a:xfrm>
          <a:custGeom>
            <a:avLst/>
            <a:gdLst/>
            <a:ahLst/>
            <a:cxnLst/>
            <a:rect l="l" t="t" r="r" b="b"/>
            <a:pathLst>
              <a:path w="1799" h="1799" extrusionOk="0">
                <a:moveTo>
                  <a:pt x="906" y="0"/>
                </a:moveTo>
                <a:cubicBezTo>
                  <a:pt x="406" y="0"/>
                  <a:pt x="1" y="405"/>
                  <a:pt x="1" y="893"/>
                </a:cubicBezTo>
                <a:cubicBezTo>
                  <a:pt x="1" y="1393"/>
                  <a:pt x="406" y="1798"/>
                  <a:pt x="906" y="1798"/>
                </a:cubicBezTo>
                <a:cubicBezTo>
                  <a:pt x="1394" y="1798"/>
                  <a:pt x="1799" y="1393"/>
                  <a:pt x="1799" y="893"/>
                </a:cubicBezTo>
                <a:cubicBezTo>
                  <a:pt x="1799" y="405"/>
                  <a:pt x="1394" y="0"/>
                  <a:pt x="906" y="0"/>
                </a:cubicBezTo>
                <a:close/>
              </a:path>
            </a:pathLst>
          </a:custGeom>
          <a:solidFill>
            <a:srgbClr val="7FBFDA">
              <a:alpha val="20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1" name="Google Shape;2091;p28"/>
          <p:cNvSpPr/>
          <p:nvPr/>
        </p:nvSpPr>
        <p:spPr>
          <a:xfrm>
            <a:off x="8811155" y="476423"/>
            <a:ext cx="243695" cy="219448"/>
          </a:xfrm>
          <a:custGeom>
            <a:avLst/>
            <a:gdLst/>
            <a:ahLst/>
            <a:cxnLst/>
            <a:rect l="l" t="t" r="r" b="b"/>
            <a:pathLst>
              <a:path w="1990" h="1792" extrusionOk="0">
                <a:moveTo>
                  <a:pt x="993" y="1"/>
                </a:moveTo>
                <a:cubicBezTo>
                  <a:pt x="777" y="1"/>
                  <a:pt x="562" y="78"/>
                  <a:pt x="394" y="235"/>
                </a:cubicBezTo>
                <a:cubicBezTo>
                  <a:pt x="25" y="569"/>
                  <a:pt x="1" y="1140"/>
                  <a:pt x="334" y="1497"/>
                </a:cubicBezTo>
                <a:cubicBezTo>
                  <a:pt x="511" y="1693"/>
                  <a:pt x="754" y="1791"/>
                  <a:pt x="997" y="1791"/>
                </a:cubicBezTo>
                <a:cubicBezTo>
                  <a:pt x="1213" y="1791"/>
                  <a:pt x="1428" y="1714"/>
                  <a:pt x="1596" y="1557"/>
                </a:cubicBezTo>
                <a:cubicBezTo>
                  <a:pt x="1965" y="1223"/>
                  <a:pt x="1989" y="664"/>
                  <a:pt x="1656" y="295"/>
                </a:cubicBezTo>
                <a:cubicBezTo>
                  <a:pt x="1479" y="99"/>
                  <a:pt x="1236" y="1"/>
                  <a:pt x="993" y="1"/>
                </a:cubicBezTo>
                <a:close/>
              </a:path>
            </a:pathLst>
          </a:custGeom>
          <a:solidFill>
            <a:srgbClr val="7FBFDA">
              <a:alpha val="20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2" name="Google Shape;2092;p28"/>
          <p:cNvSpPr/>
          <p:nvPr/>
        </p:nvSpPr>
        <p:spPr>
          <a:xfrm>
            <a:off x="8612891" y="1384224"/>
            <a:ext cx="226061" cy="219203"/>
          </a:xfrm>
          <a:custGeom>
            <a:avLst/>
            <a:gdLst/>
            <a:ahLst/>
            <a:cxnLst/>
            <a:rect l="l" t="t" r="r" b="b"/>
            <a:pathLst>
              <a:path w="1846" h="1790" extrusionOk="0">
                <a:moveTo>
                  <a:pt x="932" y="1"/>
                </a:moveTo>
                <a:cubicBezTo>
                  <a:pt x="452" y="1"/>
                  <a:pt x="59" y="373"/>
                  <a:pt x="36" y="847"/>
                </a:cubicBezTo>
                <a:cubicBezTo>
                  <a:pt x="1" y="1347"/>
                  <a:pt x="382" y="1764"/>
                  <a:pt x="882" y="1788"/>
                </a:cubicBezTo>
                <a:cubicBezTo>
                  <a:pt x="903" y="1789"/>
                  <a:pt x="925" y="1790"/>
                  <a:pt x="946" y="1790"/>
                </a:cubicBezTo>
                <a:cubicBezTo>
                  <a:pt x="1417" y="1790"/>
                  <a:pt x="1799" y="1421"/>
                  <a:pt x="1822" y="942"/>
                </a:cubicBezTo>
                <a:cubicBezTo>
                  <a:pt x="1846" y="442"/>
                  <a:pt x="1465" y="25"/>
                  <a:pt x="977" y="2"/>
                </a:cubicBezTo>
                <a:cubicBezTo>
                  <a:pt x="962" y="1"/>
                  <a:pt x="947" y="1"/>
                  <a:pt x="932" y="1"/>
                </a:cubicBezTo>
                <a:close/>
              </a:path>
            </a:pathLst>
          </a:custGeom>
          <a:solidFill>
            <a:srgbClr val="7FBFDA">
              <a:alpha val="20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3" name="Google Shape;2093;p28"/>
          <p:cNvSpPr/>
          <p:nvPr/>
        </p:nvSpPr>
        <p:spPr>
          <a:xfrm>
            <a:off x="8108354" y="1823245"/>
            <a:ext cx="220306" cy="220306"/>
          </a:xfrm>
          <a:custGeom>
            <a:avLst/>
            <a:gdLst/>
            <a:ahLst/>
            <a:cxnLst/>
            <a:rect l="l" t="t" r="r" b="b"/>
            <a:pathLst>
              <a:path w="1799" h="1799" extrusionOk="0">
                <a:moveTo>
                  <a:pt x="894" y="0"/>
                </a:moveTo>
                <a:cubicBezTo>
                  <a:pt x="394" y="0"/>
                  <a:pt x="1" y="405"/>
                  <a:pt x="1" y="905"/>
                </a:cubicBezTo>
                <a:cubicBezTo>
                  <a:pt x="1" y="1393"/>
                  <a:pt x="394" y="1798"/>
                  <a:pt x="894" y="1798"/>
                </a:cubicBezTo>
                <a:cubicBezTo>
                  <a:pt x="1394" y="1798"/>
                  <a:pt x="1799" y="1393"/>
                  <a:pt x="1799" y="905"/>
                </a:cubicBezTo>
                <a:cubicBezTo>
                  <a:pt x="1799" y="405"/>
                  <a:pt x="1394" y="0"/>
                  <a:pt x="894" y="0"/>
                </a:cubicBezTo>
                <a:close/>
              </a:path>
            </a:pathLst>
          </a:custGeom>
          <a:solidFill>
            <a:srgbClr val="7FBFDA">
              <a:alpha val="20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4" name="Google Shape;2094;p28"/>
          <p:cNvSpPr/>
          <p:nvPr/>
        </p:nvSpPr>
        <p:spPr>
          <a:xfrm>
            <a:off x="8229468" y="971654"/>
            <a:ext cx="224592" cy="220550"/>
          </a:xfrm>
          <a:custGeom>
            <a:avLst/>
            <a:gdLst/>
            <a:ahLst/>
            <a:cxnLst/>
            <a:rect l="l" t="t" r="r" b="b"/>
            <a:pathLst>
              <a:path w="1834" h="1801" extrusionOk="0">
                <a:moveTo>
                  <a:pt x="920" y="0"/>
                </a:moveTo>
                <a:cubicBezTo>
                  <a:pt x="440" y="0"/>
                  <a:pt x="47" y="373"/>
                  <a:pt x="24" y="858"/>
                </a:cubicBezTo>
                <a:cubicBezTo>
                  <a:pt x="0" y="1347"/>
                  <a:pt x="381" y="1775"/>
                  <a:pt x="869" y="1799"/>
                </a:cubicBezTo>
                <a:cubicBezTo>
                  <a:pt x="884" y="1800"/>
                  <a:pt x="899" y="1800"/>
                  <a:pt x="914" y="1800"/>
                </a:cubicBezTo>
                <a:cubicBezTo>
                  <a:pt x="1394" y="1800"/>
                  <a:pt x="1787" y="1427"/>
                  <a:pt x="1810" y="942"/>
                </a:cubicBezTo>
                <a:cubicBezTo>
                  <a:pt x="1834" y="454"/>
                  <a:pt x="1453" y="25"/>
                  <a:pt x="965" y="1"/>
                </a:cubicBezTo>
                <a:cubicBezTo>
                  <a:pt x="950" y="0"/>
                  <a:pt x="935" y="0"/>
                  <a:pt x="920" y="0"/>
                </a:cubicBezTo>
                <a:close/>
              </a:path>
            </a:pathLst>
          </a:custGeom>
          <a:solidFill>
            <a:srgbClr val="7FBFDA">
              <a:alpha val="20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5" name="Google Shape;2095;p28"/>
          <p:cNvSpPr/>
          <p:nvPr/>
        </p:nvSpPr>
        <p:spPr>
          <a:xfrm>
            <a:off x="8556070" y="2124866"/>
            <a:ext cx="226061" cy="219081"/>
          </a:xfrm>
          <a:custGeom>
            <a:avLst/>
            <a:gdLst/>
            <a:ahLst/>
            <a:cxnLst/>
            <a:rect l="l" t="t" r="r" b="b"/>
            <a:pathLst>
              <a:path w="1846" h="1789" extrusionOk="0">
                <a:moveTo>
                  <a:pt x="920" y="1"/>
                </a:moveTo>
                <a:cubicBezTo>
                  <a:pt x="451" y="1"/>
                  <a:pt x="47" y="363"/>
                  <a:pt x="24" y="847"/>
                </a:cubicBezTo>
                <a:cubicBezTo>
                  <a:pt x="0" y="1347"/>
                  <a:pt x="381" y="1764"/>
                  <a:pt x="881" y="1788"/>
                </a:cubicBezTo>
                <a:cubicBezTo>
                  <a:pt x="896" y="1789"/>
                  <a:pt x="910" y="1789"/>
                  <a:pt x="925" y="1789"/>
                </a:cubicBezTo>
                <a:cubicBezTo>
                  <a:pt x="1394" y="1789"/>
                  <a:pt x="1787" y="1416"/>
                  <a:pt x="1822" y="943"/>
                </a:cubicBezTo>
                <a:cubicBezTo>
                  <a:pt x="1846" y="443"/>
                  <a:pt x="1465" y="26"/>
                  <a:pt x="965" y="2"/>
                </a:cubicBezTo>
                <a:cubicBezTo>
                  <a:pt x="950" y="1"/>
                  <a:pt x="935" y="1"/>
                  <a:pt x="920" y="1"/>
                </a:cubicBezTo>
                <a:close/>
              </a:path>
            </a:pathLst>
          </a:custGeom>
          <a:solidFill>
            <a:srgbClr val="7FBFDA">
              <a:alpha val="20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6" name="Google Shape;2096;p28"/>
          <p:cNvSpPr/>
          <p:nvPr/>
        </p:nvSpPr>
        <p:spPr>
          <a:xfrm>
            <a:off x="8270247" y="2783949"/>
            <a:ext cx="226061" cy="220550"/>
          </a:xfrm>
          <a:custGeom>
            <a:avLst/>
            <a:gdLst/>
            <a:ahLst/>
            <a:cxnLst/>
            <a:rect l="l" t="t" r="r" b="b"/>
            <a:pathLst>
              <a:path w="1846" h="1801" extrusionOk="0">
                <a:moveTo>
                  <a:pt x="932" y="1"/>
                </a:moveTo>
                <a:cubicBezTo>
                  <a:pt x="452" y="1"/>
                  <a:pt x="59" y="374"/>
                  <a:pt x="36" y="859"/>
                </a:cubicBezTo>
                <a:cubicBezTo>
                  <a:pt x="1" y="1347"/>
                  <a:pt x="382" y="1776"/>
                  <a:pt x="882" y="1799"/>
                </a:cubicBezTo>
                <a:cubicBezTo>
                  <a:pt x="896" y="1800"/>
                  <a:pt x="911" y="1801"/>
                  <a:pt x="926" y="1801"/>
                </a:cubicBezTo>
                <a:cubicBezTo>
                  <a:pt x="1406" y="1801"/>
                  <a:pt x="1799" y="1427"/>
                  <a:pt x="1822" y="942"/>
                </a:cubicBezTo>
                <a:cubicBezTo>
                  <a:pt x="1846" y="454"/>
                  <a:pt x="1465" y="25"/>
                  <a:pt x="977" y="2"/>
                </a:cubicBezTo>
                <a:cubicBezTo>
                  <a:pt x="962" y="1"/>
                  <a:pt x="947" y="1"/>
                  <a:pt x="932" y="1"/>
                </a:cubicBezTo>
                <a:close/>
              </a:path>
            </a:pathLst>
          </a:custGeom>
          <a:solidFill>
            <a:srgbClr val="7FBFDA">
              <a:alpha val="20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7" name="Google Shape;2097;p28"/>
          <p:cNvSpPr/>
          <p:nvPr/>
        </p:nvSpPr>
        <p:spPr>
          <a:xfrm>
            <a:off x="8774784" y="3167373"/>
            <a:ext cx="224592" cy="219081"/>
          </a:xfrm>
          <a:custGeom>
            <a:avLst/>
            <a:gdLst/>
            <a:ahLst/>
            <a:cxnLst/>
            <a:rect l="l" t="t" r="r" b="b"/>
            <a:pathLst>
              <a:path w="1834" h="1789" extrusionOk="0">
                <a:moveTo>
                  <a:pt x="920" y="1"/>
                </a:moveTo>
                <a:cubicBezTo>
                  <a:pt x="440" y="1"/>
                  <a:pt x="47" y="374"/>
                  <a:pt x="24" y="847"/>
                </a:cubicBezTo>
                <a:cubicBezTo>
                  <a:pt x="0" y="1347"/>
                  <a:pt x="381" y="1764"/>
                  <a:pt x="869" y="1788"/>
                </a:cubicBezTo>
                <a:cubicBezTo>
                  <a:pt x="884" y="1789"/>
                  <a:pt x="899" y="1789"/>
                  <a:pt x="914" y="1789"/>
                </a:cubicBezTo>
                <a:cubicBezTo>
                  <a:pt x="1394" y="1789"/>
                  <a:pt x="1787" y="1416"/>
                  <a:pt x="1810" y="943"/>
                </a:cubicBezTo>
                <a:cubicBezTo>
                  <a:pt x="1834" y="442"/>
                  <a:pt x="1453" y="26"/>
                  <a:pt x="965" y="2"/>
                </a:cubicBezTo>
                <a:cubicBezTo>
                  <a:pt x="950" y="1"/>
                  <a:pt x="935" y="1"/>
                  <a:pt x="920" y="1"/>
                </a:cubicBezTo>
                <a:close/>
              </a:path>
            </a:pathLst>
          </a:custGeom>
          <a:solidFill>
            <a:srgbClr val="7FBFDA">
              <a:alpha val="20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8" name="Google Shape;2098;p28"/>
          <p:cNvSpPr/>
          <p:nvPr/>
        </p:nvSpPr>
        <p:spPr>
          <a:xfrm>
            <a:off x="8493370" y="3788738"/>
            <a:ext cx="218836" cy="220183"/>
          </a:xfrm>
          <a:custGeom>
            <a:avLst/>
            <a:gdLst/>
            <a:ahLst/>
            <a:cxnLst/>
            <a:rect l="l" t="t" r="r" b="b"/>
            <a:pathLst>
              <a:path w="1787" h="1798" extrusionOk="0">
                <a:moveTo>
                  <a:pt x="893" y="0"/>
                </a:moveTo>
                <a:cubicBezTo>
                  <a:pt x="393" y="0"/>
                  <a:pt x="0" y="393"/>
                  <a:pt x="0" y="893"/>
                </a:cubicBezTo>
                <a:cubicBezTo>
                  <a:pt x="0" y="1393"/>
                  <a:pt x="393" y="1798"/>
                  <a:pt x="893" y="1798"/>
                </a:cubicBezTo>
                <a:cubicBezTo>
                  <a:pt x="1393" y="1798"/>
                  <a:pt x="1786" y="1393"/>
                  <a:pt x="1786" y="893"/>
                </a:cubicBezTo>
                <a:cubicBezTo>
                  <a:pt x="1786" y="393"/>
                  <a:pt x="1393" y="0"/>
                  <a:pt x="893" y="0"/>
                </a:cubicBezTo>
                <a:close/>
              </a:path>
            </a:pathLst>
          </a:custGeom>
          <a:solidFill>
            <a:srgbClr val="7FBFDA">
              <a:alpha val="20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9" name="Google Shape;2099;p28"/>
          <p:cNvSpPr/>
          <p:nvPr/>
        </p:nvSpPr>
        <p:spPr>
          <a:xfrm>
            <a:off x="657857" y="1308421"/>
            <a:ext cx="226061" cy="219081"/>
          </a:xfrm>
          <a:custGeom>
            <a:avLst/>
            <a:gdLst/>
            <a:ahLst/>
            <a:cxnLst/>
            <a:rect l="l" t="t" r="r" b="b"/>
            <a:pathLst>
              <a:path w="1846" h="1789" extrusionOk="0">
                <a:moveTo>
                  <a:pt x="921" y="0"/>
                </a:moveTo>
                <a:cubicBezTo>
                  <a:pt x="451" y="0"/>
                  <a:pt x="47" y="373"/>
                  <a:pt x="24" y="847"/>
                </a:cubicBezTo>
                <a:cubicBezTo>
                  <a:pt x="0" y="1347"/>
                  <a:pt x="381" y="1764"/>
                  <a:pt x="881" y="1787"/>
                </a:cubicBezTo>
                <a:cubicBezTo>
                  <a:pt x="896" y="1788"/>
                  <a:pt x="910" y="1789"/>
                  <a:pt x="924" y="1789"/>
                </a:cubicBezTo>
                <a:cubicBezTo>
                  <a:pt x="1394" y="1789"/>
                  <a:pt x="1799" y="1416"/>
                  <a:pt x="1822" y="942"/>
                </a:cubicBezTo>
                <a:cubicBezTo>
                  <a:pt x="1845" y="442"/>
                  <a:pt x="1464" y="25"/>
                  <a:pt x="964" y="2"/>
                </a:cubicBezTo>
                <a:cubicBezTo>
                  <a:pt x="950" y="1"/>
                  <a:pt x="935" y="0"/>
                  <a:pt x="921" y="0"/>
                </a:cubicBezTo>
                <a:close/>
              </a:path>
            </a:pathLst>
          </a:custGeom>
          <a:solidFill>
            <a:srgbClr val="7FBFDA">
              <a:alpha val="20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0" name="Google Shape;2100;p28"/>
          <p:cNvSpPr/>
          <p:nvPr/>
        </p:nvSpPr>
        <p:spPr>
          <a:xfrm>
            <a:off x="474043" y="545858"/>
            <a:ext cx="226184" cy="220550"/>
          </a:xfrm>
          <a:custGeom>
            <a:avLst/>
            <a:gdLst/>
            <a:ahLst/>
            <a:cxnLst/>
            <a:rect l="l" t="t" r="r" b="b"/>
            <a:pathLst>
              <a:path w="1847" h="1801" extrusionOk="0">
                <a:moveTo>
                  <a:pt x="922" y="1"/>
                </a:moveTo>
                <a:cubicBezTo>
                  <a:pt x="452" y="1"/>
                  <a:pt x="48" y="374"/>
                  <a:pt x="25" y="859"/>
                </a:cubicBezTo>
                <a:cubicBezTo>
                  <a:pt x="1" y="1347"/>
                  <a:pt x="382" y="1764"/>
                  <a:pt x="882" y="1799"/>
                </a:cubicBezTo>
                <a:cubicBezTo>
                  <a:pt x="896" y="1800"/>
                  <a:pt x="911" y="1800"/>
                  <a:pt x="925" y="1800"/>
                </a:cubicBezTo>
                <a:cubicBezTo>
                  <a:pt x="1395" y="1800"/>
                  <a:pt x="1799" y="1427"/>
                  <a:pt x="1822" y="942"/>
                </a:cubicBezTo>
                <a:cubicBezTo>
                  <a:pt x="1846" y="442"/>
                  <a:pt x="1465" y="25"/>
                  <a:pt x="965" y="2"/>
                </a:cubicBezTo>
                <a:cubicBezTo>
                  <a:pt x="951" y="1"/>
                  <a:pt x="936" y="1"/>
                  <a:pt x="922" y="1"/>
                </a:cubicBezTo>
                <a:close/>
              </a:path>
            </a:pathLst>
          </a:custGeom>
          <a:solidFill>
            <a:srgbClr val="7FBFDA">
              <a:alpha val="20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1" name="Google Shape;2101;p28"/>
          <p:cNvSpPr/>
          <p:nvPr/>
        </p:nvSpPr>
        <p:spPr>
          <a:xfrm>
            <a:off x="210141" y="2005344"/>
            <a:ext cx="226184" cy="220550"/>
          </a:xfrm>
          <a:custGeom>
            <a:avLst/>
            <a:gdLst/>
            <a:ahLst/>
            <a:cxnLst/>
            <a:rect l="l" t="t" r="r" b="b"/>
            <a:pathLst>
              <a:path w="1847" h="1801" extrusionOk="0">
                <a:moveTo>
                  <a:pt x="922" y="1"/>
                </a:moveTo>
                <a:cubicBezTo>
                  <a:pt x="452" y="1"/>
                  <a:pt x="48" y="374"/>
                  <a:pt x="25" y="859"/>
                </a:cubicBezTo>
                <a:cubicBezTo>
                  <a:pt x="1" y="1347"/>
                  <a:pt x="382" y="1776"/>
                  <a:pt x="882" y="1800"/>
                </a:cubicBezTo>
                <a:cubicBezTo>
                  <a:pt x="896" y="1800"/>
                  <a:pt x="911" y="1801"/>
                  <a:pt x="925" y="1801"/>
                </a:cubicBezTo>
                <a:cubicBezTo>
                  <a:pt x="1394" y="1801"/>
                  <a:pt x="1788" y="1427"/>
                  <a:pt x="1822" y="942"/>
                </a:cubicBezTo>
                <a:cubicBezTo>
                  <a:pt x="1846" y="454"/>
                  <a:pt x="1465" y="26"/>
                  <a:pt x="965" y="2"/>
                </a:cubicBezTo>
                <a:cubicBezTo>
                  <a:pt x="951" y="1"/>
                  <a:pt x="936" y="1"/>
                  <a:pt x="922" y="1"/>
                </a:cubicBezTo>
                <a:close/>
              </a:path>
            </a:pathLst>
          </a:custGeom>
          <a:solidFill>
            <a:srgbClr val="7FBFDA">
              <a:alpha val="20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2" name="Google Shape;2102;p28"/>
          <p:cNvSpPr/>
          <p:nvPr/>
        </p:nvSpPr>
        <p:spPr>
          <a:xfrm>
            <a:off x="586340" y="2372848"/>
            <a:ext cx="226184" cy="220428"/>
          </a:xfrm>
          <a:custGeom>
            <a:avLst/>
            <a:gdLst/>
            <a:ahLst/>
            <a:cxnLst/>
            <a:rect l="l" t="t" r="r" b="b"/>
            <a:pathLst>
              <a:path w="1847" h="1800" extrusionOk="0">
                <a:moveTo>
                  <a:pt x="922" y="0"/>
                </a:moveTo>
                <a:cubicBezTo>
                  <a:pt x="452" y="0"/>
                  <a:pt x="48" y="373"/>
                  <a:pt x="24" y="858"/>
                </a:cubicBezTo>
                <a:cubicBezTo>
                  <a:pt x="1" y="1346"/>
                  <a:pt x="382" y="1775"/>
                  <a:pt x="882" y="1799"/>
                </a:cubicBezTo>
                <a:cubicBezTo>
                  <a:pt x="896" y="1800"/>
                  <a:pt x="911" y="1800"/>
                  <a:pt x="925" y="1800"/>
                </a:cubicBezTo>
                <a:cubicBezTo>
                  <a:pt x="1394" y="1800"/>
                  <a:pt x="1788" y="1427"/>
                  <a:pt x="1822" y="942"/>
                </a:cubicBezTo>
                <a:cubicBezTo>
                  <a:pt x="1846" y="453"/>
                  <a:pt x="1465" y="25"/>
                  <a:pt x="965" y="1"/>
                </a:cubicBezTo>
                <a:cubicBezTo>
                  <a:pt x="950" y="0"/>
                  <a:pt x="936" y="0"/>
                  <a:pt x="922" y="0"/>
                </a:cubicBezTo>
                <a:close/>
              </a:path>
            </a:pathLst>
          </a:custGeom>
          <a:solidFill>
            <a:srgbClr val="7FBFDA">
              <a:alpha val="20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3" name="Google Shape;2103;p28"/>
          <p:cNvSpPr/>
          <p:nvPr/>
        </p:nvSpPr>
        <p:spPr>
          <a:xfrm>
            <a:off x="89150" y="1260293"/>
            <a:ext cx="226184" cy="220550"/>
          </a:xfrm>
          <a:custGeom>
            <a:avLst/>
            <a:gdLst/>
            <a:ahLst/>
            <a:cxnLst/>
            <a:rect l="l" t="t" r="r" b="b"/>
            <a:pathLst>
              <a:path w="1847" h="1801" extrusionOk="0">
                <a:moveTo>
                  <a:pt x="922" y="1"/>
                </a:moveTo>
                <a:cubicBezTo>
                  <a:pt x="452" y="1"/>
                  <a:pt x="59" y="374"/>
                  <a:pt x="24" y="859"/>
                </a:cubicBezTo>
                <a:cubicBezTo>
                  <a:pt x="1" y="1347"/>
                  <a:pt x="382" y="1764"/>
                  <a:pt x="882" y="1799"/>
                </a:cubicBezTo>
                <a:cubicBezTo>
                  <a:pt x="896" y="1800"/>
                  <a:pt x="911" y="1801"/>
                  <a:pt x="925" y="1801"/>
                </a:cubicBezTo>
                <a:cubicBezTo>
                  <a:pt x="1395" y="1801"/>
                  <a:pt x="1799" y="1427"/>
                  <a:pt x="1822" y="942"/>
                </a:cubicBezTo>
                <a:cubicBezTo>
                  <a:pt x="1846" y="442"/>
                  <a:pt x="1465" y="25"/>
                  <a:pt x="965" y="2"/>
                </a:cubicBezTo>
                <a:cubicBezTo>
                  <a:pt x="950" y="1"/>
                  <a:pt x="936" y="1"/>
                  <a:pt x="922" y="1"/>
                </a:cubicBezTo>
                <a:close/>
              </a:path>
            </a:pathLst>
          </a:custGeom>
          <a:solidFill>
            <a:srgbClr val="7FBFDA">
              <a:alpha val="20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4" name="Google Shape;2104;p28"/>
          <p:cNvSpPr/>
          <p:nvPr/>
        </p:nvSpPr>
        <p:spPr>
          <a:xfrm>
            <a:off x="300517" y="3033279"/>
            <a:ext cx="226184" cy="219081"/>
          </a:xfrm>
          <a:custGeom>
            <a:avLst/>
            <a:gdLst/>
            <a:ahLst/>
            <a:cxnLst/>
            <a:rect l="l" t="t" r="r" b="b"/>
            <a:pathLst>
              <a:path w="1847" h="1789" extrusionOk="0">
                <a:moveTo>
                  <a:pt x="922" y="1"/>
                </a:moveTo>
                <a:cubicBezTo>
                  <a:pt x="453" y="1"/>
                  <a:pt x="60" y="373"/>
                  <a:pt x="37" y="847"/>
                </a:cubicBezTo>
                <a:cubicBezTo>
                  <a:pt x="1" y="1347"/>
                  <a:pt x="382" y="1764"/>
                  <a:pt x="882" y="1788"/>
                </a:cubicBezTo>
                <a:cubicBezTo>
                  <a:pt x="897" y="1788"/>
                  <a:pt x="911" y="1789"/>
                  <a:pt x="925" y="1789"/>
                </a:cubicBezTo>
                <a:cubicBezTo>
                  <a:pt x="1395" y="1789"/>
                  <a:pt x="1800" y="1416"/>
                  <a:pt x="1823" y="942"/>
                </a:cubicBezTo>
                <a:cubicBezTo>
                  <a:pt x="1846" y="442"/>
                  <a:pt x="1465" y="25"/>
                  <a:pt x="965" y="2"/>
                </a:cubicBezTo>
                <a:cubicBezTo>
                  <a:pt x="951" y="1"/>
                  <a:pt x="936" y="1"/>
                  <a:pt x="922" y="1"/>
                </a:cubicBezTo>
                <a:close/>
              </a:path>
            </a:pathLst>
          </a:custGeom>
          <a:solidFill>
            <a:srgbClr val="7FBFDA">
              <a:alpha val="20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5" name="Google Shape;2105;p28"/>
          <p:cNvSpPr/>
          <p:nvPr/>
        </p:nvSpPr>
        <p:spPr>
          <a:xfrm>
            <a:off x="805054" y="3415233"/>
            <a:ext cx="226061" cy="220550"/>
          </a:xfrm>
          <a:custGeom>
            <a:avLst/>
            <a:gdLst/>
            <a:ahLst/>
            <a:cxnLst/>
            <a:rect l="l" t="t" r="r" b="b"/>
            <a:pathLst>
              <a:path w="1846" h="1801" extrusionOk="0">
                <a:moveTo>
                  <a:pt x="921" y="1"/>
                </a:moveTo>
                <a:cubicBezTo>
                  <a:pt x="440" y="1"/>
                  <a:pt x="47" y="374"/>
                  <a:pt x="24" y="859"/>
                </a:cubicBezTo>
                <a:cubicBezTo>
                  <a:pt x="1" y="1347"/>
                  <a:pt x="382" y="1776"/>
                  <a:pt x="870" y="1800"/>
                </a:cubicBezTo>
                <a:cubicBezTo>
                  <a:pt x="885" y="1801"/>
                  <a:pt x="899" y="1801"/>
                  <a:pt x="914" y="1801"/>
                </a:cubicBezTo>
                <a:cubicBezTo>
                  <a:pt x="1394" y="1801"/>
                  <a:pt x="1787" y="1428"/>
                  <a:pt x="1810" y="943"/>
                </a:cubicBezTo>
                <a:cubicBezTo>
                  <a:pt x="1846" y="454"/>
                  <a:pt x="1465" y="26"/>
                  <a:pt x="965" y="2"/>
                </a:cubicBezTo>
                <a:cubicBezTo>
                  <a:pt x="950" y="1"/>
                  <a:pt x="935" y="1"/>
                  <a:pt x="921" y="1"/>
                </a:cubicBezTo>
                <a:close/>
              </a:path>
            </a:pathLst>
          </a:custGeom>
          <a:solidFill>
            <a:srgbClr val="7FBFDA">
              <a:alpha val="20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6" name="Google Shape;2106;p28"/>
          <p:cNvSpPr/>
          <p:nvPr/>
        </p:nvSpPr>
        <p:spPr>
          <a:xfrm>
            <a:off x="67480" y="4622579"/>
            <a:ext cx="224714" cy="219081"/>
          </a:xfrm>
          <a:custGeom>
            <a:avLst/>
            <a:gdLst/>
            <a:ahLst/>
            <a:cxnLst/>
            <a:rect l="l" t="t" r="r" b="b"/>
            <a:pathLst>
              <a:path w="1835" h="1789" extrusionOk="0">
                <a:moveTo>
                  <a:pt x="921" y="0"/>
                </a:moveTo>
                <a:cubicBezTo>
                  <a:pt x="441" y="0"/>
                  <a:pt x="48" y="373"/>
                  <a:pt x="24" y="846"/>
                </a:cubicBezTo>
                <a:cubicBezTo>
                  <a:pt x="1" y="1347"/>
                  <a:pt x="382" y="1763"/>
                  <a:pt x="870" y="1787"/>
                </a:cubicBezTo>
                <a:cubicBezTo>
                  <a:pt x="885" y="1788"/>
                  <a:pt x="899" y="1788"/>
                  <a:pt x="914" y="1788"/>
                </a:cubicBezTo>
                <a:cubicBezTo>
                  <a:pt x="1394" y="1788"/>
                  <a:pt x="1787" y="1415"/>
                  <a:pt x="1810" y="942"/>
                </a:cubicBezTo>
                <a:cubicBezTo>
                  <a:pt x="1834" y="442"/>
                  <a:pt x="1453" y="25"/>
                  <a:pt x="965" y="1"/>
                </a:cubicBezTo>
                <a:cubicBezTo>
                  <a:pt x="950" y="0"/>
                  <a:pt x="935" y="0"/>
                  <a:pt x="921" y="0"/>
                </a:cubicBezTo>
                <a:close/>
              </a:path>
            </a:pathLst>
          </a:custGeom>
          <a:solidFill>
            <a:srgbClr val="7FBFDA">
              <a:alpha val="20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7" name="Google Shape;2107;p28"/>
          <p:cNvSpPr/>
          <p:nvPr/>
        </p:nvSpPr>
        <p:spPr>
          <a:xfrm>
            <a:off x="313743" y="3597577"/>
            <a:ext cx="226061" cy="220550"/>
          </a:xfrm>
          <a:custGeom>
            <a:avLst/>
            <a:gdLst/>
            <a:ahLst/>
            <a:cxnLst/>
            <a:rect l="l" t="t" r="r" b="b"/>
            <a:pathLst>
              <a:path w="1846" h="1801" extrusionOk="0">
                <a:moveTo>
                  <a:pt x="921" y="0"/>
                </a:moveTo>
                <a:cubicBezTo>
                  <a:pt x="452" y="0"/>
                  <a:pt x="59" y="373"/>
                  <a:pt x="36" y="859"/>
                </a:cubicBezTo>
                <a:cubicBezTo>
                  <a:pt x="0" y="1347"/>
                  <a:pt x="381" y="1763"/>
                  <a:pt x="881" y="1799"/>
                </a:cubicBezTo>
                <a:cubicBezTo>
                  <a:pt x="896" y="1800"/>
                  <a:pt x="911" y="1800"/>
                  <a:pt x="926" y="1800"/>
                </a:cubicBezTo>
                <a:cubicBezTo>
                  <a:pt x="1406" y="1800"/>
                  <a:pt x="1799" y="1427"/>
                  <a:pt x="1822" y="942"/>
                </a:cubicBezTo>
                <a:cubicBezTo>
                  <a:pt x="1846" y="442"/>
                  <a:pt x="1465" y="25"/>
                  <a:pt x="965" y="1"/>
                </a:cubicBezTo>
                <a:cubicBezTo>
                  <a:pt x="950" y="1"/>
                  <a:pt x="936" y="0"/>
                  <a:pt x="921" y="0"/>
                </a:cubicBezTo>
                <a:close/>
              </a:path>
            </a:pathLst>
          </a:custGeom>
          <a:solidFill>
            <a:srgbClr val="7FBFDA">
              <a:alpha val="20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8" name="Google Shape;2108;p28"/>
          <p:cNvSpPr/>
          <p:nvPr/>
        </p:nvSpPr>
        <p:spPr>
          <a:xfrm>
            <a:off x="8612891" y="4708540"/>
            <a:ext cx="226061" cy="220550"/>
          </a:xfrm>
          <a:custGeom>
            <a:avLst/>
            <a:gdLst/>
            <a:ahLst/>
            <a:cxnLst/>
            <a:rect l="l" t="t" r="r" b="b"/>
            <a:pathLst>
              <a:path w="1846" h="1801" extrusionOk="0">
                <a:moveTo>
                  <a:pt x="932" y="1"/>
                </a:moveTo>
                <a:cubicBezTo>
                  <a:pt x="452" y="1"/>
                  <a:pt x="59" y="374"/>
                  <a:pt x="36" y="859"/>
                </a:cubicBezTo>
                <a:cubicBezTo>
                  <a:pt x="1" y="1347"/>
                  <a:pt x="382" y="1776"/>
                  <a:pt x="882" y="1800"/>
                </a:cubicBezTo>
                <a:cubicBezTo>
                  <a:pt x="896" y="1800"/>
                  <a:pt x="911" y="1801"/>
                  <a:pt x="926" y="1801"/>
                </a:cubicBezTo>
                <a:cubicBezTo>
                  <a:pt x="1406" y="1801"/>
                  <a:pt x="1799" y="1428"/>
                  <a:pt x="1822" y="942"/>
                </a:cubicBezTo>
                <a:cubicBezTo>
                  <a:pt x="1846" y="454"/>
                  <a:pt x="1465" y="26"/>
                  <a:pt x="977" y="2"/>
                </a:cubicBezTo>
                <a:cubicBezTo>
                  <a:pt x="962" y="1"/>
                  <a:pt x="947" y="1"/>
                  <a:pt x="932" y="1"/>
                </a:cubicBezTo>
                <a:close/>
              </a:path>
            </a:pathLst>
          </a:custGeom>
          <a:solidFill>
            <a:srgbClr val="7FBFDA">
              <a:alpha val="20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9" name="Google Shape;2109;p28"/>
          <p:cNvSpPr/>
          <p:nvPr/>
        </p:nvSpPr>
        <p:spPr>
          <a:xfrm>
            <a:off x="8117171" y="4303196"/>
            <a:ext cx="226061" cy="220550"/>
          </a:xfrm>
          <a:custGeom>
            <a:avLst/>
            <a:gdLst/>
            <a:ahLst/>
            <a:cxnLst/>
            <a:rect l="l" t="t" r="r" b="b"/>
            <a:pathLst>
              <a:path w="1846" h="1801" extrusionOk="0">
                <a:moveTo>
                  <a:pt x="920" y="1"/>
                </a:moveTo>
                <a:cubicBezTo>
                  <a:pt x="440" y="1"/>
                  <a:pt x="47" y="374"/>
                  <a:pt x="24" y="859"/>
                </a:cubicBezTo>
                <a:cubicBezTo>
                  <a:pt x="0" y="1347"/>
                  <a:pt x="381" y="1776"/>
                  <a:pt x="870" y="1800"/>
                </a:cubicBezTo>
                <a:cubicBezTo>
                  <a:pt x="884" y="1800"/>
                  <a:pt x="899" y="1801"/>
                  <a:pt x="914" y="1801"/>
                </a:cubicBezTo>
                <a:cubicBezTo>
                  <a:pt x="1394" y="1801"/>
                  <a:pt x="1787" y="1428"/>
                  <a:pt x="1810" y="942"/>
                </a:cubicBezTo>
                <a:cubicBezTo>
                  <a:pt x="1846" y="454"/>
                  <a:pt x="1465" y="26"/>
                  <a:pt x="965" y="2"/>
                </a:cubicBezTo>
                <a:cubicBezTo>
                  <a:pt x="950" y="1"/>
                  <a:pt x="935" y="1"/>
                  <a:pt x="920" y="1"/>
                </a:cubicBezTo>
                <a:close/>
              </a:path>
            </a:pathLst>
          </a:custGeom>
          <a:solidFill>
            <a:srgbClr val="7FBFDA">
              <a:alpha val="20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0" name="Google Shape;2110;p28"/>
          <p:cNvSpPr/>
          <p:nvPr/>
        </p:nvSpPr>
        <p:spPr>
          <a:xfrm>
            <a:off x="1774696" y="4622695"/>
            <a:ext cx="218836" cy="218836"/>
          </a:xfrm>
          <a:custGeom>
            <a:avLst/>
            <a:gdLst/>
            <a:ahLst/>
            <a:cxnLst/>
            <a:rect l="l" t="t" r="r" b="b"/>
            <a:pathLst>
              <a:path w="1787" h="1787" extrusionOk="0">
                <a:moveTo>
                  <a:pt x="893" y="0"/>
                </a:moveTo>
                <a:cubicBezTo>
                  <a:pt x="393" y="0"/>
                  <a:pt x="0" y="393"/>
                  <a:pt x="0" y="893"/>
                </a:cubicBezTo>
                <a:cubicBezTo>
                  <a:pt x="0" y="1381"/>
                  <a:pt x="393" y="1786"/>
                  <a:pt x="893" y="1786"/>
                </a:cubicBezTo>
                <a:cubicBezTo>
                  <a:pt x="1393" y="1786"/>
                  <a:pt x="1786" y="1381"/>
                  <a:pt x="1786" y="893"/>
                </a:cubicBezTo>
                <a:cubicBezTo>
                  <a:pt x="1786" y="393"/>
                  <a:pt x="1393" y="0"/>
                  <a:pt x="893" y="0"/>
                </a:cubicBezTo>
                <a:close/>
              </a:path>
            </a:pathLst>
          </a:custGeom>
          <a:solidFill>
            <a:srgbClr val="7FBFDA">
              <a:alpha val="20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1" name="Google Shape;2111;p28"/>
          <p:cNvSpPr/>
          <p:nvPr/>
        </p:nvSpPr>
        <p:spPr>
          <a:xfrm>
            <a:off x="1207579" y="4622698"/>
            <a:ext cx="218836" cy="218836"/>
          </a:xfrm>
          <a:custGeom>
            <a:avLst/>
            <a:gdLst/>
            <a:ahLst/>
            <a:cxnLst/>
            <a:rect l="l" t="t" r="r" b="b"/>
            <a:pathLst>
              <a:path w="1787" h="1787" extrusionOk="0">
                <a:moveTo>
                  <a:pt x="893" y="1"/>
                </a:moveTo>
                <a:cubicBezTo>
                  <a:pt x="393" y="1"/>
                  <a:pt x="0" y="394"/>
                  <a:pt x="0" y="894"/>
                </a:cubicBezTo>
                <a:cubicBezTo>
                  <a:pt x="0" y="1394"/>
                  <a:pt x="393" y="1787"/>
                  <a:pt x="893" y="1787"/>
                </a:cubicBezTo>
                <a:cubicBezTo>
                  <a:pt x="1393" y="1787"/>
                  <a:pt x="1786" y="1394"/>
                  <a:pt x="1786" y="894"/>
                </a:cubicBezTo>
                <a:cubicBezTo>
                  <a:pt x="1786" y="394"/>
                  <a:pt x="1393" y="1"/>
                  <a:pt x="893" y="1"/>
                </a:cubicBezTo>
                <a:close/>
              </a:path>
            </a:pathLst>
          </a:custGeom>
          <a:solidFill>
            <a:srgbClr val="7FBFDA">
              <a:alpha val="20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2" name="Google Shape;2112;p28"/>
          <p:cNvSpPr/>
          <p:nvPr/>
        </p:nvSpPr>
        <p:spPr>
          <a:xfrm>
            <a:off x="743824" y="4892476"/>
            <a:ext cx="220306" cy="220183"/>
          </a:xfrm>
          <a:custGeom>
            <a:avLst/>
            <a:gdLst/>
            <a:ahLst/>
            <a:cxnLst/>
            <a:rect l="l" t="t" r="r" b="b"/>
            <a:pathLst>
              <a:path w="1799" h="1798" extrusionOk="0">
                <a:moveTo>
                  <a:pt x="893" y="0"/>
                </a:moveTo>
                <a:cubicBezTo>
                  <a:pt x="405" y="0"/>
                  <a:pt x="0" y="405"/>
                  <a:pt x="0" y="893"/>
                </a:cubicBezTo>
                <a:cubicBezTo>
                  <a:pt x="0" y="1393"/>
                  <a:pt x="405" y="1798"/>
                  <a:pt x="893" y="1798"/>
                </a:cubicBezTo>
                <a:cubicBezTo>
                  <a:pt x="1394" y="1798"/>
                  <a:pt x="1798" y="1393"/>
                  <a:pt x="1798" y="893"/>
                </a:cubicBezTo>
                <a:cubicBezTo>
                  <a:pt x="1798" y="405"/>
                  <a:pt x="1394" y="0"/>
                  <a:pt x="893" y="0"/>
                </a:cubicBezTo>
                <a:close/>
              </a:path>
            </a:pathLst>
          </a:custGeom>
          <a:solidFill>
            <a:srgbClr val="7FBFDA">
              <a:alpha val="20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3" name="Google Shape;2113;p28"/>
          <p:cNvSpPr/>
          <p:nvPr/>
        </p:nvSpPr>
        <p:spPr>
          <a:xfrm>
            <a:off x="606791" y="4323769"/>
            <a:ext cx="218836" cy="220306"/>
          </a:xfrm>
          <a:custGeom>
            <a:avLst/>
            <a:gdLst/>
            <a:ahLst/>
            <a:cxnLst/>
            <a:rect l="l" t="t" r="r" b="b"/>
            <a:pathLst>
              <a:path w="1787" h="1799" extrusionOk="0">
                <a:moveTo>
                  <a:pt x="893" y="1"/>
                </a:moveTo>
                <a:cubicBezTo>
                  <a:pt x="393" y="1"/>
                  <a:pt x="0" y="405"/>
                  <a:pt x="0" y="905"/>
                </a:cubicBezTo>
                <a:cubicBezTo>
                  <a:pt x="0" y="1394"/>
                  <a:pt x="393" y="1798"/>
                  <a:pt x="893" y="1798"/>
                </a:cubicBezTo>
                <a:cubicBezTo>
                  <a:pt x="1393" y="1798"/>
                  <a:pt x="1786" y="1394"/>
                  <a:pt x="1786" y="905"/>
                </a:cubicBezTo>
                <a:cubicBezTo>
                  <a:pt x="1786" y="405"/>
                  <a:pt x="1393" y="1"/>
                  <a:pt x="893" y="1"/>
                </a:cubicBezTo>
                <a:close/>
              </a:path>
            </a:pathLst>
          </a:custGeom>
          <a:solidFill>
            <a:srgbClr val="7FBFDA">
              <a:alpha val="20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9">
  <p:cSld name="CUSTOM_15">
    <p:bg>
      <p:bgPr>
        <a:solidFill>
          <a:srgbClr val="FDB4C4">
            <a:alpha val="64709"/>
          </a:srgbClr>
        </a:solidFill>
        <a:effectLst/>
      </p:bgPr>
    </p:bg>
    <p:spTree>
      <p:nvGrpSpPr>
        <p:cNvPr id="1" name="Shape 2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5" name="Google Shape;2115;p29"/>
          <p:cNvSpPr txBox="1">
            <a:spLocks noGrp="1"/>
          </p:cNvSpPr>
          <p:nvPr>
            <p:ph type="title"/>
          </p:nvPr>
        </p:nvSpPr>
        <p:spPr>
          <a:xfrm>
            <a:off x="1119438" y="1657300"/>
            <a:ext cx="2955300" cy="19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ing Soon"/>
                <a:ea typeface="Coming Soon"/>
                <a:cs typeface="Coming Soon"/>
                <a:sym typeface="Coming Soon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ing Soon"/>
                <a:ea typeface="Coming Soon"/>
                <a:cs typeface="Coming Soon"/>
                <a:sym typeface="Coming Soon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ing Soon"/>
                <a:ea typeface="Coming Soon"/>
                <a:cs typeface="Coming Soon"/>
                <a:sym typeface="Coming Soon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ing Soon"/>
                <a:ea typeface="Coming Soon"/>
                <a:cs typeface="Coming Soon"/>
                <a:sym typeface="Coming Soon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ing Soon"/>
                <a:ea typeface="Coming Soon"/>
                <a:cs typeface="Coming Soon"/>
                <a:sym typeface="Coming Soon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ing Soon"/>
                <a:ea typeface="Coming Soon"/>
                <a:cs typeface="Coming Soon"/>
                <a:sym typeface="Coming Soon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ing Soon"/>
                <a:ea typeface="Coming Soon"/>
                <a:cs typeface="Coming Soon"/>
                <a:sym typeface="Coming Soon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endParaRPr/>
          </a:p>
        </p:txBody>
      </p:sp>
      <p:sp>
        <p:nvSpPr>
          <p:cNvPr id="2116" name="Google Shape;2116;p29"/>
          <p:cNvSpPr/>
          <p:nvPr/>
        </p:nvSpPr>
        <p:spPr>
          <a:xfrm>
            <a:off x="4315" y="3838563"/>
            <a:ext cx="1461411" cy="798272"/>
          </a:xfrm>
          <a:custGeom>
            <a:avLst/>
            <a:gdLst/>
            <a:ahLst/>
            <a:cxnLst/>
            <a:rect l="l" t="t" r="r" b="b"/>
            <a:pathLst>
              <a:path w="10966" h="5990" extrusionOk="0">
                <a:moveTo>
                  <a:pt x="5513" y="1"/>
                </a:moveTo>
                <a:cubicBezTo>
                  <a:pt x="4680" y="1"/>
                  <a:pt x="4001" y="608"/>
                  <a:pt x="3882" y="1406"/>
                </a:cubicBezTo>
                <a:cubicBezTo>
                  <a:pt x="3644" y="1275"/>
                  <a:pt x="3382" y="1204"/>
                  <a:pt x="3096" y="1204"/>
                </a:cubicBezTo>
                <a:cubicBezTo>
                  <a:pt x="2274" y="1204"/>
                  <a:pt x="1822" y="1739"/>
                  <a:pt x="1691" y="2525"/>
                </a:cubicBezTo>
                <a:cubicBezTo>
                  <a:pt x="810" y="2585"/>
                  <a:pt x="0" y="3061"/>
                  <a:pt x="0" y="3763"/>
                </a:cubicBezTo>
                <a:cubicBezTo>
                  <a:pt x="0" y="4490"/>
                  <a:pt x="667" y="5252"/>
                  <a:pt x="1620" y="5252"/>
                </a:cubicBezTo>
                <a:cubicBezTo>
                  <a:pt x="1965" y="5252"/>
                  <a:pt x="2441" y="5156"/>
                  <a:pt x="2715" y="5014"/>
                </a:cubicBezTo>
                <a:cubicBezTo>
                  <a:pt x="2977" y="5585"/>
                  <a:pt x="3406" y="5990"/>
                  <a:pt x="4060" y="5990"/>
                </a:cubicBezTo>
                <a:cubicBezTo>
                  <a:pt x="4799" y="5990"/>
                  <a:pt x="5453" y="5704"/>
                  <a:pt x="5668" y="5049"/>
                </a:cubicBezTo>
                <a:cubicBezTo>
                  <a:pt x="5932" y="5547"/>
                  <a:pt x="6404" y="5757"/>
                  <a:pt x="6959" y="5757"/>
                </a:cubicBezTo>
                <a:cubicBezTo>
                  <a:pt x="7081" y="5757"/>
                  <a:pt x="7206" y="5747"/>
                  <a:pt x="7335" y="5728"/>
                </a:cubicBezTo>
                <a:cubicBezTo>
                  <a:pt x="7906" y="5656"/>
                  <a:pt x="8168" y="5395"/>
                  <a:pt x="8394" y="4894"/>
                </a:cubicBezTo>
                <a:cubicBezTo>
                  <a:pt x="8623" y="5040"/>
                  <a:pt x="9062" y="5049"/>
                  <a:pt x="9408" y="5049"/>
                </a:cubicBezTo>
                <a:cubicBezTo>
                  <a:pt x="9457" y="5049"/>
                  <a:pt x="9505" y="5049"/>
                  <a:pt x="9549" y="5049"/>
                </a:cubicBezTo>
                <a:cubicBezTo>
                  <a:pt x="10406" y="5049"/>
                  <a:pt x="10966" y="4513"/>
                  <a:pt x="10966" y="3859"/>
                </a:cubicBezTo>
                <a:cubicBezTo>
                  <a:pt x="10966" y="3192"/>
                  <a:pt x="10264" y="2597"/>
                  <a:pt x="9406" y="2597"/>
                </a:cubicBezTo>
                <a:cubicBezTo>
                  <a:pt x="9335" y="2597"/>
                  <a:pt x="9263" y="2597"/>
                  <a:pt x="9192" y="2608"/>
                </a:cubicBezTo>
                <a:cubicBezTo>
                  <a:pt x="9192" y="2573"/>
                  <a:pt x="9192" y="2537"/>
                  <a:pt x="9180" y="2513"/>
                </a:cubicBezTo>
                <a:cubicBezTo>
                  <a:pt x="9072" y="1684"/>
                  <a:pt x="8487" y="1137"/>
                  <a:pt x="7707" y="1137"/>
                </a:cubicBezTo>
                <a:cubicBezTo>
                  <a:pt x="7625" y="1137"/>
                  <a:pt x="7540" y="1143"/>
                  <a:pt x="7454" y="1156"/>
                </a:cubicBezTo>
                <a:cubicBezTo>
                  <a:pt x="7335" y="1168"/>
                  <a:pt x="7216" y="1204"/>
                  <a:pt x="7108" y="1239"/>
                </a:cubicBezTo>
                <a:cubicBezTo>
                  <a:pt x="6930" y="525"/>
                  <a:pt x="6287" y="1"/>
                  <a:pt x="5513" y="1"/>
                </a:cubicBezTo>
                <a:close/>
              </a:path>
            </a:pathLst>
          </a:custGeom>
          <a:solidFill>
            <a:srgbClr val="FDB4C4">
              <a:alpha val="647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7" name="Google Shape;2117;p29"/>
          <p:cNvSpPr/>
          <p:nvPr/>
        </p:nvSpPr>
        <p:spPr>
          <a:xfrm>
            <a:off x="0" y="89005"/>
            <a:ext cx="1949810" cy="1066793"/>
          </a:xfrm>
          <a:custGeom>
            <a:avLst/>
            <a:gdLst/>
            <a:ahLst/>
            <a:cxnLst/>
            <a:rect l="l" t="t" r="r" b="b"/>
            <a:pathLst>
              <a:path w="13538" h="7407" extrusionOk="0">
                <a:moveTo>
                  <a:pt x="6811" y="1"/>
                </a:moveTo>
                <a:cubicBezTo>
                  <a:pt x="5787" y="1"/>
                  <a:pt x="4942" y="763"/>
                  <a:pt x="4787" y="1751"/>
                </a:cubicBezTo>
                <a:cubicBezTo>
                  <a:pt x="4501" y="1596"/>
                  <a:pt x="4180" y="1501"/>
                  <a:pt x="3822" y="1501"/>
                </a:cubicBezTo>
                <a:cubicBezTo>
                  <a:pt x="2810" y="1501"/>
                  <a:pt x="2251" y="2156"/>
                  <a:pt x="2084" y="3132"/>
                </a:cubicBezTo>
                <a:cubicBezTo>
                  <a:pt x="1001" y="3204"/>
                  <a:pt x="0" y="3787"/>
                  <a:pt x="0" y="4656"/>
                </a:cubicBezTo>
                <a:cubicBezTo>
                  <a:pt x="0" y="5561"/>
                  <a:pt x="834" y="6490"/>
                  <a:pt x="2001" y="6490"/>
                </a:cubicBezTo>
                <a:cubicBezTo>
                  <a:pt x="2429" y="6490"/>
                  <a:pt x="3013" y="6371"/>
                  <a:pt x="3346" y="6204"/>
                </a:cubicBezTo>
                <a:cubicBezTo>
                  <a:pt x="3680" y="6907"/>
                  <a:pt x="4203" y="7407"/>
                  <a:pt x="5025" y="7407"/>
                </a:cubicBezTo>
                <a:cubicBezTo>
                  <a:pt x="5918" y="7407"/>
                  <a:pt x="6739" y="7049"/>
                  <a:pt x="7001" y="6240"/>
                </a:cubicBezTo>
                <a:cubicBezTo>
                  <a:pt x="7328" y="6863"/>
                  <a:pt x="7916" y="7116"/>
                  <a:pt x="8611" y="7116"/>
                </a:cubicBezTo>
                <a:cubicBezTo>
                  <a:pt x="8753" y="7116"/>
                  <a:pt x="8900" y="7105"/>
                  <a:pt x="9049" y="7085"/>
                </a:cubicBezTo>
                <a:cubicBezTo>
                  <a:pt x="9764" y="6978"/>
                  <a:pt x="10085" y="6657"/>
                  <a:pt x="10371" y="6061"/>
                </a:cubicBezTo>
                <a:cubicBezTo>
                  <a:pt x="10657" y="6231"/>
                  <a:pt x="11206" y="6240"/>
                  <a:pt x="11642" y="6240"/>
                </a:cubicBezTo>
                <a:cubicBezTo>
                  <a:pt x="11697" y="6240"/>
                  <a:pt x="11749" y="6240"/>
                  <a:pt x="11800" y="6240"/>
                </a:cubicBezTo>
                <a:cubicBezTo>
                  <a:pt x="12847" y="6240"/>
                  <a:pt x="13538" y="5585"/>
                  <a:pt x="13538" y="4763"/>
                </a:cubicBezTo>
                <a:cubicBezTo>
                  <a:pt x="13538" y="3954"/>
                  <a:pt x="12669" y="3216"/>
                  <a:pt x="11621" y="3216"/>
                </a:cubicBezTo>
                <a:cubicBezTo>
                  <a:pt x="11526" y="3216"/>
                  <a:pt x="11442" y="3216"/>
                  <a:pt x="11359" y="3228"/>
                </a:cubicBezTo>
                <a:cubicBezTo>
                  <a:pt x="11347" y="3192"/>
                  <a:pt x="11347" y="3144"/>
                  <a:pt x="11347" y="3109"/>
                </a:cubicBezTo>
                <a:cubicBezTo>
                  <a:pt x="11197" y="2098"/>
                  <a:pt x="10483" y="1418"/>
                  <a:pt x="9522" y="1418"/>
                </a:cubicBezTo>
                <a:cubicBezTo>
                  <a:pt x="9419" y="1418"/>
                  <a:pt x="9313" y="1425"/>
                  <a:pt x="9204" y="1442"/>
                </a:cubicBezTo>
                <a:cubicBezTo>
                  <a:pt x="9061" y="1454"/>
                  <a:pt x="8918" y="1501"/>
                  <a:pt x="8787" y="1549"/>
                </a:cubicBezTo>
                <a:cubicBezTo>
                  <a:pt x="8561" y="656"/>
                  <a:pt x="7763" y="1"/>
                  <a:pt x="6811" y="1"/>
                </a:cubicBezTo>
                <a:close/>
              </a:path>
            </a:pathLst>
          </a:custGeom>
          <a:solidFill>
            <a:srgbClr val="FDB4C4">
              <a:alpha val="647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8" name="Google Shape;2118;p29"/>
          <p:cNvSpPr/>
          <p:nvPr/>
        </p:nvSpPr>
        <p:spPr>
          <a:xfrm>
            <a:off x="2641994" y="4171415"/>
            <a:ext cx="1699538" cy="928345"/>
          </a:xfrm>
          <a:custGeom>
            <a:avLst/>
            <a:gdLst/>
            <a:ahLst/>
            <a:cxnLst/>
            <a:rect l="l" t="t" r="r" b="b"/>
            <a:pathLst>
              <a:path w="10966" h="5990" extrusionOk="0">
                <a:moveTo>
                  <a:pt x="5513" y="1"/>
                </a:moveTo>
                <a:cubicBezTo>
                  <a:pt x="4680" y="1"/>
                  <a:pt x="4001" y="608"/>
                  <a:pt x="3882" y="1406"/>
                </a:cubicBezTo>
                <a:cubicBezTo>
                  <a:pt x="3644" y="1275"/>
                  <a:pt x="3382" y="1204"/>
                  <a:pt x="3096" y="1204"/>
                </a:cubicBezTo>
                <a:cubicBezTo>
                  <a:pt x="2274" y="1204"/>
                  <a:pt x="1822" y="1739"/>
                  <a:pt x="1691" y="2525"/>
                </a:cubicBezTo>
                <a:cubicBezTo>
                  <a:pt x="810" y="2585"/>
                  <a:pt x="0" y="3061"/>
                  <a:pt x="0" y="3763"/>
                </a:cubicBezTo>
                <a:cubicBezTo>
                  <a:pt x="0" y="4490"/>
                  <a:pt x="667" y="5252"/>
                  <a:pt x="1620" y="5252"/>
                </a:cubicBezTo>
                <a:cubicBezTo>
                  <a:pt x="1965" y="5252"/>
                  <a:pt x="2441" y="5156"/>
                  <a:pt x="2715" y="5014"/>
                </a:cubicBezTo>
                <a:cubicBezTo>
                  <a:pt x="2977" y="5585"/>
                  <a:pt x="3406" y="5990"/>
                  <a:pt x="4060" y="5990"/>
                </a:cubicBezTo>
                <a:cubicBezTo>
                  <a:pt x="4799" y="5990"/>
                  <a:pt x="5453" y="5704"/>
                  <a:pt x="5668" y="5049"/>
                </a:cubicBezTo>
                <a:cubicBezTo>
                  <a:pt x="5932" y="5547"/>
                  <a:pt x="6404" y="5757"/>
                  <a:pt x="6959" y="5757"/>
                </a:cubicBezTo>
                <a:cubicBezTo>
                  <a:pt x="7081" y="5757"/>
                  <a:pt x="7206" y="5747"/>
                  <a:pt x="7335" y="5728"/>
                </a:cubicBezTo>
                <a:cubicBezTo>
                  <a:pt x="7906" y="5656"/>
                  <a:pt x="8168" y="5395"/>
                  <a:pt x="8394" y="4894"/>
                </a:cubicBezTo>
                <a:cubicBezTo>
                  <a:pt x="8623" y="5040"/>
                  <a:pt x="9062" y="5049"/>
                  <a:pt x="9408" y="5049"/>
                </a:cubicBezTo>
                <a:cubicBezTo>
                  <a:pt x="9457" y="5049"/>
                  <a:pt x="9505" y="5049"/>
                  <a:pt x="9549" y="5049"/>
                </a:cubicBezTo>
                <a:cubicBezTo>
                  <a:pt x="10406" y="5049"/>
                  <a:pt x="10966" y="4513"/>
                  <a:pt x="10966" y="3859"/>
                </a:cubicBezTo>
                <a:cubicBezTo>
                  <a:pt x="10966" y="3192"/>
                  <a:pt x="10264" y="2597"/>
                  <a:pt x="9406" y="2597"/>
                </a:cubicBezTo>
                <a:cubicBezTo>
                  <a:pt x="9335" y="2597"/>
                  <a:pt x="9263" y="2597"/>
                  <a:pt x="9192" y="2608"/>
                </a:cubicBezTo>
                <a:cubicBezTo>
                  <a:pt x="9192" y="2573"/>
                  <a:pt x="9192" y="2537"/>
                  <a:pt x="9180" y="2513"/>
                </a:cubicBezTo>
                <a:cubicBezTo>
                  <a:pt x="9072" y="1684"/>
                  <a:pt x="8487" y="1137"/>
                  <a:pt x="7707" y="1137"/>
                </a:cubicBezTo>
                <a:cubicBezTo>
                  <a:pt x="7625" y="1137"/>
                  <a:pt x="7540" y="1143"/>
                  <a:pt x="7454" y="1156"/>
                </a:cubicBezTo>
                <a:cubicBezTo>
                  <a:pt x="7335" y="1168"/>
                  <a:pt x="7216" y="1204"/>
                  <a:pt x="7108" y="1239"/>
                </a:cubicBezTo>
                <a:cubicBezTo>
                  <a:pt x="6930" y="525"/>
                  <a:pt x="6287" y="1"/>
                  <a:pt x="5513" y="1"/>
                </a:cubicBezTo>
                <a:close/>
              </a:path>
            </a:pathLst>
          </a:custGeom>
          <a:solidFill>
            <a:srgbClr val="FDB4C4">
              <a:alpha val="647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9" name="Google Shape;2119;p29"/>
          <p:cNvSpPr/>
          <p:nvPr/>
        </p:nvSpPr>
        <p:spPr>
          <a:xfrm>
            <a:off x="3317839" y="20941"/>
            <a:ext cx="2047386" cy="1120179"/>
          </a:xfrm>
          <a:custGeom>
            <a:avLst/>
            <a:gdLst/>
            <a:ahLst/>
            <a:cxnLst/>
            <a:rect l="l" t="t" r="r" b="b"/>
            <a:pathLst>
              <a:path w="13538" h="7407" extrusionOk="0">
                <a:moveTo>
                  <a:pt x="6811" y="1"/>
                </a:moveTo>
                <a:cubicBezTo>
                  <a:pt x="5787" y="1"/>
                  <a:pt x="4942" y="763"/>
                  <a:pt x="4787" y="1751"/>
                </a:cubicBezTo>
                <a:cubicBezTo>
                  <a:pt x="4501" y="1596"/>
                  <a:pt x="4180" y="1501"/>
                  <a:pt x="3822" y="1501"/>
                </a:cubicBezTo>
                <a:cubicBezTo>
                  <a:pt x="2810" y="1501"/>
                  <a:pt x="2251" y="2156"/>
                  <a:pt x="2084" y="3132"/>
                </a:cubicBezTo>
                <a:cubicBezTo>
                  <a:pt x="1001" y="3204"/>
                  <a:pt x="0" y="3787"/>
                  <a:pt x="0" y="4656"/>
                </a:cubicBezTo>
                <a:cubicBezTo>
                  <a:pt x="0" y="5561"/>
                  <a:pt x="834" y="6490"/>
                  <a:pt x="2001" y="6490"/>
                </a:cubicBezTo>
                <a:cubicBezTo>
                  <a:pt x="2429" y="6490"/>
                  <a:pt x="3013" y="6371"/>
                  <a:pt x="3346" y="6204"/>
                </a:cubicBezTo>
                <a:cubicBezTo>
                  <a:pt x="3680" y="6907"/>
                  <a:pt x="4203" y="7407"/>
                  <a:pt x="5025" y="7407"/>
                </a:cubicBezTo>
                <a:cubicBezTo>
                  <a:pt x="5918" y="7407"/>
                  <a:pt x="6739" y="7049"/>
                  <a:pt x="7001" y="6240"/>
                </a:cubicBezTo>
                <a:cubicBezTo>
                  <a:pt x="7328" y="6863"/>
                  <a:pt x="7916" y="7116"/>
                  <a:pt x="8611" y="7116"/>
                </a:cubicBezTo>
                <a:cubicBezTo>
                  <a:pt x="8753" y="7116"/>
                  <a:pt x="8900" y="7105"/>
                  <a:pt x="9049" y="7085"/>
                </a:cubicBezTo>
                <a:cubicBezTo>
                  <a:pt x="9764" y="6978"/>
                  <a:pt x="10085" y="6657"/>
                  <a:pt x="10371" y="6061"/>
                </a:cubicBezTo>
                <a:cubicBezTo>
                  <a:pt x="10657" y="6231"/>
                  <a:pt x="11206" y="6240"/>
                  <a:pt x="11642" y="6240"/>
                </a:cubicBezTo>
                <a:cubicBezTo>
                  <a:pt x="11697" y="6240"/>
                  <a:pt x="11749" y="6240"/>
                  <a:pt x="11800" y="6240"/>
                </a:cubicBezTo>
                <a:cubicBezTo>
                  <a:pt x="12847" y="6240"/>
                  <a:pt x="13538" y="5585"/>
                  <a:pt x="13538" y="4763"/>
                </a:cubicBezTo>
                <a:cubicBezTo>
                  <a:pt x="13538" y="3954"/>
                  <a:pt x="12669" y="3216"/>
                  <a:pt x="11621" y="3216"/>
                </a:cubicBezTo>
                <a:cubicBezTo>
                  <a:pt x="11526" y="3216"/>
                  <a:pt x="11442" y="3216"/>
                  <a:pt x="11359" y="3228"/>
                </a:cubicBezTo>
                <a:cubicBezTo>
                  <a:pt x="11347" y="3192"/>
                  <a:pt x="11347" y="3144"/>
                  <a:pt x="11347" y="3109"/>
                </a:cubicBezTo>
                <a:cubicBezTo>
                  <a:pt x="11197" y="2098"/>
                  <a:pt x="10483" y="1418"/>
                  <a:pt x="9522" y="1418"/>
                </a:cubicBezTo>
                <a:cubicBezTo>
                  <a:pt x="9419" y="1418"/>
                  <a:pt x="9313" y="1425"/>
                  <a:pt x="9204" y="1442"/>
                </a:cubicBezTo>
                <a:cubicBezTo>
                  <a:pt x="9061" y="1454"/>
                  <a:pt x="8918" y="1501"/>
                  <a:pt x="8787" y="1549"/>
                </a:cubicBezTo>
                <a:cubicBezTo>
                  <a:pt x="8561" y="656"/>
                  <a:pt x="7763" y="1"/>
                  <a:pt x="6811" y="1"/>
                </a:cubicBezTo>
                <a:close/>
              </a:path>
            </a:pathLst>
          </a:custGeom>
          <a:solidFill>
            <a:srgbClr val="FDB4C4">
              <a:alpha val="647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20" name="Google Shape;2120;p29"/>
          <p:cNvSpPr/>
          <p:nvPr/>
        </p:nvSpPr>
        <p:spPr>
          <a:xfrm>
            <a:off x="7993563" y="1910195"/>
            <a:ext cx="959086" cy="523870"/>
          </a:xfrm>
          <a:custGeom>
            <a:avLst/>
            <a:gdLst/>
            <a:ahLst/>
            <a:cxnLst/>
            <a:rect l="l" t="t" r="r" b="b"/>
            <a:pathLst>
              <a:path w="10966" h="5990" extrusionOk="0">
                <a:moveTo>
                  <a:pt x="5513" y="1"/>
                </a:moveTo>
                <a:cubicBezTo>
                  <a:pt x="4680" y="1"/>
                  <a:pt x="4001" y="608"/>
                  <a:pt x="3882" y="1406"/>
                </a:cubicBezTo>
                <a:cubicBezTo>
                  <a:pt x="3644" y="1275"/>
                  <a:pt x="3382" y="1204"/>
                  <a:pt x="3096" y="1204"/>
                </a:cubicBezTo>
                <a:cubicBezTo>
                  <a:pt x="2274" y="1204"/>
                  <a:pt x="1822" y="1739"/>
                  <a:pt x="1691" y="2525"/>
                </a:cubicBezTo>
                <a:cubicBezTo>
                  <a:pt x="810" y="2585"/>
                  <a:pt x="0" y="3061"/>
                  <a:pt x="0" y="3763"/>
                </a:cubicBezTo>
                <a:cubicBezTo>
                  <a:pt x="0" y="4490"/>
                  <a:pt x="667" y="5252"/>
                  <a:pt x="1620" y="5252"/>
                </a:cubicBezTo>
                <a:cubicBezTo>
                  <a:pt x="1965" y="5252"/>
                  <a:pt x="2441" y="5156"/>
                  <a:pt x="2715" y="5014"/>
                </a:cubicBezTo>
                <a:cubicBezTo>
                  <a:pt x="2977" y="5585"/>
                  <a:pt x="3406" y="5990"/>
                  <a:pt x="4060" y="5990"/>
                </a:cubicBezTo>
                <a:cubicBezTo>
                  <a:pt x="4799" y="5990"/>
                  <a:pt x="5453" y="5704"/>
                  <a:pt x="5668" y="5049"/>
                </a:cubicBezTo>
                <a:cubicBezTo>
                  <a:pt x="5932" y="5547"/>
                  <a:pt x="6404" y="5757"/>
                  <a:pt x="6959" y="5757"/>
                </a:cubicBezTo>
                <a:cubicBezTo>
                  <a:pt x="7081" y="5757"/>
                  <a:pt x="7206" y="5747"/>
                  <a:pt x="7335" y="5728"/>
                </a:cubicBezTo>
                <a:cubicBezTo>
                  <a:pt x="7906" y="5656"/>
                  <a:pt x="8168" y="5395"/>
                  <a:pt x="8394" y="4894"/>
                </a:cubicBezTo>
                <a:cubicBezTo>
                  <a:pt x="8623" y="5040"/>
                  <a:pt x="9062" y="5049"/>
                  <a:pt x="9408" y="5049"/>
                </a:cubicBezTo>
                <a:cubicBezTo>
                  <a:pt x="9457" y="5049"/>
                  <a:pt x="9505" y="5049"/>
                  <a:pt x="9549" y="5049"/>
                </a:cubicBezTo>
                <a:cubicBezTo>
                  <a:pt x="10406" y="5049"/>
                  <a:pt x="10966" y="4513"/>
                  <a:pt x="10966" y="3859"/>
                </a:cubicBezTo>
                <a:cubicBezTo>
                  <a:pt x="10966" y="3192"/>
                  <a:pt x="10264" y="2597"/>
                  <a:pt x="9406" y="2597"/>
                </a:cubicBezTo>
                <a:cubicBezTo>
                  <a:pt x="9335" y="2597"/>
                  <a:pt x="9263" y="2597"/>
                  <a:pt x="9192" y="2608"/>
                </a:cubicBezTo>
                <a:cubicBezTo>
                  <a:pt x="9192" y="2573"/>
                  <a:pt x="9192" y="2537"/>
                  <a:pt x="9180" y="2513"/>
                </a:cubicBezTo>
                <a:cubicBezTo>
                  <a:pt x="9072" y="1684"/>
                  <a:pt x="8487" y="1137"/>
                  <a:pt x="7707" y="1137"/>
                </a:cubicBezTo>
                <a:cubicBezTo>
                  <a:pt x="7625" y="1137"/>
                  <a:pt x="7540" y="1143"/>
                  <a:pt x="7454" y="1156"/>
                </a:cubicBezTo>
                <a:cubicBezTo>
                  <a:pt x="7335" y="1168"/>
                  <a:pt x="7216" y="1204"/>
                  <a:pt x="7108" y="1239"/>
                </a:cubicBezTo>
                <a:cubicBezTo>
                  <a:pt x="6930" y="525"/>
                  <a:pt x="6287" y="1"/>
                  <a:pt x="5513" y="1"/>
                </a:cubicBezTo>
                <a:close/>
              </a:path>
            </a:pathLst>
          </a:custGeom>
          <a:solidFill>
            <a:srgbClr val="FDB4C4">
              <a:alpha val="647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1" name="Google Shape;2121;p29"/>
          <p:cNvSpPr/>
          <p:nvPr/>
        </p:nvSpPr>
        <p:spPr>
          <a:xfrm>
            <a:off x="7733663" y="89005"/>
            <a:ext cx="1146249" cy="626105"/>
          </a:xfrm>
          <a:custGeom>
            <a:avLst/>
            <a:gdLst/>
            <a:ahLst/>
            <a:cxnLst/>
            <a:rect l="l" t="t" r="r" b="b"/>
            <a:pathLst>
              <a:path w="10966" h="5990" extrusionOk="0">
                <a:moveTo>
                  <a:pt x="5513" y="1"/>
                </a:moveTo>
                <a:cubicBezTo>
                  <a:pt x="4680" y="1"/>
                  <a:pt x="4001" y="608"/>
                  <a:pt x="3882" y="1406"/>
                </a:cubicBezTo>
                <a:cubicBezTo>
                  <a:pt x="3644" y="1275"/>
                  <a:pt x="3382" y="1204"/>
                  <a:pt x="3096" y="1204"/>
                </a:cubicBezTo>
                <a:cubicBezTo>
                  <a:pt x="2274" y="1204"/>
                  <a:pt x="1822" y="1739"/>
                  <a:pt x="1691" y="2525"/>
                </a:cubicBezTo>
                <a:cubicBezTo>
                  <a:pt x="810" y="2585"/>
                  <a:pt x="0" y="3061"/>
                  <a:pt x="0" y="3763"/>
                </a:cubicBezTo>
                <a:cubicBezTo>
                  <a:pt x="0" y="4490"/>
                  <a:pt x="667" y="5252"/>
                  <a:pt x="1620" y="5252"/>
                </a:cubicBezTo>
                <a:cubicBezTo>
                  <a:pt x="1965" y="5252"/>
                  <a:pt x="2441" y="5156"/>
                  <a:pt x="2715" y="5014"/>
                </a:cubicBezTo>
                <a:cubicBezTo>
                  <a:pt x="2977" y="5585"/>
                  <a:pt x="3406" y="5990"/>
                  <a:pt x="4060" y="5990"/>
                </a:cubicBezTo>
                <a:cubicBezTo>
                  <a:pt x="4799" y="5990"/>
                  <a:pt x="5453" y="5704"/>
                  <a:pt x="5668" y="5049"/>
                </a:cubicBezTo>
                <a:cubicBezTo>
                  <a:pt x="5932" y="5547"/>
                  <a:pt x="6404" y="5757"/>
                  <a:pt x="6959" y="5757"/>
                </a:cubicBezTo>
                <a:cubicBezTo>
                  <a:pt x="7081" y="5757"/>
                  <a:pt x="7206" y="5747"/>
                  <a:pt x="7335" y="5728"/>
                </a:cubicBezTo>
                <a:cubicBezTo>
                  <a:pt x="7906" y="5656"/>
                  <a:pt x="8168" y="5395"/>
                  <a:pt x="8394" y="4894"/>
                </a:cubicBezTo>
                <a:cubicBezTo>
                  <a:pt x="8623" y="5040"/>
                  <a:pt x="9062" y="5049"/>
                  <a:pt x="9408" y="5049"/>
                </a:cubicBezTo>
                <a:cubicBezTo>
                  <a:pt x="9457" y="5049"/>
                  <a:pt x="9505" y="5049"/>
                  <a:pt x="9549" y="5049"/>
                </a:cubicBezTo>
                <a:cubicBezTo>
                  <a:pt x="10406" y="5049"/>
                  <a:pt x="10966" y="4513"/>
                  <a:pt x="10966" y="3859"/>
                </a:cubicBezTo>
                <a:cubicBezTo>
                  <a:pt x="10966" y="3192"/>
                  <a:pt x="10264" y="2597"/>
                  <a:pt x="9406" y="2597"/>
                </a:cubicBezTo>
                <a:cubicBezTo>
                  <a:pt x="9335" y="2597"/>
                  <a:pt x="9263" y="2597"/>
                  <a:pt x="9192" y="2608"/>
                </a:cubicBezTo>
                <a:cubicBezTo>
                  <a:pt x="9192" y="2573"/>
                  <a:pt x="9192" y="2537"/>
                  <a:pt x="9180" y="2513"/>
                </a:cubicBezTo>
                <a:cubicBezTo>
                  <a:pt x="9072" y="1684"/>
                  <a:pt x="8487" y="1137"/>
                  <a:pt x="7707" y="1137"/>
                </a:cubicBezTo>
                <a:cubicBezTo>
                  <a:pt x="7625" y="1137"/>
                  <a:pt x="7540" y="1143"/>
                  <a:pt x="7454" y="1156"/>
                </a:cubicBezTo>
                <a:cubicBezTo>
                  <a:pt x="7335" y="1168"/>
                  <a:pt x="7216" y="1204"/>
                  <a:pt x="7108" y="1239"/>
                </a:cubicBezTo>
                <a:cubicBezTo>
                  <a:pt x="6930" y="525"/>
                  <a:pt x="6287" y="1"/>
                  <a:pt x="5513" y="1"/>
                </a:cubicBezTo>
                <a:close/>
              </a:path>
            </a:pathLst>
          </a:custGeom>
          <a:solidFill>
            <a:srgbClr val="FDB4C4">
              <a:alpha val="647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3" userDrawn="1">
  <p:cSld name="CUSTOM_19">
    <p:bg>
      <p:bgPr>
        <a:solidFill>
          <a:schemeClr val="accent4"/>
        </a:solidFill>
        <a:effectLst/>
      </p:bgPr>
    </p:bg>
    <p:spTree>
      <p:nvGrpSpPr>
        <p:cNvPr id="1" name="Shape 2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1" name="Google Shape;2171;p33"/>
          <p:cNvSpPr/>
          <p:nvPr/>
        </p:nvSpPr>
        <p:spPr>
          <a:xfrm>
            <a:off x="-47625" y="-23146"/>
            <a:ext cx="443062" cy="5155160"/>
          </a:xfrm>
          <a:custGeom>
            <a:avLst/>
            <a:gdLst/>
            <a:ahLst/>
            <a:cxnLst/>
            <a:rect l="l" t="t" r="r" b="b"/>
            <a:pathLst>
              <a:path w="882" h="5597" extrusionOk="0">
                <a:moveTo>
                  <a:pt x="882" y="1"/>
                </a:moveTo>
                <a:lnTo>
                  <a:pt x="882" y="1"/>
                </a:lnTo>
                <a:cubicBezTo>
                  <a:pt x="525" y="13"/>
                  <a:pt x="239" y="13"/>
                  <a:pt x="25" y="25"/>
                </a:cubicBezTo>
                <a:cubicBezTo>
                  <a:pt x="1" y="429"/>
                  <a:pt x="1" y="1013"/>
                  <a:pt x="60" y="2430"/>
                </a:cubicBezTo>
                <a:cubicBezTo>
                  <a:pt x="84" y="2858"/>
                  <a:pt x="96" y="3954"/>
                  <a:pt x="96" y="4359"/>
                </a:cubicBezTo>
                <a:cubicBezTo>
                  <a:pt x="96" y="4882"/>
                  <a:pt x="84" y="5228"/>
                  <a:pt x="48" y="5573"/>
                </a:cubicBezTo>
                <a:cubicBezTo>
                  <a:pt x="263" y="5585"/>
                  <a:pt x="537" y="5597"/>
                  <a:pt x="810" y="5597"/>
                </a:cubicBezTo>
                <a:cubicBezTo>
                  <a:pt x="858" y="4525"/>
                  <a:pt x="775" y="3978"/>
                  <a:pt x="798" y="1834"/>
                </a:cubicBezTo>
                <a:cubicBezTo>
                  <a:pt x="798" y="1215"/>
                  <a:pt x="846" y="608"/>
                  <a:pt x="882" y="1"/>
                </a:cubicBezTo>
                <a:close/>
              </a:path>
            </a:pathLst>
          </a:custGeom>
          <a:solidFill>
            <a:srgbClr val="F1DB58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2" name="Google Shape;2172;p33"/>
          <p:cNvSpPr/>
          <p:nvPr/>
        </p:nvSpPr>
        <p:spPr>
          <a:xfrm>
            <a:off x="807855" y="-23146"/>
            <a:ext cx="443062" cy="5155160"/>
          </a:xfrm>
          <a:custGeom>
            <a:avLst/>
            <a:gdLst/>
            <a:ahLst/>
            <a:cxnLst/>
            <a:rect l="l" t="t" r="r" b="b"/>
            <a:pathLst>
              <a:path w="882" h="5597" extrusionOk="0">
                <a:moveTo>
                  <a:pt x="12" y="1"/>
                </a:moveTo>
                <a:cubicBezTo>
                  <a:pt x="0" y="2096"/>
                  <a:pt x="108" y="4359"/>
                  <a:pt x="143" y="5597"/>
                </a:cubicBezTo>
                <a:cubicBezTo>
                  <a:pt x="417" y="5597"/>
                  <a:pt x="679" y="5597"/>
                  <a:pt x="881" y="5585"/>
                </a:cubicBezTo>
                <a:cubicBezTo>
                  <a:pt x="596" y="3370"/>
                  <a:pt x="703" y="1239"/>
                  <a:pt x="786" y="1"/>
                </a:cubicBezTo>
                <a:close/>
              </a:path>
            </a:pathLst>
          </a:custGeom>
          <a:solidFill>
            <a:srgbClr val="F1DB58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3" name="Google Shape;2173;p33"/>
          <p:cNvSpPr/>
          <p:nvPr/>
        </p:nvSpPr>
        <p:spPr>
          <a:xfrm>
            <a:off x="1555332" y="-23321"/>
            <a:ext cx="407396" cy="5144107"/>
          </a:xfrm>
          <a:custGeom>
            <a:avLst/>
            <a:gdLst/>
            <a:ahLst/>
            <a:cxnLst/>
            <a:rect l="l" t="t" r="r" b="b"/>
            <a:pathLst>
              <a:path w="811" h="5585" extrusionOk="0">
                <a:moveTo>
                  <a:pt x="1" y="1"/>
                </a:moveTo>
                <a:cubicBezTo>
                  <a:pt x="36" y="418"/>
                  <a:pt x="60" y="1001"/>
                  <a:pt x="60" y="1811"/>
                </a:cubicBezTo>
                <a:cubicBezTo>
                  <a:pt x="60" y="2882"/>
                  <a:pt x="36" y="3942"/>
                  <a:pt x="84" y="5573"/>
                </a:cubicBezTo>
                <a:cubicBezTo>
                  <a:pt x="263" y="5573"/>
                  <a:pt x="501" y="5573"/>
                  <a:pt x="786" y="5585"/>
                </a:cubicBezTo>
                <a:cubicBezTo>
                  <a:pt x="560" y="2739"/>
                  <a:pt x="810" y="1834"/>
                  <a:pt x="775" y="1"/>
                </a:cubicBezTo>
                <a:close/>
              </a:path>
            </a:pathLst>
          </a:custGeom>
          <a:solidFill>
            <a:srgbClr val="F1DB58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4" name="Google Shape;2174;p33"/>
          <p:cNvSpPr/>
          <p:nvPr/>
        </p:nvSpPr>
        <p:spPr>
          <a:xfrm>
            <a:off x="2291255" y="-23146"/>
            <a:ext cx="437034" cy="5155160"/>
          </a:xfrm>
          <a:custGeom>
            <a:avLst/>
            <a:gdLst/>
            <a:ahLst/>
            <a:cxnLst/>
            <a:rect l="l" t="t" r="r" b="b"/>
            <a:pathLst>
              <a:path w="870" h="5597" extrusionOk="0">
                <a:moveTo>
                  <a:pt x="72" y="1"/>
                </a:moveTo>
                <a:cubicBezTo>
                  <a:pt x="24" y="906"/>
                  <a:pt x="0" y="2239"/>
                  <a:pt x="72" y="5049"/>
                </a:cubicBezTo>
                <a:cubicBezTo>
                  <a:pt x="83" y="5240"/>
                  <a:pt x="83" y="5418"/>
                  <a:pt x="95" y="5585"/>
                </a:cubicBezTo>
                <a:cubicBezTo>
                  <a:pt x="310" y="5585"/>
                  <a:pt x="536" y="5585"/>
                  <a:pt x="786" y="5597"/>
                </a:cubicBezTo>
                <a:cubicBezTo>
                  <a:pt x="774" y="5478"/>
                  <a:pt x="762" y="5371"/>
                  <a:pt x="750" y="5263"/>
                </a:cubicBezTo>
                <a:cubicBezTo>
                  <a:pt x="667" y="3882"/>
                  <a:pt x="643" y="1787"/>
                  <a:pt x="869" y="1"/>
                </a:cubicBezTo>
                <a:close/>
              </a:path>
            </a:pathLst>
          </a:custGeom>
          <a:solidFill>
            <a:srgbClr val="F1DB58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5" name="Google Shape;2175;p33"/>
          <p:cNvSpPr/>
          <p:nvPr/>
        </p:nvSpPr>
        <p:spPr>
          <a:xfrm>
            <a:off x="3068370" y="-11660"/>
            <a:ext cx="383284" cy="5155160"/>
          </a:xfrm>
          <a:custGeom>
            <a:avLst/>
            <a:gdLst/>
            <a:ahLst/>
            <a:cxnLst/>
            <a:rect l="l" t="t" r="r" b="b"/>
            <a:pathLst>
              <a:path w="763" h="5597" extrusionOk="0">
                <a:moveTo>
                  <a:pt x="1" y="1"/>
                </a:moveTo>
                <a:cubicBezTo>
                  <a:pt x="72" y="1370"/>
                  <a:pt x="13" y="3715"/>
                  <a:pt x="25" y="5597"/>
                </a:cubicBezTo>
                <a:lnTo>
                  <a:pt x="680" y="5597"/>
                </a:lnTo>
                <a:cubicBezTo>
                  <a:pt x="656" y="3513"/>
                  <a:pt x="739" y="1322"/>
                  <a:pt x="763" y="1"/>
                </a:cubicBezTo>
                <a:close/>
              </a:path>
            </a:pathLst>
          </a:custGeom>
          <a:solidFill>
            <a:srgbClr val="F1DB58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6" name="Google Shape;2176;p33"/>
          <p:cNvSpPr/>
          <p:nvPr/>
        </p:nvSpPr>
        <p:spPr>
          <a:xfrm>
            <a:off x="3876128" y="0"/>
            <a:ext cx="400865" cy="5166212"/>
          </a:xfrm>
          <a:custGeom>
            <a:avLst/>
            <a:gdLst/>
            <a:ahLst/>
            <a:cxnLst/>
            <a:rect l="l" t="t" r="r" b="b"/>
            <a:pathLst>
              <a:path w="798" h="5609" extrusionOk="0">
                <a:moveTo>
                  <a:pt x="0" y="1"/>
                </a:moveTo>
                <a:cubicBezTo>
                  <a:pt x="0" y="1298"/>
                  <a:pt x="0" y="3834"/>
                  <a:pt x="36" y="5597"/>
                </a:cubicBezTo>
                <a:cubicBezTo>
                  <a:pt x="250" y="5597"/>
                  <a:pt x="477" y="5597"/>
                  <a:pt x="703" y="5608"/>
                </a:cubicBezTo>
                <a:cubicBezTo>
                  <a:pt x="584" y="3382"/>
                  <a:pt x="715" y="1203"/>
                  <a:pt x="798" y="1"/>
                </a:cubicBezTo>
                <a:close/>
              </a:path>
            </a:pathLst>
          </a:custGeom>
          <a:solidFill>
            <a:srgbClr val="F1DB58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7" name="Google Shape;2177;p33"/>
          <p:cNvSpPr/>
          <p:nvPr/>
        </p:nvSpPr>
        <p:spPr>
          <a:xfrm>
            <a:off x="4719551" y="11486"/>
            <a:ext cx="431006" cy="5166212"/>
          </a:xfrm>
          <a:custGeom>
            <a:avLst/>
            <a:gdLst/>
            <a:ahLst/>
            <a:cxnLst/>
            <a:rect l="l" t="t" r="r" b="b"/>
            <a:pathLst>
              <a:path w="858" h="5609" extrusionOk="0">
                <a:moveTo>
                  <a:pt x="48" y="1"/>
                </a:moveTo>
                <a:cubicBezTo>
                  <a:pt x="0" y="1024"/>
                  <a:pt x="95" y="2787"/>
                  <a:pt x="167" y="5608"/>
                </a:cubicBezTo>
                <a:lnTo>
                  <a:pt x="786" y="5608"/>
                </a:lnTo>
                <a:cubicBezTo>
                  <a:pt x="738" y="3965"/>
                  <a:pt x="691" y="1310"/>
                  <a:pt x="857" y="1"/>
                </a:cubicBezTo>
                <a:close/>
              </a:path>
            </a:pathLst>
          </a:custGeom>
          <a:solidFill>
            <a:srgbClr val="F1DB58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8" name="Google Shape;2178;p33"/>
          <p:cNvSpPr/>
          <p:nvPr/>
        </p:nvSpPr>
        <p:spPr>
          <a:xfrm>
            <a:off x="5586585" y="23145"/>
            <a:ext cx="508868" cy="5177265"/>
          </a:xfrm>
          <a:custGeom>
            <a:avLst/>
            <a:gdLst/>
            <a:ahLst/>
            <a:cxnLst/>
            <a:rect l="l" t="t" r="r" b="b"/>
            <a:pathLst>
              <a:path w="1013" h="5621" extrusionOk="0">
                <a:moveTo>
                  <a:pt x="191" y="0"/>
                </a:moveTo>
                <a:cubicBezTo>
                  <a:pt x="0" y="1453"/>
                  <a:pt x="84" y="3787"/>
                  <a:pt x="179" y="5620"/>
                </a:cubicBezTo>
                <a:lnTo>
                  <a:pt x="774" y="5620"/>
                </a:lnTo>
                <a:cubicBezTo>
                  <a:pt x="774" y="5608"/>
                  <a:pt x="774" y="5596"/>
                  <a:pt x="774" y="5584"/>
                </a:cubicBezTo>
                <a:cubicBezTo>
                  <a:pt x="703" y="4406"/>
                  <a:pt x="703" y="1477"/>
                  <a:pt x="1012" y="12"/>
                </a:cubicBezTo>
                <a:cubicBezTo>
                  <a:pt x="786" y="12"/>
                  <a:pt x="512" y="12"/>
                  <a:pt x="191" y="0"/>
                </a:cubicBezTo>
                <a:close/>
              </a:path>
            </a:pathLst>
          </a:custGeom>
          <a:solidFill>
            <a:srgbClr val="F1DB58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9" name="Google Shape;2179;p33"/>
          <p:cNvSpPr/>
          <p:nvPr/>
        </p:nvSpPr>
        <p:spPr>
          <a:xfrm>
            <a:off x="6531481" y="1353"/>
            <a:ext cx="455118" cy="5176345"/>
          </a:xfrm>
          <a:custGeom>
            <a:avLst/>
            <a:gdLst/>
            <a:ahLst/>
            <a:cxnLst/>
            <a:rect l="l" t="t" r="r" b="b"/>
            <a:pathLst>
              <a:path w="906" h="5620" extrusionOk="0">
                <a:moveTo>
                  <a:pt x="108" y="0"/>
                </a:moveTo>
                <a:cubicBezTo>
                  <a:pt x="1" y="1822"/>
                  <a:pt x="84" y="3834"/>
                  <a:pt x="203" y="5608"/>
                </a:cubicBezTo>
                <a:cubicBezTo>
                  <a:pt x="417" y="5608"/>
                  <a:pt x="620" y="5620"/>
                  <a:pt x="822" y="5620"/>
                </a:cubicBezTo>
                <a:cubicBezTo>
                  <a:pt x="798" y="5394"/>
                  <a:pt x="787" y="5168"/>
                  <a:pt x="763" y="4941"/>
                </a:cubicBezTo>
                <a:cubicBezTo>
                  <a:pt x="596" y="3024"/>
                  <a:pt x="775" y="1084"/>
                  <a:pt x="906" y="12"/>
                </a:cubicBezTo>
                <a:cubicBezTo>
                  <a:pt x="572" y="12"/>
                  <a:pt x="310" y="0"/>
                  <a:pt x="108" y="0"/>
                </a:cubicBezTo>
                <a:close/>
              </a:path>
            </a:pathLst>
          </a:custGeom>
          <a:solidFill>
            <a:srgbClr val="F1DB58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80" name="Google Shape;2180;p33"/>
          <p:cNvSpPr/>
          <p:nvPr/>
        </p:nvSpPr>
        <p:spPr>
          <a:xfrm>
            <a:off x="7257351" y="-11660"/>
            <a:ext cx="467174" cy="5176345"/>
          </a:xfrm>
          <a:custGeom>
            <a:avLst/>
            <a:gdLst/>
            <a:ahLst/>
            <a:cxnLst/>
            <a:rect l="l" t="t" r="r" b="b"/>
            <a:pathLst>
              <a:path w="930" h="5620" extrusionOk="0">
                <a:moveTo>
                  <a:pt x="84" y="0"/>
                </a:moveTo>
                <a:cubicBezTo>
                  <a:pt x="36" y="1298"/>
                  <a:pt x="60" y="3227"/>
                  <a:pt x="1" y="5620"/>
                </a:cubicBezTo>
                <a:lnTo>
                  <a:pt x="620" y="5620"/>
                </a:lnTo>
                <a:cubicBezTo>
                  <a:pt x="715" y="2024"/>
                  <a:pt x="703" y="2024"/>
                  <a:pt x="929" y="12"/>
                </a:cubicBezTo>
                <a:cubicBezTo>
                  <a:pt x="632" y="12"/>
                  <a:pt x="346" y="0"/>
                  <a:pt x="84" y="0"/>
                </a:cubicBezTo>
                <a:close/>
              </a:path>
            </a:pathLst>
          </a:custGeom>
          <a:solidFill>
            <a:srgbClr val="F1DB58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1" name="Google Shape;2181;p33"/>
          <p:cNvSpPr/>
          <p:nvPr/>
        </p:nvSpPr>
        <p:spPr>
          <a:xfrm>
            <a:off x="8125825" y="-17187"/>
            <a:ext cx="406893" cy="5187397"/>
          </a:xfrm>
          <a:custGeom>
            <a:avLst/>
            <a:gdLst/>
            <a:ahLst/>
            <a:cxnLst/>
            <a:rect l="l" t="t" r="r" b="b"/>
            <a:pathLst>
              <a:path w="810" h="5632" extrusionOk="0">
                <a:moveTo>
                  <a:pt x="12" y="0"/>
                </a:moveTo>
                <a:lnTo>
                  <a:pt x="12" y="0"/>
                </a:lnTo>
                <a:cubicBezTo>
                  <a:pt x="0" y="1226"/>
                  <a:pt x="12" y="3786"/>
                  <a:pt x="48" y="5620"/>
                </a:cubicBezTo>
                <a:cubicBezTo>
                  <a:pt x="262" y="5620"/>
                  <a:pt x="465" y="5632"/>
                  <a:pt x="655" y="5632"/>
                </a:cubicBezTo>
                <a:cubicBezTo>
                  <a:pt x="548" y="2905"/>
                  <a:pt x="703" y="1000"/>
                  <a:pt x="810" y="12"/>
                </a:cubicBezTo>
                <a:cubicBezTo>
                  <a:pt x="536" y="12"/>
                  <a:pt x="262" y="12"/>
                  <a:pt x="12" y="0"/>
                </a:cubicBezTo>
                <a:close/>
              </a:path>
            </a:pathLst>
          </a:custGeom>
          <a:solidFill>
            <a:srgbClr val="F1DB58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82" name="Google Shape;2182;p33"/>
          <p:cNvSpPr/>
          <p:nvPr/>
        </p:nvSpPr>
        <p:spPr>
          <a:xfrm>
            <a:off x="8679260" y="23145"/>
            <a:ext cx="526450" cy="5188318"/>
          </a:xfrm>
          <a:custGeom>
            <a:avLst/>
            <a:gdLst/>
            <a:ahLst/>
            <a:cxnLst/>
            <a:rect l="l" t="t" r="r" b="b"/>
            <a:pathLst>
              <a:path w="1048" h="5633" extrusionOk="0">
                <a:moveTo>
                  <a:pt x="226" y="1"/>
                </a:moveTo>
                <a:cubicBezTo>
                  <a:pt x="167" y="1132"/>
                  <a:pt x="0" y="3144"/>
                  <a:pt x="226" y="5525"/>
                </a:cubicBezTo>
                <a:lnTo>
                  <a:pt x="238" y="5621"/>
                </a:lnTo>
                <a:cubicBezTo>
                  <a:pt x="500" y="5621"/>
                  <a:pt x="703" y="5621"/>
                  <a:pt x="810" y="5633"/>
                </a:cubicBezTo>
                <a:cubicBezTo>
                  <a:pt x="714" y="4490"/>
                  <a:pt x="679" y="3263"/>
                  <a:pt x="822" y="1763"/>
                </a:cubicBezTo>
                <a:cubicBezTo>
                  <a:pt x="893" y="953"/>
                  <a:pt x="988" y="418"/>
                  <a:pt x="1048" y="1"/>
                </a:cubicBezTo>
                <a:close/>
              </a:path>
            </a:pathLst>
          </a:custGeom>
          <a:solidFill>
            <a:srgbClr val="F1DB58">
              <a:alpha val="1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83" name="Google Shape;2183;p33"/>
          <p:cNvSpPr/>
          <p:nvPr/>
        </p:nvSpPr>
        <p:spPr>
          <a:xfrm rot="10800000">
            <a:off x="-47625" y="4038210"/>
            <a:ext cx="9201168" cy="1173253"/>
          </a:xfrm>
          <a:prstGeom prst="flowChartDocumen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5">
  <p:cSld name="CUSTOM_21">
    <p:bg>
      <p:bgPr>
        <a:solidFill>
          <a:srgbClr val="FFFADB">
            <a:alpha val="44640"/>
          </a:srgbClr>
        </a:solidFill>
        <a:effectLst/>
      </p:bgPr>
    </p:bg>
    <p:spTree>
      <p:nvGrpSpPr>
        <p:cNvPr id="1" name="Shape 2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3" name="Google Shape;2203;p35"/>
          <p:cNvSpPr/>
          <p:nvPr/>
        </p:nvSpPr>
        <p:spPr>
          <a:xfrm>
            <a:off x="955013" y="369413"/>
            <a:ext cx="7233970" cy="4404675"/>
          </a:xfrm>
          <a:custGeom>
            <a:avLst/>
            <a:gdLst/>
            <a:ahLst/>
            <a:cxnLst/>
            <a:rect l="l" t="t" r="r" b="b"/>
            <a:pathLst>
              <a:path w="38053" h="23170" extrusionOk="0">
                <a:moveTo>
                  <a:pt x="37981" y="0"/>
                </a:moveTo>
                <a:cubicBezTo>
                  <a:pt x="37969" y="0"/>
                  <a:pt x="16145" y="488"/>
                  <a:pt x="13966" y="655"/>
                </a:cubicBezTo>
                <a:cubicBezTo>
                  <a:pt x="12490" y="774"/>
                  <a:pt x="751" y="643"/>
                  <a:pt x="751" y="822"/>
                </a:cubicBezTo>
                <a:cubicBezTo>
                  <a:pt x="751" y="1024"/>
                  <a:pt x="0" y="15312"/>
                  <a:pt x="72" y="18550"/>
                </a:cubicBezTo>
                <a:cubicBezTo>
                  <a:pt x="203" y="23170"/>
                  <a:pt x="108" y="22836"/>
                  <a:pt x="203" y="22991"/>
                </a:cubicBezTo>
                <a:cubicBezTo>
                  <a:pt x="237" y="23042"/>
                  <a:pt x="2787" y="23060"/>
                  <a:pt x="6451" y="23060"/>
                </a:cubicBezTo>
                <a:cubicBezTo>
                  <a:pt x="14885" y="23060"/>
                  <a:pt x="29225" y="22966"/>
                  <a:pt x="32376" y="22966"/>
                </a:cubicBezTo>
                <a:cubicBezTo>
                  <a:pt x="32619" y="22966"/>
                  <a:pt x="32795" y="22966"/>
                  <a:pt x="32897" y="22967"/>
                </a:cubicBezTo>
                <a:cubicBezTo>
                  <a:pt x="33243" y="22967"/>
                  <a:pt x="37993" y="22753"/>
                  <a:pt x="38005" y="22682"/>
                </a:cubicBezTo>
                <a:cubicBezTo>
                  <a:pt x="38053" y="18455"/>
                  <a:pt x="37993" y="191"/>
                  <a:pt x="37981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4" name="Google Shape;2204;p35"/>
          <p:cNvSpPr txBox="1">
            <a:spLocks noGrp="1"/>
          </p:cNvSpPr>
          <p:nvPr>
            <p:ph type="title"/>
          </p:nvPr>
        </p:nvSpPr>
        <p:spPr>
          <a:xfrm>
            <a:off x="473625" y="34168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ing Soon"/>
                <a:ea typeface="Coming Soon"/>
                <a:cs typeface="Coming Soon"/>
                <a:sym typeface="Coming Soo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ing Soon"/>
                <a:ea typeface="Coming Soon"/>
                <a:cs typeface="Coming Soon"/>
                <a:sym typeface="Coming Soon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ing Soon"/>
                <a:ea typeface="Coming Soon"/>
                <a:cs typeface="Coming Soon"/>
                <a:sym typeface="Coming Soon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ing Soon"/>
                <a:ea typeface="Coming Soon"/>
                <a:cs typeface="Coming Soon"/>
                <a:sym typeface="Coming Soon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ing Soon"/>
                <a:ea typeface="Coming Soon"/>
                <a:cs typeface="Coming Soon"/>
                <a:sym typeface="Coming Soon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ing Soon"/>
                <a:ea typeface="Coming Soon"/>
                <a:cs typeface="Coming Soon"/>
                <a:sym typeface="Coming Soon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ing Soon"/>
                <a:ea typeface="Coming Soon"/>
                <a:cs typeface="Coming Soon"/>
                <a:sym typeface="Coming Soon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ing Soon"/>
                <a:ea typeface="Coming Soon"/>
                <a:cs typeface="Coming Soon"/>
                <a:sym typeface="Coming Soon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endParaRPr/>
          </a:p>
        </p:txBody>
      </p:sp>
      <p:sp>
        <p:nvSpPr>
          <p:cNvPr id="2205" name="Google Shape;2205;p35"/>
          <p:cNvSpPr/>
          <p:nvPr/>
        </p:nvSpPr>
        <p:spPr>
          <a:xfrm>
            <a:off x="8685755" y="-140779"/>
            <a:ext cx="218836" cy="218836"/>
          </a:xfrm>
          <a:custGeom>
            <a:avLst/>
            <a:gdLst/>
            <a:ahLst/>
            <a:cxnLst/>
            <a:rect l="l" t="t" r="r" b="b"/>
            <a:pathLst>
              <a:path w="1787" h="1787" extrusionOk="0">
                <a:moveTo>
                  <a:pt x="894" y="1"/>
                </a:moveTo>
                <a:cubicBezTo>
                  <a:pt x="394" y="1"/>
                  <a:pt x="1" y="394"/>
                  <a:pt x="1" y="894"/>
                </a:cubicBezTo>
                <a:cubicBezTo>
                  <a:pt x="1" y="1394"/>
                  <a:pt x="394" y="1787"/>
                  <a:pt x="894" y="1787"/>
                </a:cubicBezTo>
                <a:cubicBezTo>
                  <a:pt x="1394" y="1787"/>
                  <a:pt x="1787" y="1394"/>
                  <a:pt x="1787" y="894"/>
                </a:cubicBezTo>
                <a:cubicBezTo>
                  <a:pt x="1787" y="394"/>
                  <a:pt x="1394" y="1"/>
                  <a:pt x="894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6" name="Google Shape;2206;p35"/>
          <p:cNvSpPr/>
          <p:nvPr/>
        </p:nvSpPr>
        <p:spPr>
          <a:xfrm>
            <a:off x="8273185" y="165440"/>
            <a:ext cx="220183" cy="220306"/>
          </a:xfrm>
          <a:custGeom>
            <a:avLst/>
            <a:gdLst/>
            <a:ahLst/>
            <a:cxnLst/>
            <a:rect l="l" t="t" r="r" b="b"/>
            <a:pathLst>
              <a:path w="1798" h="1799" extrusionOk="0">
                <a:moveTo>
                  <a:pt x="893" y="1"/>
                </a:moveTo>
                <a:cubicBezTo>
                  <a:pt x="405" y="1"/>
                  <a:pt x="0" y="406"/>
                  <a:pt x="0" y="894"/>
                </a:cubicBezTo>
                <a:cubicBezTo>
                  <a:pt x="0" y="1394"/>
                  <a:pt x="405" y="1799"/>
                  <a:pt x="893" y="1799"/>
                </a:cubicBezTo>
                <a:cubicBezTo>
                  <a:pt x="1393" y="1799"/>
                  <a:pt x="1798" y="1394"/>
                  <a:pt x="1798" y="894"/>
                </a:cubicBezTo>
                <a:cubicBezTo>
                  <a:pt x="1798" y="406"/>
                  <a:pt x="1393" y="1"/>
                  <a:pt x="89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7" name="Google Shape;2207;p35"/>
          <p:cNvSpPr/>
          <p:nvPr/>
        </p:nvSpPr>
        <p:spPr>
          <a:xfrm>
            <a:off x="7819715" y="37157"/>
            <a:ext cx="220306" cy="220306"/>
          </a:xfrm>
          <a:custGeom>
            <a:avLst/>
            <a:gdLst/>
            <a:ahLst/>
            <a:cxnLst/>
            <a:rect l="l" t="t" r="r" b="b"/>
            <a:pathLst>
              <a:path w="1799" h="1799" extrusionOk="0">
                <a:moveTo>
                  <a:pt x="893" y="0"/>
                </a:moveTo>
                <a:cubicBezTo>
                  <a:pt x="405" y="0"/>
                  <a:pt x="1" y="405"/>
                  <a:pt x="1" y="905"/>
                </a:cubicBezTo>
                <a:cubicBezTo>
                  <a:pt x="1" y="1393"/>
                  <a:pt x="405" y="1798"/>
                  <a:pt x="893" y="1798"/>
                </a:cubicBezTo>
                <a:cubicBezTo>
                  <a:pt x="1394" y="1798"/>
                  <a:pt x="1798" y="1393"/>
                  <a:pt x="1798" y="905"/>
                </a:cubicBezTo>
                <a:cubicBezTo>
                  <a:pt x="1798" y="405"/>
                  <a:pt x="1394" y="0"/>
                  <a:pt x="89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8" name="Google Shape;2208;p35"/>
          <p:cNvSpPr/>
          <p:nvPr/>
        </p:nvSpPr>
        <p:spPr>
          <a:xfrm>
            <a:off x="7297788" y="92509"/>
            <a:ext cx="220183" cy="220306"/>
          </a:xfrm>
          <a:custGeom>
            <a:avLst/>
            <a:gdLst/>
            <a:ahLst/>
            <a:cxnLst/>
            <a:rect l="l" t="t" r="r" b="b"/>
            <a:pathLst>
              <a:path w="1798" h="1799" extrusionOk="0">
                <a:moveTo>
                  <a:pt x="893" y="1"/>
                </a:moveTo>
                <a:cubicBezTo>
                  <a:pt x="393" y="1"/>
                  <a:pt x="0" y="406"/>
                  <a:pt x="0" y="894"/>
                </a:cubicBezTo>
                <a:cubicBezTo>
                  <a:pt x="0" y="1394"/>
                  <a:pt x="393" y="1799"/>
                  <a:pt x="893" y="1799"/>
                </a:cubicBezTo>
                <a:cubicBezTo>
                  <a:pt x="1393" y="1799"/>
                  <a:pt x="1798" y="1394"/>
                  <a:pt x="1798" y="894"/>
                </a:cubicBezTo>
                <a:cubicBezTo>
                  <a:pt x="1798" y="406"/>
                  <a:pt x="1393" y="1"/>
                  <a:pt x="89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9" name="Google Shape;2209;p35"/>
          <p:cNvSpPr/>
          <p:nvPr/>
        </p:nvSpPr>
        <p:spPr>
          <a:xfrm>
            <a:off x="6925875" y="-333164"/>
            <a:ext cx="220306" cy="220183"/>
          </a:xfrm>
          <a:custGeom>
            <a:avLst/>
            <a:gdLst/>
            <a:ahLst/>
            <a:cxnLst/>
            <a:rect l="l" t="t" r="r" b="b"/>
            <a:pathLst>
              <a:path w="1799" h="1798" extrusionOk="0">
                <a:moveTo>
                  <a:pt x="906" y="0"/>
                </a:moveTo>
                <a:cubicBezTo>
                  <a:pt x="406" y="0"/>
                  <a:pt x="1" y="405"/>
                  <a:pt x="1" y="893"/>
                </a:cubicBezTo>
                <a:cubicBezTo>
                  <a:pt x="1" y="1393"/>
                  <a:pt x="406" y="1798"/>
                  <a:pt x="906" y="1798"/>
                </a:cubicBezTo>
                <a:cubicBezTo>
                  <a:pt x="1394" y="1798"/>
                  <a:pt x="1799" y="1393"/>
                  <a:pt x="1799" y="893"/>
                </a:cubicBezTo>
                <a:cubicBezTo>
                  <a:pt x="1799" y="405"/>
                  <a:pt x="1394" y="0"/>
                  <a:pt x="90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0" name="Google Shape;2210;p35"/>
          <p:cNvSpPr/>
          <p:nvPr/>
        </p:nvSpPr>
        <p:spPr>
          <a:xfrm>
            <a:off x="6253812" y="51729"/>
            <a:ext cx="218836" cy="218836"/>
          </a:xfrm>
          <a:custGeom>
            <a:avLst/>
            <a:gdLst/>
            <a:ahLst/>
            <a:cxnLst/>
            <a:rect l="l" t="t" r="r" b="b"/>
            <a:pathLst>
              <a:path w="1787" h="1787" extrusionOk="0">
                <a:moveTo>
                  <a:pt x="893" y="0"/>
                </a:moveTo>
                <a:cubicBezTo>
                  <a:pt x="393" y="0"/>
                  <a:pt x="0" y="393"/>
                  <a:pt x="0" y="893"/>
                </a:cubicBezTo>
                <a:cubicBezTo>
                  <a:pt x="0" y="1393"/>
                  <a:pt x="393" y="1786"/>
                  <a:pt x="893" y="1786"/>
                </a:cubicBezTo>
                <a:cubicBezTo>
                  <a:pt x="1393" y="1786"/>
                  <a:pt x="1786" y="1393"/>
                  <a:pt x="1786" y="893"/>
                </a:cubicBezTo>
                <a:cubicBezTo>
                  <a:pt x="1786" y="393"/>
                  <a:pt x="1393" y="0"/>
                  <a:pt x="89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1" name="Google Shape;2211;p35"/>
          <p:cNvSpPr/>
          <p:nvPr/>
        </p:nvSpPr>
        <p:spPr>
          <a:xfrm>
            <a:off x="5828143" y="224850"/>
            <a:ext cx="220306" cy="220183"/>
          </a:xfrm>
          <a:custGeom>
            <a:avLst/>
            <a:gdLst/>
            <a:ahLst/>
            <a:cxnLst/>
            <a:rect l="l" t="t" r="r" b="b"/>
            <a:pathLst>
              <a:path w="1799" h="1798" extrusionOk="0">
                <a:moveTo>
                  <a:pt x="906" y="0"/>
                </a:moveTo>
                <a:cubicBezTo>
                  <a:pt x="406" y="0"/>
                  <a:pt x="1" y="405"/>
                  <a:pt x="1" y="905"/>
                </a:cubicBezTo>
                <a:cubicBezTo>
                  <a:pt x="1" y="1393"/>
                  <a:pt x="406" y="1798"/>
                  <a:pt x="906" y="1798"/>
                </a:cubicBezTo>
                <a:cubicBezTo>
                  <a:pt x="1394" y="1798"/>
                  <a:pt x="1799" y="1393"/>
                  <a:pt x="1799" y="905"/>
                </a:cubicBezTo>
                <a:cubicBezTo>
                  <a:pt x="1799" y="405"/>
                  <a:pt x="1394" y="0"/>
                  <a:pt x="90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2" name="Google Shape;2212;p35"/>
          <p:cNvSpPr/>
          <p:nvPr/>
        </p:nvSpPr>
        <p:spPr>
          <a:xfrm>
            <a:off x="5552481" y="-140779"/>
            <a:ext cx="220306" cy="220306"/>
          </a:xfrm>
          <a:custGeom>
            <a:avLst/>
            <a:gdLst/>
            <a:ahLst/>
            <a:cxnLst/>
            <a:rect l="l" t="t" r="r" b="b"/>
            <a:pathLst>
              <a:path w="1799" h="1799" extrusionOk="0">
                <a:moveTo>
                  <a:pt x="893" y="1"/>
                </a:moveTo>
                <a:cubicBezTo>
                  <a:pt x="405" y="1"/>
                  <a:pt x="0" y="406"/>
                  <a:pt x="0" y="894"/>
                </a:cubicBezTo>
                <a:cubicBezTo>
                  <a:pt x="0" y="1394"/>
                  <a:pt x="405" y="1799"/>
                  <a:pt x="893" y="1799"/>
                </a:cubicBezTo>
                <a:cubicBezTo>
                  <a:pt x="1393" y="1799"/>
                  <a:pt x="1798" y="1394"/>
                  <a:pt x="1798" y="894"/>
                </a:cubicBezTo>
                <a:cubicBezTo>
                  <a:pt x="1798" y="406"/>
                  <a:pt x="1393" y="1"/>
                  <a:pt x="89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3" name="Google Shape;2213;p35"/>
          <p:cNvSpPr/>
          <p:nvPr/>
        </p:nvSpPr>
        <p:spPr>
          <a:xfrm>
            <a:off x="4888990" y="-309897"/>
            <a:ext cx="218836" cy="218836"/>
          </a:xfrm>
          <a:custGeom>
            <a:avLst/>
            <a:gdLst/>
            <a:ahLst/>
            <a:cxnLst/>
            <a:rect l="l" t="t" r="r" b="b"/>
            <a:pathLst>
              <a:path w="1787" h="1787" extrusionOk="0">
                <a:moveTo>
                  <a:pt x="894" y="1"/>
                </a:moveTo>
                <a:cubicBezTo>
                  <a:pt x="394" y="1"/>
                  <a:pt x="1" y="394"/>
                  <a:pt x="1" y="894"/>
                </a:cubicBezTo>
                <a:cubicBezTo>
                  <a:pt x="1" y="1382"/>
                  <a:pt x="394" y="1787"/>
                  <a:pt x="894" y="1787"/>
                </a:cubicBezTo>
                <a:cubicBezTo>
                  <a:pt x="1394" y="1787"/>
                  <a:pt x="1787" y="1394"/>
                  <a:pt x="1787" y="894"/>
                </a:cubicBezTo>
                <a:cubicBezTo>
                  <a:pt x="1787" y="394"/>
                  <a:pt x="1382" y="1"/>
                  <a:pt x="894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4" name="Google Shape;2214;p35"/>
          <p:cNvSpPr/>
          <p:nvPr/>
        </p:nvSpPr>
        <p:spPr>
          <a:xfrm>
            <a:off x="4371472" y="-85304"/>
            <a:ext cx="218836" cy="218836"/>
          </a:xfrm>
          <a:custGeom>
            <a:avLst/>
            <a:gdLst/>
            <a:ahLst/>
            <a:cxnLst/>
            <a:rect l="l" t="t" r="r" b="b"/>
            <a:pathLst>
              <a:path w="1787" h="1787" extrusionOk="0">
                <a:moveTo>
                  <a:pt x="893" y="0"/>
                </a:moveTo>
                <a:cubicBezTo>
                  <a:pt x="393" y="0"/>
                  <a:pt x="0" y="393"/>
                  <a:pt x="0" y="893"/>
                </a:cubicBezTo>
                <a:cubicBezTo>
                  <a:pt x="0" y="1393"/>
                  <a:pt x="393" y="1786"/>
                  <a:pt x="893" y="1786"/>
                </a:cubicBezTo>
                <a:cubicBezTo>
                  <a:pt x="1393" y="1786"/>
                  <a:pt x="1786" y="1393"/>
                  <a:pt x="1786" y="893"/>
                </a:cubicBezTo>
                <a:cubicBezTo>
                  <a:pt x="1786" y="393"/>
                  <a:pt x="1393" y="0"/>
                  <a:pt x="89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5" name="Google Shape;2215;p35"/>
          <p:cNvSpPr/>
          <p:nvPr/>
        </p:nvSpPr>
        <p:spPr>
          <a:xfrm>
            <a:off x="3866934" y="-168455"/>
            <a:ext cx="220306" cy="220306"/>
          </a:xfrm>
          <a:custGeom>
            <a:avLst/>
            <a:gdLst/>
            <a:ahLst/>
            <a:cxnLst/>
            <a:rect l="l" t="t" r="r" b="b"/>
            <a:pathLst>
              <a:path w="1799" h="1799" extrusionOk="0">
                <a:moveTo>
                  <a:pt x="906" y="1"/>
                </a:moveTo>
                <a:cubicBezTo>
                  <a:pt x="405" y="1"/>
                  <a:pt x="1" y="405"/>
                  <a:pt x="1" y="893"/>
                </a:cubicBezTo>
                <a:cubicBezTo>
                  <a:pt x="1" y="1394"/>
                  <a:pt x="405" y="1798"/>
                  <a:pt x="906" y="1798"/>
                </a:cubicBezTo>
                <a:cubicBezTo>
                  <a:pt x="1394" y="1798"/>
                  <a:pt x="1799" y="1394"/>
                  <a:pt x="1799" y="893"/>
                </a:cubicBezTo>
                <a:cubicBezTo>
                  <a:pt x="1799" y="405"/>
                  <a:pt x="1394" y="1"/>
                  <a:pt x="906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6" name="Google Shape;2216;p35"/>
          <p:cNvSpPr/>
          <p:nvPr/>
        </p:nvSpPr>
        <p:spPr>
          <a:xfrm>
            <a:off x="3509717" y="353472"/>
            <a:ext cx="220306" cy="220306"/>
          </a:xfrm>
          <a:custGeom>
            <a:avLst/>
            <a:gdLst/>
            <a:ahLst/>
            <a:cxnLst/>
            <a:rect l="l" t="t" r="r" b="b"/>
            <a:pathLst>
              <a:path w="1799" h="1799" extrusionOk="0">
                <a:moveTo>
                  <a:pt x="906" y="1"/>
                </a:moveTo>
                <a:cubicBezTo>
                  <a:pt x="405" y="1"/>
                  <a:pt x="1" y="406"/>
                  <a:pt x="1" y="894"/>
                </a:cubicBezTo>
                <a:cubicBezTo>
                  <a:pt x="1" y="1394"/>
                  <a:pt x="405" y="1799"/>
                  <a:pt x="906" y="1799"/>
                </a:cubicBezTo>
                <a:cubicBezTo>
                  <a:pt x="1394" y="1799"/>
                  <a:pt x="1798" y="1394"/>
                  <a:pt x="1798" y="894"/>
                </a:cubicBezTo>
                <a:cubicBezTo>
                  <a:pt x="1798" y="406"/>
                  <a:pt x="1394" y="1"/>
                  <a:pt x="906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7" name="Google Shape;2217;p35"/>
          <p:cNvSpPr/>
          <p:nvPr/>
        </p:nvSpPr>
        <p:spPr>
          <a:xfrm>
            <a:off x="2859452" y="-72201"/>
            <a:ext cx="220306" cy="220306"/>
          </a:xfrm>
          <a:custGeom>
            <a:avLst/>
            <a:gdLst/>
            <a:ahLst/>
            <a:cxnLst/>
            <a:rect l="l" t="t" r="r" b="b"/>
            <a:pathLst>
              <a:path w="1799" h="1799" extrusionOk="0">
                <a:moveTo>
                  <a:pt x="893" y="0"/>
                </a:moveTo>
                <a:cubicBezTo>
                  <a:pt x="405" y="0"/>
                  <a:pt x="0" y="405"/>
                  <a:pt x="0" y="893"/>
                </a:cubicBezTo>
                <a:cubicBezTo>
                  <a:pt x="0" y="1393"/>
                  <a:pt x="405" y="1798"/>
                  <a:pt x="893" y="1798"/>
                </a:cubicBezTo>
                <a:cubicBezTo>
                  <a:pt x="1393" y="1798"/>
                  <a:pt x="1798" y="1393"/>
                  <a:pt x="1798" y="893"/>
                </a:cubicBezTo>
                <a:cubicBezTo>
                  <a:pt x="1798" y="405"/>
                  <a:pt x="1393" y="0"/>
                  <a:pt x="89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8" name="Google Shape;2218;p35"/>
          <p:cNvSpPr/>
          <p:nvPr/>
        </p:nvSpPr>
        <p:spPr>
          <a:xfrm>
            <a:off x="2076311" y="93247"/>
            <a:ext cx="220306" cy="218836"/>
          </a:xfrm>
          <a:custGeom>
            <a:avLst/>
            <a:gdLst/>
            <a:ahLst/>
            <a:cxnLst/>
            <a:rect l="l" t="t" r="r" b="b"/>
            <a:pathLst>
              <a:path w="1799" h="1787" extrusionOk="0">
                <a:moveTo>
                  <a:pt x="906" y="0"/>
                </a:moveTo>
                <a:cubicBezTo>
                  <a:pt x="406" y="0"/>
                  <a:pt x="1" y="393"/>
                  <a:pt x="1" y="893"/>
                </a:cubicBezTo>
                <a:cubicBezTo>
                  <a:pt x="1" y="1382"/>
                  <a:pt x="406" y="1786"/>
                  <a:pt x="906" y="1786"/>
                </a:cubicBezTo>
                <a:cubicBezTo>
                  <a:pt x="1394" y="1786"/>
                  <a:pt x="1799" y="1382"/>
                  <a:pt x="1799" y="893"/>
                </a:cubicBezTo>
                <a:cubicBezTo>
                  <a:pt x="1799" y="393"/>
                  <a:pt x="1394" y="0"/>
                  <a:pt x="90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9" name="Google Shape;2219;p35"/>
          <p:cNvSpPr/>
          <p:nvPr/>
        </p:nvSpPr>
        <p:spPr>
          <a:xfrm>
            <a:off x="-4" y="92508"/>
            <a:ext cx="218836" cy="220306"/>
          </a:xfrm>
          <a:custGeom>
            <a:avLst/>
            <a:gdLst/>
            <a:ahLst/>
            <a:cxnLst/>
            <a:rect l="l" t="t" r="r" b="b"/>
            <a:pathLst>
              <a:path w="1787" h="1799" extrusionOk="0">
                <a:moveTo>
                  <a:pt x="893" y="1"/>
                </a:moveTo>
                <a:cubicBezTo>
                  <a:pt x="393" y="1"/>
                  <a:pt x="0" y="405"/>
                  <a:pt x="0" y="905"/>
                </a:cubicBezTo>
                <a:cubicBezTo>
                  <a:pt x="0" y="1394"/>
                  <a:pt x="393" y="1798"/>
                  <a:pt x="893" y="1798"/>
                </a:cubicBezTo>
                <a:cubicBezTo>
                  <a:pt x="1393" y="1798"/>
                  <a:pt x="1786" y="1394"/>
                  <a:pt x="1786" y="905"/>
                </a:cubicBezTo>
                <a:cubicBezTo>
                  <a:pt x="1786" y="405"/>
                  <a:pt x="1393" y="1"/>
                  <a:pt x="89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0" name="Google Shape;2220;p35"/>
          <p:cNvSpPr/>
          <p:nvPr/>
        </p:nvSpPr>
        <p:spPr>
          <a:xfrm>
            <a:off x="1417479" y="165495"/>
            <a:ext cx="218836" cy="220183"/>
          </a:xfrm>
          <a:custGeom>
            <a:avLst/>
            <a:gdLst/>
            <a:ahLst/>
            <a:cxnLst/>
            <a:rect l="l" t="t" r="r" b="b"/>
            <a:pathLst>
              <a:path w="1787" h="1798" extrusionOk="0">
                <a:moveTo>
                  <a:pt x="893" y="0"/>
                </a:moveTo>
                <a:cubicBezTo>
                  <a:pt x="393" y="0"/>
                  <a:pt x="0" y="405"/>
                  <a:pt x="0" y="905"/>
                </a:cubicBezTo>
                <a:cubicBezTo>
                  <a:pt x="0" y="1393"/>
                  <a:pt x="393" y="1798"/>
                  <a:pt x="893" y="1798"/>
                </a:cubicBezTo>
                <a:cubicBezTo>
                  <a:pt x="1393" y="1798"/>
                  <a:pt x="1786" y="1393"/>
                  <a:pt x="1786" y="905"/>
                </a:cubicBezTo>
                <a:cubicBezTo>
                  <a:pt x="1786" y="405"/>
                  <a:pt x="1393" y="0"/>
                  <a:pt x="89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1" name="Google Shape;2221;p35"/>
          <p:cNvSpPr/>
          <p:nvPr/>
        </p:nvSpPr>
        <p:spPr>
          <a:xfrm>
            <a:off x="743824" y="-85304"/>
            <a:ext cx="220306" cy="218836"/>
          </a:xfrm>
          <a:custGeom>
            <a:avLst/>
            <a:gdLst/>
            <a:ahLst/>
            <a:cxnLst/>
            <a:rect l="l" t="t" r="r" b="b"/>
            <a:pathLst>
              <a:path w="1799" h="1787" extrusionOk="0">
                <a:moveTo>
                  <a:pt x="893" y="0"/>
                </a:moveTo>
                <a:cubicBezTo>
                  <a:pt x="405" y="0"/>
                  <a:pt x="0" y="393"/>
                  <a:pt x="0" y="893"/>
                </a:cubicBezTo>
                <a:cubicBezTo>
                  <a:pt x="0" y="1393"/>
                  <a:pt x="405" y="1786"/>
                  <a:pt x="893" y="1786"/>
                </a:cubicBezTo>
                <a:cubicBezTo>
                  <a:pt x="1394" y="1786"/>
                  <a:pt x="1798" y="1393"/>
                  <a:pt x="1798" y="893"/>
                </a:cubicBezTo>
                <a:cubicBezTo>
                  <a:pt x="1798" y="393"/>
                  <a:pt x="1394" y="0"/>
                  <a:pt x="89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2" name="Google Shape;2222;p35"/>
          <p:cNvSpPr/>
          <p:nvPr/>
        </p:nvSpPr>
        <p:spPr>
          <a:xfrm>
            <a:off x="8767437" y="5341539"/>
            <a:ext cx="220306" cy="218836"/>
          </a:xfrm>
          <a:custGeom>
            <a:avLst/>
            <a:gdLst/>
            <a:ahLst/>
            <a:cxnLst/>
            <a:rect l="l" t="t" r="r" b="b"/>
            <a:pathLst>
              <a:path w="1799" h="1787" extrusionOk="0">
                <a:moveTo>
                  <a:pt x="894" y="0"/>
                </a:moveTo>
                <a:cubicBezTo>
                  <a:pt x="405" y="0"/>
                  <a:pt x="1" y="393"/>
                  <a:pt x="1" y="893"/>
                </a:cubicBezTo>
                <a:cubicBezTo>
                  <a:pt x="1" y="1393"/>
                  <a:pt x="405" y="1786"/>
                  <a:pt x="894" y="1786"/>
                </a:cubicBezTo>
                <a:cubicBezTo>
                  <a:pt x="1394" y="1786"/>
                  <a:pt x="1798" y="1393"/>
                  <a:pt x="1798" y="893"/>
                </a:cubicBezTo>
                <a:cubicBezTo>
                  <a:pt x="1798" y="393"/>
                  <a:pt x="1394" y="0"/>
                  <a:pt x="89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3" name="Google Shape;2223;p35"/>
          <p:cNvSpPr/>
          <p:nvPr/>
        </p:nvSpPr>
        <p:spPr>
          <a:xfrm>
            <a:off x="8136153" y="4984322"/>
            <a:ext cx="218836" cy="218836"/>
          </a:xfrm>
          <a:custGeom>
            <a:avLst/>
            <a:gdLst/>
            <a:ahLst/>
            <a:cxnLst/>
            <a:rect l="l" t="t" r="r" b="b"/>
            <a:pathLst>
              <a:path w="1787" h="1787" extrusionOk="0">
                <a:moveTo>
                  <a:pt x="893" y="0"/>
                </a:moveTo>
                <a:cubicBezTo>
                  <a:pt x="393" y="0"/>
                  <a:pt x="0" y="393"/>
                  <a:pt x="0" y="893"/>
                </a:cubicBezTo>
                <a:cubicBezTo>
                  <a:pt x="0" y="1393"/>
                  <a:pt x="393" y="1786"/>
                  <a:pt x="893" y="1786"/>
                </a:cubicBezTo>
                <a:cubicBezTo>
                  <a:pt x="1393" y="1786"/>
                  <a:pt x="1786" y="1393"/>
                  <a:pt x="1786" y="893"/>
                </a:cubicBezTo>
                <a:cubicBezTo>
                  <a:pt x="1786" y="393"/>
                  <a:pt x="1393" y="0"/>
                  <a:pt x="89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4" name="Google Shape;2224;p35"/>
          <p:cNvSpPr/>
          <p:nvPr/>
        </p:nvSpPr>
        <p:spPr>
          <a:xfrm>
            <a:off x="7655005" y="5108252"/>
            <a:ext cx="220183" cy="218836"/>
          </a:xfrm>
          <a:custGeom>
            <a:avLst/>
            <a:gdLst/>
            <a:ahLst/>
            <a:cxnLst/>
            <a:rect l="l" t="t" r="r" b="b"/>
            <a:pathLst>
              <a:path w="1798" h="1787" extrusionOk="0">
                <a:moveTo>
                  <a:pt x="893" y="0"/>
                </a:moveTo>
                <a:cubicBezTo>
                  <a:pt x="405" y="0"/>
                  <a:pt x="0" y="393"/>
                  <a:pt x="0" y="893"/>
                </a:cubicBezTo>
                <a:cubicBezTo>
                  <a:pt x="0" y="1393"/>
                  <a:pt x="405" y="1786"/>
                  <a:pt x="893" y="1786"/>
                </a:cubicBezTo>
                <a:cubicBezTo>
                  <a:pt x="1393" y="1786"/>
                  <a:pt x="1798" y="1393"/>
                  <a:pt x="1798" y="893"/>
                </a:cubicBezTo>
                <a:cubicBezTo>
                  <a:pt x="1798" y="393"/>
                  <a:pt x="1393" y="0"/>
                  <a:pt x="89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5" name="Google Shape;2225;p35"/>
          <p:cNvSpPr/>
          <p:nvPr/>
        </p:nvSpPr>
        <p:spPr>
          <a:xfrm>
            <a:off x="6981350" y="4855983"/>
            <a:ext cx="220306" cy="218836"/>
          </a:xfrm>
          <a:custGeom>
            <a:avLst/>
            <a:gdLst/>
            <a:ahLst/>
            <a:cxnLst/>
            <a:rect l="l" t="t" r="r" b="b"/>
            <a:pathLst>
              <a:path w="1799" h="1787" extrusionOk="0">
                <a:moveTo>
                  <a:pt x="893" y="0"/>
                </a:moveTo>
                <a:cubicBezTo>
                  <a:pt x="405" y="0"/>
                  <a:pt x="0" y="393"/>
                  <a:pt x="0" y="893"/>
                </a:cubicBezTo>
                <a:cubicBezTo>
                  <a:pt x="0" y="1393"/>
                  <a:pt x="405" y="1786"/>
                  <a:pt x="893" y="1786"/>
                </a:cubicBezTo>
                <a:cubicBezTo>
                  <a:pt x="1393" y="1786"/>
                  <a:pt x="1798" y="1393"/>
                  <a:pt x="1798" y="893"/>
                </a:cubicBezTo>
                <a:cubicBezTo>
                  <a:pt x="1798" y="393"/>
                  <a:pt x="1393" y="0"/>
                  <a:pt x="89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6" name="Google Shape;2226;p35"/>
          <p:cNvSpPr/>
          <p:nvPr/>
        </p:nvSpPr>
        <p:spPr>
          <a:xfrm>
            <a:off x="6592048" y="4648902"/>
            <a:ext cx="220306" cy="220306"/>
          </a:xfrm>
          <a:custGeom>
            <a:avLst/>
            <a:gdLst/>
            <a:ahLst/>
            <a:cxnLst/>
            <a:rect l="l" t="t" r="r" b="b"/>
            <a:pathLst>
              <a:path w="1799" h="1799" extrusionOk="0">
                <a:moveTo>
                  <a:pt x="893" y="1"/>
                </a:moveTo>
                <a:cubicBezTo>
                  <a:pt x="405" y="1"/>
                  <a:pt x="0" y="405"/>
                  <a:pt x="0" y="906"/>
                </a:cubicBezTo>
                <a:cubicBezTo>
                  <a:pt x="0" y="1394"/>
                  <a:pt x="405" y="1799"/>
                  <a:pt x="893" y="1799"/>
                </a:cubicBezTo>
                <a:cubicBezTo>
                  <a:pt x="1393" y="1799"/>
                  <a:pt x="1798" y="1394"/>
                  <a:pt x="1798" y="906"/>
                </a:cubicBezTo>
                <a:cubicBezTo>
                  <a:pt x="1798" y="405"/>
                  <a:pt x="1393" y="1"/>
                  <a:pt x="89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7" name="Google Shape;2227;p35"/>
          <p:cNvSpPr/>
          <p:nvPr/>
        </p:nvSpPr>
        <p:spPr>
          <a:xfrm>
            <a:off x="6048438" y="4809320"/>
            <a:ext cx="220306" cy="220306"/>
          </a:xfrm>
          <a:custGeom>
            <a:avLst/>
            <a:gdLst/>
            <a:ahLst/>
            <a:cxnLst/>
            <a:rect l="l" t="t" r="r" b="b"/>
            <a:pathLst>
              <a:path w="1799" h="1799" extrusionOk="0">
                <a:moveTo>
                  <a:pt x="894" y="0"/>
                </a:moveTo>
                <a:cubicBezTo>
                  <a:pt x="406" y="0"/>
                  <a:pt x="1" y="405"/>
                  <a:pt x="1" y="905"/>
                </a:cubicBezTo>
                <a:cubicBezTo>
                  <a:pt x="1" y="1393"/>
                  <a:pt x="406" y="1798"/>
                  <a:pt x="894" y="1798"/>
                </a:cubicBezTo>
                <a:cubicBezTo>
                  <a:pt x="1394" y="1798"/>
                  <a:pt x="1799" y="1393"/>
                  <a:pt x="1799" y="905"/>
                </a:cubicBezTo>
                <a:cubicBezTo>
                  <a:pt x="1799" y="405"/>
                  <a:pt x="1394" y="0"/>
                  <a:pt x="89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8" name="Google Shape;2228;p35"/>
          <p:cNvSpPr/>
          <p:nvPr/>
        </p:nvSpPr>
        <p:spPr>
          <a:xfrm>
            <a:off x="5607833" y="4732778"/>
            <a:ext cx="220306" cy="218836"/>
          </a:xfrm>
          <a:custGeom>
            <a:avLst/>
            <a:gdLst/>
            <a:ahLst/>
            <a:cxnLst/>
            <a:rect l="l" t="t" r="r" b="b"/>
            <a:pathLst>
              <a:path w="1799" h="1787" extrusionOk="0">
                <a:moveTo>
                  <a:pt x="894" y="1"/>
                </a:moveTo>
                <a:cubicBezTo>
                  <a:pt x="406" y="1"/>
                  <a:pt x="1" y="394"/>
                  <a:pt x="1" y="894"/>
                </a:cubicBezTo>
                <a:cubicBezTo>
                  <a:pt x="1" y="1394"/>
                  <a:pt x="406" y="1787"/>
                  <a:pt x="894" y="1787"/>
                </a:cubicBezTo>
                <a:cubicBezTo>
                  <a:pt x="1394" y="1787"/>
                  <a:pt x="1799" y="1394"/>
                  <a:pt x="1799" y="894"/>
                </a:cubicBezTo>
                <a:cubicBezTo>
                  <a:pt x="1799" y="394"/>
                  <a:pt x="1394" y="1"/>
                  <a:pt x="894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9" name="Google Shape;2229;p35"/>
          <p:cNvSpPr/>
          <p:nvPr/>
        </p:nvSpPr>
        <p:spPr>
          <a:xfrm>
            <a:off x="4888990" y="4667883"/>
            <a:ext cx="218836" cy="220306"/>
          </a:xfrm>
          <a:custGeom>
            <a:avLst/>
            <a:gdLst/>
            <a:ahLst/>
            <a:cxnLst/>
            <a:rect l="l" t="t" r="r" b="b"/>
            <a:pathLst>
              <a:path w="1787" h="1799" extrusionOk="0">
                <a:moveTo>
                  <a:pt x="894" y="0"/>
                </a:moveTo>
                <a:cubicBezTo>
                  <a:pt x="394" y="0"/>
                  <a:pt x="1" y="405"/>
                  <a:pt x="1" y="893"/>
                </a:cubicBezTo>
                <a:cubicBezTo>
                  <a:pt x="1" y="1393"/>
                  <a:pt x="394" y="1798"/>
                  <a:pt x="894" y="1798"/>
                </a:cubicBezTo>
                <a:cubicBezTo>
                  <a:pt x="1394" y="1798"/>
                  <a:pt x="1787" y="1393"/>
                  <a:pt x="1787" y="893"/>
                </a:cubicBezTo>
                <a:cubicBezTo>
                  <a:pt x="1787" y="405"/>
                  <a:pt x="1382" y="0"/>
                  <a:pt x="89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0" name="Google Shape;2230;p35"/>
          <p:cNvSpPr/>
          <p:nvPr/>
        </p:nvSpPr>
        <p:spPr>
          <a:xfrm>
            <a:off x="4540590" y="5061594"/>
            <a:ext cx="220306" cy="220183"/>
          </a:xfrm>
          <a:custGeom>
            <a:avLst/>
            <a:gdLst/>
            <a:ahLst/>
            <a:cxnLst/>
            <a:rect l="l" t="t" r="r" b="b"/>
            <a:pathLst>
              <a:path w="1799" h="1798" extrusionOk="0">
                <a:moveTo>
                  <a:pt x="893" y="0"/>
                </a:moveTo>
                <a:cubicBezTo>
                  <a:pt x="405" y="0"/>
                  <a:pt x="0" y="405"/>
                  <a:pt x="0" y="893"/>
                </a:cubicBezTo>
                <a:cubicBezTo>
                  <a:pt x="0" y="1393"/>
                  <a:pt x="405" y="1798"/>
                  <a:pt x="893" y="1798"/>
                </a:cubicBezTo>
                <a:cubicBezTo>
                  <a:pt x="1393" y="1798"/>
                  <a:pt x="1798" y="1393"/>
                  <a:pt x="1798" y="893"/>
                </a:cubicBezTo>
                <a:cubicBezTo>
                  <a:pt x="1798" y="405"/>
                  <a:pt x="1393" y="0"/>
                  <a:pt x="89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1" name="Google Shape;2231;p35"/>
          <p:cNvSpPr/>
          <p:nvPr/>
        </p:nvSpPr>
        <p:spPr>
          <a:xfrm>
            <a:off x="3866934" y="4809326"/>
            <a:ext cx="220306" cy="220306"/>
          </a:xfrm>
          <a:custGeom>
            <a:avLst/>
            <a:gdLst/>
            <a:ahLst/>
            <a:cxnLst/>
            <a:rect l="l" t="t" r="r" b="b"/>
            <a:pathLst>
              <a:path w="1799" h="1799" extrusionOk="0">
                <a:moveTo>
                  <a:pt x="906" y="0"/>
                </a:moveTo>
                <a:cubicBezTo>
                  <a:pt x="405" y="0"/>
                  <a:pt x="1" y="405"/>
                  <a:pt x="1" y="905"/>
                </a:cubicBezTo>
                <a:cubicBezTo>
                  <a:pt x="1" y="1393"/>
                  <a:pt x="405" y="1798"/>
                  <a:pt x="906" y="1798"/>
                </a:cubicBezTo>
                <a:cubicBezTo>
                  <a:pt x="1394" y="1798"/>
                  <a:pt x="1799" y="1393"/>
                  <a:pt x="1799" y="905"/>
                </a:cubicBezTo>
                <a:cubicBezTo>
                  <a:pt x="1799" y="405"/>
                  <a:pt x="1394" y="0"/>
                  <a:pt x="90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2" name="Google Shape;2232;p35"/>
          <p:cNvSpPr/>
          <p:nvPr/>
        </p:nvSpPr>
        <p:spPr>
          <a:xfrm>
            <a:off x="2602767" y="4621965"/>
            <a:ext cx="220306" cy="220306"/>
          </a:xfrm>
          <a:custGeom>
            <a:avLst/>
            <a:gdLst/>
            <a:ahLst/>
            <a:cxnLst/>
            <a:rect l="l" t="t" r="r" b="b"/>
            <a:pathLst>
              <a:path w="1799" h="1799" extrusionOk="0">
                <a:moveTo>
                  <a:pt x="906" y="1"/>
                </a:moveTo>
                <a:cubicBezTo>
                  <a:pt x="405" y="1"/>
                  <a:pt x="1" y="406"/>
                  <a:pt x="1" y="906"/>
                </a:cubicBezTo>
                <a:cubicBezTo>
                  <a:pt x="1" y="1394"/>
                  <a:pt x="405" y="1799"/>
                  <a:pt x="906" y="1799"/>
                </a:cubicBezTo>
                <a:cubicBezTo>
                  <a:pt x="1394" y="1799"/>
                  <a:pt x="1798" y="1394"/>
                  <a:pt x="1798" y="906"/>
                </a:cubicBezTo>
                <a:cubicBezTo>
                  <a:pt x="1798" y="406"/>
                  <a:pt x="1394" y="1"/>
                  <a:pt x="906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3" name="Google Shape;2233;p35"/>
          <p:cNvSpPr/>
          <p:nvPr/>
        </p:nvSpPr>
        <p:spPr>
          <a:xfrm>
            <a:off x="3304106" y="4851574"/>
            <a:ext cx="220306" cy="218836"/>
          </a:xfrm>
          <a:custGeom>
            <a:avLst/>
            <a:gdLst/>
            <a:ahLst/>
            <a:cxnLst/>
            <a:rect l="l" t="t" r="r" b="b"/>
            <a:pathLst>
              <a:path w="1799" h="1787" extrusionOk="0">
                <a:moveTo>
                  <a:pt x="894" y="1"/>
                </a:moveTo>
                <a:cubicBezTo>
                  <a:pt x="406" y="1"/>
                  <a:pt x="1" y="394"/>
                  <a:pt x="1" y="894"/>
                </a:cubicBezTo>
                <a:cubicBezTo>
                  <a:pt x="1" y="1394"/>
                  <a:pt x="406" y="1787"/>
                  <a:pt x="894" y="1787"/>
                </a:cubicBezTo>
                <a:cubicBezTo>
                  <a:pt x="1394" y="1787"/>
                  <a:pt x="1799" y="1394"/>
                  <a:pt x="1799" y="894"/>
                </a:cubicBezTo>
                <a:cubicBezTo>
                  <a:pt x="1799" y="394"/>
                  <a:pt x="1394" y="1"/>
                  <a:pt x="894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4" name="Google Shape;2234;p35"/>
          <p:cNvSpPr/>
          <p:nvPr/>
        </p:nvSpPr>
        <p:spPr>
          <a:xfrm>
            <a:off x="2296623" y="5245285"/>
            <a:ext cx="220306" cy="218836"/>
          </a:xfrm>
          <a:custGeom>
            <a:avLst/>
            <a:gdLst/>
            <a:ahLst/>
            <a:cxnLst/>
            <a:rect l="l" t="t" r="r" b="b"/>
            <a:pathLst>
              <a:path w="1799" h="1787" extrusionOk="0">
                <a:moveTo>
                  <a:pt x="894" y="0"/>
                </a:moveTo>
                <a:cubicBezTo>
                  <a:pt x="405" y="0"/>
                  <a:pt x="1" y="393"/>
                  <a:pt x="1" y="893"/>
                </a:cubicBezTo>
                <a:cubicBezTo>
                  <a:pt x="1" y="1393"/>
                  <a:pt x="405" y="1786"/>
                  <a:pt x="894" y="1786"/>
                </a:cubicBezTo>
                <a:cubicBezTo>
                  <a:pt x="1394" y="1786"/>
                  <a:pt x="1798" y="1393"/>
                  <a:pt x="1798" y="893"/>
                </a:cubicBezTo>
                <a:cubicBezTo>
                  <a:pt x="1798" y="393"/>
                  <a:pt x="1394" y="0"/>
                  <a:pt x="89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5" name="Google Shape;2235;p35"/>
          <p:cNvSpPr/>
          <p:nvPr/>
        </p:nvSpPr>
        <p:spPr>
          <a:xfrm>
            <a:off x="2341811" y="4732053"/>
            <a:ext cx="220306" cy="220306"/>
          </a:xfrm>
          <a:custGeom>
            <a:avLst/>
            <a:gdLst/>
            <a:ahLst/>
            <a:cxnLst/>
            <a:rect l="l" t="t" r="r" b="b"/>
            <a:pathLst>
              <a:path w="1799" h="1799" extrusionOk="0">
                <a:moveTo>
                  <a:pt x="906" y="0"/>
                </a:moveTo>
                <a:cubicBezTo>
                  <a:pt x="406" y="0"/>
                  <a:pt x="1" y="405"/>
                  <a:pt x="1" y="893"/>
                </a:cubicBezTo>
                <a:cubicBezTo>
                  <a:pt x="1" y="1393"/>
                  <a:pt x="406" y="1798"/>
                  <a:pt x="906" y="1798"/>
                </a:cubicBezTo>
                <a:cubicBezTo>
                  <a:pt x="1394" y="1798"/>
                  <a:pt x="1799" y="1393"/>
                  <a:pt x="1799" y="893"/>
                </a:cubicBezTo>
                <a:cubicBezTo>
                  <a:pt x="1799" y="405"/>
                  <a:pt x="1394" y="0"/>
                  <a:pt x="90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6" name="Google Shape;2236;p35"/>
          <p:cNvSpPr/>
          <p:nvPr/>
        </p:nvSpPr>
        <p:spPr>
          <a:xfrm>
            <a:off x="8811155" y="476423"/>
            <a:ext cx="243695" cy="219448"/>
          </a:xfrm>
          <a:custGeom>
            <a:avLst/>
            <a:gdLst/>
            <a:ahLst/>
            <a:cxnLst/>
            <a:rect l="l" t="t" r="r" b="b"/>
            <a:pathLst>
              <a:path w="1990" h="1792" extrusionOk="0">
                <a:moveTo>
                  <a:pt x="993" y="1"/>
                </a:moveTo>
                <a:cubicBezTo>
                  <a:pt x="777" y="1"/>
                  <a:pt x="562" y="78"/>
                  <a:pt x="394" y="235"/>
                </a:cubicBezTo>
                <a:cubicBezTo>
                  <a:pt x="25" y="569"/>
                  <a:pt x="1" y="1140"/>
                  <a:pt x="334" y="1497"/>
                </a:cubicBezTo>
                <a:cubicBezTo>
                  <a:pt x="511" y="1693"/>
                  <a:pt x="754" y="1791"/>
                  <a:pt x="997" y="1791"/>
                </a:cubicBezTo>
                <a:cubicBezTo>
                  <a:pt x="1213" y="1791"/>
                  <a:pt x="1428" y="1714"/>
                  <a:pt x="1596" y="1557"/>
                </a:cubicBezTo>
                <a:cubicBezTo>
                  <a:pt x="1965" y="1223"/>
                  <a:pt x="1989" y="664"/>
                  <a:pt x="1656" y="295"/>
                </a:cubicBezTo>
                <a:cubicBezTo>
                  <a:pt x="1479" y="99"/>
                  <a:pt x="1236" y="1"/>
                  <a:pt x="99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7" name="Google Shape;2237;p35"/>
          <p:cNvSpPr/>
          <p:nvPr/>
        </p:nvSpPr>
        <p:spPr>
          <a:xfrm>
            <a:off x="8612891" y="1384224"/>
            <a:ext cx="226061" cy="219203"/>
          </a:xfrm>
          <a:custGeom>
            <a:avLst/>
            <a:gdLst/>
            <a:ahLst/>
            <a:cxnLst/>
            <a:rect l="l" t="t" r="r" b="b"/>
            <a:pathLst>
              <a:path w="1846" h="1790" extrusionOk="0">
                <a:moveTo>
                  <a:pt x="932" y="1"/>
                </a:moveTo>
                <a:cubicBezTo>
                  <a:pt x="452" y="1"/>
                  <a:pt x="59" y="373"/>
                  <a:pt x="36" y="847"/>
                </a:cubicBezTo>
                <a:cubicBezTo>
                  <a:pt x="1" y="1347"/>
                  <a:pt x="382" y="1764"/>
                  <a:pt x="882" y="1788"/>
                </a:cubicBezTo>
                <a:cubicBezTo>
                  <a:pt x="903" y="1789"/>
                  <a:pt x="925" y="1790"/>
                  <a:pt x="946" y="1790"/>
                </a:cubicBezTo>
                <a:cubicBezTo>
                  <a:pt x="1417" y="1790"/>
                  <a:pt x="1799" y="1421"/>
                  <a:pt x="1822" y="942"/>
                </a:cubicBezTo>
                <a:cubicBezTo>
                  <a:pt x="1846" y="442"/>
                  <a:pt x="1465" y="25"/>
                  <a:pt x="977" y="2"/>
                </a:cubicBezTo>
                <a:cubicBezTo>
                  <a:pt x="962" y="1"/>
                  <a:pt x="947" y="1"/>
                  <a:pt x="93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8" name="Google Shape;2238;p35"/>
          <p:cNvSpPr/>
          <p:nvPr/>
        </p:nvSpPr>
        <p:spPr>
          <a:xfrm>
            <a:off x="8108354" y="1823245"/>
            <a:ext cx="220306" cy="220306"/>
          </a:xfrm>
          <a:custGeom>
            <a:avLst/>
            <a:gdLst/>
            <a:ahLst/>
            <a:cxnLst/>
            <a:rect l="l" t="t" r="r" b="b"/>
            <a:pathLst>
              <a:path w="1799" h="1799" extrusionOk="0">
                <a:moveTo>
                  <a:pt x="894" y="0"/>
                </a:moveTo>
                <a:cubicBezTo>
                  <a:pt x="394" y="0"/>
                  <a:pt x="1" y="405"/>
                  <a:pt x="1" y="905"/>
                </a:cubicBezTo>
                <a:cubicBezTo>
                  <a:pt x="1" y="1393"/>
                  <a:pt x="394" y="1798"/>
                  <a:pt x="894" y="1798"/>
                </a:cubicBezTo>
                <a:cubicBezTo>
                  <a:pt x="1394" y="1798"/>
                  <a:pt x="1799" y="1393"/>
                  <a:pt x="1799" y="905"/>
                </a:cubicBezTo>
                <a:cubicBezTo>
                  <a:pt x="1799" y="405"/>
                  <a:pt x="1394" y="0"/>
                  <a:pt x="89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9" name="Google Shape;2239;p35"/>
          <p:cNvSpPr/>
          <p:nvPr/>
        </p:nvSpPr>
        <p:spPr>
          <a:xfrm>
            <a:off x="8229468" y="971654"/>
            <a:ext cx="224592" cy="220550"/>
          </a:xfrm>
          <a:custGeom>
            <a:avLst/>
            <a:gdLst/>
            <a:ahLst/>
            <a:cxnLst/>
            <a:rect l="l" t="t" r="r" b="b"/>
            <a:pathLst>
              <a:path w="1834" h="1801" extrusionOk="0">
                <a:moveTo>
                  <a:pt x="920" y="0"/>
                </a:moveTo>
                <a:cubicBezTo>
                  <a:pt x="440" y="0"/>
                  <a:pt x="47" y="373"/>
                  <a:pt x="24" y="858"/>
                </a:cubicBezTo>
                <a:cubicBezTo>
                  <a:pt x="0" y="1347"/>
                  <a:pt x="381" y="1775"/>
                  <a:pt x="869" y="1799"/>
                </a:cubicBezTo>
                <a:cubicBezTo>
                  <a:pt x="884" y="1800"/>
                  <a:pt x="899" y="1800"/>
                  <a:pt x="914" y="1800"/>
                </a:cubicBezTo>
                <a:cubicBezTo>
                  <a:pt x="1394" y="1800"/>
                  <a:pt x="1787" y="1427"/>
                  <a:pt x="1810" y="942"/>
                </a:cubicBezTo>
                <a:cubicBezTo>
                  <a:pt x="1834" y="454"/>
                  <a:pt x="1453" y="25"/>
                  <a:pt x="965" y="1"/>
                </a:cubicBezTo>
                <a:cubicBezTo>
                  <a:pt x="950" y="0"/>
                  <a:pt x="935" y="0"/>
                  <a:pt x="92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0" name="Google Shape;2240;p35"/>
          <p:cNvSpPr/>
          <p:nvPr/>
        </p:nvSpPr>
        <p:spPr>
          <a:xfrm>
            <a:off x="8556070" y="2124866"/>
            <a:ext cx="226061" cy="219081"/>
          </a:xfrm>
          <a:custGeom>
            <a:avLst/>
            <a:gdLst/>
            <a:ahLst/>
            <a:cxnLst/>
            <a:rect l="l" t="t" r="r" b="b"/>
            <a:pathLst>
              <a:path w="1846" h="1789" extrusionOk="0">
                <a:moveTo>
                  <a:pt x="920" y="1"/>
                </a:moveTo>
                <a:cubicBezTo>
                  <a:pt x="451" y="1"/>
                  <a:pt x="47" y="363"/>
                  <a:pt x="24" y="847"/>
                </a:cubicBezTo>
                <a:cubicBezTo>
                  <a:pt x="0" y="1347"/>
                  <a:pt x="381" y="1764"/>
                  <a:pt x="881" y="1788"/>
                </a:cubicBezTo>
                <a:cubicBezTo>
                  <a:pt x="896" y="1789"/>
                  <a:pt x="910" y="1789"/>
                  <a:pt x="925" y="1789"/>
                </a:cubicBezTo>
                <a:cubicBezTo>
                  <a:pt x="1394" y="1789"/>
                  <a:pt x="1787" y="1416"/>
                  <a:pt x="1822" y="943"/>
                </a:cubicBezTo>
                <a:cubicBezTo>
                  <a:pt x="1846" y="443"/>
                  <a:pt x="1465" y="26"/>
                  <a:pt x="965" y="2"/>
                </a:cubicBezTo>
                <a:cubicBezTo>
                  <a:pt x="950" y="1"/>
                  <a:pt x="935" y="1"/>
                  <a:pt x="920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1" name="Google Shape;2241;p35"/>
          <p:cNvSpPr/>
          <p:nvPr/>
        </p:nvSpPr>
        <p:spPr>
          <a:xfrm>
            <a:off x="8270247" y="2783949"/>
            <a:ext cx="226061" cy="220550"/>
          </a:xfrm>
          <a:custGeom>
            <a:avLst/>
            <a:gdLst/>
            <a:ahLst/>
            <a:cxnLst/>
            <a:rect l="l" t="t" r="r" b="b"/>
            <a:pathLst>
              <a:path w="1846" h="1801" extrusionOk="0">
                <a:moveTo>
                  <a:pt x="932" y="1"/>
                </a:moveTo>
                <a:cubicBezTo>
                  <a:pt x="452" y="1"/>
                  <a:pt x="59" y="374"/>
                  <a:pt x="36" y="859"/>
                </a:cubicBezTo>
                <a:cubicBezTo>
                  <a:pt x="1" y="1347"/>
                  <a:pt x="382" y="1776"/>
                  <a:pt x="882" y="1799"/>
                </a:cubicBezTo>
                <a:cubicBezTo>
                  <a:pt x="896" y="1800"/>
                  <a:pt x="911" y="1801"/>
                  <a:pt x="926" y="1801"/>
                </a:cubicBezTo>
                <a:cubicBezTo>
                  <a:pt x="1406" y="1801"/>
                  <a:pt x="1799" y="1427"/>
                  <a:pt x="1822" y="942"/>
                </a:cubicBezTo>
                <a:cubicBezTo>
                  <a:pt x="1846" y="454"/>
                  <a:pt x="1465" y="25"/>
                  <a:pt x="977" y="2"/>
                </a:cubicBezTo>
                <a:cubicBezTo>
                  <a:pt x="962" y="1"/>
                  <a:pt x="947" y="1"/>
                  <a:pt x="93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2" name="Google Shape;2242;p35"/>
          <p:cNvSpPr/>
          <p:nvPr/>
        </p:nvSpPr>
        <p:spPr>
          <a:xfrm>
            <a:off x="8774784" y="3167373"/>
            <a:ext cx="224592" cy="219081"/>
          </a:xfrm>
          <a:custGeom>
            <a:avLst/>
            <a:gdLst/>
            <a:ahLst/>
            <a:cxnLst/>
            <a:rect l="l" t="t" r="r" b="b"/>
            <a:pathLst>
              <a:path w="1834" h="1789" extrusionOk="0">
                <a:moveTo>
                  <a:pt x="920" y="1"/>
                </a:moveTo>
                <a:cubicBezTo>
                  <a:pt x="440" y="1"/>
                  <a:pt x="47" y="374"/>
                  <a:pt x="24" y="847"/>
                </a:cubicBezTo>
                <a:cubicBezTo>
                  <a:pt x="0" y="1347"/>
                  <a:pt x="381" y="1764"/>
                  <a:pt x="869" y="1788"/>
                </a:cubicBezTo>
                <a:cubicBezTo>
                  <a:pt x="884" y="1789"/>
                  <a:pt x="899" y="1789"/>
                  <a:pt x="914" y="1789"/>
                </a:cubicBezTo>
                <a:cubicBezTo>
                  <a:pt x="1394" y="1789"/>
                  <a:pt x="1787" y="1416"/>
                  <a:pt x="1810" y="943"/>
                </a:cubicBezTo>
                <a:cubicBezTo>
                  <a:pt x="1834" y="442"/>
                  <a:pt x="1453" y="26"/>
                  <a:pt x="965" y="2"/>
                </a:cubicBezTo>
                <a:cubicBezTo>
                  <a:pt x="950" y="1"/>
                  <a:pt x="935" y="1"/>
                  <a:pt x="920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3" name="Google Shape;2243;p35"/>
          <p:cNvSpPr/>
          <p:nvPr/>
        </p:nvSpPr>
        <p:spPr>
          <a:xfrm>
            <a:off x="8493370" y="3788738"/>
            <a:ext cx="218836" cy="220183"/>
          </a:xfrm>
          <a:custGeom>
            <a:avLst/>
            <a:gdLst/>
            <a:ahLst/>
            <a:cxnLst/>
            <a:rect l="l" t="t" r="r" b="b"/>
            <a:pathLst>
              <a:path w="1787" h="1798" extrusionOk="0">
                <a:moveTo>
                  <a:pt x="893" y="0"/>
                </a:moveTo>
                <a:cubicBezTo>
                  <a:pt x="393" y="0"/>
                  <a:pt x="0" y="393"/>
                  <a:pt x="0" y="893"/>
                </a:cubicBezTo>
                <a:cubicBezTo>
                  <a:pt x="0" y="1393"/>
                  <a:pt x="393" y="1798"/>
                  <a:pt x="893" y="1798"/>
                </a:cubicBezTo>
                <a:cubicBezTo>
                  <a:pt x="1393" y="1798"/>
                  <a:pt x="1786" y="1393"/>
                  <a:pt x="1786" y="893"/>
                </a:cubicBezTo>
                <a:cubicBezTo>
                  <a:pt x="1786" y="393"/>
                  <a:pt x="1393" y="0"/>
                  <a:pt x="89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4" name="Google Shape;2244;p35"/>
          <p:cNvSpPr/>
          <p:nvPr/>
        </p:nvSpPr>
        <p:spPr>
          <a:xfrm>
            <a:off x="657857" y="1308421"/>
            <a:ext cx="226061" cy="219081"/>
          </a:xfrm>
          <a:custGeom>
            <a:avLst/>
            <a:gdLst/>
            <a:ahLst/>
            <a:cxnLst/>
            <a:rect l="l" t="t" r="r" b="b"/>
            <a:pathLst>
              <a:path w="1846" h="1789" extrusionOk="0">
                <a:moveTo>
                  <a:pt x="921" y="0"/>
                </a:moveTo>
                <a:cubicBezTo>
                  <a:pt x="451" y="0"/>
                  <a:pt x="47" y="373"/>
                  <a:pt x="24" y="847"/>
                </a:cubicBezTo>
                <a:cubicBezTo>
                  <a:pt x="0" y="1347"/>
                  <a:pt x="381" y="1764"/>
                  <a:pt x="881" y="1787"/>
                </a:cubicBezTo>
                <a:cubicBezTo>
                  <a:pt x="896" y="1788"/>
                  <a:pt x="910" y="1789"/>
                  <a:pt x="924" y="1789"/>
                </a:cubicBezTo>
                <a:cubicBezTo>
                  <a:pt x="1394" y="1789"/>
                  <a:pt x="1799" y="1416"/>
                  <a:pt x="1822" y="942"/>
                </a:cubicBezTo>
                <a:cubicBezTo>
                  <a:pt x="1845" y="442"/>
                  <a:pt x="1464" y="25"/>
                  <a:pt x="964" y="2"/>
                </a:cubicBezTo>
                <a:cubicBezTo>
                  <a:pt x="950" y="1"/>
                  <a:pt x="935" y="0"/>
                  <a:pt x="92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5" name="Google Shape;2245;p35"/>
          <p:cNvSpPr/>
          <p:nvPr/>
        </p:nvSpPr>
        <p:spPr>
          <a:xfrm>
            <a:off x="474043" y="545858"/>
            <a:ext cx="226184" cy="220550"/>
          </a:xfrm>
          <a:custGeom>
            <a:avLst/>
            <a:gdLst/>
            <a:ahLst/>
            <a:cxnLst/>
            <a:rect l="l" t="t" r="r" b="b"/>
            <a:pathLst>
              <a:path w="1847" h="1801" extrusionOk="0">
                <a:moveTo>
                  <a:pt x="922" y="1"/>
                </a:moveTo>
                <a:cubicBezTo>
                  <a:pt x="452" y="1"/>
                  <a:pt x="48" y="374"/>
                  <a:pt x="25" y="859"/>
                </a:cubicBezTo>
                <a:cubicBezTo>
                  <a:pt x="1" y="1347"/>
                  <a:pt x="382" y="1764"/>
                  <a:pt x="882" y="1799"/>
                </a:cubicBezTo>
                <a:cubicBezTo>
                  <a:pt x="896" y="1800"/>
                  <a:pt x="911" y="1800"/>
                  <a:pt x="925" y="1800"/>
                </a:cubicBezTo>
                <a:cubicBezTo>
                  <a:pt x="1395" y="1800"/>
                  <a:pt x="1799" y="1427"/>
                  <a:pt x="1822" y="942"/>
                </a:cubicBezTo>
                <a:cubicBezTo>
                  <a:pt x="1846" y="442"/>
                  <a:pt x="1465" y="25"/>
                  <a:pt x="965" y="2"/>
                </a:cubicBezTo>
                <a:cubicBezTo>
                  <a:pt x="951" y="1"/>
                  <a:pt x="936" y="1"/>
                  <a:pt x="92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6" name="Google Shape;2246;p35"/>
          <p:cNvSpPr/>
          <p:nvPr/>
        </p:nvSpPr>
        <p:spPr>
          <a:xfrm>
            <a:off x="210141" y="2005344"/>
            <a:ext cx="226184" cy="220550"/>
          </a:xfrm>
          <a:custGeom>
            <a:avLst/>
            <a:gdLst/>
            <a:ahLst/>
            <a:cxnLst/>
            <a:rect l="l" t="t" r="r" b="b"/>
            <a:pathLst>
              <a:path w="1847" h="1801" extrusionOk="0">
                <a:moveTo>
                  <a:pt x="922" y="1"/>
                </a:moveTo>
                <a:cubicBezTo>
                  <a:pt x="452" y="1"/>
                  <a:pt x="48" y="374"/>
                  <a:pt x="25" y="859"/>
                </a:cubicBezTo>
                <a:cubicBezTo>
                  <a:pt x="1" y="1347"/>
                  <a:pt x="382" y="1776"/>
                  <a:pt x="882" y="1800"/>
                </a:cubicBezTo>
                <a:cubicBezTo>
                  <a:pt x="896" y="1800"/>
                  <a:pt x="911" y="1801"/>
                  <a:pt x="925" y="1801"/>
                </a:cubicBezTo>
                <a:cubicBezTo>
                  <a:pt x="1394" y="1801"/>
                  <a:pt x="1788" y="1427"/>
                  <a:pt x="1822" y="942"/>
                </a:cubicBezTo>
                <a:cubicBezTo>
                  <a:pt x="1846" y="454"/>
                  <a:pt x="1465" y="26"/>
                  <a:pt x="965" y="2"/>
                </a:cubicBezTo>
                <a:cubicBezTo>
                  <a:pt x="951" y="1"/>
                  <a:pt x="936" y="1"/>
                  <a:pt x="92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7" name="Google Shape;2247;p35"/>
          <p:cNvSpPr/>
          <p:nvPr/>
        </p:nvSpPr>
        <p:spPr>
          <a:xfrm>
            <a:off x="586340" y="2372848"/>
            <a:ext cx="226184" cy="220428"/>
          </a:xfrm>
          <a:custGeom>
            <a:avLst/>
            <a:gdLst/>
            <a:ahLst/>
            <a:cxnLst/>
            <a:rect l="l" t="t" r="r" b="b"/>
            <a:pathLst>
              <a:path w="1847" h="1800" extrusionOk="0">
                <a:moveTo>
                  <a:pt x="922" y="0"/>
                </a:moveTo>
                <a:cubicBezTo>
                  <a:pt x="452" y="0"/>
                  <a:pt x="48" y="373"/>
                  <a:pt x="24" y="858"/>
                </a:cubicBezTo>
                <a:cubicBezTo>
                  <a:pt x="1" y="1346"/>
                  <a:pt x="382" y="1775"/>
                  <a:pt x="882" y="1799"/>
                </a:cubicBezTo>
                <a:cubicBezTo>
                  <a:pt x="896" y="1800"/>
                  <a:pt x="911" y="1800"/>
                  <a:pt x="925" y="1800"/>
                </a:cubicBezTo>
                <a:cubicBezTo>
                  <a:pt x="1394" y="1800"/>
                  <a:pt x="1788" y="1427"/>
                  <a:pt x="1822" y="942"/>
                </a:cubicBezTo>
                <a:cubicBezTo>
                  <a:pt x="1846" y="453"/>
                  <a:pt x="1465" y="25"/>
                  <a:pt x="965" y="1"/>
                </a:cubicBezTo>
                <a:cubicBezTo>
                  <a:pt x="950" y="0"/>
                  <a:pt x="936" y="0"/>
                  <a:pt x="92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8" name="Google Shape;2248;p35"/>
          <p:cNvSpPr/>
          <p:nvPr/>
        </p:nvSpPr>
        <p:spPr>
          <a:xfrm>
            <a:off x="89150" y="1260293"/>
            <a:ext cx="226184" cy="220550"/>
          </a:xfrm>
          <a:custGeom>
            <a:avLst/>
            <a:gdLst/>
            <a:ahLst/>
            <a:cxnLst/>
            <a:rect l="l" t="t" r="r" b="b"/>
            <a:pathLst>
              <a:path w="1847" h="1801" extrusionOk="0">
                <a:moveTo>
                  <a:pt x="922" y="1"/>
                </a:moveTo>
                <a:cubicBezTo>
                  <a:pt x="452" y="1"/>
                  <a:pt x="59" y="374"/>
                  <a:pt x="24" y="859"/>
                </a:cubicBezTo>
                <a:cubicBezTo>
                  <a:pt x="1" y="1347"/>
                  <a:pt x="382" y="1764"/>
                  <a:pt x="882" y="1799"/>
                </a:cubicBezTo>
                <a:cubicBezTo>
                  <a:pt x="896" y="1800"/>
                  <a:pt x="911" y="1801"/>
                  <a:pt x="925" y="1801"/>
                </a:cubicBezTo>
                <a:cubicBezTo>
                  <a:pt x="1395" y="1801"/>
                  <a:pt x="1799" y="1427"/>
                  <a:pt x="1822" y="942"/>
                </a:cubicBezTo>
                <a:cubicBezTo>
                  <a:pt x="1846" y="442"/>
                  <a:pt x="1465" y="25"/>
                  <a:pt x="965" y="2"/>
                </a:cubicBezTo>
                <a:cubicBezTo>
                  <a:pt x="950" y="1"/>
                  <a:pt x="936" y="1"/>
                  <a:pt x="92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9" name="Google Shape;2249;p35"/>
          <p:cNvSpPr/>
          <p:nvPr/>
        </p:nvSpPr>
        <p:spPr>
          <a:xfrm>
            <a:off x="300517" y="3033279"/>
            <a:ext cx="226184" cy="219081"/>
          </a:xfrm>
          <a:custGeom>
            <a:avLst/>
            <a:gdLst/>
            <a:ahLst/>
            <a:cxnLst/>
            <a:rect l="l" t="t" r="r" b="b"/>
            <a:pathLst>
              <a:path w="1847" h="1789" extrusionOk="0">
                <a:moveTo>
                  <a:pt x="922" y="1"/>
                </a:moveTo>
                <a:cubicBezTo>
                  <a:pt x="453" y="1"/>
                  <a:pt x="60" y="373"/>
                  <a:pt x="37" y="847"/>
                </a:cubicBezTo>
                <a:cubicBezTo>
                  <a:pt x="1" y="1347"/>
                  <a:pt x="382" y="1764"/>
                  <a:pt x="882" y="1788"/>
                </a:cubicBezTo>
                <a:cubicBezTo>
                  <a:pt x="897" y="1788"/>
                  <a:pt x="911" y="1789"/>
                  <a:pt x="925" y="1789"/>
                </a:cubicBezTo>
                <a:cubicBezTo>
                  <a:pt x="1395" y="1789"/>
                  <a:pt x="1800" y="1416"/>
                  <a:pt x="1823" y="942"/>
                </a:cubicBezTo>
                <a:cubicBezTo>
                  <a:pt x="1846" y="442"/>
                  <a:pt x="1465" y="25"/>
                  <a:pt x="965" y="2"/>
                </a:cubicBezTo>
                <a:cubicBezTo>
                  <a:pt x="951" y="1"/>
                  <a:pt x="936" y="1"/>
                  <a:pt x="92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0" name="Google Shape;2250;p35"/>
          <p:cNvSpPr/>
          <p:nvPr/>
        </p:nvSpPr>
        <p:spPr>
          <a:xfrm>
            <a:off x="805054" y="3415233"/>
            <a:ext cx="226061" cy="220550"/>
          </a:xfrm>
          <a:custGeom>
            <a:avLst/>
            <a:gdLst/>
            <a:ahLst/>
            <a:cxnLst/>
            <a:rect l="l" t="t" r="r" b="b"/>
            <a:pathLst>
              <a:path w="1846" h="1801" extrusionOk="0">
                <a:moveTo>
                  <a:pt x="921" y="1"/>
                </a:moveTo>
                <a:cubicBezTo>
                  <a:pt x="440" y="1"/>
                  <a:pt x="47" y="374"/>
                  <a:pt x="24" y="859"/>
                </a:cubicBezTo>
                <a:cubicBezTo>
                  <a:pt x="1" y="1347"/>
                  <a:pt x="382" y="1776"/>
                  <a:pt x="870" y="1800"/>
                </a:cubicBezTo>
                <a:cubicBezTo>
                  <a:pt x="885" y="1801"/>
                  <a:pt x="899" y="1801"/>
                  <a:pt x="914" y="1801"/>
                </a:cubicBezTo>
                <a:cubicBezTo>
                  <a:pt x="1394" y="1801"/>
                  <a:pt x="1787" y="1428"/>
                  <a:pt x="1810" y="943"/>
                </a:cubicBezTo>
                <a:cubicBezTo>
                  <a:pt x="1846" y="454"/>
                  <a:pt x="1465" y="26"/>
                  <a:pt x="965" y="2"/>
                </a:cubicBezTo>
                <a:cubicBezTo>
                  <a:pt x="950" y="1"/>
                  <a:pt x="935" y="1"/>
                  <a:pt x="92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1" name="Google Shape;2251;p35"/>
          <p:cNvSpPr/>
          <p:nvPr/>
        </p:nvSpPr>
        <p:spPr>
          <a:xfrm>
            <a:off x="67480" y="4622579"/>
            <a:ext cx="224714" cy="219081"/>
          </a:xfrm>
          <a:custGeom>
            <a:avLst/>
            <a:gdLst/>
            <a:ahLst/>
            <a:cxnLst/>
            <a:rect l="l" t="t" r="r" b="b"/>
            <a:pathLst>
              <a:path w="1835" h="1789" extrusionOk="0">
                <a:moveTo>
                  <a:pt x="921" y="0"/>
                </a:moveTo>
                <a:cubicBezTo>
                  <a:pt x="441" y="0"/>
                  <a:pt x="48" y="373"/>
                  <a:pt x="24" y="846"/>
                </a:cubicBezTo>
                <a:cubicBezTo>
                  <a:pt x="1" y="1347"/>
                  <a:pt x="382" y="1763"/>
                  <a:pt x="870" y="1787"/>
                </a:cubicBezTo>
                <a:cubicBezTo>
                  <a:pt x="885" y="1788"/>
                  <a:pt x="899" y="1788"/>
                  <a:pt x="914" y="1788"/>
                </a:cubicBezTo>
                <a:cubicBezTo>
                  <a:pt x="1394" y="1788"/>
                  <a:pt x="1787" y="1415"/>
                  <a:pt x="1810" y="942"/>
                </a:cubicBezTo>
                <a:cubicBezTo>
                  <a:pt x="1834" y="442"/>
                  <a:pt x="1453" y="25"/>
                  <a:pt x="965" y="1"/>
                </a:cubicBezTo>
                <a:cubicBezTo>
                  <a:pt x="950" y="0"/>
                  <a:pt x="935" y="0"/>
                  <a:pt x="92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2" name="Google Shape;2252;p35"/>
          <p:cNvSpPr/>
          <p:nvPr/>
        </p:nvSpPr>
        <p:spPr>
          <a:xfrm>
            <a:off x="313743" y="3597577"/>
            <a:ext cx="226061" cy="220550"/>
          </a:xfrm>
          <a:custGeom>
            <a:avLst/>
            <a:gdLst/>
            <a:ahLst/>
            <a:cxnLst/>
            <a:rect l="l" t="t" r="r" b="b"/>
            <a:pathLst>
              <a:path w="1846" h="1801" extrusionOk="0">
                <a:moveTo>
                  <a:pt x="921" y="0"/>
                </a:moveTo>
                <a:cubicBezTo>
                  <a:pt x="452" y="0"/>
                  <a:pt x="59" y="373"/>
                  <a:pt x="36" y="859"/>
                </a:cubicBezTo>
                <a:cubicBezTo>
                  <a:pt x="0" y="1347"/>
                  <a:pt x="381" y="1763"/>
                  <a:pt x="881" y="1799"/>
                </a:cubicBezTo>
                <a:cubicBezTo>
                  <a:pt x="896" y="1800"/>
                  <a:pt x="911" y="1800"/>
                  <a:pt x="926" y="1800"/>
                </a:cubicBezTo>
                <a:cubicBezTo>
                  <a:pt x="1406" y="1800"/>
                  <a:pt x="1799" y="1427"/>
                  <a:pt x="1822" y="942"/>
                </a:cubicBezTo>
                <a:cubicBezTo>
                  <a:pt x="1846" y="442"/>
                  <a:pt x="1465" y="25"/>
                  <a:pt x="965" y="1"/>
                </a:cubicBezTo>
                <a:cubicBezTo>
                  <a:pt x="950" y="1"/>
                  <a:pt x="936" y="0"/>
                  <a:pt x="92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3" name="Google Shape;2253;p35"/>
          <p:cNvSpPr/>
          <p:nvPr/>
        </p:nvSpPr>
        <p:spPr>
          <a:xfrm>
            <a:off x="8612891" y="4708540"/>
            <a:ext cx="226061" cy="220550"/>
          </a:xfrm>
          <a:custGeom>
            <a:avLst/>
            <a:gdLst/>
            <a:ahLst/>
            <a:cxnLst/>
            <a:rect l="l" t="t" r="r" b="b"/>
            <a:pathLst>
              <a:path w="1846" h="1801" extrusionOk="0">
                <a:moveTo>
                  <a:pt x="932" y="1"/>
                </a:moveTo>
                <a:cubicBezTo>
                  <a:pt x="452" y="1"/>
                  <a:pt x="59" y="374"/>
                  <a:pt x="36" y="859"/>
                </a:cubicBezTo>
                <a:cubicBezTo>
                  <a:pt x="1" y="1347"/>
                  <a:pt x="382" y="1776"/>
                  <a:pt x="882" y="1800"/>
                </a:cubicBezTo>
                <a:cubicBezTo>
                  <a:pt x="896" y="1800"/>
                  <a:pt x="911" y="1801"/>
                  <a:pt x="926" y="1801"/>
                </a:cubicBezTo>
                <a:cubicBezTo>
                  <a:pt x="1406" y="1801"/>
                  <a:pt x="1799" y="1428"/>
                  <a:pt x="1822" y="942"/>
                </a:cubicBezTo>
                <a:cubicBezTo>
                  <a:pt x="1846" y="454"/>
                  <a:pt x="1465" y="26"/>
                  <a:pt x="977" y="2"/>
                </a:cubicBezTo>
                <a:cubicBezTo>
                  <a:pt x="962" y="1"/>
                  <a:pt x="947" y="1"/>
                  <a:pt x="93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4" name="Google Shape;2254;p35"/>
          <p:cNvSpPr/>
          <p:nvPr/>
        </p:nvSpPr>
        <p:spPr>
          <a:xfrm>
            <a:off x="8117171" y="4303196"/>
            <a:ext cx="226061" cy="220550"/>
          </a:xfrm>
          <a:custGeom>
            <a:avLst/>
            <a:gdLst/>
            <a:ahLst/>
            <a:cxnLst/>
            <a:rect l="l" t="t" r="r" b="b"/>
            <a:pathLst>
              <a:path w="1846" h="1801" extrusionOk="0">
                <a:moveTo>
                  <a:pt x="920" y="1"/>
                </a:moveTo>
                <a:cubicBezTo>
                  <a:pt x="440" y="1"/>
                  <a:pt x="47" y="374"/>
                  <a:pt x="24" y="859"/>
                </a:cubicBezTo>
                <a:cubicBezTo>
                  <a:pt x="0" y="1347"/>
                  <a:pt x="381" y="1776"/>
                  <a:pt x="870" y="1800"/>
                </a:cubicBezTo>
                <a:cubicBezTo>
                  <a:pt x="884" y="1800"/>
                  <a:pt x="899" y="1801"/>
                  <a:pt x="914" y="1801"/>
                </a:cubicBezTo>
                <a:cubicBezTo>
                  <a:pt x="1394" y="1801"/>
                  <a:pt x="1787" y="1428"/>
                  <a:pt x="1810" y="942"/>
                </a:cubicBezTo>
                <a:cubicBezTo>
                  <a:pt x="1846" y="454"/>
                  <a:pt x="1465" y="26"/>
                  <a:pt x="965" y="2"/>
                </a:cubicBezTo>
                <a:cubicBezTo>
                  <a:pt x="950" y="1"/>
                  <a:pt x="935" y="1"/>
                  <a:pt x="920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5" name="Google Shape;2255;p35"/>
          <p:cNvSpPr/>
          <p:nvPr/>
        </p:nvSpPr>
        <p:spPr>
          <a:xfrm>
            <a:off x="1774696" y="4622695"/>
            <a:ext cx="218836" cy="218836"/>
          </a:xfrm>
          <a:custGeom>
            <a:avLst/>
            <a:gdLst/>
            <a:ahLst/>
            <a:cxnLst/>
            <a:rect l="l" t="t" r="r" b="b"/>
            <a:pathLst>
              <a:path w="1787" h="1787" extrusionOk="0">
                <a:moveTo>
                  <a:pt x="893" y="0"/>
                </a:moveTo>
                <a:cubicBezTo>
                  <a:pt x="393" y="0"/>
                  <a:pt x="0" y="393"/>
                  <a:pt x="0" y="893"/>
                </a:cubicBezTo>
                <a:cubicBezTo>
                  <a:pt x="0" y="1381"/>
                  <a:pt x="393" y="1786"/>
                  <a:pt x="893" y="1786"/>
                </a:cubicBezTo>
                <a:cubicBezTo>
                  <a:pt x="1393" y="1786"/>
                  <a:pt x="1786" y="1381"/>
                  <a:pt x="1786" y="893"/>
                </a:cubicBezTo>
                <a:cubicBezTo>
                  <a:pt x="1786" y="393"/>
                  <a:pt x="1393" y="0"/>
                  <a:pt x="89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6" name="Google Shape;2256;p35"/>
          <p:cNvSpPr/>
          <p:nvPr/>
        </p:nvSpPr>
        <p:spPr>
          <a:xfrm>
            <a:off x="1207579" y="4622698"/>
            <a:ext cx="218836" cy="218836"/>
          </a:xfrm>
          <a:custGeom>
            <a:avLst/>
            <a:gdLst/>
            <a:ahLst/>
            <a:cxnLst/>
            <a:rect l="l" t="t" r="r" b="b"/>
            <a:pathLst>
              <a:path w="1787" h="1787" extrusionOk="0">
                <a:moveTo>
                  <a:pt x="893" y="1"/>
                </a:moveTo>
                <a:cubicBezTo>
                  <a:pt x="393" y="1"/>
                  <a:pt x="0" y="394"/>
                  <a:pt x="0" y="894"/>
                </a:cubicBezTo>
                <a:cubicBezTo>
                  <a:pt x="0" y="1394"/>
                  <a:pt x="393" y="1787"/>
                  <a:pt x="893" y="1787"/>
                </a:cubicBezTo>
                <a:cubicBezTo>
                  <a:pt x="1393" y="1787"/>
                  <a:pt x="1786" y="1394"/>
                  <a:pt x="1786" y="894"/>
                </a:cubicBezTo>
                <a:cubicBezTo>
                  <a:pt x="1786" y="394"/>
                  <a:pt x="1393" y="1"/>
                  <a:pt x="89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7" name="Google Shape;2257;p35"/>
          <p:cNvSpPr/>
          <p:nvPr/>
        </p:nvSpPr>
        <p:spPr>
          <a:xfrm>
            <a:off x="743824" y="4892476"/>
            <a:ext cx="220306" cy="220183"/>
          </a:xfrm>
          <a:custGeom>
            <a:avLst/>
            <a:gdLst/>
            <a:ahLst/>
            <a:cxnLst/>
            <a:rect l="l" t="t" r="r" b="b"/>
            <a:pathLst>
              <a:path w="1799" h="1798" extrusionOk="0">
                <a:moveTo>
                  <a:pt x="893" y="0"/>
                </a:moveTo>
                <a:cubicBezTo>
                  <a:pt x="405" y="0"/>
                  <a:pt x="0" y="405"/>
                  <a:pt x="0" y="893"/>
                </a:cubicBezTo>
                <a:cubicBezTo>
                  <a:pt x="0" y="1393"/>
                  <a:pt x="405" y="1798"/>
                  <a:pt x="893" y="1798"/>
                </a:cubicBezTo>
                <a:cubicBezTo>
                  <a:pt x="1394" y="1798"/>
                  <a:pt x="1798" y="1393"/>
                  <a:pt x="1798" y="893"/>
                </a:cubicBezTo>
                <a:cubicBezTo>
                  <a:pt x="1798" y="405"/>
                  <a:pt x="1394" y="0"/>
                  <a:pt x="89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8" name="Google Shape;2258;p35"/>
          <p:cNvSpPr/>
          <p:nvPr/>
        </p:nvSpPr>
        <p:spPr>
          <a:xfrm>
            <a:off x="606791" y="4323769"/>
            <a:ext cx="218836" cy="220306"/>
          </a:xfrm>
          <a:custGeom>
            <a:avLst/>
            <a:gdLst/>
            <a:ahLst/>
            <a:cxnLst/>
            <a:rect l="l" t="t" r="r" b="b"/>
            <a:pathLst>
              <a:path w="1787" h="1799" extrusionOk="0">
                <a:moveTo>
                  <a:pt x="893" y="1"/>
                </a:moveTo>
                <a:cubicBezTo>
                  <a:pt x="393" y="1"/>
                  <a:pt x="0" y="405"/>
                  <a:pt x="0" y="905"/>
                </a:cubicBezTo>
                <a:cubicBezTo>
                  <a:pt x="0" y="1394"/>
                  <a:pt x="393" y="1798"/>
                  <a:pt x="893" y="1798"/>
                </a:cubicBezTo>
                <a:cubicBezTo>
                  <a:pt x="1393" y="1798"/>
                  <a:pt x="1786" y="1394"/>
                  <a:pt x="1786" y="905"/>
                </a:cubicBezTo>
                <a:cubicBezTo>
                  <a:pt x="1786" y="405"/>
                  <a:pt x="1393" y="1"/>
                  <a:pt x="89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6" userDrawn="1">
  <p:cSld name="CUSTOM_22">
    <p:bg>
      <p:bgPr>
        <a:solidFill>
          <a:schemeClr val="lt1"/>
        </a:solidFill>
        <a:effectLst/>
      </p:bgPr>
    </p:bg>
    <p:spTree>
      <p:nvGrpSpPr>
        <p:cNvPr id="1" name="Shape 2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60" name="Google Shape;2260;p36"/>
          <p:cNvGrpSpPr/>
          <p:nvPr/>
        </p:nvGrpSpPr>
        <p:grpSpPr>
          <a:xfrm rot="20519934" flipH="1">
            <a:off x="3725205" y="-369709"/>
            <a:ext cx="5548522" cy="2056710"/>
            <a:chOff x="-418397" y="-193463"/>
            <a:chExt cx="3017987" cy="1232123"/>
          </a:xfrm>
        </p:grpSpPr>
        <p:sp>
          <p:nvSpPr>
            <p:cNvPr id="2261" name="Google Shape;2261;p36"/>
            <p:cNvSpPr/>
            <p:nvPr/>
          </p:nvSpPr>
          <p:spPr>
            <a:xfrm rot="-683092" flipH="1">
              <a:off x="2188164" y="-193463"/>
              <a:ext cx="375741" cy="548118"/>
            </a:xfrm>
            <a:custGeom>
              <a:avLst/>
              <a:gdLst/>
              <a:ahLst/>
              <a:cxnLst/>
              <a:rect l="l" t="t" r="r" b="b"/>
              <a:pathLst>
                <a:path w="2025" h="2954" extrusionOk="0">
                  <a:moveTo>
                    <a:pt x="24" y="1"/>
                  </a:moveTo>
                  <a:lnTo>
                    <a:pt x="12" y="1477"/>
                  </a:lnTo>
                  <a:lnTo>
                    <a:pt x="0" y="2953"/>
                  </a:lnTo>
                  <a:lnTo>
                    <a:pt x="1012" y="1882"/>
                  </a:lnTo>
                  <a:lnTo>
                    <a:pt x="2024" y="822"/>
                  </a:lnTo>
                  <a:lnTo>
                    <a:pt x="1024" y="405"/>
                  </a:lnTo>
                  <a:lnTo>
                    <a:pt x="2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2" name="Google Shape;2262;p36"/>
            <p:cNvSpPr/>
            <p:nvPr/>
          </p:nvSpPr>
          <p:spPr>
            <a:xfrm rot="-683092" flipH="1">
              <a:off x="1454601" y="231882"/>
              <a:ext cx="393554" cy="534758"/>
            </a:xfrm>
            <a:custGeom>
              <a:avLst/>
              <a:gdLst/>
              <a:ahLst/>
              <a:cxnLst/>
              <a:rect l="l" t="t" r="r" b="b"/>
              <a:pathLst>
                <a:path w="2121" h="2882" extrusionOk="0">
                  <a:moveTo>
                    <a:pt x="1" y="0"/>
                  </a:moveTo>
                  <a:lnTo>
                    <a:pt x="299" y="1441"/>
                  </a:lnTo>
                  <a:lnTo>
                    <a:pt x="596" y="2881"/>
                  </a:lnTo>
                  <a:lnTo>
                    <a:pt x="1358" y="1619"/>
                  </a:lnTo>
                  <a:lnTo>
                    <a:pt x="2120" y="357"/>
                  </a:lnTo>
                  <a:lnTo>
                    <a:pt x="1061" y="17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3" name="Google Shape;2263;p36"/>
            <p:cNvSpPr/>
            <p:nvPr/>
          </p:nvSpPr>
          <p:spPr>
            <a:xfrm rot="-683092" flipH="1">
              <a:off x="569935" y="467700"/>
              <a:ext cx="400048" cy="519357"/>
            </a:xfrm>
            <a:custGeom>
              <a:avLst/>
              <a:gdLst/>
              <a:ahLst/>
              <a:cxnLst/>
              <a:rect l="l" t="t" r="r" b="b"/>
              <a:pathLst>
                <a:path w="2156" h="2799" extrusionOk="0">
                  <a:moveTo>
                    <a:pt x="2156" y="1"/>
                  </a:moveTo>
                  <a:lnTo>
                    <a:pt x="1084" y="60"/>
                  </a:lnTo>
                  <a:lnTo>
                    <a:pt x="1" y="120"/>
                  </a:lnTo>
                  <a:lnTo>
                    <a:pt x="620" y="1465"/>
                  </a:lnTo>
                  <a:lnTo>
                    <a:pt x="1227" y="2799"/>
                  </a:lnTo>
                  <a:lnTo>
                    <a:pt x="1691" y="1406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4" name="Google Shape;2264;p36"/>
            <p:cNvSpPr/>
            <p:nvPr/>
          </p:nvSpPr>
          <p:spPr>
            <a:xfrm rot="-683092" flipH="1">
              <a:off x="1860122" y="44545"/>
              <a:ext cx="313952" cy="446436"/>
            </a:xfrm>
            <a:custGeom>
              <a:avLst/>
              <a:gdLst/>
              <a:ahLst/>
              <a:cxnLst/>
              <a:rect l="l" t="t" r="r" b="b"/>
              <a:pathLst>
                <a:path w="1692" h="2406" extrusionOk="0">
                  <a:moveTo>
                    <a:pt x="0" y="1"/>
                  </a:moveTo>
                  <a:lnTo>
                    <a:pt x="96" y="1203"/>
                  </a:lnTo>
                  <a:lnTo>
                    <a:pt x="191" y="2406"/>
                  </a:lnTo>
                  <a:lnTo>
                    <a:pt x="941" y="1453"/>
                  </a:lnTo>
                  <a:lnTo>
                    <a:pt x="1691" y="501"/>
                  </a:lnTo>
                  <a:lnTo>
                    <a:pt x="846" y="25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5" name="Google Shape;2265;p36"/>
            <p:cNvSpPr/>
            <p:nvPr/>
          </p:nvSpPr>
          <p:spPr>
            <a:xfrm rot="-683092" flipH="1">
              <a:off x="-273956" y="497222"/>
              <a:ext cx="386874" cy="541438"/>
            </a:xfrm>
            <a:custGeom>
              <a:avLst/>
              <a:gdLst/>
              <a:ahLst/>
              <a:cxnLst/>
              <a:rect l="l" t="t" r="r" b="b"/>
              <a:pathLst>
                <a:path w="2085" h="2918" extrusionOk="0">
                  <a:moveTo>
                    <a:pt x="2084" y="1"/>
                  </a:moveTo>
                  <a:lnTo>
                    <a:pt x="1048" y="262"/>
                  </a:lnTo>
                  <a:lnTo>
                    <a:pt x="1" y="524"/>
                  </a:lnTo>
                  <a:lnTo>
                    <a:pt x="846" y="1727"/>
                  </a:lnTo>
                  <a:lnTo>
                    <a:pt x="1703" y="2918"/>
                  </a:lnTo>
                  <a:lnTo>
                    <a:pt x="1894" y="1465"/>
                  </a:lnTo>
                  <a:lnTo>
                    <a:pt x="208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6" name="Google Shape;2266;p36"/>
            <p:cNvSpPr/>
            <p:nvPr/>
          </p:nvSpPr>
          <p:spPr>
            <a:xfrm rot="-683092" flipH="1">
              <a:off x="1079178" y="387190"/>
              <a:ext cx="327126" cy="417861"/>
            </a:xfrm>
            <a:custGeom>
              <a:avLst/>
              <a:gdLst/>
              <a:ahLst/>
              <a:cxnLst/>
              <a:rect l="l" t="t" r="r" b="b"/>
              <a:pathLst>
                <a:path w="1763" h="2252" extrusionOk="0">
                  <a:moveTo>
                    <a:pt x="1" y="1"/>
                  </a:moveTo>
                  <a:lnTo>
                    <a:pt x="429" y="1120"/>
                  </a:lnTo>
                  <a:lnTo>
                    <a:pt x="870" y="2251"/>
                  </a:lnTo>
                  <a:lnTo>
                    <a:pt x="1322" y="1132"/>
                  </a:lnTo>
                  <a:lnTo>
                    <a:pt x="1763" y="13"/>
                  </a:lnTo>
                  <a:lnTo>
                    <a:pt x="88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7" name="Google Shape;2267;p36"/>
            <p:cNvSpPr/>
            <p:nvPr/>
          </p:nvSpPr>
          <p:spPr>
            <a:xfrm rot="-683092" flipH="1">
              <a:off x="167550" y="519240"/>
              <a:ext cx="327126" cy="433076"/>
            </a:xfrm>
            <a:custGeom>
              <a:avLst/>
              <a:gdLst/>
              <a:ahLst/>
              <a:cxnLst/>
              <a:rect l="l" t="t" r="r" b="b"/>
              <a:pathLst>
                <a:path w="1763" h="2334" extrusionOk="0">
                  <a:moveTo>
                    <a:pt x="1763" y="0"/>
                  </a:moveTo>
                  <a:lnTo>
                    <a:pt x="882" y="95"/>
                  </a:lnTo>
                  <a:lnTo>
                    <a:pt x="1" y="203"/>
                  </a:lnTo>
                  <a:lnTo>
                    <a:pt x="584" y="1274"/>
                  </a:lnTo>
                  <a:lnTo>
                    <a:pt x="1156" y="2334"/>
                  </a:lnTo>
                  <a:lnTo>
                    <a:pt x="1453" y="1167"/>
                  </a:lnTo>
                  <a:lnTo>
                    <a:pt x="176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8" name="Google Shape;2268;p36"/>
            <p:cNvSpPr/>
            <p:nvPr/>
          </p:nvSpPr>
          <p:spPr>
            <a:xfrm rot="20916908" flipH="1">
              <a:off x="-418397" y="38094"/>
              <a:ext cx="3017987" cy="384833"/>
            </a:xfrm>
            <a:custGeom>
              <a:avLst/>
              <a:gdLst/>
              <a:ahLst/>
              <a:cxnLst/>
              <a:rect l="l" t="t" r="r" b="b"/>
              <a:pathLst>
                <a:path w="16265" h="2074" extrusionOk="0">
                  <a:moveTo>
                    <a:pt x="96" y="0"/>
                  </a:moveTo>
                  <a:lnTo>
                    <a:pt x="1" y="167"/>
                  </a:lnTo>
                  <a:cubicBezTo>
                    <a:pt x="44" y="193"/>
                    <a:pt x="3462" y="2073"/>
                    <a:pt x="9186" y="2073"/>
                  </a:cubicBezTo>
                  <a:cubicBezTo>
                    <a:pt x="11260" y="2073"/>
                    <a:pt x="13636" y="1827"/>
                    <a:pt x="16265" y="1155"/>
                  </a:cubicBezTo>
                  <a:lnTo>
                    <a:pt x="16217" y="965"/>
                  </a:lnTo>
                  <a:cubicBezTo>
                    <a:pt x="13599" y="1632"/>
                    <a:pt x="11235" y="1877"/>
                    <a:pt x="9175" y="1877"/>
                  </a:cubicBezTo>
                  <a:cubicBezTo>
                    <a:pt x="3511" y="1877"/>
                    <a:pt x="140" y="27"/>
                    <a:pt x="9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70" name="Google Shape;2270;p36"/>
          <p:cNvSpPr/>
          <p:nvPr/>
        </p:nvSpPr>
        <p:spPr>
          <a:xfrm flipH="1">
            <a:off x="284922" y="236596"/>
            <a:ext cx="3408522" cy="3247935"/>
          </a:xfrm>
          <a:custGeom>
            <a:avLst/>
            <a:gdLst/>
            <a:ahLst/>
            <a:cxnLst/>
            <a:rect l="l" t="t" r="r" b="b"/>
            <a:pathLst>
              <a:path w="38053" h="23170" extrusionOk="0">
                <a:moveTo>
                  <a:pt x="37981" y="0"/>
                </a:moveTo>
                <a:cubicBezTo>
                  <a:pt x="37969" y="0"/>
                  <a:pt x="16145" y="488"/>
                  <a:pt x="13966" y="655"/>
                </a:cubicBezTo>
                <a:cubicBezTo>
                  <a:pt x="12490" y="774"/>
                  <a:pt x="751" y="643"/>
                  <a:pt x="751" y="822"/>
                </a:cubicBezTo>
                <a:cubicBezTo>
                  <a:pt x="751" y="1024"/>
                  <a:pt x="0" y="15312"/>
                  <a:pt x="72" y="18550"/>
                </a:cubicBezTo>
                <a:cubicBezTo>
                  <a:pt x="203" y="23170"/>
                  <a:pt x="108" y="22836"/>
                  <a:pt x="203" y="22991"/>
                </a:cubicBezTo>
                <a:cubicBezTo>
                  <a:pt x="237" y="23042"/>
                  <a:pt x="2787" y="23060"/>
                  <a:pt x="6451" y="23060"/>
                </a:cubicBezTo>
                <a:cubicBezTo>
                  <a:pt x="14885" y="23060"/>
                  <a:pt x="29225" y="22966"/>
                  <a:pt x="32376" y="22966"/>
                </a:cubicBezTo>
                <a:cubicBezTo>
                  <a:pt x="32619" y="22966"/>
                  <a:pt x="32795" y="22966"/>
                  <a:pt x="32897" y="22967"/>
                </a:cubicBezTo>
                <a:cubicBezTo>
                  <a:pt x="33243" y="22967"/>
                  <a:pt x="37993" y="22753"/>
                  <a:pt x="38005" y="22682"/>
                </a:cubicBezTo>
                <a:cubicBezTo>
                  <a:pt x="38053" y="18455"/>
                  <a:pt x="37993" y="191"/>
                  <a:pt x="3798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" name="مجموعة 2">
            <a:extLst>
              <a:ext uri="{FF2B5EF4-FFF2-40B4-BE49-F238E27FC236}">
                <a16:creationId xmlns:a16="http://schemas.microsoft.com/office/drawing/2014/main" id="{5FA4EDA2-3A9B-456E-90B4-A92DEC09F4E1}"/>
              </a:ext>
            </a:extLst>
          </p:cNvPr>
          <p:cNvGrpSpPr/>
          <p:nvPr userDrawn="1"/>
        </p:nvGrpSpPr>
        <p:grpSpPr>
          <a:xfrm>
            <a:off x="339272" y="363349"/>
            <a:ext cx="3154155" cy="3048445"/>
            <a:chOff x="638526" y="1513164"/>
            <a:chExt cx="3985456" cy="3268640"/>
          </a:xfrm>
        </p:grpSpPr>
        <p:sp>
          <p:nvSpPr>
            <p:cNvPr id="2271" name="Google Shape;2271;p36"/>
            <p:cNvSpPr/>
            <p:nvPr/>
          </p:nvSpPr>
          <p:spPr>
            <a:xfrm rot="156152">
              <a:off x="638526" y="1542326"/>
              <a:ext cx="746299" cy="3186660"/>
            </a:xfrm>
            <a:custGeom>
              <a:avLst/>
              <a:gdLst/>
              <a:ahLst/>
              <a:cxnLst/>
              <a:rect l="l" t="t" r="r" b="b"/>
              <a:pathLst>
                <a:path w="1954" h="5989" extrusionOk="0">
                  <a:moveTo>
                    <a:pt x="310" y="0"/>
                  </a:moveTo>
                  <a:cubicBezTo>
                    <a:pt x="239" y="0"/>
                    <a:pt x="167" y="0"/>
                    <a:pt x="96" y="12"/>
                  </a:cubicBezTo>
                  <a:cubicBezTo>
                    <a:pt x="0" y="369"/>
                    <a:pt x="60" y="762"/>
                    <a:pt x="298" y="1036"/>
                  </a:cubicBezTo>
                  <a:cubicBezTo>
                    <a:pt x="453" y="1214"/>
                    <a:pt x="667" y="1334"/>
                    <a:pt x="870" y="1453"/>
                  </a:cubicBezTo>
                  <a:cubicBezTo>
                    <a:pt x="941" y="1488"/>
                    <a:pt x="1012" y="1536"/>
                    <a:pt x="1084" y="1584"/>
                  </a:cubicBezTo>
                  <a:cubicBezTo>
                    <a:pt x="1263" y="1691"/>
                    <a:pt x="1560" y="1917"/>
                    <a:pt x="1548" y="2203"/>
                  </a:cubicBezTo>
                  <a:cubicBezTo>
                    <a:pt x="1536" y="2488"/>
                    <a:pt x="1239" y="2691"/>
                    <a:pt x="929" y="2893"/>
                  </a:cubicBezTo>
                  <a:cubicBezTo>
                    <a:pt x="584" y="3131"/>
                    <a:pt x="227" y="3369"/>
                    <a:pt x="250" y="3774"/>
                  </a:cubicBezTo>
                  <a:cubicBezTo>
                    <a:pt x="262" y="4060"/>
                    <a:pt x="465" y="4310"/>
                    <a:pt x="846" y="4524"/>
                  </a:cubicBezTo>
                  <a:cubicBezTo>
                    <a:pt x="893" y="4548"/>
                    <a:pt x="941" y="4572"/>
                    <a:pt x="989" y="4596"/>
                  </a:cubicBezTo>
                  <a:cubicBezTo>
                    <a:pt x="1215" y="4715"/>
                    <a:pt x="1417" y="4822"/>
                    <a:pt x="1548" y="5001"/>
                  </a:cubicBezTo>
                  <a:cubicBezTo>
                    <a:pt x="1763" y="5310"/>
                    <a:pt x="1644" y="5715"/>
                    <a:pt x="1441" y="5989"/>
                  </a:cubicBezTo>
                  <a:lnTo>
                    <a:pt x="1691" y="5989"/>
                  </a:lnTo>
                  <a:cubicBezTo>
                    <a:pt x="1882" y="5667"/>
                    <a:pt x="1953" y="5227"/>
                    <a:pt x="1715" y="4882"/>
                  </a:cubicBezTo>
                  <a:cubicBezTo>
                    <a:pt x="1560" y="4655"/>
                    <a:pt x="1322" y="4536"/>
                    <a:pt x="1096" y="4417"/>
                  </a:cubicBezTo>
                  <a:cubicBezTo>
                    <a:pt x="1048" y="4393"/>
                    <a:pt x="1001" y="4370"/>
                    <a:pt x="953" y="4334"/>
                  </a:cubicBezTo>
                  <a:cubicBezTo>
                    <a:pt x="727" y="4215"/>
                    <a:pt x="465" y="4024"/>
                    <a:pt x="453" y="3774"/>
                  </a:cubicBezTo>
                  <a:cubicBezTo>
                    <a:pt x="441" y="3477"/>
                    <a:pt x="739" y="3274"/>
                    <a:pt x="1048" y="3072"/>
                  </a:cubicBezTo>
                  <a:cubicBezTo>
                    <a:pt x="1382" y="2846"/>
                    <a:pt x="1739" y="2607"/>
                    <a:pt x="1751" y="2215"/>
                  </a:cubicBezTo>
                  <a:cubicBezTo>
                    <a:pt x="1774" y="1822"/>
                    <a:pt x="1417" y="1536"/>
                    <a:pt x="1203" y="1405"/>
                  </a:cubicBezTo>
                  <a:cubicBezTo>
                    <a:pt x="1132" y="1357"/>
                    <a:pt x="1048" y="1310"/>
                    <a:pt x="977" y="1274"/>
                  </a:cubicBezTo>
                  <a:cubicBezTo>
                    <a:pt x="774" y="1155"/>
                    <a:pt x="584" y="1060"/>
                    <a:pt x="453" y="893"/>
                  </a:cubicBezTo>
                  <a:cubicBezTo>
                    <a:pt x="250" y="655"/>
                    <a:pt x="203" y="310"/>
                    <a:pt x="310" y="0"/>
                  </a:cubicBezTo>
                  <a:close/>
                </a:path>
              </a:pathLst>
            </a:custGeom>
            <a:solidFill>
              <a:srgbClr val="FFFFFF">
                <a:alpha val="2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2" name="Google Shape;2272;p36"/>
            <p:cNvSpPr/>
            <p:nvPr/>
          </p:nvSpPr>
          <p:spPr>
            <a:xfrm rot="156152">
              <a:off x="1281056" y="1513164"/>
              <a:ext cx="755083" cy="3225502"/>
            </a:xfrm>
            <a:custGeom>
              <a:avLst/>
              <a:gdLst/>
              <a:ahLst/>
              <a:cxnLst/>
              <a:rect l="l" t="t" r="r" b="b"/>
              <a:pathLst>
                <a:path w="1977" h="6062" extrusionOk="0">
                  <a:moveTo>
                    <a:pt x="155" y="1"/>
                  </a:moveTo>
                  <a:cubicBezTo>
                    <a:pt x="0" y="394"/>
                    <a:pt x="60" y="834"/>
                    <a:pt x="310" y="1132"/>
                  </a:cubicBezTo>
                  <a:cubicBezTo>
                    <a:pt x="476" y="1310"/>
                    <a:pt x="691" y="1430"/>
                    <a:pt x="893" y="1549"/>
                  </a:cubicBezTo>
                  <a:cubicBezTo>
                    <a:pt x="965" y="1596"/>
                    <a:pt x="1036" y="1632"/>
                    <a:pt x="1108" y="1680"/>
                  </a:cubicBezTo>
                  <a:cubicBezTo>
                    <a:pt x="1286" y="1787"/>
                    <a:pt x="1584" y="2013"/>
                    <a:pt x="1560" y="2299"/>
                  </a:cubicBezTo>
                  <a:cubicBezTo>
                    <a:pt x="1548" y="2596"/>
                    <a:pt x="1262" y="2787"/>
                    <a:pt x="953" y="2989"/>
                  </a:cubicBezTo>
                  <a:cubicBezTo>
                    <a:pt x="607" y="3227"/>
                    <a:pt x="250" y="3465"/>
                    <a:pt x="274" y="3882"/>
                  </a:cubicBezTo>
                  <a:cubicBezTo>
                    <a:pt x="286" y="4156"/>
                    <a:pt x="488" y="4406"/>
                    <a:pt x="869" y="4620"/>
                  </a:cubicBezTo>
                  <a:cubicBezTo>
                    <a:pt x="917" y="4644"/>
                    <a:pt x="965" y="4668"/>
                    <a:pt x="1012" y="4692"/>
                  </a:cubicBezTo>
                  <a:cubicBezTo>
                    <a:pt x="1238" y="4811"/>
                    <a:pt x="1441" y="4918"/>
                    <a:pt x="1572" y="5097"/>
                  </a:cubicBezTo>
                  <a:cubicBezTo>
                    <a:pt x="1774" y="5394"/>
                    <a:pt x="1667" y="5799"/>
                    <a:pt x="1477" y="6061"/>
                  </a:cubicBezTo>
                  <a:lnTo>
                    <a:pt x="1727" y="6061"/>
                  </a:lnTo>
                  <a:cubicBezTo>
                    <a:pt x="1905" y="5740"/>
                    <a:pt x="1977" y="5323"/>
                    <a:pt x="1739" y="4978"/>
                  </a:cubicBezTo>
                  <a:cubicBezTo>
                    <a:pt x="1584" y="4763"/>
                    <a:pt x="1346" y="4632"/>
                    <a:pt x="1108" y="4513"/>
                  </a:cubicBezTo>
                  <a:cubicBezTo>
                    <a:pt x="1060" y="4489"/>
                    <a:pt x="1012" y="4466"/>
                    <a:pt x="965" y="4442"/>
                  </a:cubicBezTo>
                  <a:cubicBezTo>
                    <a:pt x="750" y="4323"/>
                    <a:pt x="488" y="4120"/>
                    <a:pt x="476" y="3870"/>
                  </a:cubicBezTo>
                  <a:cubicBezTo>
                    <a:pt x="465" y="3573"/>
                    <a:pt x="762" y="3370"/>
                    <a:pt x="1072" y="3168"/>
                  </a:cubicBezTo>
                  <a:cubicBezTo>
                    <a:pt x="1405" y="2942"/>
                    <a:pt x="1750" y="2703"/>
                    <a:pt x="1774" y="2311"/>
                  </a:cubicBezTo>
                  <a:cubicBezTo>
                    <a:pt x="1786" y="1918"/>
                    <a:pt x="1429" y="1632"/>
                    <a:pt x="1215" y="1501"/>
                  </a:cubicBezTo>
                  <a:cubicBezTo>
                    <a:pt x="1143" y="1453"/>
                    <a:pt x="1072" y="1418"/>
                    <a:pt x="988" y="1370"/>
                  </a:cubicBezTo>
                  <a:cubicBezTo>
                    <a:pt x="798" y="1263"/>
                    <a:pt x="607" y="1156"/>
                    <a:pt x="476" y="1001"/>
                  </a:cubicBezTo>
                  <a:cubicBezTo>
                    <a:pt x="250" y="727"/>
                    <a:pt x="215" y="334"/>
                    <a:pt x="381" y="1"/>
                  </a:cubicBezTo>
                  <a:close/>
                </a:path>
              </a:pathLst>
            </a:custGeom>
            <a:solidFill>
              <a:srgbClr val="FFFFFF">
                <a:alpha val="2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3" name="Google Shape;2273;p36"/>
            <p:cNvSpPr/>
            <p:nvPr/>
          </p:nvSpPr>
          <p:spPr>
            <a:xfrm rot="156152">
              <a:off x="1931204" y="1516518"/>
              <a:ext cx="750882" cy="3237740"/>
            </a:xfrm>
            <a:custGeom>
              <a:avLst/>
              <a:gdLst/>
              <a:ahLst/>
              <a:cxnLst/>
              <a:rect l="l" t="t" r="r" b="b"/>
              <a:pathLst>
                <a:path w="1966" h="6085" extrusionOk="0">
                  <a:moveTo>
                    <a:pt x="168" y="0"/>
                  </a:moveTo>
                  <a:cubicBezTo>
                    <a:pt x="1" y="393"/>
                    <a:pt x="48" y="857"/>
                    <a:pt x="310" y="1167"/>
                  </a:cubicBezTo>
                  <a:cubicBezTo>
                    <a:pt x="477" y="1357"/>
                    <a:pt x="691" y="1476"/>
                    <a:pt x="894" y="1595"/>
                  </a:cubicBezTo>
                  <a:cubicBezTo>
                    <a:pt x="965" y="1631"/>
                    <a:pt x="1037" y="1667"/>
                    <a:pt x="1108" y="1715"/>
                  </a:cubicBezTo>
                  <a:cubicBezTo>
                    <a:pt x="1287" y="1822"/>
                    <a:pt x="1572" y="2048"/>
                    <a:pt x="1561" y="2346"/>
                  </a:cubicBezTo>
                  <a:cubicBezTo>
                    <a:pt x="1549" y="2631"/>
                    <a:pt x="1263" y="2822"/>
                    <a:pt x="953" y="3036"/>
                  </a:cubicBezTo>
                  <a:cubicBezTo>
                    <a:pt x="608" y="3262"/>
                    <a:pt x="239" y="3512"/>
                    <a:pt x="263" y="3917"/>
                  </a:cubicBezTo>
                  <a:cubicBezTo>
                    <a:pt x="287" y="4191"/>
                    <a:pt x="489" y="4441"/>
                    <a:pt x="870" y="4655"/>
                  </a:cubicBezTo>
                  <a:cubicBezTo>
                    <a:pt x="918" y="4679"/>
                    <a:pt x="965" y="4703"/>
                    <a:pt x="1013" y="4739"/>
                  </a:cubicBezTo>
                  <a:cubicBezTo>
                    <a:pt x="1227" y="4846"/>
                    <a:pt x="1441" y="4953"/>
                    <a:pt x="1561" y="5132"/>
                  </a:cubicBezTo>
                  <a:cubicBezTo>
                    <a:pt x="1763" y="5429"/>
                    <a:pt x="1680" y="5822"/>
                    <a:pt x="1489" y="6084"/>
                  </a:cubicBezTo>
                  <a:lnTo>
                    <a:pt x="1739" y="6084"/>
                  </a:lnTo>
                  <a:cubicBezTo>
                    <a:pt x="1906" y="5763"/>
                    <a:pt x="1965" y="5346"/>
                    <a:pt x="1739" y="5024"/>
                  </a:cubicBezTo>
                  <a:cubicBezTo>
                    <a:pt x="1584" y="4798"/>
                    <a:pt x="1346" y="4679"/>
                    <a:pt x="1108" y="4548"/>
                  </a:cubicBezTo>
                  <a:cubicBezTo>
                    <a:pt x="1060" y="4524"/>
                    <a:pt x="1013" y="4501"/>
                    <a:pt x="965" y="4477"/>
                  </a:cubicBezTo>
                  <a:cubicBezTo>
                    <a:pt x="751" y="4358"/>
                    <a:pt x="489" y="4167"/>
                    <a:pt x="477" y="3905"/>
                  </a:cubicBezTo>
                  <a:cubicBezTo>
                    <a:pt x="465" y="3620"/>
                    <a:pt x="751" y="3417"/>
                    <a:pt x="1072" y="3203"/>
                  </a:cubicBezTo>
                  <a:cubicBezTo>
                    <a:pt x="1406" y="2977"/>
                    <a:pt x="1751" y="2750"/>
                    <a:pt x="1775" y="2357"/>
                  </a:cubicBezTo>
                  <a:cubicBezTo>
                    <a:pt x="1787" y="1965"/>
                    <a:pt x="1430" y="1679"/>
                    <a:pt x="1215" y="1548"/>
                  </a:cubicBezTo>
                  <a:cubicBezTo>
                    <a:pt x="1144" y="1500"/>
                    <a:pt x="1072" y="1453"/>
                    <a:pt x="1001" y="1417"/>
                  </a:cubicBezTo>
                  <a:cubicBezTo>
                    <a:pt x="799" y="1298"/>
                    <a:pt x="608" y="1191"/>
                    <a:pt x="477" y="1036"/>
                  </a:cubicBezTo>
                  <a:cubicBezTo>
                    <a:pt x="239" y="762"/>
                    <a:pt x="215" y="345"/>
                    <a:pt x="394" y="0"/>
                  </a:cubicBezTo>
                  <a:close/>
                </a:path>
              </a:pathLst>
            </a:custGeom>
            <a:solidFill>
              <a:srgbClr val="FFFFFF">
                <a:alpha val="2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4" name="Google Shape;2274;p36"/>
            <p:cNvSpPr/>
            <p:nvPr/>
          </p:nvSpPr>
          <p:spPr>
            <a:xfrm rot="156152">
              <a:off x="2577363" y="1519272"/>
              <a:ext cx="750882" cy="3244125"/>
            </a:xfrm>
            <a:custGeom>
              <a:avLst/>
              <a:gdLst/>
              <a:ahLst/>
              <a:cxnLst/>
              <a:rect l="l" t="t" r="r" b="b"/>
              <a:pathLst>
                <a:path w="1966" h="6097" extrusionOk="0">
                  <a:moveTo>
                    <a:pt x="417" y="0"/>
                  </a:moveTo>
                  <a:lnTo>
                    <a:pt x="417" y="0"/>
                  </a:lnTo>
                  <a:cubicBezTo>
                    <a:pt x="346" y="12"/>
                    <a:pt x="262" y="12"/>
                    <a:pt x="191" y="12"/>
                  </a:cubicBezTo>
                  <a:cubicBezTo>
                    <a:pt x="1" y="417"/>
                    <a:pt x="60" y="893"/>
                    <a:pt x="322" y="1203"/>
                  </a:cubicBezTo>
                  <a:cubicBezTo>
                    <a:pt x="477" y="1393"/>
                    <a:pt x="691" y="1512"/>
                    <a:pt x="905" y="1631"/>
                  </a:cubicBezTo>
                  <a:cubicBezTo>
                    <a:pt x="977" y="1667"/>
                    <a:pt x="1048" y="1715"/>
                    <a:pt x="1120" y="1751"/>
                  </a:cubicBezTo>
                  <a:cubicBezTo>
                    <a:pt x="1298" y="1870"/>
                    <a:pt x="1584" y="2096"/>
                    <a:pt x="1572" y="2382"/>
                  </a:cubicBezTo>
                  <a:cubicBezTo>
                    <a:pt x="1560" y="2667"/>
                    <a:pt x="1274" y="2870"/>
                    <a:pt x="965" y="3072"/>
                  </a:cubicBezTo>
                  <a:cubicBezTo>
                    <a:pt x="620" y="3310"/>
                    <a:pt x="251" y="3548"/>
                    <a:pt x="274" y="3953"/>
                  </a:cubicBezTo>
                  <a:cubicBezTo>
                    <a:pt x="286" y="4239"/>
                    <a:pt x="489" y="4489"/>
                    <a:pt x="882" y="4703"/>
                  </a:cubicBezTo>
                  <a:cubicBezTo>
                    <a:pt x="929" y="4727"/>
                    <a:pt x="977" y="4751"/>
                    <a:pt x="1024" y="4775"/>
                  </a:cubicBezTo>
                  <a:cubicBezTo>
                    <a:pt x="1239" y="4894"/>
                    <a:pt x="1453" y="5001"/>
                    <a:pt x="1572" y="5180"/>
                  </a:cubicBezTo>
                  <a:cubicBezTo>
                    <a:pt x="1775" y="5465"/>
                    <a:pt x="1691" y="5834"/>
                    <a:pt x="1513" y="6096"/>
                  </a:cubicBezTo>
                  <a:lnTo>
                    <a:pt x="1751" y="6096"/>
                  </a:lnTo>
                  <a:cubicBezTo>
                    <a:pt x="1917" y="5787"/>
                    <a:pt x="1965" y="5382"/>
                    <a:pt x="1751" y="5060"/>
                  </a:cubicBezTo>
                  <a:cubicBezTo>
                    <a:pt x="1596" y="4834"/>
                    <a:pt x="1346" y="4715"/>
                    <a:pt x="1120" y="4596"/>
                  </a:cubicBezTo>
                  <a:cubicBezTo>
                    <a:pt x="1072" y="4572"/>
                    <a:pt x="1024" y="4549"/>
                    <a:pt x="977" y="4513"/>
                  </a:cubicBezTo>
                  <a:cubicBezTo>
                    <a:pt x="763" y="4394"/>
                    <a:pt x="501" y="4203"/>
                    <a:pt x="489" y="3953"/>
                  </a:cubicBezTo>
                  <a:cubicBezTo>
                    <a:pt x="465" y="3656"/>
                    <a:pt x="763" y="3453"/>
                    <a:pt x="1072" y="3251"/>
                  </a:cubicBezTo>
                  <a:cubicBezTo>
                    <a:pt x="1417" y="3025"/>
                    <a:pt x="1763" y="2786"/>
                    <a:pt x="1786" y="2393"/>
                  </a:cubicBezTo>
                  <a:cubicBezTo>
                    <a:pt x="1798" y="2001"/>
                    <a:pt x="1441" y="1715"/>
                    <a:pt x="1227" y="1584"/>
                  </a:cubicBezTo>
                  <a:cubicBezTo>
                    <a:pt x="1155" y="1536"/>
                    <a:pt x="1084" y="1489"/>
                    <a:pt x="1001" y="1453"/>
                  </a:cubicBezTo>
                  <a:cubicBezTo>
                    <a:pt x="810" y="1334"/>
                    <a:pt x="620" y="1227"/>
                    <a:pt x="489" y="1072"/>
                  </a:cubicBezTo>
                  <a:cubicBezTo>
                    <a:pt x="251" y="798"/>
                    <a:pt x="215" y="358"/>
                    <a:pt x="417" y="0"/>
                  </a:cubicBezTo>
                  <a:close/>
                </a:path>
              </a:pathLst>
            </a:custGeom>
            <a:solidFill>
              <a:srgbClr val="FFFFFF">
                <a:alpha val="2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5" name="Google Shape;2275;p36"/>
            <p:cNvSpPr/>
            <p:nvPr/>
          </p:nvSpPr>
          <p:spPr>
            <a:xfrm rot="156152">
              <a:off x="3227714" y="1534860"/>
              <a:ext cx="745917" cy="3237740"/>
            </a:xfrm>
            <a:custGeom>
              <a:avLst/>
              <a:gdLst/>
              <a:ahLst/>
              <a:cxnLst/>
              <a:rect l="l" t="t" r="r" b="b"/>
              <a:pathLst>
                <a:path w="1953" h="6085" extrusionOk="0">
                  <a:moveTo>
                    <a:pt x="429" y="0"/>
                  </a:moveTo>
                  <a:cubicBezTo>
                    <a:pt x="345" y="0"/>
                    <a:pt x="274" y="0"/>
                    <a:pt x="191" y="12"/>
                  </a:cubicBezTo>
                  <a:cubicBezTo>
                    <a:pt x="0" y="417"/>
                    <a:pt x="48" y="905"/>
                    <a:pt x="322" y="1227"/>
                  </a:cubicBezTo>
                  <a:cubicBezTo>
                    <a:pt x="476" y="1405"/>
                    <a:pt x="691" y="1536"/>
                    <a:pt x="905" y="1643"/>
                  </a:cubicBezTo>
                  <a:cubicBezTo>
                    <a:pt x="976" y="1691"/>
                    <a:pt x="1048" y="1727"/>
                    <a:pt x="1119" y="1774"/>
                  </a:cubicBezTo>
                  <a:cubicBezTo>
                    <a:pt x="1286" y="1882"/>
                    <a:pt x="1584" y="2108"/>
                    <a:pt x="1572" y="2394"/>
                  </a:cubicBezTo>
                  <a:cubicBezTo>
                    <a:pt x="1560" y="2691"/>
                    <a:pt x="1262" y="2882"/>
                    <a:pt x="953" y="3096"/>
                  </a:cubicBezTo>
                  <a:cubicBezTo>
                    <a:pt x="607" y="3322"/>
                    <a:pt x="250" y="3560"/>
                    <a:pt x="274" y="3977"/>
                  </a:cubicBezTo>
                  <a:cubicBezTo>
                    <a:pt x="286" y="4251"/>
                    <a:pt x="488" y="4501"/>
                    <a:pt x="881" y="4715"/>
                  </a:cubicBezTo>
                  <a:cubicBezTo>
                    <a:pt x="917" y="4739"/>
                    <a:pt x="965" y="4763"/>
                    <a:pt x="1024" y="4787"/>
                  </a:cubicBezTo>
                  <a:cubicBezTo>
                    <a:pt x="1238" y="4906"/>
                    <a:pt x="1441" y="5013"/>
                    <a:pt x="1572" y="5192"/>
                  </a:cubicBezTo>
                  <a:cubicBezTo>
                    <a:pt x="1762" y="5465"/>
                    <a:pt x="1691" y="5823"/>
                    <a:pt x="1524" y="6085"/>
                  </a:cubicBezTo>
                  <a:lnTo>
                    <a:pt x="1762" y="6085"/>
                  </a:lnTo>
                  <a:cubicBezTo>
                    <a:pt x="1917" y="5775"/>
                    <a:pt x="1953" y="5394"/>
                    <a:pt x="1738" y="5072"/>
                  </a:cubicBezTo>
                  <a:cubicBezTo>
                    <a:pt x="1584" y="4858"/>
                    <a:pt x="1346" y="4739"/>
                    <a:pt x="1119" y="4608"/>
                  </a:cubicBezTo>
                  <a:cubicBezTo>
                    <a:pt x="1072" y="4584"/>
                    <a:pt x="1024" y="4561"/>
                    <a:pt x="976" y="4537"/>
                  </a:cubicBezTo>
                  <a:cubicBezTo>
                    <a:pt x="762" y="4418"/>
                    <a:pt x="500" y="4215"/>
                    <a:pt x="476" y="3965"/>
                  </a:cubicBezTo>
                  <a:cubicBezTo>
                    <a:pt x="464" y="3668"/>
                    <a:pt x="762" y="3477"/>
                    <a:pt x="1072" y="3263"/>
                  </a:cubicBezTo>
                  <a:cubicBezTo>
                    <a:pt x="1405" y="3037"/>
                    <a:pt x="1762" y="2810"/>
                    <a:pt x="1774" y="2405"/>
                  </a:cubicBezTo>
                  <a:cubicBezTo>
                    <a:pt x="1798" y="2013"/>
                    <a:pt x="1441" y="1727"/>
                    <a:pt x="1226" y="1596"/>
                  </a:cubicBezTo>
                  <a:cubicBezTo>
                    <a:pt x="1155" y="1548"/>
                    <a:pt x="1072" y="1513"/>
                    <a:pt x="1000" y="1465"/>
                  </a:cubicBezTo>
                  <a:cubicBezTo>
                    <a:pt x="798" y="1358"/>
                    <a:pt x="619" y="1251"/>
                    <a:pt x="476" y="1096"/>
                  </a:cubicBezTo>
                  <a:cubicBezTo>
                    <a:pt x="238" y="810"/>
                    <a:pt x="214" y="370"/>
                    <a:pt x="417" y="24"/>
                  </a:cubicBezTo>
                  <a:cubicBezTo>
                    <a:pt x="417" y="12"/>
                    <a:pt x="429" y="12"/>
                    <a:pt x="429" y="0"/>
                  </a:cubicBezTo>
                  <a:close/>
                </a:path>
              </a:pathLst>
            </a:custGeom>
            <a:solidFill>
              <a:srgbClr val="FFFFFF">
                <a:alpha val="2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6" name="Google Shape;2276;p36"/>
            <p:cNvSpPr/>
            <p:nvPr/>
          </p:nvSpPr>
          <p:spPr>
            <a:xfrm rot="156152">
              <a:off x="3873100" y="1550449"/>
              <a:ext cx="750882" cy="3231355"/>
            </a:xfrm>
            <a:custGeom>
              <a:avLst/>
              <a:gdLst/>
              <a:ahLst/>
              <a:cxnLst/>
              <a:rect l="l" t="t" r="r" b="b"/>
              <a:pathLst>
                <a:path w="1966" h="6073" extrusionOk="0">
                  <a:moveTo>
                    <a:pt x="215" y="1"/>
                  </a:moveTo>
                  <a:cubicBezTo>
                    <a:pt x="1" y="417"/>
                    <a:pt x="48" y="917"/>
                    <a:pt x="322" y="1239"/>
                  </a:cubicBezTo>
                  <a:cubicBezTo>
                    <a:pt x="489" y="1429"/>
                    <a:pt x="703" y="1548"/>
                    <a:pt x="906" y="1667"/>
                  </a:cubicBezTo>
                  <a:cubicBezTo>
                    <a:pt x="977" y="1703"/>
                    <a:pt x="1049" y="1739"/>
                    <a:pt x="1120" y="1786"/>
                  </a:cubicBezTo>
                  <a:cubicBezTo>
                    <a:pt x="1299" y="1894"/>
                    <a:pt x="1596" y="2120"/>
                    <a:pt x="1572" y="2417"/>
                  </a:cubicBezTo>
                  <a:cubicBezTo>
                    <a:pt x="1561" y="2703"/>
                    <a:pt x="1275" y="2894"/>
                    <a:pt x="965" y="3108"/>
                  </a:cubicBezTo>
                  <a:cubicBezTo>
                    <a:pt x="620" y="3334"/>
                    <a:pt x="263" y="3584"/>
                    <a:pt x="275" y="3989"/>
                  </a:cubicBezTo>
                  <a:cubicBezTo>
                    <a:pt x="298" y="4275"/>
                    <a:pt x="501" y="4525"/>
                    <a:pt x="882" y="4727"/>
                  </a:cubicBezTo>
                  <a:cubicBezTo>
                    <a:pt x="929" y="4751"/>
                    <a:pt x="977" y="4787"/>
                    <a:pt x="1025" y="4811"/>
                  </a:cubicBezTo>
                  <a:cubicBezTo>
                    <a:pt x="1251" y="4918"/>
                    <a:pt x="1453" y="5025"/>
                    <a:pt x="1584" y="5204"/>
                  </a:cubicBezTo>
                  <a:cubicBezTo>
                    <a:pt x="1763" y="5465"/>
                    <a:pt x="1703" y="5811"/>
                    <a:pt x="1561" y="6073"/>
                  </a:cubicBezTo>
                  <a:lnTo>
                    <a:pt x="1787" y="6073"/>
                  </a:lnTo>
                  <a:cubicBezTo>
                    <a:pt x="1930" y="5763"/>
                    <a:pt x="1965" y="5394"/>
                    <a:pt x="1751" y="5096"/>
                  </a:cubicBezTo>
                  <a:cubicBezTo>
                    <a:pt x="1596" y="4870"/>
                    <a:pt x="1358" y="4751"/>
                    <a:pt x="1120" y="4632"/>
                  </a:cubicBezTo>
                  <a:cubicBezTo>
                    <a:pt x="1072" y="4596"/>
                    <a:pt x="1025" y="4573"/>
                    <a:pt x="977" y="4549"/>
                  </a:cubicBezTo>
                  <a:cubicBezTo>
                    <a:pt x="763" y="4430"/>
                    <a:pt x="501" y="4239"/>
                    <a:pt x="489" y="3977"/>
                  </a:cubicBezTo>
                  <a:cubicBezTo>
                    <a:pt x="465" y="3691"/>
                    <a:pt x="763" y="3489"/>
                    <a:pt x="1084" y="3275"/>
                  </a:cubicBezTo>
                  <a:cubicBezTo>
                    <a:pt x="1418" y="3049"/>
                    <a:pt x="1763" y="2822"/>
                    <a:pt x="1787" y="2429"/>
                  </a:cubicBezTo>
                  <a:cubicBezTo>
                    <a:pt x="1799" y="2025"/>
                    <a:pt x="1441" y="1751"/>
                    <a:pt x="1227" y="1608"/>
                  </a:cubicBezTo>
                  <a:cubicBezTo>
                    <a:pt x="1156" y="1572"/>
                    <a:pt x="1084" y="1525"/>
                    <a:pt x="1013" y="1489"/>
                  </a:cubicBezTo>
                  <a:cubicBezTo>
                    <a:pt x="810" y="1370"/>
                    <a:pt x="620" y="1263"/>
                    <a:pt x="489" y="1108"/>
                  </a:cubicBezTo>
                  <a:cubicBezTo>
                    <a:pt x="251" y="822"/>
                    <a:pt x="227" y="393"/>
                    <a:pt x="429" y="36"/>
                  </a:cubicBezTo>
                  <a:cubicBezTo>
                    <a:pt x="429" y="24"/>
                    <a:pt x="441" y="12"/>
                    <a:pt x="453" y="1"/>
                  </a:cubicBezTo>
                  <a:close/>
                </a:path>
              </a:pathLst>
            </a:custGeom>
            <a:solidFill>
              <a:srgbClr val="FFFFFF">
                <a:alpha val="2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 userDrawn="1">
  <p:cSld name="CUSTOM_26">
    <p:bg>
      <p:bgPr>
        <a:solidFill>
          <a:schemeClr val="lt2"/>
        </a:solidFill>
        <a:effectLst/>
      </p:bgPr>
    </p:bg>
    <p:spTree>
      <p:nvGrpSpPr>
        <p:cNvPr id="1" name="Shape 2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0" name="Google Shape;2350;p40"/>
          <p:cNvGrpSpPr/>
          <p:nvPr/>
        </p:nvGrpSpPr>
        <p:grpSpPr>
          <a:xfrm>
            <a:off x="19556" y="-7905"/>
            <a:ext cx="6043144" cy="3025755"/>
            <a:chOff x="-233487" y="-141344"/>
            <a:chExt cx="4696988" cy="2351745"/>
          </a:xfrm>
        </p:grpSpPr>
        <p:grpSp>
          <p:nvGrpSpPr>
            <p:cNvPr id="2351" name="Google Shape;2351;p40"/>
            <p:cNvGrpSpPr/>
            <p:nvPr/>
          </p:nvGrpSpPr>
          <p:grpSpPr>
            <a:xfrm>
              <a:off x="-233487" y="-141344"/>
              <a:ext cx="3074899" cy="2050894"/>
              <a:chOff x="-1935287" y="-2694044"/>
              <a:chExt cx="3074899" cy="2050894"/>
            </a:xfrm>
          </p:grpSpPr>
          <p:sp>
            <p:nvSpPr>
              <p:cNvPr id="2352" name="Google Shape;2352;p40"/>
              <p:cNvSpPr/>
              <p:nvPr/>
            </p:nvSpPr>
            <p:spPr>
              <a:xfrm>
                <a:off x="-506185" y="-2531406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3" name="Google Shape;2353;p40"/>
              <p:cNvSpPr/>
              <p:nvPr/>
            </p:nvSpPr>
            <p:spPr>
              <a:xfrm>
                <a:off x="576101" y="-1749415"/>
                <a:ext cx="113575" cy="120415"/>
              </a:xfrm>
              <a:custGeom>
                <a:avLst/>
                <a:gdLst/>
                <a:ahLst/>
                <a:cxnLst/>
                <a:rect l="l" t="t" r="r" b="b"/>
                <a:pathLst>
                  <a:path w="880" h="933" extrusionOk="0">
                    <a:moveTo>
                      <a:pt x="730" y="1"/>
                    </a:moveTo>
                    <a:cubicBezTo>
                      <a:pt x="714" y="1"/>
                      <a:pt x="697" y="3"/>
                      <a:pt x="680" y="9"/>
                    </a:cubicBezTo>
                    <a:lnTo>
                      <a:pt x="132" y="188"/>
                    </a:lnTo>
                    <a:cubicBezTo>
                      <a:pt x="25" y="223"/>
                      <a:pt x="1" y="354"/>
                      <a:pt x="72" y="438"/>
                    </a:cubicBezTo>
                    <a:lnTo>
                      <a:pt x="537" y="890"/>
                    </a:lnTo>
                    <a:cubicBezTo>
                      <a:pt x="570" y="919"/>
                      <a:pt x="608" y="932"/>
                      <a:pt x="645" y="932"/>
                    </a:cubicBezTo>
                    <a:cubicBezTo>
                      <a:pt x="715" y="932"/>
                      <a:pt x="779" y="885"/>
                      <a:pt x="787" y="807"/>
                    </a:cubicBezTo>
                    <a:lnTo>
                      <a:pt x="870" y="164"/>
                    </a:lnTo>
                    <a:cubicBezTo>
                      <a:pt x="880" y="74"/>
                      <a:pt x="814" y="1"/>
                      <a:pt x="73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4" name="Google Shape;2354;p40"/>
              <p:cNvSpPr/>
              <p:nvPr/>
            </p:nvSpPr>
            <p:spPr>
              <a:xfrm>
                <a:off x="-1935287" y="-2475393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5" name="Google Shape;2355;p40"/>
              <p:cNvSpPr/>
              <p:nvPr/>
            </p:nvSpPr>
            <p:spPr>
              <a:xfrm>
                <a:off x="-1820612" y="-791443"/>
                <a:ext cx="174751" cy="148293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6" name="Google Shape;2356;p40"/>
              <p:cNvSpPr/>
              <p:nvPr/>
            </p:nvSpPr>
            <p:spPr>
              <a:xfrm>
                <a:off x="-1081213" y="-2694044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7" name="Google Shape;2357;p40"/>
              <p:cNvSpPr/>
              <p:nvPr/>
            </p:nvSpPr>
            <p:spPr>
              <a:xfrm>
                <a:off x="-1852300" y="-1848981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8" name="Google Shape;2358;p40"/>
              <p:cNvSpPr/>
              <p:nvPr/>
            </p:nvSpPr>
            <p:spPr>
              <a:xfrm>
                <a:off x="-1331407" y="-2297546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9" name="Google Shape;2359;p40"/>
              <p:cNvSpPr/>
              <p:nvPr/>
            </p:nvSpPr>
            <p:spPr>
              <a:xfrm>
                <a:off x="577517" y="-2523658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0" name="Google Shape;2360;p40"/>
              <p:cNvSpPr/>
              <p:nvPr/>
            </p:nvSpPr>
            <p:spPr>
              <a:xfrm>
                <a:off x="1028877" y="-2600325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61" name="Google Shape;2361;p40"/>
            <p:cNvGrpSpPr/>
            <p:nvPr/>
          </p:nvGrpSpPr>
          <p:grpSpPr>
            <a:xfrm>
              <a:off x="137988" y="167210"/>
              <a:ext cx="4325513" cy="2043191"/>
              <a:chOff x="-3135437" y="-2928415"/>
              <a:chExt cx="4325513" cy="2043191"/>
            </a:xfrm>
          </p:grpSpPr>
          <p:sp>
            <p:nvSpPr>
              <p:cNvPr id="2362" name="Google Shape;2362;p40"/>
              <p:cNvSpPr/>
              <p:nvPr/>
            </p:nvSpPr>
            <p:spPr>
              <a:xfrm>
                <a:off x="-1357557" y="-2605438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3" name="Google Shape;2363;p40"/>
              <p:cNvSpPr/>
              <p:nvPr/>
            </p:nvSpPr>
            <p:spPr>
              <a:xfrm>
                <a:off x="1076501" y="-1005639"/>
                <a:ext cx="113575" cy="120415"/>
              </a:xfrm>
              <a:custGeom>
                <a:avLst/>
                <a:gdLst/>
                <a:ahLst/>
                <a:cxnLst/>
                <a:rect l="l" t="t" r="r" b="b"/>
                <a:pathLst>
                  <a:path w="880" h="933" extrusionOk="0">
                    <a:moveTo>
                      <a:pt x="730" y="1"/>
                    </a:moveTo>
                    <a:cubicBezTo>
                      <a:pt x="714" y="1"/>
                      <a:pt x="697" y="3"/>
                      <a:pt x="680" y="9"/>
                    </a:cubicBezTo>
                    <a:lnTo>
                      <a:pt x="132" y="188"/>
                    </a:lnTo>
                    <a:cubicBezTo>
                      <a:pt x="25" y="223"/>
                      <a:pt x="1" y="354"/>
                      <a:pt x="72" y="438"/>
                    </a:cubicBezTo>
                    <a:lnTo>
                      <a:pt x="537" y="890"/>
                    </a:lnTo>
                    <a:cubicBezTo>
                      <a:pt x="570" y="919"/>
                      <a:pt x="608" y="932"/>
                      <a:pt x="645" y="932"/>
                    </a:cubicBezTo>
                    <a:cubicBezTo>
                      <a:pt x="715" y="932"/>
                      <a:pt x="779" y="885"/>
                      <a:pt x="787" y="807"/>
                    </a:cubicBezTo>
                    <a:lnTo>
                      <a:pt x="870" y="164"/>
                    </a:lnTo>
                    <a:cubicBezTo>
                      <a:pt x="880" y="74"/>
                      <a:pt x="814" y="1"/>
                      <a:pt x="73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4" name="Google Shape;2364;p40"/>
              <p:cNvSpPr/>
              <p:nvPr/>
            </p:nvSpPr>
            <p:spPr>
              <a:xfrm>
                <a:off x="-3135437" y="-1932468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5" name="Google Shape;2365;p40"/>
              <p:cNvSpPr/>
              <p:nvPr/>
            </p:nvSpPr>
            <p:spPr>
              <a:xfrm>
                <a:off x="-1952104" y="-2264977"/>
                <a:ext cx="73042" cy="61989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6" name="Google Shape;2366;p40"/>
              <p:cNvSpPr/>
              <p:nvPr/>
            </p:nvSpPr>
            <p:spPr>
              <a:xfrm>
                <a:off x="-11543" y="-2840459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7" name="Google Shape;2367;p40"/>
              <p:cNvSpPr/>
              <p:nvPr/>
            </p:nvSpPr>
            <p:spPr>
              <a:xfrm>
                <a:off x="-1667219" y="-2928415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8" name="Google Shape;2368;p40"/>
              <p:cNvSpPr/>
              <p:nvPr/>
            </p:nvSpPr>
            <p:spPr>
              <a:xfrm>
                <a:off x="-2966797" y="-1027432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9" name="Google Shape;2369;p40"/>
              <p:cNvSpPr/>
              <p:nvPr/>
            </p:nvSpPr>
            <p:spPr>
              <a:xfrm>
                <a:off x="758492" y="-1724771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0" name="Google Shape;2370;p40"/>
              <p:cNvSpPr/>
              <p:nvPr/>
            </p:nvSpPr>
            <p:spPr>
              <a:xfrm>
                <a:off x="-2397245" y="-2531227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371" name="Google Shape;2371;p40"/>
          <p:cNvGrpSpPr/>
          <p:nvPr/>
        </p:nvGrpSpPr>
        <p:grpSpPr>
          <a:xfrm flipH="1">
            <a:off x="3321412" y="0"/>
            <a:ext cx="5822588" cy="2705115"/>
            <a:chOff x="-396757" y="-47625"/>
            <a:chExt cx="4860257" cy="2258026"/>
          </a:xfrm>
        </p:grpSpPr>
        <p:grpSp>
          <p:nvGrpSpPr>
            <p:cNvPr id="2372" name="Google Shape;2372;p40"/>
            <p:cNvGrpSpPr/>
            <p:nvPr/>
          </p:nvGrpSpPr>
          <p:grpSpPr>
            <a:xfrm>
              <a:off x="-233487" y="-47625"/>
              <a:ext cx="3074899" cy="1957175"/>
              <a:chOff x="-1935287" y="-2600325"/>
              <a:chExt cx="3074899" cy="1957175"/>
            </a:xfrm>
          </p:grpSpPr>
          <p:sp>
            <p:nvSpPr>
              <p:cNvPr id="2373" name="Google Shape;2373;p40"/>
              <p:cNvSpPr/>
              <p:nvPr/>
            </p:nvSpPr>
            <p:spPr>
              <a:xfrm>
                <a:off x="-506185" y="-2531406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4" name="Google Shape;2374;p40"/>
              <p:cNvSpPr/>
              <p:nvPr/>
            </p:nvSpPr>
            <p:spPr>
              <a:xfrm>
                <a:off x="576101" y="-1749415"/>
                <a:ext cx="113575" cy="120415"/>
              </a:xfrm>
              <a:custGeom>
                <a:avLst/>
                <a:gdLst/>
                <a:ahLst/>
                <a:cxnLst/>
                <a:rect l="l" t="t" r="r" b="b"/>
                <a:pathLst>
                  <a:path w="880" h="933" extrusionOk="0">
                    <a:moveTo>
                      <a:pt x="730" y="1"/>
                    </a:moveTo>
                    <a:cubicBezTo>
                      <a:pt x="714" y="1"/>
                      <a:pt x="697" y="3"/>
                      <a:pt x="680" y="9"/>
                    </a:cubicBezTo>
                    <a:lnTo>
                      <a:pt x="132" y="188"/>
                    </a:lnTo>
                    <a:cubicBezTo>
                      <a:pt x="25" y="223"/>
                      <a:pt x="1" y="354"/>
                      <a:pt x="72" y="438"/>
                    </a:cubicBezTo>
                    <a:lnTo>
                      <a:pt x="537" y="890"/>
                    </a:lnTo>
                    <a:cubicBezTo>
                      <a:pt x="570" y="919"/>
                      <a:pt x="608" y="932"/>
                      <a:pt x="645" y="932"/>
                    </a:cubicBezTo>
                    <a:cubicBezTo>
                      <a:pt x="715" y="932"/>
                      <a:pt x="779" y="885"/>
                      <a:pt x="787" y="807"/>
                    </a:cubicBezTo>
                    <a:lnTo>
                      <a:pt x="870" y="164"/>
                    </a:lnTo>
                    <a:cubicBezTo>
                      <a:pt x="880" y="74"/>
                      <a:pt x="814" y="1"/>
                      <a:pt x="73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5" name="Google Shape;2375;p40"/>
              <p:cNvSpPr/>
              <p:nvPr/>
            </p:nvSpPr>
            <p:spPr>
              <a:xfrm>
                <a:off x="-1935287" y="-2475393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6" name="Google Shape;2376;p40"/>
              <p:cNvSpPr/>
              <p:nvPr/>
            </p:nvSpPr>
            <p:spPr>
              <a:xfrm>
                <a:off x="-1820612" y="-791443"/>
                <a:ext cx="174751" cy="148293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7" name="Google Shape;2377;p40"/>
              <p:cNvSpPr/>
              <p:nvPr/>
            </p:nvSpPr>
            <p:spPr>
              <a:xfrm>
                <a:off x="-972963" y="-1851805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8" name="Google Shape;2378;p40"/>
              <p:cNvSpPr/>
              <p:nvPr/>
            </p:nvSpPr>
            <p:spPr>
              <a:xfrm>
                <a:off x="-1852300" y="-1891389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9" name="Google Shape;2379;p40"/>
              <p:cNvSpPr/>
              <p:nvPr/>
            </p:nvSpPr>
            <p:spPr>
              <a:xfrm>
                <a:off x="-1331407" y="-2297546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0" name="Google Shape;2380;p40"/>
              <p:cNvSpPr/>
              <p:nvPr/>
            </p:nvSpPr>
            <p:spPr>
              <a:xfrm>
                <a:off x="577517" y="-2523658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1" name="Google Shape;2381;p40"/>
              <p:cNvSpPr/>
              <p:nvPr/>
            </p:nvSpPr>
            <p:spPr>
              <a:xfrm>
                <a:off x="1028877" y="-2600325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82" name="Google Shape;2382;p40"/>
            <p:cNvGrpSpPr/>
            <p:nvPr/>
          </p:nvGrpSpPr>
          <p:grpSpPr>
            <a:xfrm>
              <a:off x="-396757" y="400050"/>
              <a:ext cx="4860257" cy="1810351"/>
              <a:chOff x="-3670182" y="-2695575"/>
              <a:chExt cx="4860257" cy="1810351"/>
            </a:xfrm>
          </p:grpSpPr>
          <p:sp>
            <p:nvSpPr>
              <p:cNvPr id="2383" name="Google Shape;2383;p40"/>
              <p:cNvSpPr/>
              <p:nvPr/>
            </p:nvSpPr>
            <p:spPr>
              <a:xfrm>
                <a:off x="-506185" y="-2531406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4" name="Google Shape;2384;p40"/>
              <p:cNvSpPr/>
              <p:nvPr/>
            </p:nvSpPr>
            <p:spPr>
              <a:xfrm>
                <a:off x="1076501" y="-1005639"/>
                <a:ext cx="113575" cy="120415"/>
              </a:xfrm>
              <a:custGeom>
                <a:avLst/>
                <a:gdLst/>
                <a:ahLst/>
                <a:cxnLst/>
                <a:rect l="l" t="t" r="r" b="b"/>
                <a:pathLst>
                  <a:path w="880" h="933" extrusionOk="0">
                    <a:moveTo>
                      <a:pt x="730" y="1"/>
                    </a:moveTo>
                    <a:cubicBezTo>
                      <a:pt x="714" y="1"/>
                      <a:pt x="697" y="3"/>
                      <a:pt x="680" y="9"/>
                    </a:cubicBezTo>
                    <a:lnTo>
                      <a:pt x="132" y="188"/>
                    </a:lnTo>
                    <a:cubicBezTo>
                      <a:pt x="25" y="223"/>
                      <a:pt x="1" y="354"/>
                      <a:pt x="72" y="438"/>
                    </a:cubicBezTo>
                    <a:lnTo>
                      <a:pt x="537" y="890"/>
                    </a:lnTo>
                    <a:cubicBezTo>
                      <a:pt x="570" y="919"/>
                      <a:pt x="608" y="932"/>
                      <a:pt x="645" y="932"/>
                    </a:cubicBezTo>
                    <a:cubicBezTo>
                      <a:pt x="715" y="932"/>
                      <a:pt x="779" y="885"/>
                      <a:pt x="787" y="807"/>
                    </a:cubicBezTo>
                    <a:lnTo>
                      <a:pt x="870" y="164"/>
                    </a:lnTo>
                    <a:cubicBezTo>
                      <a:pt x="880" y="74"/>
                      <a:pt x="814" y="1"/>
                      <a:pt x="73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5" name="Google Shape;2385;p40"/>
              <p:cNvSpPr/>
              <p:nvPr/>
            </p:nvSpPr>
            <p:spPr>
              <a:xfrm>
                <a:off x="-3135437" y="-1932468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6" name="Google Shape;2386;p40"/>
              <p:cNvSpPr/>
              <p:nvPr/>
            </p:nvSpPr>
            <p:spPr>
              <a:xfrm>
                <a:off x="-2273300" y="-1186068"/>
                <a:ext cx="174751" cy="148293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7" name="Google Shape;2387;p40"/>
              <p:cNvSpPr/>
              <p:nvPr/>
            </p:nvSpPr>
            <p:spPr>
              <a:xfrm>
                <a:off x="549412" y="-2394730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8" name="Google Shape;2388;p40"/>
              <p:cNvSpPr/>
              <p:nvPr/>
            </p:nvSpPr>
            <p:spPr>
              <a:xfrm>
                <a:off x="-1852300" y="-1891389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9" name="Google Shape;2389;p40"/>
              <p:cNvSpPr/>
              <p:nvPr/>
            </p:nvSpPr>
            <p:spPr>
              <a:xfrm>
                <a:off x="-3670182" y="-2171921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0" name="Google Shape;2390;p40"/>
              <p:cNvSpPr/>
              <p:nvPr/>
            </p:nvSpPr>
            <p:spPr>
              <a:xfrm>
                <a:off x="758492" y="-1724771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1" name="Google Shape;2391;p40"/>
              <p:cNvSpPr/>
              <p:nvPr/>
            </p:nvSpPr>
            <p:spPr>
              <a:xfrm>
                <a:off x="-1614173" y="-2695575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392" name="Google Shape;2392;p40"/>
          <p:cNvSpPr/>
          <p:nvPr/>
        </p:nvSpPr>
        <p:spPr>
          <a:xfrm>
            <a:off x="524000" y="4486250"/>
            <a:ext cx="8163000" cy="4764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3" name="Google Shape;2393;p40"/>
          <p:cNvSpPr/>
          <p:nvPr/>
        </p:nvSpPr>
        <p:spPr>
          <a:xfrm>
            <a:off x="1033425" y="571500"/>
            <a:ext cx="7096200" cy="4181700"/>
          </a:xfrm>
          <a:prstGeom prst="roundRect">
            <a:avLst>
              <a:gd name="adj" fmla="val 346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394" name="Google Shape;2394;p40"/>
          <p:cNvGrpSpPr/>
          <p:nvPr/>
        </p:nvGrpSpPr>
        <p:grpSpPr>
          <a:xfrm>
            <a:off x="1261957" y="663651"/>
            <a:ext cx="6739273" cy="4018216"/>
            <a:chOff x="1261957" y="663651"/>
            <a:chExt cx="6739273" cy="4018216"/>
          </a:xfrm>
        </p:grpSpPr>
        <p:sp>
          <p:nvSpPr>
            <p:cNvPr id="2395" name="Google Shape;2395;p40"/>
            <p:cNvSpPr/>
            <p:nvPr/>
          </p:nvSpPr>
          <p:spPr>
            <a:xfrm>
              <a:off x="1261957" y="684476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3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6" name="Google Shape;2396;p40"/>
            <p:cNvSpPr/>
            <p:nvPr/>
          </p:nvSpPr>
          <p:spPr>
            <a:xfrm>
              <a:off x="1652175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7" name="Google Shape;2397;p40"/>
            <p:cNvSpPr/>
            <p:nvPr/>
          </p:nvSpPr>
          <p:spPr>
            <a:xfrm>
              <a:off x="2042392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8" name="Google Shape;2398;p40"/>
            <p:cNvSpPr/>
            <p:nvPr/>
          </p:nvSpPr>
          <p:spPr>
            <a:xfrm>
              <a:off x="2432610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394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9" name="Google Shape;2399;p40"/>
            <p:cNvSpPr/>
            <p:nvPr/>
          </p:nvSpPr>
          <p:spPr>
            <a:xfrm>
              <a:off x="2822827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3"/>
                  </a:moveTo>
                  <a:cubicBezTo>
                    <a:pt x="799" y="620"/>
                    <a:pt x="620" y="798"/>
                    <a:pt x="394" y="798"/>
                  </a:cubicBezTo>
                  <a:cubicBezTo>
                    <a:pt x="180" y="798"/>
                    <a:pt x="1" y="620"/>
                    <a:pt x="1" y="393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0" name="Google Shape;2400;p40"/>
            <p:cNvSpPr/>
            <p:nvPr/>
          </p:nvSpPr>
          <p:spPr>
            <a:xfrm>
              <a:off x="3212308" y="684476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393"/>
                  </a:moveTo>
                  <a:cubicBezTo>
                    <a:pt x="810" y="620"/>
                    <a:pt x="631" y="798"/>
                    <a:pt x="405" y="798"/>
                  </a:cubicBezTo>
                  <a:cubicBezTo>
                    <a:pt x="191" y="798"/>
                    <a:pt x="0" y="620"/>
                    <a:pt x="0" y="393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1" name="Google Shape;2401;p40"/>
            <p:cNvSpPr/>
            <p:nvPr/>
          </p:nvSpPr>
          <p:spPr>
            <a:xfrm>
              <a:off x="1457468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2" name="Google Shape;2402;p40"/>
            <p:cNvSpPr/>
            <p:nvPr/>
          </p:nvSpPr>
          <p:spPr>
            <a:xfrm>
              <a:off x="1847686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3" name="Google Shape;2403;p40"/>
            <p:cNvSpPr/>
            <p:nvPr/>
          </p:nvSpPr>
          <p:spPr>
            <a:xfrm>
              <a:off x="2237099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4" name="Google Shape;2404;p40"/>
            <p:cNvSpPr/>
            <p:nvPr/>
          </p:nvSpPr>
          <p:spPr>
            <a:xfrm>
              <a:off x="2627316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5"/>
                  </a:moveTo>
                  <a:cubicBezTo>
                    <a:pt x="799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9" y="179"/>
                    <a:pt x="799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5" name="Google Shape;2405;p40"/>
            <p:cNvSpPr/>
            <p:nvPr/>
          </p:nvSpPr>
          <p:spPr>
            <a:xfrm>
              <a:off x="3017601" y="938232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6" name="Google Shape;2406;p40"/>
            <p:cNvSpPr/>
            <p:nvPr/>
          </p:nvSpPr>
          <p:spPr>
            <a:xfrm>
              <a:off x="3407819" y="938232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7" name="Google Shape;2407;p40"/>
            <p:cNvSpPr/>
            <p:nvPr/>
          </p:nvSpPr>
          <p:spPr>
            <a:xfrm>
              <a:off x="1261957" y="119198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6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8" name="Google Shape;2408;p40"/>
            <p:cNvSpPr/>
            <p:nvPr/>
          </p:nvSpPr>
          <p:spPr>
            <a:xfrm>
              <a:off x="1652175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9" name="Google Shape;2409;p40"/>
            <p:cNvSpPr/>
            <p:nvPr/>
          </p:nvSpPr>
          <p:spPr>
            <a:xfrm>
              <a:off x="2042392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0" name="Google Shape;2410;p40"/>
            <p:cNvSpPr/>
            <p:nvPr/>
          </p:nvSpPr>
          <p:spPr>
            <a:xfrm>
              <a:off x="2432610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394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394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1" name="Google Shape;2411;p40"/>
            <p:cNvSpPr/>
            <p:nvPr/>
          </p:nvSpPr>
          <p:spPr>
            <a:xfrm>
              <a:off x="2822827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6"/>
                  </a:moveTo>
                  <a:cubicBezTo>
                    <a:pt x="799" y="620"/>
                    <a:pt x="620" y="799"/>
                    <a:pt x="394" y="799"/>
                  </a:cubicBezTo>
                  <a:cubicBezTo>
                    <a:pt x="180" y="799"/>
                    <a:pt x="1" y="620"/>
                    <a:pt x="1" y="406"/>
                  </a:cubicBezTo>
                  <a:cubicBezTo>
                    <a:pt x="1" y="179"/>
                    <a:pt x="180" y="1"/>
                    <a:pt x="394" y="1"/>
                  </a:cubicBezTo>
                  <a:cubicBezTo>
                    <a:pt x="620" y="1"/>
                    <a:pt x="799" y="179"/>
                    <a:pt x="799" y="4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2" name="Google Shape;2412;p40"/>
            <p:cNvSpPr/>
            <p:nvPr/>
          </p:nvSpPr>
          <p:spPr>
            <a:xfrm>
              <a:off x="3212308" y="1191989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406"/>
                  </a:moveTo>
                  <a:cubicBezTo>
                    <a:pt x="810" y="620"/>
                    <a:pt x="631" y="799"/>
                    <a:pt x="405" y="799"/>
                  </a:cubicBezTo>
                  <a:cubicBezTo>
                    <a:pt x="191" y="799"/>
                    <a:pt x="0" y="620"/>
                    <a:pt x="0" y="406"/>
                  </a:cubicBezTo>
                  <a:cubicBezTo>
                    <a:pt x="0" y="179"/>
                    <a:pt x="191" y="1"/>
                    <a:pt x="405" y="1"/>
                  </a:cubicBezTo>
                  <a:cubicBezTo>
                    <a:pt x="631" y="1"/>
                    <a:pt x="810" y="179"/>
                    <a:pt x="810" y="4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3" name="Google Shape;2413;p40"/>
            <p:cNvSpPr/>
            <p:nvPr/>
          </p:nvSpPr>
          <p:spPr>
            <a:xfrm>
              <a:off x="1457468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4" name="Google Shape;2414;p40"/>
            <p:cNvSpPr/>
            <p:nvPr/>
          </p:nvSpPr>
          <p:spPr>
            <a:xfrm>
              <a:off x="1847686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5" name="Google Shape;2415;p40"/>
            <p:cNvSpPr/>
            <p:nvPr/>
          </p:nvSpPr>
          <p:spPr>
            <a:xfrm>
              <a:off x="2237099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6" name="Google Shape;2416;p40"/>
            <p:cNvSpPr/>
            <p:nvPr/>
          </p:nvSpPr>
          <p:spPr>
            <a:xfrm>
              <a:off x="2627316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4"/>
                  </a:moveTo>
                  <a:cubicBezTo>
                    <a:pt x="799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9" y="180"/>
                    <a:pt x="799" y="39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7" name="Google Shape;2417;p40"/>
            <p:cNvSpPr/>
            <p:nvPr/>
          </p:nvSpPr>
          <p:spPr>
            <a:xfrm>
              <a:off x="3017601" y="144654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405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8" name="Google Shape;2418;p40"/>
            <p:cNvSpPr/>
            <p:nvPr/>
          </p:nvSpPr>
          <p:spPr>
            <a:xfrm>
              <a:off x="3407819" y="144654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9" name="Google Shape;2419;p40"/>
            <p:cNvSpPr/>
            <p:nvPr/>
          </p:nvSpPr>
          <p:spPr>
            <a:xfrm>
              <a:off x="1261957" y="170037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405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0" name="Google Shape;2420;p40"/>
            <p:cNvSpPr/>
            <p:nvPr/>
          </p:nvSpPr>
          <p:spPr>
            <a:xfrm>
              <a:off x="1652175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1" name="Google Shape;2421;p40"/>
            <p:cNvSpPr/>
            <p:nvPr/>
          </p:nvSpPr>
          <p:spPr>
            <a:xfrm>
              <a:off x="2042392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2" name="Google Shape;2422;p40"/>
            <p:cNvSpPr/>
            <p:nvPr/>
          </p:nvSpPr>
          <p:spPr>
            <a:xfrm>
              <a:off x="2432610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394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3" name="Google Shape;2423;p40"/>
            <p:cNvSpPr/>
            <p:nvPr/>
          </p:nvSpPr>
          <p:spPr>
            <a:xfrm>
              <a:off x="2822827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405"/>
                  </a:moveTo>
                  <a:cubicBezTo>
                    <a:pt x="799" y="619"/>
                    <a:pt x="620" y="798"/>
                    <a:pt x="394" y="798"/>
                  </a:cubicBezTo>
                  <a:cubicBezTo>
                    <a:pt x="180" y="798"/>
                    <a:pt x="1" y="619"/>
                    <a:pt x="1" y="405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4" name="Google Shape;2424;p40"/>
            <p:cNvSpPr/>
            <p:nvPr/>
          </p:nvSpPr>
          <p:spPr>
            <a:xfrm>
              <a:off x="3212308" y="1700373"/>
              <a:ext cx="54290" cy="53486"/>
            </a:xfrm>
            <a:custGeom>
              <a:avLst/>
              <a:gdLst/>
              <a:ahLst/>
              <a:cxnLst/>
              <a:rect l="l" t="t" r="r" b="b"/>
              <a:pathLst>
                <a:path w="810" h="798" extrusionOk="0">
                  <a:moveTo>
                    <a:pt x="810" y="405"/>
                  </a:moveTo>
                  <a:cubicBezTo>
                    <a:pt x="810" y="619"/>
                    <a:pt x="631" y="798"/>
                    <a:pt x="405" y="798"/>
                  </a:cubicBezTo>
                  <a:cubicBezTo>
                    <a:pt x="191" y="798"/>
                    <a:pt x="0" y="619"/>
                    <a:pt x="0" y="405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5" name="Google Shape;2425;p40"/>
            <p:cNvSpPr/>
            <p:nvPr/>
          </p:nvSpPr>
          <p:spPr>
            <a:xfrm>
              <a:off x="1457468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6" name="Google Shape;2426;p40"/>
            <p:cNvSpPr/>
            <p:nvPr/>
          </p:nvSpPr>
          <p:spPr>
            <a:xfrm>
              <a:off x="1847686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7" name="Google Shape;2427;p40"/>
            <p:cNvSpPr/>
            <p:nvPr/>
          </p:nvSpPr>
          <p:spPr>
            <a:xfrm>
              <a:off x="2237099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8" name="Google Shape;2428;p40"/>
            <p:cNvSpPr/>
            <p:nvPr/>
          </p:nvSpPr>
          <p:spPr>
            <a:xfrm>
              <a:off x="2627316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393"/>
                  </a:moveTo>
                  <a:cubicBezTo>
                    <a:pt x="799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9" name="Google Shape;2429;p40"/>
            <p:cNvSpPr/>
            <p:nvPr/>
          </p:nvSpPr>
          <p:spPr>
            <a:xfrm>
              <a:off x="3017601" y="195493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0" name="Google Shape;2430;p40"/>
            <p:cNvSpPr/>
            <p:nvPr/>
          </p:nvSpPr>
          <p:spPr>
            <a:xfrm>
              <a:off x="3407819" y="195493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431" name="Google Shape;2431;p40"/>
            <p:cNvGrpSpPr/>
            <p:nvPr/>
          </p:nvGrpSpPr>
          <p:grpSpPr>
            <a:xfrm>
              <a:off x="1261957" y="2342026"/>
              <a:ext cx="2199348" cy="2339841"/>
              <a:chOff x="1262025" y="623413"/>
              <a:chExt cx="3815001" cy="4058701"/>
            </a:xfrm>
          </p:grpSpPr>
          <p:sp>
            <p:nvSpPr>
              <p:cNvPr id="2432" name="Google Shape;2432;p40"/>
              <p:cNvSpPr/>
              <p:nvPr/>
            </p:nvSpPr>
            <p:spPr>
              <a:xfrm>
                <a:off x="1262025" y="62341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3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3" name="Google Shape;2433;p40"/>
              <p:cNvSpPr/>
              <p:nvPr/>
            </p:nvSpPr>
            <p:spPr>
              <a:xfrm>
                <a:off x="193889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4" name="Google Shape;2434;p40"/>
              <p:cNvSpPr/>
              <p:nvPr/>
            </p:nvSpPr>
            <p:spPr>
              <a:xfrm>
                <a:off x="2615772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5" name="Google Shape;2435;p40"/>
              <p:cNvSpPr/>
              <p:nvPr/>
            </p:nvSpPr>
            <p:spPr>
              <a:xfrm>
                <a:off x="3292646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6" name="Google Shape;2436;p40"/>
              <p:cNvSpPr/>
              <p:nvPr/>
            </p:nvSpPr>
            <p:spPr>
              <a:xfrm>
                <a:off x="396951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3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393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7" name="Google Shape;2437;p40"/>
              <p:cNvSpPr/>
              <p:nvPr/>
            </p:nvSpPr>
            <p:spPr>
              <a:xfrm>
                <a:off x="4645114" y="62341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393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393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8" name="Google Shape;2438;p40"/>
              <p:cNvSpPr/>
              <p:nvPr/>
            </p:nvSpPr>
            <p:spPr>
              <a:xfrm>
                <a:off x="1601159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9" name="Google Shape;2439;p40"/>
              <p:cNvSpPr/>
              <p:nvPr/>
            </p:nvSpPr>
            <p:spPr>
              <a:xfrm>
                <a:off x="2278033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0" name="Google Shape;2440;p40"/>
              <p:cNvSpPr/>
              <p:nvPr/>
            </p:nvSpPr>
            <p:spPr>
              <a:xfrm>
                <a:off x="2953511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1" name="Google Shape;2441;p40"/>
              <p:cNvSpPr/>
              <p:nvPr/>
            </p:nvSpPr>
            <p:spPr>
              <a:xfrm>
                <a:off x="3630385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2" name="Google Shape;2442;p40"/>
              <p:cNvSpPr/>
              <p:nvPr/>
            </p:nvSpPr>
            <p:spPr>
              <a:xfrm>
                <a:off x="4307375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3" name="Google Shape;2443;p40"/>
              <p:cNvSpPr/>
              <p:nvPr/>
            </p:nvSpPr>
            <p:spPr>
              <a:xfrm>
                <a:off x="4984248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4" name="Google Shape;2444;p40"/>
              <p:cNvSpPr/>
              <p:nvPr/>
            </p:nvSpPr>
            <p:spPr>
              <a:xfrm>
                <a:off x="1262025" y="1503747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5" name="Google Shape;2445;p40"/>
              <p:cNvSpPr/>
              <p:nvPr/>
            </p:nvSpPr>
            <p:spPr>
              <a:xfrm>
                <a:off x="193889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6" name="Google Shape;2446;p40"/>
              <p:cNvSpPr/>
              <p:nvPr/>
            </p:nvSpPr>
            <p:spPr>
              <a:xfrm>
                <a:off x="2615772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7" name="Google Shape;2447;p40"/>
              <p:cNvSpPr/>
              <p:nvPr/>
            </p:nvSpPr>
            <p:spPr>
              <a:xfrm>
                <a:off x="3292646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4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8" name="Google Shape;2448;p40"/>
              <p:cNvSpPr/>
              <p:nvPr/>
            </p:nvSpPr>
            <p:spPr>
              <a:xfrm>
                <a:off x="396951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394" y="799"/>
                    </a:cubicBezTo>
                    <a:cubicBezTo>
                      <a:pt x="180" y="799"/>
                      <a:pt x="1" y="620"/>
                      <a:pt x="1" y="406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9" name="Google Shape;2449;p40"/>
              <p:cNvSpPr/>
              <p:nvPr/>
            </p:nvSpPr>
            <p:spPr>
              <a:xfrm>
                <a:off x="4645114" y="1503747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6"/>
                    </a:moveTo>
                    <a:cubicBezTo>
                      <a:pt x="810" y="620"/>
                      <a:pt x="631" y="799"/>
                      <a:pt x="405" y="799"/>
                    </a:cubicBezTo>
                    <a:cubicBezTo>
                      <a:pt x="191" y="799"/>
                      <a:pt x="0" y="620"/>
                      <a:pt x="0" y="406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0" name="Google Shape;2450;p40"/>
              <p:cNvSpPr/>
              <p:nvPr/>
            </p:nvSpPr>
            <p:spPr>
              <a:xfrm>
                <a:off x="1601159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1" name="Google Shape;2451;p40"/>
              <p:cNvSpPr/>
              <p:nvPr/>
            </p:nvSpPr>
            <p:spPr>
              <a:xfrm>
                <a:off x="2278033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2" name="Google Shape;2452;p40"/>
              <p:cNvSpPr/>
              <p:nvPr/>
            </p:nvSpPr>
            <p:spPr>
              <a:xfrm>
                <a:off x="2953511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3" name="Google Shape;2453;p40"/>
              <p:cNvSpPr/>
              <p:nvPr/>
            </p:nvSpPr>
            <p:spPr>
              <a:xfrm>
                <a:off x="3630385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4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9" y="180"/>
                      <a:pt x="799" y="39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4" name="Google Shape;2454;p40"/>
              <p:cNvSpPr/>
              <p:nvPr/>
            </p:nvSpPr>
            <p:spPr>
              <a:xfrm>
                <a:off x="4307375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405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5" name="Google Shape;2455;p40"/>
              <p:cNvSpPr/>
              <p:nvPr/>
            </p:nvSpPr>
            <p:spPr>
              <a:xfrm>
                <a:off x="4984248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6" name="Google Shape;2456;p40"/>
              <p:cNvSpPr/>
              <p:nvPr/>
            </p:nvSpPr>
            <p:spPr>
              <a:xfrm>
                <a:off x="1262025" y="2385593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405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7" name="Google Shape;2457;p40"/>
              <p:cNvSpPr/>
              <p:nvPr/>
            </p:nvSpPr>
            <p:spPr>
              <a:xfrm>
                <a:off x="193889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8" name="Google Shape;2458;p40"/>
              <p:cNvSpPr/>
              <p:nvPr/>
            </p:nvSpPr>
            <p:spPr>
              <a:xfrm>
                <a:off x="2615772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9" name="Google Shape;2459;p40"/>
              <p:cNvSpPr/>
              <p:nvPr/>
            </p:nvSpPr>
            <p:spPr>
              <a:xfrm>
                <a:off x="3292646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394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0" name="Google Shape;2460;p40"/>
              <p:cNvSpPr/>
              <p:nvPr/>
            </p:nvSpPr>
            <p:spPr>
              <a:xfrm>
                <a:off x="396951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405"/>
                    </a:moveTo>
                    <a:cubicBezTo>
                      <a:pt x="799" y="619"/>
                      <a:pt x="620" y="798"/>
                      <a:pt x="394" y="798"/>
                    </a:cubicBezTo>
                    <a:cubicBezTo>
                      <a:pt x="180" y="798"/>
                      <a:pt x="1" y="619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1" name="Google Shape;2461;p40"/>
              <p:cNvSpPr/>
              <p:nvPr/>
            </p:nvSpPr>
            <p:spPr>
              <a:xfrm>
                <a:off x="4645114" y="2385593"/>
                <a:ext cx="94173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8" extrusionOk="0">
                    <a:moveTo>
                      <a:pt x="810" y="405"/>
                    </a:moveTo>
                    <a:cubicBezTo>
                      <a:pt x="810" y="619"/>
                      <a:pt x="631" y="798"/>
                      <a:pt x="405" y="798"/>
                    </a:cubicBezTo>
                    <a:cubicBezTo>
                      <a:pt x="191" y="798"/>
                      <a:pt x="0" y="619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2" name="Google Shape;2462;p40"/>
              <p:cNvSpPr/>
              <p:nvPr/>
            </p:nvSpPr>
            <p:spPr>
              <a:xfrm>
                <a:off x="1601159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3" name="Google Shape;2463;p40"/>
              <p:cNvSpPr/>
              <p:nvPr/>
            </p:nvSpPr>
            <p:spPr>
              <a:xfrm>
                <a:off x="2278033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4" name="Google Shape;2464;p40"/>
              <p:cNvSpPr/>
              <p:nvPr/>
            </p:nvSpPr>
            <p:spPr>
              <a:xfrm>
                <a:off x="2953511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5" name="Google Shape;2465;p40"/>
              <p:cNvSpPr/>
              <p:nvPr/>
            </p:nvSpPr>
            <p:spPr>
              <a:xfrm>
                <a:off x="3630385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393"/>
                    </a:moveTo>
                    <a:cubicBezTo>
                      <a:pt x="799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6" name="Google Shape;2466;p40"/>
              <p:cNvSpPr/>
              <p:nvPr/>
            </p:nvSpPr>
            <p:spPr>
              <a:xfrm>
                <a:off x="4307375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7" name="Google Shape;2467;p40"/>
              <p:cNvSpPr/>
              <p:nvPr/>
            </p:nvSpPr>
            <p:spPr>
              <a:xfrm>
                <a:off x="4984248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8" name="Google Shape;2468;p40"/>
              <p:cNvSpPr/>
              <p:nvPr/>
            </p:nvSpPr>
            <p:spPr>
              <a:xfrm>
                <a:off x="1262025" y="326732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9" name="Google Shape;2469;p40"/>
              <p:cNvSpPr/>
              <p:nvPr/>
            </p:nvSpPr>
            <p:spPr>
              <a:xfrm>
                <a:off x="193889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0" name="Google Shape;2470;p40"/>
              <p:cNvSpPr/>
              <p:nvPr/>
            </p:nvSpPr>
            <p:spPr>
              <a:xfrm>
                <a:off x="2615772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1" name="Google Shape;2471;p40"/>
              <p:cNvSpPr/>
              <p:nvPr/>
            </p:nvSpPr>
            <p:spPr>
              <a:xfrm>
                <a:off x="3292646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2" name="Google Shape;2472;p40"/>
              <p:cNvSpPr/>
              <p:nvPr/>
            </p:nvSpPr>
            <p:spPr>
              <a:xfrm>
                <a:off x="396951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3" name="Google Shape;2473;p40"/>
              <p:cNvSpPr/>
              <p:nvPr/>
            </p:nvSpPr>
            <p:spPr>
              <a:xfrm>
                <a:off x="4645114" y="326732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4" name="Google Shape;2474;p40"/>
              <p:cNvSpPr/>
              <p:nvPr/>
            </p:nvSpPr>
            <p:spPr>
              <a:xfrm>
                <a:off x="1601159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5" name="Google Shape;2475;p40"/>
              <p:cNvSpPr/>
              <p:nvPr/>
            </p:nvSpPr>
            <p:spPr>
              <a:xfrm>
                <a:off x="2278033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6" name="Google Shape;2476;p40"/>
              <p:cNvSpPr/>
              <p:nvPr/>
            </p:nvSpPr>
            <p:spPr>
              <a:xfrm>
                <a:off x="2953511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7" name="Google Shape;2477;p40"/>
              <p:cNvSpPr/>
              <p:nvPr/>
            </p:nvSpPr>
            <p:spPr>
              <a:xfrm>
                <a:off x="3630385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9" y="393"/>
                    </a:moveTo>
                    <a:cubicBezTo>
                      <a:pt x="799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8" name="Google Shape;2478;p40"/>
              <p:cNvSpPr/>
              <p:nvPr/>
            </p:nvSpPr>
            <p:spPr>
              <a:xfrm>
                <a:off x="4307375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405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9" name="Google Shape;2479;p40"/>
              <p:cNvSpPr/>
              <p:nvPr/>
            </p:nvSpPr>
            <p:spPr>
              <a:xfrm>
                <a:off x="4984248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0" name="Google Shape;2480;p40"/>
              <p:cNvSpPr/>
              <p:nvPr/>
            </p:nvSpPr>
            <p:spPr>
              <a:xfrm>
                <a:off x="1262025" y="414905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1" name="Google Shape;2481;p40"/>
              <p:cNvSpPr/>
              <p:nvPr/>
            </p:nvSpPr>
            <p:spPr>
              <a:xfrm>
                <a:off x="193889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2" name="Google Shape;2482;p40"/>
              <p:cNvSpPr/>
              <p:nvPr/>
            </p:nvSpPr>
            <p:spPr>
              <a:xfrm>
                <a:off x="2615772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3" name="Google Shape;2483;p40"/>
              <p:cNvSpPr/>
              <p:nvPr/>
            </p:nvSpPr>
            <p:spPr>
              <a:xfrm>
                <a:off x="3292646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4" name="Google Shape;2484;p40"/>
              <p:cNvSpPr/>
              <p:nvPr/>
            </p:nvSpPr>
            <p:spPr>
              <a:xfrm>
                <a:off x="396951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5" name="Google Shape;2485;p40"/>
              <p:cNvSpPr/>
              <p:nvPr/>
            </p:nvSpPr>
            <p:spPr>
              <a:xfrm>
                <a:off x="4645114" y="414905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6" name="Google Shape;2486;p40"/>
              <p:cNvSpPr/>
              <p:nvPr/>
            </p:nvSpPr>
            <p:spPr>
              <a:xfrm>
                <a:off x="1601159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7" name="Google Shape;2487;p40"/>
              <p:cNvSpPr/>
              <p:nvPr/>
            </p:nvSpPr>
            <p:spPr>
              <a:xfrm>
                <a:off x="2278033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8" name="Google Shape;2488;p40"/>
              <p:cNvSpPr/>
              <p:nvPr/>
            </p:nvSpPr>
            <p:spPr>
              <a:xfrm>
                <a:off x="2953511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9" name="Google Shape;2489;p40"/>
              <p:cNvSpPr/>
              <p:nvPr/>
            </p:nvSpPr>
            <p:spPr>
              <a:xfrm>
                <a:off x="3630385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0" name="Google Shape;2490;p40"/>
              <p:cNvSpPr/>
              <p:nvPr/>
            </p:nvSpPr>
            <p:spPr>
              <a:xfrm>
                <a:off x="4307375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1" name="Google Shape;2491;p40"/>
              <p:cNvSpPr/>
              <p:nvPr/>
            </p:nvSpPr>
            <p:spPr>
              <a:xfrm>
                <a:off x="4984248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492" name="Google Shape;2492;p40"/>
            <p:cNvSpPr/>
            <p:nvPr/>
          </p:nvSpPr>
          <p:spPr>
            <a:xfrm>
              <a:off x="3602532" y="684476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3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3" name="Google Shape;2493;p40"/>
            <p:cNvSpPr/>
            <p:nvPr/>
          </p:nvSpPr>
          <p:spPr>
            <a:xfrm>
              <a:off x="3992750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4" name="Google Shape;2494;p40"/>
            <p:cNvSpPr/>
            <p:nvPr/>
          </p:nvSpPr>
          <p:spPr>
            <a:xfrm>
              <a:off x="4382967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5" name="Google Shape;2495;p40"/>
            <p:cNvSpPr/>
            <p:nvPr/>
          </p:nvSpPr>
          <p:spPr>
            <a:xfrm>
              <a:off x="4773185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394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6" name="Google Shape;2496;p40"/>
            <p:cNvSpPr/>
            <p:nvPr/>
          </p:nvSpPr>
          <p:spPr>
            <a:xfrm>
              <a:off x="5163402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3"/>
                  </a:moveTo>
                  <a:cubicBezTo>
                    <a:pt x="799" y="620"/>
                    <a:pt x="620" y="798"/>
                    <a:pt x="394" y="798"/>
                  </a:cubicBezTo>
                  <a:cubicBezTo>
                    <a:pt x="180" y="798"/>
                    <a:pt x="1" y="620"/>
                    <a:pt x="1" y="393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7" name="Google Shape;2497;p40"/>
            <p:cNvSpPr/>
            <p:nvPr/>
          </p:nvSpPr>
          <p:spPr>
            <a:xfrm>
              <a:off x="5552883" y="684476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393"/>
                  </a:moveTo>
                  <a:cubicBezTo>
                    <a:pt x="810" y="620"/>
                    <a:pt x="631" y="798"/>
                    <a:pt x="405" y="798"/>
                  </a:cubicBezTo>
                  <a:cubicBezTo>
                    <a:pt x="191" y="798"/>
                    <a:pt x="0" y="620"/>
                    <a:pt x="0" y="393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8" name="Google Shape;2498;p40"/>
            <p:cNvSpPr/>
            <p:nvPr/>
          </p:nvSpPr>
          <p:spPr>
            <a:xfrm>
              <a:off x="3798043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9" name="Google Shape;2499;p40"/>
            <p:cNvSpPr/>
            <p:nvPr/>
          </p:nvSpPr>
          <p:spPr>
            <a:xfrm>
              <a:off x="4188261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0" name="Google Shape;2500;p40"/>
            <p:cNvSpPr/>
            <p:nvPr/>
          </p:nvSpPr>
          <p:spPr>
            <a:xfrm>
              <a:off x="4577674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1" name="Google Shape;2501;p40"/>
            <p:cNvSpPr/>
            <p:nvPr/>
          </p:nvSpPr>
          <p:spPr>
            <a:xfrm>
              <a:off x="4967891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5"/>
                  </a:moveTo>
                  <a:cubicBezTo>
                    <a:pt x="799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9" y="179"/>
                    <a:pt x="799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2" name="Google Shape;2502;p40"/>
            <p:cNvSpPr/>
            <p:nvPr/>
          </p:nvSpPr>
          <p:spPr>
            <a:xfrm>
              <a:off x="5358176" y="938232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3" name="Google Shape;2503;p40"/>
            <p:cNvSpPr/>
            <p:nvPr/>
          </p:nvSpPr>
          <p:spPr>
            <a:xfrm>
              <a:off x="5748394" y="938232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4" name="Google Shape;2504;p40"/>
            <p:cNvSpPr/>
            <p:nvPr/>
          </p:nvSpPr>
          <p:spPr>
            <a:xfrm>
              <a:off x="3602532" y="119198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6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5" name="Google Shape;2505;p40"/>
            <p:cNvSpPr/>
            <p:nvPr/>
          </p:nvSpPr>
          <p:spPr>
            <a:xfrm>
              <a:off x="3992750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6" name="Google Shape;2506;p40"/>
            <p:cNvSpPr/>
            <p:nvPr/>
          </p:nvSpPr>
          <p:spPr>
            <a:xfrm>
              <a:off x="4382967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7" name="Google Shape;2507;p40"/>
            <p:cNvSpPr/>
            <p:nvPr/>
          </p:nvSpPr>
          <p:spPr>
            <a:xfrm>
              <a:off x="4773185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394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394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8" name="Google Shape;2508;p40"/>
            <p:cNvSpPr/>
            <p:nvPr/>
          </p:nvSpPr>
          <p:spPr>
            <a:xfrm>
              <a:off x="5163402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6"/>
                  </a:moveTo>
                  <a:cubicBezTo>
                    <a:pt x="799" y="620"/>
                    <a:pt x="620" y="799"/>
                    <a:pt x="394" y="799"/>
                  </a:cubicBezTo>
                  <a:cubicBezTo>
                    <a:pt x="180" y="799"/>
                    <a:pt x="1" y="620"/>
                    <a:pt x="1" y="406"/>
                  </a:cubicBezTo>
                  <a:cubicBezTo>
                    <a:pt x="1" y="179"/>
                    <a:pt x="180" y="1"/>
                    <a:pt x="394" y="1"/>
                  </a:cubicBezTo>
                  <a:cubicBezTo>
                    <a:pt x="620" y="1"/>
                    <a:pt x="799" y="179"/>
                    <a:pt x="799" y="4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9" name="Google Shape;2509;p40"/>
            <p:cNvSpPr/>
            <p:nvPr/>
          </p:nvSpPr>
          <p:spPr>
            <a:xfrm>
              <a:off x="5552883" y="1191989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406"/>
                  </a:moveTo>
                  <a:cubicBezTo>
                    <a:pt x="810" y="620"/>
                    <a:pt x="631" y="799"/>
                    <a:pt x="405" y="799"/>
                  </a:cubicBezTo>
                  <a:cubicBezTo>
                    <a:pt x="191" y="799"/>
                    <a:pt x="0" y="620"/>
                    <a:pt x="0" y="406"/>
                  </a:cubicBezTo>
                  <a:cubicBezTo>
                    <a:pt x="0" y="179"/>
                    <a:pt x="191" y="1"/>
                    <a:pt x="405" y="1"/>
                  </a:cubicBezTo>
                  <a:cubicBezTo>
                    <a:pt x="631" y="1"/>
                    <a:pt x="810" y="179"/>
                    <a:pt x="810" y="4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0" name="Google Shape;2510;p40"/>
            <p:cNvSpPr/>
            <p:nvPr/>
          </p:nvSpPr>
          <p:spPr>
            <a:xfrm>
              <a:off x="3798043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1" name="Google Shape;2511;p40"/>
            <p:cNvSpPr/>
            <p:nvPr/>
          </p:nvSpPr>
          <p:spPr>
            <a:xfrm>
              <a:off x="4188261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2" name="Google Shape;2512;p40"/>
            <p:cNvSpPr/>
            <p:nvPr/>
          </p:nvSpPr>
          <p:spPr>
            <a:xfrm>
              <a:off x="4577674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3" name="Google Shape;2513;p40"/>
            <p:cNvSpPr/>
            <p:nvPr/>
          </p:nvSpPr>
          <p:spPr>
            <a:xfrm>
              <a:off x="4967891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4"/>
                  </a:moveTo>
                  <a:cubicBezTo>
                    <a:pt x="799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9" y="180"/>
                    <a:pt x="799" y="39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4" name="Google Shape;2514;p40"/>
            <p:cNvSpPr/>
            <p:nvPr/>
          </p:nvSpPr>
          <p:spPr>
            <a:xfrm>
              <a:off x="5358176" y="144654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405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5" name="Google Shape;2515;p40"/>
            <p:cNvSpPr/>
            <p:nvPr/>
          </p:nvSpPr>
          <p:spPr>
            <a:xfrm>
              <a:off x="5748394" y="144654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6" name="Google Shape;2516;p40"/>
            <p:cNvSpPr/>
            <p:nvPr/>
          </p:nvSpPr>
          <p:spPr>
            <a:xfrm>
              <a:off x="3602532" y="170037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405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7" name="Google Shape;2517;p40"/>
            <p:cNvSpPr/>
            <p:nvPr/>
          </p:nvSpPr>
          <p:spPr>
            <a:xfrm>
              <a:off x="3992750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8" name="Google Shape;2518;p40"/>
            <p:cNvSpPr/>
            <p:nvPr/>
          </p:nvSpPr>
          <p:spPr>
            <a:xfrm>
              <a:off x="4382967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9" name="Google Shape;2519;p40"/>
            <p:cNvSpPr/>
            <p:nvPr/>
          </p:nvSpPr>
          <p:spPr>
            <a:xfrm>
              <a:off x="4773185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394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0" name="Google Shape;2520;p40"/>
            <p:cNvSpPr/>
            <p:nvPr/>
          </p:nvSpPr>
          <p:spPr>
            <a:xfrm>
              <a:off x="5163402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405"/>
                  </a:moveTo>
                  <a:cubicBezTo>
                    <a:pt x="799" y="619"/>
                    <a:pt x="620" y="798"/>
                    <a:pt x="394" y="798"/>
                  </a:cubicBezTo>
                  <a:cubicBezTo>
                    <a:pt x="180" y="798"/>
                    <a:pt x="1" y="619"/>
                    <a:pt x="1" y="405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1" name="Google Shape;2521;p40"/>
            <p:cNvSpPr/>
            <p:nvPr/>
          </p:nvSpPr>
          <p:spPr>
            <a:xfrm>
              <a:off x="5552883" y="1700373"/>
              <a:ext cx="54290" cy="53486"/>
            </a:xfrm>
            <a:custGeom>
              <a:avLst/>
              <a:gdLst/>
              <a:ahLst/>
              <a:cxnLst/>
              <a:rect l="l" t="t" r="r" b="b"/>
              <a:pathLst>
                <a:path w="810" h="798" extrusionOk="0">
                  <a:moveTo>
                    <a:pt x="810" y="405"/>
                  </a:moveTo>
                  <a:cubicBezTo>
                    <a:pt x="810" y="619"/>
                    <a:pt x="631" y="798"/>
                    <a:pt x="405" y="798"/>
                  </a:cubicBezTo>
                  <a:cubicBezTo>
                    <a:pt x="191" y="798"/>
                    <a:pt x="0" y="619"/>
                    <a:pt x="0" y="405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2" name="Google Shape;2522;p40"/>
            <p:cNvSpPr/>
            <p:nvPr/>
          </p:nvSpPr>
          <p:spPr>
            <a:xfrm>
              <a:off x="3798043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3" name="Google Shape;2523;p40"/>
            <p:cNvSpPr/>
            <p:nvPr/>
          </p:nvSpPr>
          <p:spPr>
            <a:xfrm>
              <a:off x="4188261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4" name="Google Shape;2524;p40"/>
            <p:cNvSpPr/>
            <p:nvPr/>
          </p:nvSpPr>
          <p:spPr>
            <a:xfrm>
              <a:off x="4577674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5" name="Google Shape;2525;p40"/>
            <p:cNvSpPr/>
            <p:nvPr/>
          </p:nvSpPr>
          <p:spPr>
            <a:xfrm>
              <a:off x="4967891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393"/>
                  </a:moveTo>
                  <a:cubicBezTo>
                    <a:pt x="799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6" name="Google Shape;2526;p40"/>
            <p:cNvSpPr/>
            <p:nvPr/>
          </p:nvSpPr>
          <p:spPr>
            <a:xfrm>
              <a:off x="5358176" y="195493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7" name="Google Shape;2527;p40"/>
            <p:cNvSpPr/>
            <p:nvPr/>
          </p:nvSpPr>
          <p:spPr>
            <a:xfrm>
              <a:off x="5748394" y="195493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528" name="Google Shape;2528;p40"/>
            <p:cNvGrpSpPr/>
            <p:nvPr/>
          </p:nvGrpSpPr>
          <p:grpSpPr>
            <a:xfrm>
              <a:off x="3602532" y="2342026"/>
              <a:ext cx="2199348" cy="2339841"/>
              <a:chOff x="1262025" y="623413"/>
              <a:chExt cx="3815001" cy="4058701"/>
            </a:xfrm>
          </p:grpSpPr>
          <p:sp>
            <p:nvSpPr>
              <p:cNvPr id="2529" name="Google Shape;2529;p40"/>
              <p:cNvSpPr/>
              <p:nvPr/>
            </p:nvSpPr>
            <p:spPr>
              <a:xfrm>
                <a:off x="1262025" y="62341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3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0" name="Google Shape;2530;p40"/>
              <p:cNvSpPr/>
              <p:nvPr/>
            </p:nvSpPr>
            <p:spPr>
              <a:xfrm>
                <a:off x="193889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1" name="Google Shape;2531;p40"/>
              <p:cNvSpPr/>
              <p:nvPr/>
            </p:nvSpPr>
            <p:spPr>
              <a:xfrm>
                <a:off x="2615772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2" name="Google Shape;2532;p40"/>
              <p:cNvSpPr/>
              <p:nvPr/>
            </p:nvSpPr>
            <p:spPr>
              <a:xfrm>
                <a:off x="3292646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3" name="Google Shape;2533;p40"/>
              <p:cNvSpPr/>
              <p:nvPr/>
            </p:nvSpPr>
            <p:spPr>
              <a:xfrm>
                <a:off x="396951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3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393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4" name="Google Shape;2534;p40"/>
              <p:cNvSpPr/>
              <p:nvPr/>
            </p:nvSpPr>
            <p:spPr>
              <a:xfrm>
                <a:off x="4645114" y="62341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393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393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5" name="Google Shape;2535;p40"/>
              <p:cNvSpPr/>
              <p:nvPr/>
            </p:nvSpPr>
            <p:spPr>
              <a:xfrm>
                <a:off x="1601159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6" name="Google Shape;2536;p40"/>
              <p:cNvSpPr/>
              <p:nvPr/>
            </p:nvSpPr>
            <p:spPr>
              <a:xfrm>
                <a:off x="2278033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7" name="Google Shape;2537;p40"/>
              <p:cNvSpPr/>
              <p:nvPr/>
            </p:nvSpPr>
            <p:spPr>
              <a:xfrm>
                <a:off x="2953511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8" name="Google Shape;2538;p40"/>
              <p:cNvSpPr/>
              <p:nvPr/>
            </p:nvSpPr>
            <p:spPr>
              <a:xfrm>
                <a:off x="3630385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9" name="Google Shape;2539;p40"/>
              <p:cNvSpPr/>
              <p:nvPr/>
            </p:nvSpPr>
            <p:spPr>
              <a:xfrm>
                <a:off x="4307375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0" name="Google Shape;2540;p40"/>
              <p:cNvSpPr/>
              <p:nvPr/>
            </p:nvSpPr>
            <p:spPr>
              <a:xfrm>
                <a:off x="4984248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1" name="Google Shape;2541;p40"/>
              <p:cNvSpPr/>
              <p:nvPr/>
            </p:nvSpPr>
            <p:spPr>
              <a:xfrm>
                <a:off x="1262025" y="1503747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2" name="Google Shape;2542;p40"/>
              <p:cNvSpPr/>
              <p:nvPr/>
            </p:nvSpPr>
            <p:spPr>
              <a:xfrm>
                <a:off x="193889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3" name="Google Shape;2543;p40"/>
              <p:cNvSpPr/>
              <p:nvPr/>
            </p:nvSpPr>
            <p:spPr>
              <a:xfrm>
                <a:off x="2615772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4" name="Google Shape;2544;p40"/>
              <p:cNvSpPr/>
              <p:nvPr/>
            </p:nvSpPr>
            <p:spPr>
              <a:xfrm>
                <a:off x="3292646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4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5" name="Google Shape;2545;p40"/>
              <p:cNvSpPr/>
              <p:nvPr/>
            </p:nvSpPr>
            <p:spPr>
              <a:xfrm>
                <a:off x="396951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394" y="799"/>
                    </a:cubicBezTo>
                    <a:cubicBezTo>
                      <a:pt x="180" y="799"/>
                      <a:pt x="1" y="620"/>
                      <a:pt x="1" y="406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6" name="Google Shape;2546;p40"/>
              <p:cNvSpPr/>
              <p:nvPr/>
            </p:nvSpPr>
            <p:spPr>
              <a:xfrm>
                <a:off x="4645114" y="1503747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6"/>
                    </a:moveTo>
                    <a:cubicBezTo>
                      <a:pt x="810" y="620"/>
                      <a:pt x="631" y="799"/>
                      <a:pt x="405" y="799"/>
                    </a:cubicBezTo>
                    <a:cubicBezTo>
                      <a:pt x="191" y="799"/>
                      <a:pt x="0" y="620"/>
                      <a:pt x="0" y="406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7" name="Google Shape;2547;p40"/>
              <p:cNvSpPr/>
              <p:nvPr/>
            </p:nvSpPr>
            <p:spPr>
              <a:xfrm>
                <a:off x="1601159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8" name="Google Shape;2548;p40"/>
              <p:cNvSpPr/>
              <p:nvPr/>
            </p:nvSpPr>
            <p:spPr>
              <a:xfrm>
                <a:off x="2278033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9" name="Google Shape;2549;p40"/>
              <p:cNvSpPr/>
              <p:nvPr/>
            </p:nvSpPr>
            <p:spPr>
              <a:xfrm>
                <a:off x="2953511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0" name="Google Shape;2550;p40"/>
              <p:cNvSpPr/>
              <p:nvPr/>
            </p:nvSpPr>
            <p:spPr>
              <a:xfrm>
                <a:off x="3630385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4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9" y="180"/>
                      <a:pt x="799" y="39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1" name="Google Shape;2551;p40"/>
              <p:cNvSpPr/>
              <p:nvPr/>
            </p:nvSpPr>
            <p:spPr>
              <a:xfrm>
                <a:off x="4307375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405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2" name="Google Shape;2552;p40"/>
              <p:cNvSpPr/>
              <p:nvPr/>
            </p:nvSpPr>
            <p:spPr>
              <a:xfrm>
                <a:off x="4984248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3" name="Google Shape;2553;p40"/>
              <p:cNvSpPr/>
              <p:nvPr/>
            </p:nvSpPr>
            <p:spPr>
              <a:xfrm>
                <a:off x="1262025" y="2385593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405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4" name="Google Shape;2554;p40"/>
              <p:cNvSpPr/>
              <p:nvPr/>
            </p:nvSpPr>
            <p:spPr>
              <a:xfrm>
                <a:off x="193889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5" name="Google Shape;2555;p40"/>
              <p:cNvSpPr/>
              <p:nvPr/>
            </p:nvSpPr>
            <p:spPr>
              <a:xfrm>
                <a:off x="2615772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6" name="Google Shape;2556;p40"/>
              <p:cNvSpPr/>
              <p:nvPr/>
            </p:nvSpPr>
            <p:spPr>
              <a:xfrm>
                <a:off x="3292646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394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7" name="Google Shape;2557;p40"/>
              <p:cNvSpPr/>
              <p:nvPr/>
            </p:nvSpPr>
            <p:spPr>
              <a:xfrm>
                <a:off x="396951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405"/>
                    </a:moveTo>
                    <a:cubicBezTo>
                      <a:pt x="799" y="619"/>
                      <a:pt x="620" y="798"/>
                      <a:pt x="394" y="798"/>
                    </a:cubicBezTo>
                    <a:cubicBezTo>
                      <a:pt x="180" y="798"/>
                      <a:pt x="1" y="619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8" name="Google Shape;2558;p40"/>
              <p:cNvSpPr/>
              <p:nvPr/>
            </p:nvSpPr>
            <p:spPr>
              <a:xfrm>
                <a:off x="4645114" y="2385593"/>
                <a:ext cx="94173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8" extrusionOk="0">
                    <a:moveTo>
                      <a:pt x="810" y="405"/>
                    </a:moveTo>
                    <a:cubicBezTo>
                      <a:pt x="810" y="619"/>
                      <a:pt x="631" y="798"/>
                      <a:pt x="405" y="798"/>
                    </a:cubicBezTo>
                    <a:cubicBezTo>
                      <a:pt x="191" y="798"/>
                      <a:pt x="0" y="619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9" name="Google Shape;2559;p40"/>
              <p:cNvSpPr/>
              <p:nvPr/>
            </p:nvSpPr>
            <p:spPr>
              <a:xfrm>
                <a:off x="1601159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0" name="Google Shape;2560;p40"/>
              <p:cNvSpPr/>
              <p:nvPr/>
            </p:nvSpPr>
            <p:spPr>
              <a:xfrm>
                <a:off x="2278033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1" name="Google Shape;2561;p40"/>
              <p:cNvSpPr/>
              <p:nvPr/>
            </p:nvSpPr>
            <p:spPr>
              <a:xfrm>
                <a:off x="2953511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2" name="Google Shape;2562;p40"/>
              <p:cNvSpPr/>
              <p:nvPr/>
            </p:nvSpPr>
            <p:spPr>
              <a:xfrm>
                <a:off x="3630385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393"/>
                    </a:moveTo>
                    <a:cubicBezTo>
                      <a:pt x="799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3" name="Google Shape;2563;p40"/>
              <p:cNvSpPr/>
              <p:nvPr/>
            </p:nvSpPr>
            <p:spPr>
              <a:xfrm>
                <a:off x="4307375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4" name="Google Shape;2564;p40"/>
              <p:cNvSpPr/>
              <p:nvPr/>
            </p:nvSpPr>
            <p:spPr>
              <a:xfrm>
                <a:off x="4984248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5" name="Google Shape;2565;p40"/>
              <p:cNvSpPr/>
              <p:nvPr/>
            </p:nvSpPr>
            <p:spPr>
              <a:xfrm>
                <a:off x="1262025" y="326732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6" name="Google Shape;2566;p40"/>
              <p:cNvSpPr/>
              <p:nvPr/>
            </p:nvSpPr>
            <p:spPr>
              <a:xfrm>
                <a:off x="193889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7" name="Google Shape;2567;p40"/>
              <p:cNvSpPr/>
              <p:nvPr/>
            </p:nvSpPr>
            <p:spPr>
              <a:xfrm>
                <a:off x="2615772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8" name="Google Shape;2568;p40"/>
              <p:cNvSpPr/>
              <p:nvPr/>
            </p:nvSpPr>
            <p:spPr>
              <a:xfrm>
                <a:off x="3292646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9" name="Google Shape;2569;p40"/>
              <p:cNvSpPr/>
              <p:nvPr/>
            </p:nvSpPr>
            <p:spPr>
              <a:xfrm>
                <a:off x="396951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0" name="Google Shape;2570;p40"/>
              <p:cNvSpPr/>
              <p:nvPr/>
            </p:nvSpPr>
            <p:spPr>
              <a:xfrm>
                <a:off x="4645114" y="326732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1" name="Google Shape;2571;p40"/>
              <p:cNvSpPr/>
              <p:nvPr/>
            </p:nvSpPr>
            <p:spPr>
              <a:xfrm>
                <a:off x="1601159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2" name="Google Shape;2572;p40"/>
              <p:cNvSpPr/>
              <p:nvPr/>
            </p:nvSpPr>
            <p:spPr>
              <a:xfrm>
                <a:off x="2278033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3" name="Google Shape;2573;p40"/>
              <p:cNvSpPr/>
              <p:nvPr/>
            </p:nvSpPr>
            <p:spPr>
              <a:xfrm>
                <a:off x="2953511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4" name="Google Shape;2574;p40"/>
              <p:cNvSpPr/>
              <p:nvPr/>
            </p:nvSpPr>
            <p:spPr>
              <a:xfrm>
                <a:off x="3630385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9" y="393"/>
                    </a:moveTo>
                    <a:cubicBezTo>
                      <a:pt x="799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5" name="Google Shape;2575;p40"/>
              <p:cNvSpPr/>
              <p:nvPr/>
            </p:nvSpPr>
            <p:spPr>
              <a:xfrm>
                <a:off x="4307375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405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6" name="Google Shape;2576;p40"/>
              <p:cNvSpPr/>
              <p:nvPr/>
            </p:nvSpPr>
            <p:spPr>
              <a:xfrm>
                <a:off x="4984248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7" name="Google Shape;2577;p40"/>
              <p:cNvSpPr/>
              <p:nvPr/>
            </p:nvSpPr>
            <p:spPr>
              <a:xfrm>
                <a:off x="1262025" y="414905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8" name="Google Shape;2578;p40"/>
              <p:cNvSpPr/>
              <p:nvPr/>
            </p:nvSpPr>
            <p:spPr>
              <a:xfrm>
                <a:off x="193889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9" name="Google Shape;2579;p40"/>
              <p:cNvSpPr/>
              <p:nvPr/>
            </p:nvSpPr>
            <p:spPr>
              <a:xfrm>
                <a:off x="2615772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0" name="Google Shape;2580;p40"/>
              <p:cNvSpPr/>
              <p:nvPr/>
            </p:nvSpPr>
            <p:spPr>
              <a:xfrm>
                <a:off x="3292646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1" name="Google Shape;2581;p40"/>
              <p:cNvSpPr/>
              <p:nvPr/>
            </p:nvSpPr>
            <p:spPr>
              <a:xfrm>
                <a:off x="396951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2" name="Google Shape;2582;p40"/>
              <p:cNvSpPr/>
              <p:nvPr/>
            </p:nvSpPr>
            <p:spPr>
              <a:xfrm>
                <a:off x="4645114" y="414905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3" name="Google Shape;2583;p40"/>
              <p:cNvSpPr/>
              <p:nvPr/>
            </p:nvSpPr>
            <p:spPr>
              <a:xfrm>
                <a:off x="1601159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4" name="Google Shape;2584;p40"/>
              <p:cNvSpPr/>
              <p:nvPr/>
            </p:nvSpPr>
            <p:spPr>
              <a:xfrm>
                <a:off x="2278033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5" name="Google Shape;2585;p40"/>
              <p:cNvSpPr/>
              <p:nvPr/>
            </p:nvSpPr>
            <p:spPr>
              <a:xfrm>
                <a:off x="2953511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6" name="Google Shape;2586;p40"/>
              <p:cNvSpPr/>
              <p:nvPr/>
            </p:nvSpPr>
            <p:spPr>
              <a:xfrm>
                <a:off x="3630385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7" name="Google Shape;2587;p40"/>
              <p:cNvSpPr/>
              <p:nvPr/>
            </p:nvSpPr>
            <p:spPr>
              <a:xfrm>
                <a:off x="4307375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8" name="Google Shape;2588;p40"/>
              <p:cNvSpPr/>
              <p:nvPr/>
            </p:nvSpPr>
            <p:spPr>
              <a:xfrm>
                <a:off x="4984248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589" name="Google Shape;2589;p40"/>
            <p:cNvSpPr/>
            <p:nvPr/>
          </p:nvSpPr>
          <p:spPr>
            <a:xfrm>
              <a:off x="5801882" y="663651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3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0" name="Google Shape;2590;p40"/>
            <p:cNvSpPr/>
            <p:nvPr/>
          </p:nvSpPr>
          <p:spPr>
            <a:xfrm>
              <a:off x="6192100" y="663651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1" name="Google Shape;2591;p40"/>
            <p:cNvSpPr/>
            <p:nvPr/>
          </p:nvSpPr>
          <p:spPr>
            <a:xfrm>
              <a:off x="6582317" y="663651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2" name="Google Shape;2592;p40"/>
            <p:cNvSpPr/>
            <p:nvPr/>
          </p:nvSpPr>
          <p:spPr>
            <a:xfrm>
              <a:off x="6972535" y="663651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394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3" name="Google Shape;2593;p40"/>
            <p:cNvSpPr/>
            <p:nvPr/>
          </p:nvSpPr>
          <p:spPr>
            <a:xfrm>
              <a:off x="7362752" y="663651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3"/>
                  </a:moveTo>
                  <a:cubicBezTo>
                    <a:pt x="799" y="620"/>
                    <a:pt x="620" y="798"/>
                    <a:pt x="394" y="798"/>
                  </a:cubicBezTo>
                  <a:cubicBezTo>
                    <a:pt x="180" y="798"/>
                    <a:pt x="1" y="620"/>
                    <a:pt x="1" y="393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4" name="Google Shape;2594;p40"/>
            <p:cNvSpPr/>
            <p:nvPr/>
          </p:nvSpPr>
          <p:spPr>
            <a:xfrm>
              <a:off x="7752233" y="663651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393"/>
                  </a:moveTo>
                  <a:cubicBezTo>
                    <a:pt x="810" y="620"/>
                    <a:pt x="631" y="798"/>
                    <a:pt x="405" y="798"/>
                  </a:cubicBezTo>
                  <a:cubicBezTo>
                    <a:pt x="191" y="798"/>
                    <a:pt x="0" y="620"/>
                    <a:pt x="0" y="393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5" name="Google Shape;2595;p40"/>
            <p:cNvSpPr/>
            <p:nvPr/>
          </p:nvSpPr>
          <p:spPr>
            <a:xfrm>
              <a:off x="5997393" y="917407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6" name="Google Shape;2596;p40"/>
            <p:cNvSpPr/>
            <p:nvPr/>
          </p:nvSpPr>
          <p:spPr>
            <a:xfrm>
              <a:off x="6387611" y="917407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7" name="Google Shape;2597;p40"/>
            <p:cNvSpPr/>
            <p:nvPr/>
          </p:nvSpPr>
          <p:spPr>
            <a:xfrm>
              <a:off x="6777024" y="917407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8" name="Google Shape;2598;p40"/>
            <p:cNvSpPr/>
            <p:nvPr/>
          </p:nvSpPr>
          <p:spPr>
            <a:xfrm>
              <a:off x="7167241" y="917407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5"/>
                  </a:moveTo>
                  <a:cubicBezTo>
                    <a:pt x="799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9" y="179"/>
                    <a:pt x="799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9" name="Google Shape;2599;p40"/>
            <p:cNvSpPr/>
            <p:nvPr/>
          </p:nvSpPr>
          <p:spPr>
            <a:xfrm>
              <a:off x="7557526" y="917407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0" name="Google Shape;2600;p40"/>
            <p:cNvSpPr/>
            <p:nvPr/>
          </p:nvSpPr>
          <p:spPr>
            <a:xfrm>
              <a:off x="7947744" y="917407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1" name="Google Shape;2601;p40"/>
            <p:cNvSpPr/>
            <p:nvPr/>
          </p:nvSpPr>
          <p:spPr>
            <a:xfrm>
              <a:off x="5801882" y="1171164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6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2" name="Google Shape;2602;p40"/>
            <p:cNvSpPr/>
            <p:nvPr/>
          </p:nvSpPr>
          <p:spPr>
            <a:xfrm>
              <a:off x="6192100" y="117116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3" name="Google Shape;2603;p40"/>
            <p:cNvSpPr/>
            <p:nvPr/>
          </p:nvSpPr>
          <p:spPr>
            <a:xfrm>
              <a:off x="6582317" y="117116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4" name="Google Shape;2604;p40"/>
            <p:cNvSpPr/>
            <p:nvPr/>
          </p:nvSpPr>
          <p:spPr>
            <a:xfrm>
              <a:off x="6972535" y="117116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394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394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5" name="Google Shape;2605;p40"/>
            <p:cNvSpPr/>
            <p:nvPr/>
          </p:nvSpPr>
          <p:spPr>
            <a:xfrm>
              <a:off x="7362752" y="117116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6"/>
                  </a:moveTo>
                  <a:cubicBezTo>
                    <a:pt x="799" y="620"/>
                    <a:pt x="620" y="799"/>
                    <a:pt x="394" y="799"/>
                  </a:cubicBezTo>
                  <a:cubicBezTo>
                    <a:pt x="180" y="799"/>
                    <a:pt x="1" y="620"/>
                    <a:pt x="1" y="406"/>
                  </a:cubicBezTo>
                  <a:cubicBezTo>
                    <a:pt x="1" y="179"/>
                    <a:pt x="180" y="1"/>
                    <a:pt x="394" y="1"/>
                  </a:cubicBezTo>
                  <a:cubicBezTo>
                    <a:pt x="620" y="1"/>
                    <a:pt x="799" y="179"/>
                    <a:pt x="799" y="4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6" name="Google Shape;2606;p40"/>
            <p:cNvSpPr/>
            <p:nvPr/>
          </p:nvSpPr>
          <p:spPr>
            <a:xfrm>
              <a:off x="7752233" y="1171164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406"/>
                  </a:moveTo>
                  <a:cubicBezTo>
                    <a:pt x="810" y="620"/>
                    <a:pt x="631" y="799"/>
                    <a:pt x="405" y="799"/>
                  </a:cubicBezTo>
                  <a:cubicBezTo>
                    <a:pt x="191" y="799"/>
                    <a:pt x="0" y="620"/>
                    <a:pt x="0" y="406"/>
                  </a:cubicBezTo>
                  <a:cubicBezTo>
                    <a:pt x="0" y="179"/>
                    <a:pt x="191" y="1"/>
                    <a:pt x="405" y="1"/>
                  </a:cubicBezTo>
                  <a:cubicBezTo>
                    <a:pt x="631" y="1"/>
                    <a:pt x="810" y="179"/>
                    <a:pt x="810" y="4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7" name="Google Shape;2607;p40"/>
            <p:cNvSpPr/>
            <p:nvPr/>
          </p:nvSpPr>
          <p:spPr>
            <a:xfrm>
              <a:off x="5997393" y="142572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8" name="Google Shape;2608;p40"/>
            <p:cNvSpPr/>
            <p:nvPr/>
          </p:nvSpPr>
          <p:spPr>
            <a:xfrm>
              <a:off x="6387611" y="142572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9" name="Google Shape;2609;p40"/>
            <p:cNvSpPr/>
            <p:nvPr/>
          </p:nvSpPr>
          <p:spPr>
            <a:xfrm>
              <a:off x="6777024" y="142572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0" name="Google Shape;2610;p40"/>
            <p:cNvSpPr/>
            <p:nvPr/>
          </p:nvSpPr>
          <p:spPr>
            <a:xfrm>
              <a:off x="7167241" y="142572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4"/>
                  </a:moveTo>
                  <a:cubicBezTo>
                    <a:pt x="799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9" y="180"/>
                    <a:pt x="799" y="39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1" name="Google Shape;2611;p40"/>
            <p:cNvSpPr/>
            <p:nvPr/>
          </p:nvSpPr>
          <p:spPr>
            <a:xfrm>
              <a:off x="7557526" y="1425724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405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2" name="Google Shape;2612;p40"/>
            <p:cNvSpPr/>
            <p:nvPr/>
          </p:nvSpPr>
          <p:spPr>
            <a:xfrm>
              <a:off x="7947744" y="1425724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3" name="Google Shape;2613;p40"/>
            <p:cNvSpPr/>
            <p:nvPr/>
          </p:nvSpPr>
          <p:spPr>
            <a:xfrm>
              <a:off x="5801882" y="1679548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405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4" name="Google Shape;2614;p40"/>
            <p:cNvSpPr/>
            <p:nvPr/>
          </p:nvSpPr>
          <p:spPr>
            <a:xfrm>
              <a:off x="6192100" y="167954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5" name="Google Shape;2615;p40"/>
            <p:cNvSpPr/>
            <p:nvPr/>
          </p:nvSpPr>
          <p:spPr>
            <a:xfrm>
              <a:off x="6582317" y="167954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6" name="Google Shape;2616;p40"/>
            <p:cNvSpPr/>
            <p:nvPr/>
          </p:nvSpPr>
          <p:spPr>
            <a:xfrm>
              <a:off x="6972535" y="167954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394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7" name="Google Shape;2617;p40"/>
            <p:cNvSpPr/>
            <p:nvPr/>
          </p:nvSpPr>
          <p:spPr>
            <a:xfrm>
              <a:off x="7362752" y="167954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405"/>
                  </a:moveTo>
                  <a:cubicBezTo>
                    <a:pt x="799" y="619"/>
                    <a:pt x="620" y="798"/>
                    <a:pt x="394" y="798"/>
                  </a:cubicBezTo>
                  <a:cubicBezTo>
                    <a:pt x="180" y="798"/>
                    <a:pt x="1" y="619"/>
                    <a:pt x="1" y="405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8" name="Google Shape;2618;p40"/>
            <p:cNvSpPr/>
            <p:nvPr/>
          </p:nvSpPr>
          <p:spPr>
            <a:xfrm>
              <a:off x="7752233" y="1679548"/>
              <a:ext cx="54290" cy="53486"/>
            </a:xfrm>
            <a:custGeom>
              <a:avLst/>
              <a:gdLst/>
              <a:ahLst/>
              <a:cxnLst/>
              <a:rect l="l" t="t" r="r" b="b"/>
              <a:pathLst>
                <a:path w="810" h="798" extrusionOk="0">
                  <a:moveTo>
                    <a:pt x="810" y="405"/>
                  </a:moveTo>
                  <a:cubicBezTo>
                    <a:pt x="810" y="619"/>
                    <a:pt x="631" y="798"/>
                    <a:pt x="405" y="798"/>
                  </a:cubicBezTo>
                  <a:cubicBezTo>
                    <a:pt x="191" y="798"/>
                    <a:pt x="0" y="619"/>
                    <a:pt x="0" y="405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9" name="Google Shape;2619;p40"/>
            <p:cNvSpPr/>
            <p:nvPr/>
          </p:nvSpPr>
          <p:spPr>
            <a:xfrm>
              <a:off x="5997393" y="193410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0" name="Google Shape;2620;p40"/>
            <p:cNvSpPr/>
            <p:nvPr/>
          </p:nvSpPr>
          <p:spPr>
            <a:xfrm>
              <a:off x="6387611" y="193410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1" name="Google Shape;2621;p40"/>
            <p:cNvSpPr/>
            <p:nvPr/>
          </p:nvSpPr>
          <p:spPr>
            <a:xfrm>
              <a:off x="6777024" y="193410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2" name="Google Shape;2622;p40"/>
            <p:cNvSpPr/>
            <p:nvPr/>
          </p:nvSpPr>
          <p:spPr>
            <a:xfrm>
              <a:off x="7167241" y="193410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393"/>
                  </a:moveTo>
                  <a:cubicBezTo>
                    <a:pt x="799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3" name="Google Shape;2623;p40"/>
            <p:cNvSpPr/>
            <p:nvPr/>
          </p:nvSpPr>
          <p:spPr>
            <a:xfrm>
              <a:off x="7557526" y="1934108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4" name="Google Shape;2624;p40"/>
            <p:cNvSpPr/>
            <p:nvPr/>
          </p:nvSpPr>
          <p:spPr>
            <a:xfrm>
              <a:off x="7947744" y="1934108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625" name="Google Shape;2625;p40"/>
            <p:cNvGrpSpPr/>
            <p:nvPr/>
          </p:nvGrpSpPr>
          <p:grpSpPr>
            <a:xfrm>
              <a:off x="5801882" y="2321201"/>
              <a:ext cx="2199348" cy="2339841"/>
              <a:chOff x="1262025" y="623413"/>
              <a:chExt cx="3815001" cy="4058701"/>
            </a:xfrm>
          </p:grpSpPr>
          <p:sp>
            <p:nvSpPr>
              <p:cNvPr id="2626" name="Google Shape;2626;p40"/>
              <p:cNvSpPr/>
              <p:nvPr/>
            </p:nvSpPr>
            <p:spPr>
              <a:xfrm>
                <a:off x="1262025" y="62341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3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7" name="Google Shape;2627;p40"/>
              <p:cNvSpPr/>
              <p:nvPr/>
            </p:nvSpPr>
            <p:spPr>
              <a:xfrm>
                <a:off x="193889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8" name="Google Shape;2628;p40"/>
              <p:cNvSpPr/>
              <p:nvPr/>
            </p:nvSpPr>
            <p:spPr>
              <a:xfrm>
                <a:off x="2615772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9" name="Google Shape;2629;p40"/>
              <p:cNvSpPr/>
              <p:nvPr/>
            </p:nvSpPr>
            <p:spPr>
              <a:xfrm>
                <a:off x="3292646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0" name="Google Shape;2630;p40"/>
              <p:cNvSpPr/>
              <p:nvPr/>
            </p:nvSpPr>
            <p:spPr>
              <a:xfrm>
                <a:off x="396951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3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393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1" name="Google Shape;2631;p40"/>
              <p:cNvSpPr/>
              <p:nvPr/>
            </p:nvSpPr>
            <p:spPr>
              <a:xfrm>
                <a:off x="4645114" y="62341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393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393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2" name="Google Shape;2632;p40"/>
              <p:cNvSpPr/>
              <p:nvPr/>
            </p:nvSpPr>
            <p:spPr>
              <a:xfrm>
                <a:off x="1601159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3" name="Google Shape;2633;p40"/>
              <p:cNvSpPr/>
              <p:nvPr/>
            </p:nvSpPr>
            <p:spPr>
              <a:xfrm>
                <a:off x="2278033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4" name="Google Shape;2634;p40"/>
              <p:cNvSpPr/>
              <p:nvPr/>
            </p:nvSpPr>
            <p:spPr>
              <a:xfrm>
                <a:off x="2953511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5" name="Google Shape;2635;p40"/>
              <p:cNvSpPr/>
              <p:nvPr/>
            </p:nvSpPr>
            <p:spPr>
              <a:xfrm>
                <a:off x="3630385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6" name="Google Shape;2636;p40"/>
              <p:cNvSpPr/>
              <p:nvPr/>
            </p:nvSpPr>
            <p:spPr>
              <a:xfrm>
                <a:off x="4307375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7" name="Google Shape;2637;p40"/>
              <p:cNvSpPr/>
              <p:nvPr/>
            </p:nvSpPr>
            <p:spPr>
              <a:xfrm>
                <a:off x="4984248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8" name="Google Shape;2638;p40"/>
              <p:cNvSpPr/>
              <p:nvPr/>
            </p:nvSpPr>
            <p:spPr>
              <a:xfrm>
                <a:off x="1262025" y="1503747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9" name="Google Shape;2639;p40"/>
              <p:cNvSpPr/>
              <p:nvPr/>
            </p:nvSpPr>
            <p:spPr>
              <a:xfrm>
                <a:off x="193889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0" name="Google Shape;2640;p40"/>
              <p:cNvSpPr/>
              <p:nvPr/>
            </p:nvSpPr>
            <p:spPr>
              <a:xfrm>
                <a:off x="2615772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1" name="Google Shape;2641;p40"/>
              <p:cNvSpPr/>
              <p:nvPr/>
            </p:nvSpPr>
            <p:spPr>
              <a:xfrm>
                <a:off x="3292646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4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2" name="Google Shape;2642;p40"/>
              <p:cNvSpPr/>
              <p:nvPr/>
            </p:nvSpPr>
            <p:spPr>
              <a:xfrm>
                <a:off x="396951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394" y="799"/>
                    </a:cubicBezTo>
                    <a:cubicBezTo>
                      <a:pt x="180" y="799"/>
                      <a:pt x="1" y="620"/>
                      <a:pt x="1" y="406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3" name="Google Shape;2643;p40"/>
              <p:cNvSpPr/>
              <p:nvPr/>
            </p:nvSpPr>
            <p:spPr>
              <a:xfrm>
                <a:off x="4645114" y="1503747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6"/>
                    </a:moveTo>
                    <a:cubicBezTo>
                      <a:pt x="810" y="620"/>
                      <a:pt x="631" y="799"/>
                      <a:pt x="405" y="799"/>
                    </a:cubicBezTo>
                    <a:cubicBezTo>
                      <a:pt x="191" y="799"/>
                      <a:pt x="0" y="620"/>
                      <a:pt x="0" y="406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4" name="Google Shape;2644;p40"/>
              <p:cNvSpPr/>
              <p:nvPr/>
            </p:nvSpPr>
            <p:spPr>
              <a:xfrm>
                <a:off x="1601159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5" name="Google Shape;2645;p40"/>
              <p:cNvSpPr/>
              <p:nvPr/>
            </p:nvSpPr>
            <p:spPr>
              <a:xfrm>
                <a:off x="2278033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6" name="Google Shape;2646;p40"/>
              <p:cNvSpPr/>
              <p:nvPr/>
            </p:nvSpPr>
            <p:spPr>
              <a:xfrm>
                <a:off x="2953511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7" name="Google Shape;2647;p40"/>
              <p:cNvSpPr/>
              <p:nvPr/>
            </p:nvSpPr>
            <p:spPr>
              <a:xfrm>
                <a:off x="3630385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4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9" y="180"/>
                      <a:pt x="799" y="39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8" name="Google Shape;2648;p40"/>
              <p:cNvSpPr/>
              <p:nvPr/>
            </p:nvSpPr>
            <p:spPr>
              <a:xfrm>
                <a:off x="4307375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405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9" name="Google Shape;2649;p40"/>
              <p:cNvSpPr/>
              <p:nvPr/>
            </p:nvSpPr>
            <p:spPr>
              <a:xfrm>
                <a:off x="4984248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0" name="Google Shape;2650;p40"/>
              <p:cNvSpPr/>
              <p:nvPr/>
            </p:nvSpPr>
            <p:spPr>
              <a:xfrm>
                <a:off x="1262025" y="2385593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405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1" name="Google Shape;2651;p40"/>
              <p:cNvSpPr/>
              <p:nvPr/>
            </p:nvSpPr>
            <p:spPr>
              <a:xfrm>
                <a:off x="193889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2" name="Google Shape;2652;p40"/>
              <p:cNvSpPr/>
              <p:nvPr/>
            </p:nvSpPr>
            <p:spPr>
              <a:xfrm>
                <a:off x="2615772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3" name="Google Shape;2653;p40"/>
              <p:cNvSpPr/>
              <p:nvPr/>
            </p:nvSpPr>
            <p:spPr>
              <a:xfrm>
                <a:off x="3292646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394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4" name="Google Shape;2654;p40"/>
              <p:cNvSpPr/>
              <p:nvPr/>
            </p:nvSpPr>
            <p:spPr>
              <a:xfrm>
                <a:off x="396951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405"/>
                    </a:moveTo>
                    <a:cubicBezTo>
                      <a:pt x="799" y="619"/>
                      <a:pt x="620" y="798"/>
                      <a:pt x="394" y="798"/>
                    </a:cubicBezTo>
                    <a:cubicBezTo>
                      <a:pt x="180" y="798"/>
                      <a:pt x="1" y="619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5" name="Google Shape;2655;p40"/>
              <p:cNvSpPr/>
              <p:nvPr/>
            </p:nvSpPr>
            <p:spPr>
              <a:xfrm>
                <a:off x="4645114" y="2385593"/>
                <a:ext cx="94173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8" extrusionOk="0">
                    <a:moveTo>
                      <a:pt x="810" y="405"/>
                    </a:moveTo>
                    <a:cubicBezTo>
                      <a:pt x="810" y="619"/>
                      <a:pt x="631" y="798"/>
                      <a:pt x="405" y="798"/>
                    </a:cubicBezTo>
                    <a:cubicBezTo>
                      <a:pt x="191" y="798"/>
                      <a:pt x="0" y="619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6" name="Google Shape;2656;p40"/>
              <p:cNvSpPr/>
              <p:nvPr/>
            </p:nvSpPr>
            <p:spPr>
              <a:xfrm>
                <a:off x="1601159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7" name="Google Shape;2657;p40"/>
              <p:cNvSpPr/>
              <p:nvPr/>
            </p:nvSpPr>
            <p:spPr>
              <a:xfrm>
                <a:off x="2278033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8" name="Google Shape;2658;p40"/>
              <p:cNvSpPr/>
              <p:nvPr/>
            </p:nvSpPr>
            <p:spPr>
              <a:xfrm>
                <a:off x="2953511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9" name="Google Shape;2659;p40"/>
              <p:cNvSpPr/>
              <p:nvPr/>
            </p:nvSpPr>
            <p:spPr>
              <a:xfrm>
                <a:off x="3630385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393"/>
                    </a:moveTo>
                    <a:cubicBezTo>
                      <a:pt x="799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0" name="Google Shape;2660;p40"/>
              <p:cNvSpPr/>
              <p:nvPr/>
            </p:nvSpPr>
            <p:spPr>
              <a:xfrm>
                <a:off x="4307375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1" name="Google Shape;2661;p40"/>
              <p:cNvSpPr/>
              <p:nvPr/>
            </p:nvSpPr>
            <p:spPr>
              <a:xfrm>
                <a:off x="4984248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2" name="Google Shape;2662;p40"/>
              <p:cNvSpPr/>
              <p:nvPr/>
            </p:nvSpPr>
            <p:spPr>
              <a:xfrm>
                <a:off x="1262025" y="326732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3" name="Google Shape;2663;p40"/>
              <p:cNvSpPr/>
              <p:nvPr/>
            </p:nvSpPr>
            <p:spPr>
              <a:xfrm>
                <a:off x="193889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4" name="Google Shape;2664;p40"/>
              <p:cNvSpPr/>
              <p:nvPr/>
            </p:nvSpPr>
            <p:spPr>
              <a:xfrm>
                <a:off x="2615772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5" name="Google Shape;2665;p40"/>
              <p:cNvSpPr/>
              <p:nvPr/>
            </p:nvSpPr>
            <p:spPr>
              <a:xfrm>
                <a:off x="3292646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6" name="Google Shape;2666;p40"/>
              <p:cNvSpPr/>
              <p:nvPr/>
            </p:nvSpPr>
            <p:spPr>
              <a:xfrm>
                <a:off x="396951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7" name="Google Shape;2667;p40"/>
              <p:cNvSpPr/>
              <p:nvPr/>
            </p:nvSpPr>
            <p:spPr>
              <a:xfrm>
                <a:off x="4645114" y="326732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8" name="Google Shape;2668;p40"/>
              <p:cNvSpPr/>
              <p:nvPr/>
            </p:nvSpPr>
            <p:spPr>
              <a:xfrm>
                <a:off x="1601159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9" name="Google Shape;2669;p40"/>
              <p:cNvSpPr/>
              <p:nvPr/>
            </p:nvSpPr>
            <p:spPr>
              <a:xfrm>
                <a:off x="2278033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0" name="Google Shape;2670;p40"/>
              <p:cNvSpPr/>
              <p:nvPr/>
            </p:nvSpPr>
            <p:spPr>
              <a:xfrm>
                <a:off x="2953511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1" name="Google Shape;2671;p40"/>
              <p:cNvSpPr/>
              <p:nvPr/>
            </p:nvSpPr>
            <p:spPr>
              <a:xfrm>
                <a:off x="3630385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9" y="393"/>
                    </a:moveTo>
                    <a:cubicBezTo>
                      <a:pt x="799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2" name="Google Shape;2672;p40"/>
              <p:cNvSpPr/>
              <p:nvPr/>
            </p:nvSpPr>
            <p:spPr>
              <a:xfrm>
                <a:off x="4307375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405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3" name="Google Shape;2673;p40"/>
              <p:cNvSpPr/>
              <p:nvPr/>
            </p:nvSpPr>
            <p:spPr>
              <a:xfrm>
                <a:off x="4984248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4" name="Google Shape;2674;p40"/>
              <p:cNvSpPr/>
              <p:nvPr/>
            </p:nvSpPr>
            <p:spPr>
              <a:xfrm>
                <a:off x="1262025" y="414905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5" name="Google Shape;2675;p40"/>
              <p:cNvSpPr/>
              <p:nvPr/>
            </p:nvSpPr>
            <p:spPr>
              <a:xfrm>
                <a:off x="193889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6" name="Google Shape;2676;p40"/>
              <p:cNvSpPr/>
              <p:nvPr/>
            </p:nvSpPr>
            <p:spPr>
              <a:xfrm>
                <a:off x="2615772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7" name="Google Shape;2677;p40"/>
              <p:cNvSpPr/>
              <p:nvPr/>
            </p:nvSpPr>
            <p:spPr>
              <a:xfrm>
                <a:off x="3292646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8" name="Google Shape;2678;p40"/>
              <p:cNvSpPr/>
              <p:nvPr/>
            </p:nvSpPr>
            <p:spPr>
              <a:xfrm>
                <a:off x="396951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9" name="Google Shape;2679;p40"/>
              <p:cNvSpPr/>
              <p:nvPr/>
            </p:nvSpPr>
            <p:spPr>
              <a:xfrm>
                <a:off x="4645114" y="414905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0" name="Google Shape;2680;p40"/>
              <p:cNvSpPr/>
              <p:nvPr/>
            </p:nvSpPr>
            <p:spPr>
              <a:xfrm>
                <a:off x="1601159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1" name="Google Shape;2681;p40"/>
              <p:cNvSpPr/>
              <p:nvPr/>
            </p:nvSpPr>
            <p:spPr>
              <a:xfrm>
                <a:off x="2278033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2" name="Google Shape;2682;p40"/>
              <p:cNvSpPr/>
              <p:nvPr/>
            </p:nvSpPr>
            <p:spPr>
              <a:xfrm>
                <a:off x="2953511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3" name="Google Shape;2683;p40"/>
              <p:cNvSpPr/>
              <p:nvPr/>
            </p:nvSpPr>
            <p:spPr>
              <a:xfrm>
                <a:off x="3630385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4" name="Google Shape;2684;p40"/>
              <p:cNvSpPr/>
              <p:nvPr/>
            </p:nvSpPr>
            <p:spPr>
              <a:xfrm>
                <a:off x="4307375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5" name="Google Shape;2685;p40"/>
              <p:cNvSpPr/>
              <p:nvPr/>
            </p:nvSpPr>
            <p:spPr>
              <a:xfrm>
                <a:off x="4984248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686" name="Google Shape;2686;p40"/>
          <p:cNvGrpSpPr/>
          <p:nvPr userDrawn="1"/>
        </p:nvGrpSpPr>
        <p:grpSpPr>
          <a:xfrm>
            <a:off x="1318425" y="944137"/>
            <a:ext cx="6526200" cy="3446723"/>
            <a:chOff x="1308900" y="944175"/>
            <a:chExt cx="6526200" cy="3143100"/>
          </a:xfrm>
        </p:grpSpPr>
        <p:sp>
          <p:nvSpPr>
            <p:cNvPr id="2687" name="Google Shape;2687;p40"/>
            <p:cNvSpPr/>
            <p:nvPr/>
          </p:nvSpPr>
          <p:spPr>
            <a:xfrm>
              <a:off x="1308900" y="944175"/>
              <a:ext cx="6526200" cy="3143100"/>
            </a:xfrm>
            <a:prstGeom prst="rect">
              <a:avLst/>
            </a:prstGeom>
            <a:solidFill>
              <a:srgbClr val="F1DB58">
                <a:alpha val="388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8" name="Google Shape;2688;p40"/>
            <p:cNvSpPr/>
            <p:nvPr/>
          </p:nvSpPr>
          <p:spPr>
            <a:xfrm>
              <a:off x="1308900" y="944175"/>
              <a:ext cx="6526200" cy="31431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92" name="Google Shape;2692;p40"/>
          <p:cNvSpPr/>
          <p:nvPr/>
        </p:nvSpPr>
        <p:spPr>
          <a:xfrm>
            <a:off x="8887093" y="1663060"/>
            <a:ext cx="142473" cy="124705"/>
          </a:xfrm>
          <a:custGeom>
            <a:avLst/>
            <a:gdLst/>
            <a:ahLst/>
            <a:cxnLst/>
            <a:rect l="l" t="t" r="r" b="b"/>
            <a:pathLst>
              <a:path w="858" h="751" extrusionOk="0">
                <a:moveTo>
                  <a:pt x="431" y="0"/>
                </a:moveTo>
                <a:cubicBezTo>
                  <a:pt x="376" y="0"/>
                  <a:pt x="322" y="30"/>
                  <a:pt x="298" y="89"/>
                </a:cubicBezTo>
                <a:cubicBezTo>
                  <a:pt x="275" y="125"/>
                  <a:pt x="227" y="161"/>
                  <a:pt x="179" y="173"/>
                </a:cubicBezTo>
                <a:cubicBezTo>
                  <a:pt x="48" y="185"/>
                  <a:pt x="1" y="339"/>
                  <a:pt x="96" y="435"/>
                </a:cubicBezTo>
                <a:cubicBezTo>
                  <a:pt x="132" y="470"/>
                  <a:pt x="144" y="518"/>
                  <a:pt x="132" y="566"/>
                </a:cubicBezTo>
                <a:cubicBezTo>
                  <a:pt x="122" y="669"/>
                  <a:pt x="202" y="750"/>
                  <a:pt x="289" y="750"/>
                </a:cubicBezTo>
                <a:cubicBezTo>
                  <a:pt x="312" y="750"/>
                  <a:pt x="336" y="745"/>
                  <a:pt x="358" y="732"/>
                </a:cubicBezTo>
                <a:cubicBezTo>
                  <a:pt x="382" y="720"/>
                  <a:pt x="406" y="714"/>
                  <a:pt x="429" y="714"/>
                </a:cubicBezTo>
                <a:cubicBezTo>
                  <a:pt x="453" y="714"/>
                  <a:pt x="477" y="720"/>
                  <a:pt x="501" y="732"/>
                </a:cubicBezTo>
                <a:cubicBezTo>
                  <a:pt x="526" y="745"/>
                  <a:pt x="551" y="750"/>
                  <a:pt x="576" y="750"/>
                </a:cubicBezTo>
                <a:cubicBezTo>
                  <a:pt x="668" y="750"/>
                  <a:pt x="746" y="669"/>
                  <a:pt x="727" y="566"/>
                </a:cubicBezTo>
                <a:cubicBezTo>
                  <a:pt x="715" y="518"/>
                  <a:pt x="739" y="470"/>
                  <a:pt x="775" y="435"/>
                </a:cubicBezTo>
                <a:cubicBezTo>
                  <a:pt x="858" y="339"/>
                  <a:pt x="810" y="185"/>
                  <a:pt x="679" y="173"/>
                </a:cubicBezTo>
                <a:cubicBezTo>
                  <a:pt x="632" y="161"/>
                  <a:pt x="596" y="125"/>
                  <a:pt x="572" y="89"/>
                </a:cubicBezTo>
                <a:cubicBezTo>
                  <a:pt x="542" y="30"/>
                  <a:pt x="486" y="0"/>
                  <a:pt x="43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28">
    <p:bg>
      <p:bgPr>
        <a:solidFill>
          <a:schemeClr val="lt1"/>
        </a:solidFill>
        <a:effectLst/>
      </p:bgPr>
    </p:bg>
    <p:spTree>
      <p:nvGrpSpPr>
        <p:cNvPr id="1" name="Shape 3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8" name="Google Shape;3038;p42"/>
          <p:cNvSpPr/>
          <p:nvPr/>
        </p:nvSpPr>
        <p:spPr>
          <a:xfrm>
            <a:off x="7038697" y="184450"/>
            <a:ext cx="155372" cy="137525"/>
          </a:xfrm>
          <a:custGeom>
            <a:avLst/>
            <a:gdLst/>
            <a:ahLst/>
            <a:cxnLst/>
            <a:rect l="l" t="t" r="r" b="b"/>
            <a:pathLst>
              <a:path w="974" h="862" extrusionOk="0">
                <a:moveTo>
                  <a:pt x="709" y="1"/>
                </a:moveTo>
                <a:cubicBezTo>
                  <a:pt x="679" y="1"/>
                  <a:pt x="648" y="11"/>
                  <a:pt x="620" y="32"/>
                </a:cubicBezTo>
                <a:lnTo>
                  <a:pt x="96" y="425"/>
                </a:lnTo>
                <a:cubicBezTo>
                  <a:pt x="0" y="496"/>
                  <a:pt x="24" y="651"/>
                  <a:pt x="143" y="687"/>
                </a:cubicBezTo>
                <a:lnTo>
                  <a:pt x="774" y="854"/>
                </a:lnTo>
                <a:cubicBezTo>
                  <a:pt x="788" y="859"/>
                  <a:pt x="802" y="861"/>
                  <a:pt x="816" y="861"/>
                </a:cubicBezTo>
                <a:cubicBezTo>
                  <a:pt x="898" y="861"/>
                  <a:pt x="973" y="778"/>
                  <a:pt x="953" y="687"/>
                </a:cubicBezTo>
                <a:lnTo>
                  <a:pt x="858" y="127"/>
                </a:lnTo>
                <a:cubicBezTo>
                  <a:pt x="841" y="53"/>
                  <a:pt x="778" y="1"/>
                  <a:pt x="70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9" name="Google Shape;3039;p42"/>
          <p:cNvSpPr/>
          <p:nvPr/>
        </p:nvSpPr>
        <p:spPr>
          <a:xfrm>
            <a:off x="1338678" y="3794567"/>
            <a:ext cx="96977" cy="82288"/>
          </a:xfrm>
          <a:custGeom>
            <a:avLst/>
            <a:gdLst/>
            <a:ahLst/>
            <a:cxnLst/>
            <a:rect l="l" t="t" r="r" b="b"/>
            <a:pathLst>
              <a:path w="1354" h="1149" extrusionOk="0">
                <a:moveTo>
                  <a:pt x="914" y="0"/>
                </a:moveTo>
                <a:cubicBezTo>
                  <a:pt x="869" y="0"/>
                  <a:pt x="824" y="16"/>
                  <a:pt x="786" y="50"/>
                </a:cubicBezTo>
                <a:lnTo>
                  <a:pt x="131" y="633"/>
                </a:lnTo>
                <a:cubicBezTo>
                  <a:pt x="0" y="740"/>
                  <a:pt x="60" y="943"/>
                  <a:pt x="226" y="967"/>
                </a:cubicBezTo>
                <a:lnTo>
                  <a:pt x="1084" y="1145"/>
                </a:lnTo>
                <a:cubicBezTo>
                  <a:pt x="1095" y="1147"/>
                  <a:pt x="1106" y="1148"/>
                  <a:pt x="1118" y="1148"/>
                </a:cubicBezTo>
                <a:cubicBezTo>
                  <a:pt x="1246" y="1148"/>
                  <a:pt x="1354" y="1027"/>
                  <a:pt x="1310" y="895"/>
                </a:cubicBezTo>
                <a:lnTo>
                  <a:pt x="1108" y="145"/>
                </a:lnTo>
                <a:cubicBezTo>
                  <a:pt x="1077" y="53"/>
                  <a:pt x="996" y="0"/>
                  <a:pt x="91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0" name="Google Shape;3040;p42"/>
          <p:cNvSpPr/>
          <p:nvPr/>
        </p:nvSpPr>
        <p:spPr>
          <a:xfrm>
            <a:off x="7741250" y="375317"/>
            <a:ext cx="577168" cy="414617"/>
          </a:xfrm>
          <a:custGeom>
            <a:avLst/>
            <a:gdLst/>
            <a:ahLst/>
            <a:cxnLst/>
            <a:rect l="l" t="t" r="r" b="b"/>
            <a:pathLst>
              <a:path w="2102" h="1510" extrusionOk="0">
                <a:moveTo>
                  <a:pt x="950" y="884"/>
                </a:moveTo>
                <a:cubicBezTo>
                  <a:pt x="957" y="933"/>
                  <a:pt x="955" y="983"/>
                  <a:pt x="942" y="1033"/>
                </a:cubicBezTo>
                <a:cubicBezTo>
                  <a:pt x="931" y="1115"/>
                  <a:pt x="886" y="1233"/>
                  <a:pt x="797" y="1233"/>
                </a:cubicBezTo>
                <a:cubicBezTo>
                  <a:pt x="783" y="1233"/>
                  <a:pt x="767" y="1230"/>
                  <a:pt x="751" y="1223"/>
                </a:cubicBezTo>
                <a:cubicBezTo>
                  <a:pt x="703" y="1200"/>
                  <a:pt x="668" y="1164"/>
                  <a:pt x="632" y="1128"/>
                </a:cubicBezTo>
                <a:cubicBezTo>
                  <a:pt x="596" y="1069"/>
                  <a:pt x="620" y="1045"/>
                  <a:pt x="668" y="1009"/>
                </a:cubicBezTo>
                <a:cubicBezTo>
                  <a:pt x="750" y="936"/>
                  <a:pt x="846" y="898"/>
                  <a:pt x="950" y="884"/>
                </a:cubicBezTo>
                <a:close/>
                <a:moveTo>
                  <a:pt x="278" y="0"/>
                </a:moveTo>
                <a:cubicBezTo>
                  <a:pt x="242" y="0"/>
                  <a:pt x="205" y="3"/>
                  <a:pt x="168" y="9"/>
                </a:cubicBezTo>
                <a:cubicBezTo>
                  <a:pt x="0" y="31"/>
                  <a:pt x="21" y="274"/>
                  <a:pt x="162" y="274"/>
                </a:cubicBezTo>
                <a:cubicBezTo>
                  <a:pt x="172" y="274"/>
                  <a:pt x="181" y="273"/>
                  <a:pt x="192" y="271"/>
                </a:cubicBezTo>
                <a:cubicBezTo>
                  <a:pt x="213" y="268"/>
                  <a:pt x="234" y="267"/>
                  <a:pt x="255" y="267"/>
                </a:cubicBezTo>
                <a:cubicBezTo>
                  <a:pt x="489" y="267"/>
                  <a:pt x="708" y="432"/>
                  <a:pt x="844" y="624"/>
                </a:cubicBezTo>
                <a:lnTo>
                  <a:pt x="844" y="624"/>
                </a:lnTo>
                <a:cubicBezTo>
                  <a:pt x="770" y="639"/>
                  <a:pt x="699" y="664"/>
                  <a:pt x="632" y="700"/>
                </a:cubicBezTo>
                <a:cubicBezTo>
                  <a:pt x="501" y="771"/>
                  <a:pt x="358" y="890"/>
                  <a:pt x="334" y="1045"/>
                </a:cubicBezTo>
                <a:cubicBezTo>
                  <a:pt x="322" y="1223"/>
                  <a:pt x="465" y="1378"/>
                  <a:pt x="596" y="1450"/>
                </a:cubicBezTo>
                <a:cubicBezTo>
                  <a:pt x="663" y="1489"/>
                  <a:pt x="735" y="1509"/>
                  <a:pt x="806" y="1509"/>
                </a:cubicBezTo>
                <a:cubicBezTo>
                  <a:pt x="885" y="1509"/>
                  <a:pt x="962" y="1483"/>
                  <a:pt x="1025" y="1426"/>
                </a:cubicBezTo>
                <a:cubicBezTo>
                  <a:pt x="1186" y="1293"/>
                  <a:pt x="1236" y="1095"/>
                  <a:pt x="1216" y="898"/>
                </a:cubicBezTo>
                <a:lnTo>
                  <a:pt x="1216" y="898"/>
                </a:lnTo>
                <a:cubicBezTo>
                  <a:pt x="1453" y="954"/>
                  <a:pt x="1653" y="1125"/>
                  <a:pt x="1799" y="1319"/>
                </a:cubicBezTo>
                <a:cubicBezTo>
                  <a:pt x="1826" y="1352"/>
                  <a:pt x="1862" y="1366"/>
                  <a:pt x="1897" y="1366"/>
                </a:cubicBezTo>
                <a:cubicBezTo>
                  <a:pt x="1999" y="1366"/>
                  <a:pt x="2102" y="1249"/>
                  <a:pt x="2013" y="1152"/>
                </a:cubicBezTo>
                <a:cubicBezTo>
                  <a:pt x="1799" y="878"/>
                  <a:pt x="1501" y="640"/>
                  <a:pt x="1144" y="616"/>
                </a:cubicBezTo>
                <a:cubicBezTo>
                  <a:pt x="1143" y="616"/>
                  <a:pt x="1141" y="616"/>
                  <a:pt x="1140" y="616"/>
                </a:cubicBezTo>
                <a:lnTo>
                  <a:pt x="1140" y="616"/>
                </a:lnTo>
                <a:cubicBezTo>
                  <a:pt x="1124" y="578"/>
                  <a:pt x="1105" y="543"/>
                  <a:pt x="1084" y="509"/>
                </a:cubicBezTo>
                <a:cubicBezTo>
                  <a:pt x="924" y="230"/>
                  <a:pt x="609" y="0"/>
                  <a:pt x="27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1" name="Google Shape;3041;p42"/>
          <p:cNvSpPr/>
          <p:nvPr/>
        </p:nvSpPr>
        <p:spPr>
          <a:xfrm>
            <a:off x="6221625" y="480750"/>
            <a:ext cx="235590" cy="203739"/>
          </a:xfrm>
          <a:custGeom>
            <a:avLst/>
            <a:gdLst/>
            <a:ahLst/>
            <a:cxnLst/>
            <a:rect l="l" t="t" r="r" b="b"/>
            <a:pathLst>
              <a:path w="858" h="742" extrusionOk="0">
                <a:moveTo>
                  <a:pt x="429" y="0"/>
                </a:moveTo>
                <a:cubicBezTo>
                  <a:pt x="372" y="0"/>
                  <a:pt x="316" y="27"/>
                  <a:pt x="286" y="81"/>
                </a:cubicBezTo>
                <a:cubicBezTo>
                  <a:pt x="274" y="128"/>
                  <a:pt x="226" y="164"/>
                  <a:pt x="179" y="164"/>
                </a:cubicBezTo>
                <a:cubicBezTo>
                  <a:pt x="48" y="188"/>
                  <a:pt x="0" y="342"/>
                  <a:pt x="96" y="426"/>
                </a:cubicBezTo>
                <a:cubicBezTo>
                  <a:pt x="119" y="462"/>
                  <a:pt x="143" y="521"/>
                  <a:pt x="131" y="569"/>
                </a:cubicBezTo>
                <a:cubicBezTo>
                  <a:pt x="122" y="663"/>
                  <a:pt x="201" y="742"/>
                  <a:pt x="288" y="742"/>
                </a:cubicBezTo>
                <a:cubicBezTo>
                  <a:pt x="311" y="742"/>
                  <a:pt x="335" y="736"/>
                  <a:pt x="357" y="723"/>
                </a:cubicBezTo>
                <a:cubicBezTo>
                  <a:pt x="381" y="717"/>
                  <a:pt x="405" y="715"/>
                  <a:pt x="429" y="715"/>
                </a:cubicBezTo>
                <a:cubicBezTo>
                  <a:pt x="453" y="715"/>
                  <a:pt x="477" y="717"/>
                  <a:pt x="500" y="723"/>
                </a:cubicBezTo>
                <a:cubicBezTo>
                  <a:pt x="525" y="736"/>
                  <a:pt x="551" y="742"/>
                  <a:pt x="576" y="742"/>
                </a:cubicBezTo>
                <a:cubicBezTo>
                  <a:pt x="668" y="742"/>
                  <a:pt x="745" y="663"/>
                  <a:pt x="727" y="569"/>
                </a:cubicBezTo>
                <a:cubicBezTo>
                  <a:pt x="715" y="521"/>
                  <a:pt x="738" y="462"/>
                  <a:pt x="774" y="426"/>
                </a:cubicBezTo>
                <a:cubicBezTo>
                  <a:pt x="858" y="342"/>
                  <a:pt x="810" y="188"/>
                  <a:pt x="679" y="164"/>
                </a:cubicBezTo>
                <a:cubicBezTo>
                  <a:pt x="631" y="152"/>
                  <a:pt x="596" y="128"/>
                  <a:pt x="572" y="81"/>
                </a:cubicBezTo>
                <a:cubicBezTo>
                  <a:pt x="542" y="27"/>
                  <a:pt x="485" y="0"/>
                  <a:pt x="42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2" name="Google Shape;3042;p42"/>
          <p:cNvSpPr/>
          <p:nvPr/>
        </p:nvSpPr>
        <p:spPr>
          <a:xfrm>
            <a:off x="8721008" y="1454755"/>
            <a:ext cx="235590" cy="206210"/>
          </a:xfrm>
          <a:custGeom>
            <a:avLst/>
            <a:gdLst/>
            <a:ahLst/>
            <a:cxnLst/>
            <a:rect l="l" t="t" r="r" b="b"/>
            <a:pathLst>
              <a:path w="858" h="751" extrusionOk="0">
                <a:moveTo>
                  <a:pt x="435" y="1"/>
                </a:moveTo>
                <a:cubicBezTo>
                  <a:pt x="382" y="1"/>
                  <a:pt x="328" y="30"/>
                  <a:pt x="298" y="90"/>
                </a:cubicBezTo>
                <a:cubicBezTo>
                  <a:pt x="275" y="126"/>
                  <a:pt x="227" y="161"/>
                  <a:pt x="179" y="173"/>
                </a:cubicBezTo>
                <a:cubicBezTo>
                  <a:pt x="48" y="185"/>
                  <a:pt x="1" y="340"/>
                  <a:pt x="96" y="435"/>
                </a:cubicBezTo>
                <a:cubicBezTo>
                  <a:pt x="132" y="471"/>
                  <a:pt x="144" y="518"/>
                  <a:pt x="132" y="566"/>
                </a:cubicBezTo>
                <a:cubicBezTo>
                  <a:pt x="122" y="670"/>
                  <a:pt x="202" y="751"/>
                  <a:pt x="289" y="751"/>
                </a:cubicBezTo>
                <a:cubicBezTo>
                  <a:pt x="312" y="751"/>
                  <a:pt x="336" y="745"/>
                  <a:pt x="358" y="733"/>
                </a:cubicBezTo>
                <a:cubicBezTo>
                  <a:pt x="382" y="721"/>
                  <a:pt x="409" y="715"/>
                  <a:pt x="434" y="715"/>
                </a:cubicBezTo>
                <a:cubicBezTo>
                  <a:pt x="459" y="715"/>
                  <a:pt x="483" y="721"/>
                  <a:pt x="501" y="733"/>
                </a:cubicBezTo>
                <a:cubicBezTo>
                  <a:pt x="526" y="745"/>
                  <a:pt x="551" y="751"/>
                  <a:pt x="576" y="751"/>
                </a:cubicBezTo>
                <a:cubicBezTo>
                  <a:pt x="668" y="751"/>
                  <a:pt x="746" y="670"/>
                  <a:pt x="727" y="566"/>
                </a:cubicBezTo>
                <a:cubicBezTo>
                  <a:pt x="727" y="518"/>
                  <a:pt x="739" y="471"/>
                  <a:pt x="775" y="435"/>
                </a:cubicBezTo>
                <a:cubicBezTo>
                  <a:pt x="858" y="340"/>
                  <a:pt x="810" y="185"/>
                  <a:pt x="691" y="173"/>
                </a:cubicBezTo>
                <a:cubicBezTo>
                  <a:pt x="632" y="161"/>
                  <a:pt x="596" y="126"/>
                  <a:pt x="572" y="90"/>
                </a:cubicBezTo>
                <a:cubicBezTo>
                  <a:pt x="542" y="30"/>
                  <a:pt x="489" y="1"/>
                  <a:pt x="43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3" name="Google Shape;3043;p42"/>
          <p:cNvSpPr/>
          <p:nvPr/>
        </p:nvSpPr>
        <p:spPr>
          <a:xfrm>
            <a:off x="1683528" y="4531001"/>
            <a:ext cx="241631" cy="256184"/>
          </a:xfrm>
          <a:custGeom>
            <a:avLst/>
            <a:gdLst/>
            <a:ahLst/>
            <a:cxnLst/>
            <a:rect l="l" t="t" r="r" b="b"/>
            <a:pathLst>
              <a:path w="880" h="933" extrusionOk="0">
                <a:moveTo>
                  <a:pt x="730" y="1"/>
                </a:moveTo>
                <a:cubicBezTo>
                  <a:pt x="714" y="1"/>
                  <a:pt x="697" y="3"/>
                  <a:pt x="680" y="9"/>
                </a:cubicBezTo>
                <a:lnTo>
                  <a:pt x="132" y="188"/>
                </a:lnTo>
                <a:cubicBezTo>
                  <a:pt x="25" y="223"/>
                  <a:pt x="1" y="354"/>
                  <a:pt x="72" y="438"/>
                </a:cubicBezTo>
                <a:lnTo>
                  <a:pt x="537" y="890"/>
                </a:lnTo>
                <a:cubicBezTo>
                  <a:pt x="570" y="919"/>
                  <a:pt x="608" y="932"/>
                  <a:pt x="645" y="932"/>
                </a:cubicBezTo>
                <a:cubicBezTo>
                  <a:pt x="715" y="932"/>
                  <a:pt x="779" y="885"/>
                  <a:pt x="787" y="807"/>
                </a:cubicBezTo>
                <a:lnTo>
                  <a:pt x="870" y="164"/>
                </a:lnTo>
                <a:cubicBezTo>
                  <a:pt x="880" y="74"/>
                  <a:pt x="814" y="1"/>
                  <a:pt x="730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4" name="Google Shape;3044;p42"/>
          <p:cNvSpPr/>
          <p:nvPr/>
        </p:nvSpPr>
        <p:spPr>
          <a:xfrm>
            <a:off x="1665949" y="2997394"/>
            <a:ext cx="155376" cy="132876"/>
          </a:xfrm>
          <a:custGeom>
            <a:avLst/>
            <a:gdLst/>
            <a:ahLst/>
            <a:cxnLst/>
            <a:rect l="l" t="t" r="r" b="b"/>
            <a:pathLst>
              <a:path w="1008" h="862" extrusionOk="0">
                <a:moveTo>
                  <a:pt x="838" y="0"/>
                </a:moveTo>
                <a:cubicBezTo>
                  <a:pt x="829" y="0"/>
                  <a:pt x="820" y="1"/>
                  <a:pt x="810" y="3"/>
                </a:cubicBezTo>
                <a:lnTo>
                  <a:pt x="155" y="98"/>
                </a:lnTo>
                <a:cubicBezTo>
                  <a:pt x="48" y="122"/>
                  <a:pt x="1" y="241"/>
                  <a:pt x="60" y="336"/>
                </a:cubicBezTo>
                <a:lnTo>
                  <a:pt x="405" y="801"/>
                </a:lnTo>
                <a:cubicBezTo>
                  <a:pt x="434" y="841"/>
                  <a:pt x="480" y="862"/>
                  <a:pt x="524" y="862"/>
                </a:cubicBezTo>
                <a:cubicBezTo>
                  <a:pt x="572" y="862"/>
                  <a:pt x="619" y="838"/>
                  <a:pt x="644" y="789"/>
                </a:cubicBezTo>
                <a:lnTo>
                  <a:pt x="953" y="217"/>
                </a:lnTo>
                <a:cubicBezTo>
                  <a:pt x="1008" y="119"/>
                  <a:pt x="942" y="0"/>
                  <a:pt x="83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5" name="Google Shape;3045;p42"/>
          <p:cNvSpPr/>
          <p:nvPr/>
        </p:nvSpPr>
        <p:spPr>
          <a:xfrm>
            <a:off x="4183488" y="52569"/>
            <a:ext cx="155396" cy="131881"/>
          </a:xfrm>
          <a:custGeom>
            <a:avLst/>
            <a:gdLst/>
            <a:ahLst/>
            <a:cxnLst/>
            <a:rect l="l" t="t" r="r" b="b"/>
            <a:pathLst>
              <a:path w="1354" h="1149" extrusionOk="0">
                <a:moveTo>
                  <a:pt x="914" y="0"/>
                </a:moveTo>
                <a:cubicBezTo>
                  <a:pt x="869" y="0"/>
                  <a:pt x="824" y="16"/>
                  <a:pt x="786" y="50"/>
                </a:cubicBezTo>
                <a:lnTo>
                  <a:pt x="131" y="633"/>
                </a:lnTo>
                <a:cubicBezTo>
                  <a:pt x="0" y="740"/>
                  <a:pt x="60" y="943"/>
                  <a:pt x="226" y="967"/>
                </a:cubicBezTo>
                <a:lnTo>
                  <a:pt x="1084" y="1145"/>
                </a:lnTo>
                <a:cubicBezTo>
                  <a:pt x="1095" y="1147"/>
                  <a:pt x="1106" y="1148"/>
                  <a:pt x="1118" y="1148"/>
                </a:cubicBezTo>
                <a:cubicBezTo>
                  <a:pt x="1246" y="1148"/>
                  <a:pt x="1354" y="1027"/>
                  <a:pt x="1310" y="895"/>
                </a:cubicBezTo>
                <a:lnTo>
                  <a:pt x="1108" y="145"/>
                </a:lnTo>
                <a:cubicBezTo>
                  <a:pt x="1077" y="53"/>
                  <a:pt x="996" y="0"/>
                  <a:pt x="91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6" name="Google Shape;3046;p42"/>
          <p:cNvSpPr/>
          <p:nvPr/>
        </p:nvSpPr>
        <p:spPr>
          <a:xfrm>
            <a:off x="8956598" y="118255"/>
            <a:ext cx="577168" cy="414617"/>
          </a:xfrm>
          <a:custGeom>
            <a:avLst/>
            <a:gdLst/>
            <a:ahLst/>
            <a:cxnLst/>
            <a:rect l="l" t="t" r="r" b="b"/>
            <a:pathLst>
              <a:path w="2102" h="1510" extrusionOk="0">
                <a:moveTo>
                  <a:pt x="950" y="884"/>
                </a:moveTo>
                <a:cubicBezTo>
                  <a:pt x="957" y="933"/>
                  <a:pt x="955" y="983"/>
                  <a:pt x="942" y="1033"/>
                </a:cubicBezTo>
                <a:cubicBezTo>
                  <a:pt x="931" y="1115"/>
                  <a:pt x="886" y="1233"/>
                  <a:pt x="797" y="1233"/>
                </a:cubicBezTo>
                <a:cubicBezTo>
                  <a:pt x="783" y="1233"/>
                  <a:pt x="767" y="1230"/>
                  <a:pt x="751" y="1223"/>
                </a:cubicBezTo>
                <a:cubicBezTo>
                  <a:pt x="703" y="1200"/>
                  <a:pt x="668" y="1164"/>
                  <a:pt x="632" y="1128"/>
                </a:cubicBezTo>
                <a:cubicBezTo>
                  <a:pt x="596" y="1069"/>
                  <a:pt x="620" y="1045"/>
                  <a:pt x="668" y="1009"/>
                </a:cubicBezTo>
                <a:cubicBezTo>
                  <a:pt x="750" y="936"/>
                  <a:pt x="846" y="898"/>
                  <a:pt x="950" y="884"/>
                </a:cubicBezTo>
                <a:close/>
                <a:moveTo>
                  <a:pt x="278" y="0"/>
                </a:moveTo>
                <a:cubicBezTo>
                  <a:pt x="242" y="0"/>
                  <a:pt x="205" y="3"/>
                  <a:pt x="168" y="9"/>
                </a:cubicBezTo>
                <a:cubicBezTo>
                  <a:pt x="0" y="31"/>
                  <a:pt x="21" y="274"/>
                  <a:pt x="162" y="274"/>
                </a:cubicBezTo>
                <a:cubicBezTo>
                  <a:pt x="172" y="274"/>
                  <a:pt x="181" y="273"/>
                  <a:pt x="192" y="271"/>
                </a:cubicBezTo>
                <a:cubicBezTo>
                  <a:pt x="213" y="268"/>
                  <a:pt x="234" y="267"/>
                  <a:pt x="255" y="267"/>
                </a:cubicBezTo>
                <a:cubicBezTo>
                  <a:pt x="489" y="267"/>
                  <a:pt x="708" y="432"/>
                  <a:pt x="844" y="624"/>
                </a:cubicBezTo>
                <a:lnTo>
                  <a:pt x="844" y="624"/>
                </a:lnTo>
                <a:cubicBezTo>
                  <a:pt x="770" y="639"/>
                  <a:pt x="699" y="664"/>
                  <a:pt x="632" y="700"/>
                </a:cubicBezTo>
                <a:cubicBezTo>
                  <a:pt x="501" y="771"/>
                  <a:pt x="358" y="890"/>
                  <a:pt x="334" y="1045"/>
                </a:cubicBezTo>
                <a:cubicBezTo>
                  <a:pt x="322" y="1223"/>
                  <a:pt x="465" y="1378"/>
                  <a:pt x="596" y="1450"/>
                </a:cubicBezTo>
                <a:cubicBezTo>
                  <a:pt x="663" y="1489"/>
                  <a:pt x="735" y="1509"/>
                  <a:pt x="806" y="1509"/>
                </a:cubicBezTo>
                <a:cubicBezTo>
                  <a:pt x="885" y="1509"/>
                  <a:pt x="962" y="1483"/>
                  <a:pt x="1025" y="1426"/>
                </a:cubicBezTo>
                <a:cubicBezTo>
                  <a:pt x="1186" y="1293"/>
                  <a:pt x="1236" y="1095"/>
                  <a:pt x="1216" y="898"/>
                </a:cubicBezTo>
                <a:lnTo>
                  <a:pt x="1216" y="898"/>
                </a:lnTo>
                <a:cubicBezTo>
                  <a:pt x="1453" y="954"/>
                  <a:pt x="1653" y="1125"/>
                  <a:pt x="1799" y="1319"/>
                </a:cubicBezTo>
                <a:cubicBezTo>
                  <a:pt x="1826" y="1352"/>
                  <a:pt x="1862" y="1366"/>
                  <a:pt x="1897" y="1366"/>
                </a:cubicBezTo>
                <a:cubicBezTo>
                  <a:pt x="1999" y="1366"/>
                  <a:pt x="2102" y="1249"/>
                  <a:pt x="2013" y="1152"/>
                </a:cubicBezTo>
                <a:cubicBezTo>
                  <a:pt x="1799" y="878"/>
                  <a:pt x="1501" y="640"/>
                  <a:pt x="1144" y="616"/>
                </a:cubicBezTo>
                <a:cubicBezTo>
                  <a:pt x="1143" y="616"/>
                  <a:pt x="1141" y="616"/>
                  <a:pt x="1140" y="616"/>
                </a:cubicBezTo>
                <a:lnTo>
                  <a:pt x="1140" y="616"/>
                </a:lnTo>
                <a:cubicBezTo>
                  <a:pt x="1124" y="578"/>
                  <a:pt x="1105" y="543"/>
                  <a:pt x="1084" y="509"/>
                </a:cubicBezTo>
                <a:cubicBezTo>
                  <a:pt x="924" y="230"/>
                  <a:pt x="609" y="0"/>
                  <a:pt x="27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7" name="Google Shape;3047;p42"/>
          <p:cNvSpPr/>
          <p:nvPr/>
        </p:nvSpPr>
        <p:spPr>
          <a:xfrm>
            <a:off x="287627" y="3130287"/>
            <a:ext cx="506601" cy="367389"/>
          </a:xfrm>
          <a:custGeom>
            <a:avLst/>
            <a:gdLst/>
            <a:ahLst/>
            <a:cxnLst/>
            <a:rect l="l" t="t" r="r" b="b"/>
            <a:pathLst>
              <a:path w="1845" h="1338" extrusionOk="0">
                <a:moveTo>
                  <a:pt x="152" y="0"/>
                </a:moveTo>
                <a:cubicBezTo>
                  <a:pt x="90" y="0"/>
                  <a:pt x="33" y="35"/>
                  <a:pt x="12" y="98"/>
                </a:cubicBezTo>
                <a:cubicBezTo>
                  <a:pt x="1" y="169"/>
                  <a:pt x="36" y="252"/>
                  <a:pt x="108" y="264"/>
                </a:cubicBezTo>
                <a:cubicBezTo>
                  <a:pt x="703" y="371"/>
                  <a:pt x="1239" y="740"/>
                  <a:pt x="1548" y="1276"/>
                </a:cubicBezTo>
                <a:cubicBezTo>
                  <a:pt x="1574" y="1319"/>
                  <a:pt x="1613" y="1338"/>
                  <a:pt x="1653" y="1338"/>
                </a:cubicBezTo>
                <a:cubicBezTo>
                  <a:pt x="1746" y="1338"/>
                  <a:pt x="1845" y="1241"/>
                  <a:pt x="1786" y="1133"/>
                </a:cubicBezTo>
                <a:cubicBezTo>
                  <a:pt x="1441" y="550"/>
                  <a:pt x="846" y="121"/>
                  <a:pt x="179" y="2"/>
                </a:cubicBezTo>
                <a:cubicBezTo>
                  <a:pt x="170" y="1"/>
                  <a:pt x="161" y="0"/>
                  <a:pt x="15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8" name="Google Shape;3048;p42"/>
          <p:cNvSpPr/>
          <p:nvPr/>
        </p:nvSpPr>
        <p:spPr>
          <a:xfrm>
            <a:off x="1034127" y="479523"/>
            <a:ext cx="155373" cy="135985"/>
          </a:xfrm>
          <a:custGeom>
            <a:avLst/>
            <a:gdLst/>
            <a:ahLst/>
            <a:cxnLst/>
            <a:rect l="l" t="t" r="r" b="b"/>
            <a:pathLst>
              <a:path w="858" h="751" extrusionOk="0">
                <a:moveTo>
                  <a:pt x="431" y="0"/>
                </a:moveTo>
                <a:cubicBezTo>
                  <a:pt x="376" y="0"/>
                  <a:pt x="322" y="30"/>
                  <a:pt x="298" y="89"/>
                </a:cubicBezTo>
                <a:cubicBezTo>
                  <a:pt x="275" y="125"/>
                  <a:pt x="227" y="161"/>
                  <a:pt x="179" y="173"/>
                </a:cubicBezTo>
                <a:cubicBezTo>
                  <a:pt x="48" y="185"/>
                  <a:pt x="1" y="339"/>
                  <a:pt x="96" y="435"/>
                </a:cubicBezTo>
                <a:cubicBezTo>
                  <a:pt x="132" y="470"/>
                  <a:pt x="144" y="518"/>
                  <a:pt x="132" y="566"/>
                </a:cubicBezTo>
                <a:cubicBezTo>
                  <a:pt x="122" y="669"/>
                  <a:pt x="202" y="750"/>
                  <a:pt x="289" y="750"/>
                </a:cubicBezTo>
                <a:cubicBezTo>
                  <a:pt x="312" y="750"/>
                  <a:pt x="336" y="745"/>
                  <a:pt x="358" y="732"/>
                </a:cubicBezTo>
                <a:cubicBezTo>
                  <a:pt x="382" y="720"/>
                  <a:pt x="406" y="714"/>
                  <a:pt x="429" y="714"/>
                </a:cubicBezTo>
                <a:cubicBezTo>
                  <a:pt x="453" y="714"/>
                  <a:pt x="477" y="720"/>
                  <a:pt x="501" y="732"/>
                </a:cubicBezTo>
                <a:cubicBezTo>
                  <a:pt x="526" y="745"/>
                  <a:pt x="551" y="750"/>
                  <a:pt x="576" y="750"/>
                </a:cubicBezTo>
                <a:cubicBezTo>
                  <a:pt x="668" y="750"/>
                  <a:pt x="746" y="669"/>
                  <a:pt x="727" y="566"/>
                </a:cubicBezTo>
                <a:cubicBezTo>
                  <a:pt x="715" y="518"/>
                  <a:pt x="739" y="470"/>
                  <a:pt x="775" y="435"/>
                </a:cubicBezTo>
                <a:cubicBezTo>
                  <a:pt x="858" y="339"/>
                  <a:pt x="810" y="185"/>
                  <a:pt x="679" y="173"/>
                </a:cubicBezTo>
                <a:cubicBezTo>
                  <a:pt x="632" y="161"/>
                  <a:pt x="596" y="125"/>
                  <a:pt x="572" y="89"/>
                </a:cubicBezTo>
                <a:cubicBezTo>
                  <a:pt x="542" y="30"/>
                  <a:pt x="486" y="0"/>
                  <a:pt x="431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9" name="Google Shape;3049;p42"/>
          <p:cNvSpPr/>
          <p:nvPr/>
        </p:nvSpPr>
        <p:spPr>
          <a:xfrm>
            <a:off x="110956" y="375331"/>
            <a:ext cx="235590" cy="203739"/>
          </a:xfrm>
          <a:custGeom>
            <a:avLst/>
            <a:gdLst/>
            <a:ahLst/>
            <a:cxnLst/>
            <a:rect l="l" t="t" r="r" b="b"/>
            <a:pathLst>
              <a:path w="858" h="742" extrusionOk="0">
                <a:moveTo>
                  <a:pt x="429" y="0"/>
                </a:moveTo>
                <a:cubicBezTo>
                  <a:pt x="372" y="0"/>
                  <a:pt x="316" y="27"/>
                  <a:pt x="286" y="81"/>
                </a:cubicBezTo>
                <a:cubicBezTo>
                  <a:pt x="274" y="128"/>
                  <a:pt x="226" y="164"/>
                  <a:pt x="179" y="164"/>
                </a:cubicBezTo>
                <a:cubicBezTo>
                  <a:pt x="48" y="188"/>
                  <a:pt x="0" y="342"/>
                  <a:pt x="96" y="426"/>
                </a:cubicBezTo>
                <a:cubicBezTo>
                  <a:pt x="119" y="462"/>
                  <a:pt x="143" y="521"/>
                  <a:pt x="131" y="569"/>
                </a:cubicBezTo>
                <a:cubicBezTo>
                  <a:pt x="122" y="663"/>
                  <a:pt x="201" y="742"/>
                  <a:pt x="288" y="742"/>
                </a:cubicBezTo>
                <a:cubicBezTo>
                  <a:pt x="311" y="742"/>
                  <a:pt x="335" y="736"/>
                  <a:pt x="357" y="723"/>
                </a:cubicBezTo>
                <a:cubicBezTo>
                  <a:pt x="381" y="717"/>
                  <a:pt x="405" y="715"/>
                  <a:pt x="429" y="715"/>
                </a:cubicBezTo>
                <a:cubicBezTo>
                  <a:pt x="453" y="715"/>
                  <a:pt x="477" y="717"/>
                  <a:pt x="500" y="723"/>
                </a:cubicBezTo>
                <a:cubicBezTo>
                  <a:pt x="525" y="736"/>
                  <a:pt x="551" y="742"/>
                  <a:pt x="576" y="742"/>
                </a:cubicBezTo>
                <a:cubicBezTo>
                  <a:pt x="668" y="742"/>
                  <a:pt x="745" y="663"/>
                  <a:pt x="727" y="569"/>
                </a:cubicBezTo>
                <a:cubicBezTo>
                  <a:pt x="715" y="521"/>
                  <a:pt x="738" y="462"/>
                  <a:pt x="774" y="426"/>
                </a:cubicBezTo>
                <a:cubicBezTo>
                  <a:pt x="858" y="342"/>
                  <a:pt x="810" y="188"/>
                  <a:pt x="679" y="164"/>
                </a:cubicBezTo>
                <a:cubicBezTo>
                  <a:pt x="631" y="152"/>
                  <a:pt x="596" y="128"/>
                  <a:pt x="572" y="81"/>
                </a:cubicBezTo>
                <a:cubicBezTo>
                  <a:pt x="542" y="27"/>
                  <a:pt x="485" y="0"/>
                  <a:pt x="42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0" name="Google Shape;3050;p42"/>
          <p:cNvSpPr/>
          <p:nvPr/>
        </p:nvSpPr>
        <p:spPr>
          <a:xfrm>
            <a:off x="2296511" y="273325"/>
            <a:ext cx="235590" cy="206210"/>
          </a:xfrm>
          <a:custGeom>
            <a:avLst/>
            <a:gdLst/>
            <a:ahLst/>
            <a:cxnLst/>
            <a:rect l="l" t="t" r="r" b="b"/>
            <a:pathLst>
              <a:path w="858" h="751" extrusionOk="0">
                <a:moveTo>
                  <a:pt x="435" y="1"/>
                </a:moveTo>
                <a:cubicBezTo>
                  <a:pt x="382" y="1"/>
                  <a:pt x="328" y="30"/>
                  <a:pt x="298" y="90"/>
                </a:cubicBezTo>
                <a:cubicBezTo>
                  <a:pt x="275" y="126"/>
                  <a:pt x="227" y="161"/>
                  <a:pt x="179" y="173"/>
                </a:cubicBezTo>
                <a:cubicBezTo>
                  <a:pt x="48" y="185"/>
                  <a:pt x="1" y="340"/>
                  <a:pt x="96" y="435"/>
                </a:cubicBezTo>
                <a:cubicBezTo>
                  <a:pt x="132" y="471"/>
                  <a:pt x="144" y="518"/>
                  <a:pt x="132" y="566"/>
                </a:cubicBezTo>
                <a:cubicBezTo>
                  <a:pt x="122" y="670"/>
                  <a:pt x="202" y="751"/>
                  <a:pt x="289" y="751"/>
                </a:cubicBezTo>
                <a:cubicBezTo>
                  <a:pt x="312" y="751"/>
                  <a:pt x="336" y="745"/>
                  <a:pt x="358" y="733"/>
                </a:cubicBezTo>
                <a:cubicBezTo>
                  <a:pt x="382" y="721"/>
                  <a:pt x="409" y="715"/>
                  <a:pt x="434" y="715"/>
                </a:cubicBezTo>
                <a:cubicBezTo>
                  <a:pt x="459" y="715"/>
                  <a:pt x="483" y="721"/>
                  <a:pt x="501" y="733"/>
                </a:cubicBezTo>
                <a:cubicBezTo>
                  <a:pt x="526" y="745"/>
                  <a:pt x="551" y="751"/>
                  <a:pt x="576" y="751"/>
                </a:cubicBezTo>
                <a:cubicBezTo>
                  <a:pt x="668" y="751"/>
                  <a:pt x="746" y="670"/>
                  <a:pt x="727" y="566"/>
                </a:cubicBezTo>
                <a:cubicBezTo>
                  <a:pt x="727" y="518"/>
                  <a:pt x="739" y="471"/>
                  <a:pt x="775" y="435"/>
                </a:cubicBezTo>
                <a:cubicBezTo>
                  <a:pt x="858" y="340"/>
                  <a:pt x="810" y="185"/>
                  <a:pt x="691" y="173"/>
                </a:cubicBezTo>
                <a:cubicBezTo>
                  <a:pt x="632" y="161"/>
                  <a:pt x="596" y="126"/>
                  <a:pt x="572" y="90"/>
                </a:cubicBezTo>
                <a:cubicBezTo>
                  <a:pt x="542" y="30"/>
                  <a:pt x="489" y="1"/>
                  <a:pt x="43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051" name="Google Shape;3051;p42"/>
          <p:cNvGrpSpPr/>
          <p:nvPr/>
        </p:nvGrpSpPr>
        <p:grpSpPr>
          <a:xfrm flipH="1">
            <a:off x="5471022" y="355275"/>
            <a:ext cx="3823157" cy="4927188"/>
            <a:chOff x="-1852300" y="-3216036"/>
            <a:chExt cx="1929913" cy="2487222"/>
          </a:xfrm>
        </p:grpSpPr>
        <p:sp>
          <p:nvSpPr>
            <p:cNvPr id="3052" name="Google Shape;3052;p42"/>
            <p:cNvSpPr/>
            <p:nvPr/>
          </p:nvSpPr>
          <p:spPr>
            <a:xfrm>
              <a:off x="-468818" y="-2531407"/>
              <a:ext cx="88339" cy="78186"/>
            </a:xfrm>
            <a:custGeom>
              <a:avLst/>
              <a:gdLst/>
              <a:ahLst/>
              <a:cxnLst/>
              <a:rect l="l" t="t" r="r" b="b"/>
              <a:pathLst>
                <a:path w="974" h="862" extrusionOk="0">
                  <a:moveTo>
                    <a:pt x="709" y="1"/>
                  </a:moveTo>
                  <a:cubicBezTo>
                    <a:pt x="679" y="1"/>
                    <a:pt x="648" y="11"/>
                    <a:pt x="620" y="32"/>
                  </a:cubicBezTo>
                  <a:lnTo>
                    <a:pt x="96" y="425"/>
                  </a:lnTo>
                  <a:cubicBezTo>
                    <a:pt x="0" y="496"/>
                    <a:pt x="24" y="651"/>
                    <a:pt x="143" y="687"/>
                  </a:cubicBezTo>
                  <a:lnTo>
                    <a:pt x="774" y="854"/>
                  </a:lnTo>
                  <a:cubicBezTo>
                    <a:pt x="788" y="859"/>
                    <a:pt x="802" y="861"/>
                    <a:pt x="816" y="861"/>
                  </a:cubicBezTo>
                  <a:cubicBezTo>
                    <a:pt x="898" y="861"/>
                    <a:pt x="973" y="778"/>
                    <a:pt x="953" y="687"/>
                  </a:cubicBezTo>
                  <a:lnTo>
                    <a:pt x="858" y="127"/>
                  </a:lnTo>
                  <a:cubicBezTo>
                    <a:pt x="841" y="53"/>
                    <a:pt x="778" y="1"/>
                    <a:pt x="70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3" name="Google Shape;3053;p42"/>
            <p:cNvSpPr/>
            <p:nvPr/>
          </p:nvSpPr>
          <p:spPr>
            <a:xfrm>
              <a:off x="-1776493" y="-877106"/>
              <a:ext cx="174751" cy="148293"/>
            </a:xfrm>
            <a:custGeom>
              <a:avLst/>
              <a:gdLst/>
              <a:ahLst/>
              <a:cxnLst/>
              <a:rect l="l" t="t" r="r" b="b"/>
              <a:pathLst>
                <a:path w="1354" h="1149" extrusionOk="0">
                  <a:moveTo>
                    <a:pt x="914" y="0"/>
                  </a:moveTo>
                  <a:cubicBezTo>
                    <a:pt x="869" y="0"/>
                    <a:pt x="824" y="16"/>
                    <a:pt x="786" y="50"/>
                  </a:cubicBezTo>
                  <a:lnTo>
                    <a:pt x="131" y="633"/>
                  </a:lnTo>
                  <a:cubicBezTo>
                    <a:pt x="0" y="740"/>
                    <a:pt x="60" y="943"/>
                    <a:pt x="226" y="967"/>
                  </a:cubicBezTo>
                  <a:lnTo>
                    <a:pt x="1084" y="1145"/>
                  </a:lnTo>
                  <a:cubicBezTo>
                    <a:pt x="1095" y="1147"/>
                    <a:pt x="1106" y="1148"/>
                    <a:pt x="1118" y="1148"/>
                  </a:cubicBezTo>
                  <a:cubicBezTo>
                    <a:pt x="1246" y="1148"/>
                    <a:pt x="1354" y="1027"/>
                    <a:pt x="1310" y="895"/>
                  </a:cubicBezTo>
                  <a:lnTo>
                    <a:pt x="1108" y="145"/>
                  </a:lnTo>
                  <a:cubicBezTo>
                    <a:pt x="1077" y="53"/>
                    <a:pt x="996" y="0"/>
                    <a:pt x="9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4" name="Google Shape;3054;p42"/>
            <p:cNvSpPr/>
            <p:nvPr/>
          </p:nvSpPr>
          <p:spPr>
            <a:xfrm>
              <a:off x="-1852300" y="-1891389"/>
              <a:ext cx="238120" cy="172686"/>
            </a:xfrm>
            <a:custGeom>
              <a:avLst/>
              <a:gdLst/>
              <a:ahLst/>
              <a:cxnLst/>
              <a:rect l="l" t="t" r="r" b="b"/>
              <a:pathLst>
                <a:path w="1845" h="1338" extrusionOk="0">
                  <a:moveTo>
                    <a:pt x="152" y="0"/>
                  </a:moveTo>
                  <a:cubicBezTo>
                    <a:pt x="90" y="0"/>
                    <a:pt x="33" y="35"/>
                    <a:pt x="12" y="98"/>
                  </a:cubicBezTo>
                  <a:cubicBezTo>
                    <a:pt x="1" y="169"/>
                    <a:pt x="36" y="252"/>
                    <a:pt x="108" y="264"/>
                  </a:cubicBezTo>
                  <a:cubicBezTo>
                    <a:pt x="703" y="371"/>
                    <a:pt x="1239" y="740"/>
                    <a:pt x="1548" y="1276"/>
                  </a:cubicBezTo>
                  <a:cubicBezTo>
                    <a:pt x="1574" y="1319"/>
                    <a:pt x="1613" y="1338"/>
                    <a:pt x="1653" y="1338"/>
                  </a:cubicBezTo>
                  <a:cubicBezTo>
                    <a:pt x="1746" y="1338"/>
                    <a:pt x="1845" y="1241"/>
                    <a:pt x="1786" y="1133"/>
                  </a:cubicBezTo>
                  <a:cubicBezTo>
                    <a:pt x="1441" y="550"/>
                    <a:pt x="846" y="121"/>
                    <a:pt x="179" y="2"/>
                  </a:cubicBezTo>
                  <a:cubicBezTo>
                    <a:pt x="170" y="1"/>
                    <a:pt x="161" y="0"/>
                    <a:pt x="1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5" name="Google Shape;3055;p42"/>
            <p:cNvSpPr/>
            <p:nvPr/>
          </p:nvSpPr>
          <p:spPr>
            <a:xfrm>
              <a:off x="21769" y="-3216036"/>
              <a:ext cx="55843" cy="48297"/>
            </a:xfrm>
            <a:custGeom>
              <a:avLst/>
              <a:gdLst/>
              <a:ahLst/>
              <a:cxnLst/>
              <a:rect l="l" t="t" r="r" b="b"/>
              <a:pathLst>
                <a:path w="858" h="742" extrusionOk="0">
                  <a:moveTo>
                    <a:pt x="429" y="0"/>
                  </a:moveTo>
                  <a:cubicBezTo>
                    <a:pt x="372" y="0"/>
                    <a:pt x="316" y="27"/>
                    <a:pt x="286" y="81"/>
                  </a:cubicBezTo>
                  <a:cubicBezTo>
                    <a:pt x="274" y="128"/>
                    <a:pt x="226" y="164"/>
                    <a:pt x="179" y="164"/>
                  </a:cubicBezTo>
                  <a:cubicBezTo>
                    <a:pt x="48" y="188"/>
                    <a:pt x="0" y="342"/>
                    <a:pt x="96" y="426"/>
                  </a:cubicBezTo>
                  <a:cubicBezTo>
                    <a:pt x="119" y="462"/>
                    <a:pt x="143" y="521"/>
                    <a:pt x="131" y="569"/>
                  </a:cubicBezTo>
                  <a:cubicBezTo>
                    <a:pt x="122" y="663"/>
                    <a:pt x="201" y="742"/>
                    <a:pt x="288" y="742"/>
                  </a:cubicBezTo>
                  <a:cubicBezTo>
                    <a:pt x="311" y="742"/>
                    <a:pt x="335" y="736"/>
                    <a:pt x="357" y="723"/>
                  </a:cubicBezTo>
                  <a:cubicBezTo>
                    <a:pt x="381" y="717"/>
                    <a:pt x="405" y="715"/>
                    <a:pt x="429" y="715"/>
                  </a:cubicBezTo>
                  <a:cubicBezTo>
                    <a:pt x="453" y="715"/>
                    <a:pt x="477" y="717"/>
                    <a:pt x="500" y="723"/>
                  </a:cubicBezTo>
                  <a:cubicBezTo>
                    <a:pt x="525" y="736"/>
                    <a:pt x="551" y="742"/>
                    <a:pt x="576" y="742"/>
                  </a:cubicBezTo>
                  <a:cubicBezTo>
                    <a:pt x="668" y="742"/>
                    <a:pt x="745" y="663"/>
                    <a:pt x="727" y="569"/>
                  </a:cubicBezTo>
                  <a:cubicBezTo>
                    <a:pt x="715" y="521"/>
                    <a:pt x="738" y="462"/>
                    <a:pt x="774" y="426"/>
                  </a:cubicBezTo>
                  <a:cubicBezTo>
                    <a:pt x="858" y="342"/>
                    <a:pt x="810" y="188"/>
                    <a:pt x="679" y="164"/>
                  </a:cubicBezTo>
                  <a:cubicBezTo>
                    <a:pt x="631" y="152"/>
                    <a:pt x="596" y="128"/>
                    <a:pt x="572" y="81"/>
                  </a:cubicBezTo>
                  <a:cubicBezTo>
                    <a:pt x="542" y="27"/>
                    <a:pt x="485" y="0"/>
                    <a:pt x="42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6" name="Google Shape;3056;p42"/>
            <p:cNvSpPr/>
            <p:nvPr/>
          </p:nvSpPr>
          <p:spPr>
            <a:xfrm>
              <a:off x="-1077261" y="-2020882"/>
              <a:ext cx="55843" cy="48875"/>
            </a:xfrm>
            <a:custGeom>
              <a:avLst/>
              <a:gdLst/>
              <a:ahLst/>
              <a:cxnLst/>
              <a:rect l="l" t="t" r="r" b="b"/>
              <a:pathLst>
                <a:path w="858" h="751" extrusionOk="0">
                  <a:moveTo>
                    <a:pt x="435" y="1"/>
                  </a:moveTo>
                  <a:cubicBezTo>
                    <a:pt x="382" y="1"/>
                    <a:pt x="328" y="30"/>
                    <a:pt x="298" y="90"/>
                  </a:cubicBezTo>
                  <a:cubicBezTo>
                    <a:pt x="275" y="126"/>
                    <a:pt x="227" y="161"/>
                    <a:pt x="179" y="173"/>
                  </a:cubicBezTo>
                  <a:cubicBezTo>
                    <a:pt x="48" y="185"/>
                    <a:pt x="1" y="340"/>
                    <a:pt x="96" y="435"/>
                  </a:cubicBezTo>
                  <a:cubicBezTo>
                    <a:pt x="132" y="471"/>
                    <a:pt x="144" y="518"/>
                    <a:pt x="132" y="566"/>
                  </a:cubicBezTo>
                  <a:cubicBezTo>
                    <a:pt x="122" y="670"/>
                    <a:pt x="202" y="751"/>
                    <a:pt x="289" y="751"/>
                  </a:cubicBezTo>
                  <a:cubicBezTo>
                    <a:pt x="312" y="751"/>
                    <a:pt x="336" y="745"/>
                    <a:pt x="358" y="733"/>
                  </a:cubicBezTo>
                  <a:cubicBezTo>
                    <a:pt x="382" y="721"/>
                    <a:pt x="409" y="715"/>
                    <a:pt x="434" y="715"/>
                  </a:cubicBezTo>
                  <a:cubicBezTo>
                    <a:pt x="459" y="715"/>
                    <a:pt x="483" y="721"/>
                    <a:pt x="501" y="733"/>
                  </a:cubicBezTo>
                  <a:cubicBezTo>
                    <a:pt x="526" y="745"/>
                    <a:pt x="551" y="751"/>
                    <a:pt x="576" y="751"/>
                  </a:cubicBezTo>
                  <a:cubicBezTo>
                    <a:pt x="668" y="751"/>
                    <a:pt x="746" y="670"/>
                    <a:pt x="727" y="566"/>
                  </a:cubicBezTo>
                  <a:cubicBezTo>
                    <a:pt x="727" y="518"/>
                    <a:pt x="739" y="471"/>
                    <a:pt x="775" y="435"/>
                  </a:cubicBezTo>
                  <a:cubicBezTo>
                    <a:pt x="858" y="340"/>
                    <a:pt x="810" y="185"/>
                    <a:pt x="691" y="173"/>
                  </a:cubicBezTo>
                  <a:cubicBezTo>
                    <a:pt x="632" y="161"/>
                    <a:pt x="596" y="126"/>
                    <a:pt x="572" y="90"/>
                  </a:cubicBezTo>
                  <a:cubicBezTo>
                    <a:pt x="542" y="30"/>
                    <a:pt x="489" y="1"/>
                    <a:pt x="4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57" name="Google Shape;3057;p42"/>
          <p:cNvSpPr/>
          <p:nvPr/>
        </p:nvSpPr>
        <p:spPr>
          <a:xfrm flipH="1">
            <a:off x="-100705" y="4504673"/>
            <a:ext cx="346176" cy="367062"/>
          </a:xfrm>
          <a:custGeom>
            <a:avLst/>
            <a:gdLst/>
            <a:ahLst/>
            <a:cxnLst/>
            <a:rect l="l" t="t" r="r" b="b"/>
            <a:pathLst>
              <a:path w="880" h="933" extrusionOk="0">
                <a:moveTo>
                  <a:pt x="730" y="1"/>
                </a:moveTo>
                <a:cubicBezTo>
                  <a:pt x="714" y="1"/>
                  <a:pt x="697" y="3"/>
                  <a:pt x="680" y="9"/>
                </a:cubicBezTo>
                <a:lnTo>
                  <a:pt x="132" y="188"/>
                </a:lnTo>
                <a:cubicBezTo>
                  <a:pt x="25" y="223"/>
                  <a:pt x="1" y="354"/>
                  <a:pt x="72" y="438"/>
                </a:cubicBezTo>
                <a:lnTo>
                  <a:pt x="537" y="890"/>
                </a:lnTo>
                <a:cubicBezTo>
                  <a:pt x="570" y="919"/>
                  <a:pt x="608" y="932"/>
                  <a:pt x="645" y="932"/>
                </a:cubicBezTo>
                <a:cubicBezTo>
                  <a:pt x="715" y="932"/>
                  <a:pt x="779" y="885"/>
                  <a:pt x="787" y="807"/>
                </a:cubicBezTo>
                <a:lnTo>
                  <a:pt x="870" y="164"/>
                </a:lnTo>
                <a:cubicBezTo>
                  <a:pt x="880" y="74"/>
                  <a:pt x="814" y="1"/>
                  <a:pt x="73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8" name="Google Shape;3058;p42"/>
          <p:cNvSpPr/>
          <p:nvPr/>
        </p:nvSpPr>
        <p:spPr>
          <a:xfrm flipH="1">
            <a:off x="8086955" y="3847554"/>
            <a:ext cx="257718" cy="220390"/>
          </a:xfrm>
          <a:custGeom>
            <a:avLst/>
            <a:gdLst/>
            <a:ahLst/>
            <a:cxnLst/>
            <a:rect l="l" t="t" r="r" b="b"/>
            <a:pathLst>
              <a:path w="1008" h="862" extrusionOk="0">
                <a:moveTo>
                  <a:pt x="838" y="0"/>
                </a:moveTo>
                <a:cubicBezTo>
                  <a:pt x="829" y="0"/>
                  <a:pt x="820" y="1"/>
                  <a:pt x="810" y="3"/>
                </a:cubicBezTo>
                <a:lnTo>
                  <a:pt x="155" y="98"/>
                </a:lnTo>
                <a:cubicBezTo>
                  <a:pt x="48" y="122"/>
                  <a:pt x="1" y="241"/>
                  <a:pt x="60" y="336"/>
                </a:cubicBezTo>
                <a:lnTo>
                  <a:pt x="405" y="801"/>
                </a:lnTo>
                <a:cubicBezTo>
                  <a:pt x="434" y="841"/>
                  <a:pt x="480" y="862"/>
                  <a:pt x="524" y="862"/>
                </a:cubicBezTo>
                <a:cubicBezTo>
                  <a:pt x="572" y="862"/>
                  <a:pt x="619" y="838"/>
                  <a:pt x="644" y="789"/>
                </a:cubicBezTo>
                <a:lnTo>
                  <a:pt x="953" y="217"/>
                </a:lnTo>
                <a:cubicBezTo>
                  <a:pt x="1008" y="119"/>
                  <a:pt x="942" y="0"/>
                  <a:pt x="838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9" name="Google Shape;3059;p42"/>
          <p:cNvSpPr/>
          <p:nvPr/>
        </p:nvSpPr>
        <p:spPr>
          <a:xfrm flipH="1">
            <a:off x="-100692" y="1306301"/>
            <a:ext cx="537424" cy="386066"/>
          </a:xfrm>
          <a:custGeom>
            <a:avLst/>
            <a:gdLst/>
            <a:ahLst/>
            <a:cxnLst/>
            <a:rect l="l" t="t" r="r" b="b"/>
            <a:pathLst>
              <a:path w="2102" h="1510" extrusionOk="0">
                <a:moveTo>
                  <a:pt x="950" y="884"/>
                </a:moveTo>
                <a:cubicBezTo>
                  <a:pt x="957" y="933"/>
                  <a:pt x="955" y="983"/>
                  <a:pt x="942" y="1033"/>
                </a:cubicBezTo>
                <a:cubicBezTo>
                  <a:pt x="931" y="1115"/>
                  <a:pt x="886" y="1233"/>
                  <a:pt x="797" y="1233"/>
                </a:cubicBezTo>
                <a:cubicBezTo>
                  <a:pt x="783" y="1233"/>
                  <a:pt x="767" y="1230"/>
                  <a:pt x="751" y="1223"/>
                </a:cubicBezTo>
                <a:cubicBezTo>
                  <a:pt x="703" y="1200"/>
                  <a:pt x="668" y="1164"/>
                  <a:pt x="632" y="1128"/>
                </a:cubicBezTo>
                <a:cubicBezTo>
                  <a:pt x="596" y="1069"/>
                  <a:pt x="620" y="1045"/>
                  <a:pt x="668" y="1009"/>
                </a:cubicBezTo>
                <a:cubicBezTo>
                  <a:pt x="750" y="936"/>
                  <a:pt x="846" y="898"/>
                  <a:pt x="950" y="884"/>
                </a:cubicBezTo>
                <a:close/>
                <a:moveTo>
                  <a:pt x="278" y="0"/>
                </a:moveTo>
                <a:cubicBezTo>
                  <a:pt x="242" y="0"/>
                  <a:pt x="205" y="3"/>
                  <a:pt x="168" y="9"/>
                </a:cubicBezTo>
                <a:cubicBezTo>
                  <a:pt x="0" y="31"/>
                  <a:pt x="21" y="274"/>
                  <a:pt x="162" y="274"/>
                </a:cubicBezTo>
                <a:cubicBezTo>
                  <a:pt x="172" y="274"/>
                  <a:pt x="181" y="273"/>
                  <a:pt x="192" y="271"/>
                </a:cubicBezTo>
                <a:cubicBezTo>
                  <a:pt x="213" y="268"/>
                  <a:pt x="234" y="267"/>
                  <a:pt x="255" y="267"/>
                </a:cubicBezTo>
                <a:cubicBezTo>
                  <a:pt x="489" y="267"/>
                  <a:pt x="708" y="432"/>
                  <a:pt x="844" y="624"/>
                </a:cubicBezTo>
                <a:lnTo>
                  <a:pt x="844" y="624"/>
                </a:lnTo>
                <a:cubicBezTo>
                  <a:pt x="770" y="639"/>
                  <a:pt x="699" y="664"/>
                  <a:pt x="632" y="700"/>
                </a:cubicBezTo>
                <a:cubicBezTo>
                  <a:pt x="501" y="771"/>
                  <a:pt x="358" y="890"/>
                  <a:pt x="334" y="1045"/>
                </a:cubicBezTo>
                <a:cubicBezTo>
                  <a:pt x="322" y="1223"/>
                  <a:pt x="465" y="1378"/>
                  <a:pt x="596" y="1450"/>
                </a:cubicBezTo>
                <a:cubicBezTo>
                  <a:pt x="663" y="1489"/>
                  <a:pt x="735" y="1509"/>
                  <a:pt x="806" y="1509"/>
                </a:cubicBezTo>
                <a:cubicBezTo>
                  <a:pt x="885" y="1509"/>
                  <a:pt x="962" y="1483"/>
                  <a:pt x="1025" y="1426"/>
                </a:cubicBezTo>
                <a:cubicBezTo>
                  <a:pt x="1186" y="1293"/>
                  <a:pt x="1236" y="1095"/>
                  <a:pt x="1216" y="898"/>
                </a:cubicBezTo>
                <a:lnTo>
                  <a:pt x="1216" y="898"/>
                </a:lnTo>
                <a:cubicBezTo>
                  <a:pt x="1453" y="954"/>
                  <a:pt x="1653" y="1125"/>
                  <a:pt x="1799" y="1319"/>
                </a:cubicBezTo>
                <a:cubicBezTo>
                  <a:pt x="1826" y="1352"/>
                  <a:pt x="1862" y="1366"/>
                  <a:pt x="1897" y="1366"/>
                </a:cubicBezTo>
                <a:cubicBezTo>
                  <a:pt x="1999" y="1366"/>
                  <a:pt x="2102" y="1249"/>
                  <a:pt x="2013" y="1152"/>
                </a:cubicBezTo>
                <a:cubicBezTo>
                  <a:pt x="1799" y="878"/>
                  <a:pt x="1501" y="640"/>
                  <a:pt x="1144" y="616"/>
                </a:cubicBezTo>
                <a:cubicBezTo>
                  <a:pt x="1143" y="616"/>
                  <a:pt x="1141" y="616"/>
                  <a:pt x="1140" y="616"/>
                </a:cubicBezTo>
                <a:lnTo>
                  <a:pt x="1140" y="616"/>
                </a:lnTo>
                <a:cubicBezTo>
                  <a:pt x="1124" y="578"/>
                  <a:pt x="1105" y="543"/>
                  <a:pt x="1084" y="509"/>
                </a:cubicBezTo>
                <a:cubicBezTo>
                  <a:pt x="924" y="230"/>
                  <a:pt x="609" y="0"/>
                  <a:pt x="27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0" name="Google Shape;3060;p42"/>
          <p:cNvSpPr/>
          <p:nvPr/>
        </p:nvSpPr>
        <p:spPr>
          <a:xfrm flipH="1">
            <a:off x="9562645" y="3121190"/>
            <a:ext cx="219367" cy="192010"/>
          </a:xfrm>
          <a:custGeom>
            <a:avLst/>
            <a:gdLst/>
            <a:ahLst/>
            <a:cxnLst/>
            <a:rect l="l" t="t" r="r" b="b"/>
            <a:pathLst>
              <a:path w="858" h="751" extrusionOk="0">
                <a:moveTo>
                  <a:pt x="431" y="0"/>
                </a:moveTo>
                <a:cubicBezTo>
                  <a:pt x="376" y="0"/>
                  <a:pt x="322" y="30"/>
                  <a:pt x="298" y="89"/>
                </a:cubicBezTo>
                <a:cubicBezTo>
                  <a:pt x="275" y="125"/>
                  <a:pt x="227" y="161"/>
                  <a:pt x="179" y="173"/>
                </a:cubicBezTo>
                <a:cubicBezTo>
                  <a:pt x="48" y="185"/>
                  <a:pt x="1" y="339"/>
                  <a:pt x="96" y="435"/>
                </a:cubicBezTo>
                <a:cubicBezTo>
                  <a:pt x="132" y="470"/>
                  <a:pt x="144" y="518"/>
                  <a:pt x="132" y="566"/>
                </a:cubicBezTo>
                <a:cubicBezTo>
                  <a:pt x="122" y="669"/>
                  <a:pt x="202" y="750"/>
                  <a:pt x="289" y="750"/>
                </a:cubicBezTo>
                <a:cubicBezTo>
                  <a:pt x="312" y="750"/>
                  <a:pt x="336" y="745"/>
                  <a:pt x="358" y="732"/>
                </a:cubicBezTo>
                <a:cubicBezTo>
                  <a:pt x="382" y="720"/>
                  <a:pt x="406" y="714"/>
                  <a:pt x="429" y="714"/>
                </a:cubicBezTo>
                <a:cubicBezTo>
                  <a:pt x="453" y="714"/>
                  <a:pt x="477" y="720"/>
                  <a:pt x="501" y="732"/>
                </a:cubicBezTo>
                <a:cubicBezTo>
                  <a:pt x="526" y="745"/>
                  <a:pt x="551" y="750"/>
                  <a:pt x="576" y="750"/>
                </a:cubicBezTo>
                <a:cubicBezTo>
                  <a:pt x="668" y="750"/>
                  <a:pt x="746" y="669"/>
                  <a:pt x="727" y="566"/>
                </a:cubicBezTo>
                <a:cubicBezTo>
                  <a:pt x="715" y="518"/>
                  <a:pt x="739" y="470"/>
                  <a:pt x="775" y="435"/>
                </a:cubicBezTo>
                <a:cubicBezTo>
                  <a:pt x="858" y="339"/>
                  <a:pt x="810" y="185"/>
                  <a:pt x="679" y="173"/>
                </a:cubicBezTo>
                <a:cubicBezTo>
                  <a:pt x="632" y="161"/>
                  <a:pt x="596" y="125"/>
                  <a:pt x="572" y="89"/>
                </a:cubicBezTo>
                <a:cubicBezTo>
                  <a:pt x="542" y="30"/>
                  <a:pt x="486" y="0"/>
                  <a:pt x="43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1" name="Google Shape;3061;p42"/>
          <p:cNvSpPr/>
          <p:nvPr/>
        </p:nvSpPr>
        <p:spPr>
          <a:xfrm flipH="1">
            <a:off x="8822449" y="2496085"/>
            <a:ext cx="174997" cy="151326"/>
          </a:xfrm>
          <a:custGeom>
            <a:avLst/>
            <a:gdLst/>
            <a:ahLst/>
            <a:cxnLst/>
            <a:rect l="l" t="t" r="r" b="b"/>
            <a:pathLst>
              <a:path w="858" h="742" extrusionOk="0">
                <a:moveTo>
                  <a:pt x="429" y="0"/>
                </a:moveTo>
                <a:cubicBezTo>
                  <a:pt x="372" y="0"/>
                  <a:pt x="316" y="27"/>
                  <a:pt x="286" y="81"/>
                </a:cubicBezTo>
                <a:cubicBezTo>
                  <a:pt x="274" y="128"/>
                  <a:pt x="226" y="164"/>
                  <a:pt x="179" y="164"/>
                </a:cubicBezTo>
                <a:cubicBezTo>
                  <a:pt x="48" y="188"/>
                  <a:pt x="0" y="342"/>
                  <a:pt x="96" y="426"/>
                </a:cubicBezTo>
                <a:cubicBezTo>
                  <a:pt x="119" y="462"/>
                  <a:pt x="143" y="521"/>
                  <a:pt x="131" y="569"/>
                </a:cubicBezTo>
                <a:cubicBezTo>
                  <a:pt x="122" y="663"/>
                  <a:pt x="201" y="742"/>
                  <a:pt x="288" y="742"/>
                </a:cubicBezTo>
                <a:cubicBezTo>
                  <a:pt x="311" y="742"/>
                  <a:pt x="335" y="736"/>
                  <a:pt x="357" y="723"/>
                </a:cubicBezTo>
                <a:cubicBezTo>
                  <a:pt x="381" y="717"/>
                  <a:pt x="405" y="715"/>
                  <a:pt x="429" y="715"/>
                </a:cubicBezTo>
                <a:cubicBezTo>
                  <a:pt x="453" y="715"/>
                  <a:pt x="477" y="717"/>
                  <a:pt x="500" y="723"/>
                </a:cubicBezTo>
                <a:cubicBezTo>
                  <a:pt x="525" y="736"/>
                  <a:pt x="551" y="742"/>
                  <a:pt x="576" y="742"/>
                </a:cubicBezTo>
                <a:cubicBezTo>
                  <a:pt x="668" y="742"/>
                  <a:pt x="745" y="663"/>
                  <a:pt x="727" y="569"/>
                </a:cubicBezTo>
                <a:cubicBezTo>
                  <a:pt x="715" y="521"/>
                  <a:pt x="738" y="462"/>
                  <a:pt x="774" y="426"/>
                </a:cubicBezTo>
                <a:cubicBezTo>
                  <a:pt x="858" y="342"/>
                  <a:pt x="810" y="188"/>
                  <a:pt x="679" y="164"/>
                </a:cubicBezTo>
                <a:cubicBezTo>
                  <a:pt x="631" y="152"/>
                  <a:pt x="596" y="128"/>
                  <a:pt x="572" y="81"/>
                </a:cubicBezTo>
                <a:cubicBezTo>
                  <a:pt x="542" y="27"/>
                  <a:pt x="485" y="0"/>
                  <a:pt x="4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29">
    <p:bg>
      <p:bgPr>
        <a:solidFill>
          <a:schemeClr val="lt2"/>
        </a:solidFill>
        <a:effectLst/>
      </p:bgPr>
    </p:bg>
    <p:spTree>
      <p:nvGrpSpPr>
        <p:cNvPr id="1" name="Shape 3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3" name="Google Shape;3063;p43"/>
          <p:cNvSpPr/>
          <p:nvPr/>
        </p:nvSpPr>
        <p:spPr>
          <a:xfrm>
            <a:off x="-160150" y="-77169"/>
            <a:ext cx="852056" cy="5458794"/>
          </a:xfrm>
          <a:custGeom>
            <a:avLst/>
            <a:gdLst/>
            <a:ahLst/>
            <a:cxnLst/>
            <a:rect l="l" t="t" r="r" b="b"/>
            <a:pathLst>
              <a:path w="1954" h="5989" extrusionOk="0">
                <a:moveTo>
                  <a:pt x="310" y="0"/>
                </a:moveTo>
                <a:cubicBezTo>
                  <a:pt x="239" y="0"/>
                  <a:pt x="167" y="0"/>
                  <a:pt x="96" y="12"/>
                </a:cubicBezTo>
                <a:cubicBezTo>
                  <a:pt x="0" y="369"/>
                  <a:pt x="60" y="762"/>
                  <a:pt x="298" y="1036"/>
                </a:cubicBezTo>
                <a:cubicBezTo>
                  <a:pt x="453" y="1214"/>
                  <a:pt x="667" y="1334"/>
                  <a:pt x="870" y="1453"/>
                </a:cubicBezTo>
                <a:cubicBezTo>
                  <a:pt x="941" y="1488"/>
                  <a:pt x="1012" y="1536"/>
                  <a:pt x="1084" y="1584"/>
                </a:cubicBezTo>
                <a:cubicBezTo>
                  <a:pt x="1263" y="1691"/>
                  <a:pt x="1560" y="1917"/>
                  <a:pt x="1548" y="2203"/>
                </a:cubicBezTo>
                <a:cubicBezTo>
                  <a:pt x="1536" y="2488"/>
                  <a:pt x="1239" y="2691"/>
                  <a:pt x="929" y="2893"/>
                </a:cubicBezTo>
                <a:cubicBezTo>
                  <a:pt x="584" y="3131"/>
                  <a:pt x="227" y="3369"/>
                  <a:pt x="250" y="3774"/>
                </a:cubicBezTo>
                <a:cubicBezTo>
                  <a:pt x="262" y="4060"/>
                  <a:pt x="465" y="4310"/>
                  <a:pt x="846" y="4524"/>
                </a:cubicBezTo>
                <a:cubicBezTo>
                  <a:pt x="893" y="4548"/>
                  <a:pt x="941" y="4572"/>
                  <a:pt x="989" y="4596"/>
                </a:cubicBezTo>
                <a:cubicBezTo>
                  <a:pt x="1215" y="4715"/>
                  <a:pt x="1417" y="4822"/>
                  <a:pt x="1548" y="5001"/>
                </a:cubicBezTo>
                <a:cubicBezTo>
                  <a:pt x="1763" y="5310"/>
                  <a:pt x="1644" y="5715"/>
                  <a:pt x="1441" y="5989"/>
                </a:cubicBezTo>
                <a:lnTo>
                  <a:pt x="1691" y="5989"/>
                </a:lnTo>
                <a:cubicBezTo>
                  <a:pt x="1882" y="5667"/>
                  <a:pt x="1953" y="5227"/>
                  <a:pt x="1715" y="4882"/>
                </a:cubicBezTo>
                <a:cubicBezTo>
                  <a:pt x="1560" y="4655"/>
                  <a:pt x="1322" y="4536"/>
                  <a:pt x="1096" y="4417"/>
                </a:cubicBezTo>
                <a:cubicBezTo>
                  <a:pt x="1048" y="4393"/>
                  <a:pt x="1001" y="4370"/>
                  <a:pt x="953" y="4334"/>
                </a:cubicBezTo>
                <a:cubicBezTo>
                  <a:pt x="727" y="4215"/>
                  <a:pt x="465" y="4024"/>
                  <a:pt x="453" y="3774"/>
                </a:cubicBezTo>
                <a:cubicBezTo>
                  <a:pt x="441" y="3477"/>
                  <a:pt x="739" y="3274"/>
                  <a:pt x="1048" y="3072"/>
                </a:cubicBezTo>
                <a:cubicBezTo>
                  <a:pt x="1382" y="2846"/>
                  <a:pt x="1739" y="2607"/>
                  <a:pt x="1751" y="2215"/>
                </a:cubicBezTo>
                <a:cubicBezTo>
                  <a:pt x="1774" y="1822"/>
                  <a:pt x="1417" y="1536"/>
                  <a:pt x="1203" y="1405"/>
                </a:cubicBezTo>
                <a:cubicBezTo>
                  <a:pt x="1132" y="1357"/>
                  <a:pt x="1048" y="1310"/>
                  <a:pt x="977" y="1274"/>
                </a:cubicBezTo>
                <a:cubicBezTo>
                  <a:pt x="774" y="1155"/>
                  <a:pt x="584" y="1060"/>
                  <a:pt x="453" y="893"/>
                </a:cubicBezTo>
                <a:cubicBezTo>
                  <a:pt x="250" y="655"/>
                  <a:pt x="203" y="310"/>
                  <a:pt x="310" y="0"/>
                </a:cubicBezTo>
                <a:close/>
              </a:path>
            </a:pathLst>
          </a:custGeom>
          <a:solidFill>
            <a:srgbClr val="FFFFFF">
              <a:alpha val="1606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4" name="Google Shape;3064;p43"/>
          <p:cNvSpPr/>
          <p:nvPr/>
        </p:nvSpPr>
        <p:spPr>
          <a:xfrm>
            <a:off x="571992" y="-164671"/>
            <a:ext cx="862086" cy="5525331"/>
          </a:xfrm>
          <a:custGeom>
            <a:avLst/>
            <a:gdLst/>
            <a:ahLst/>
            <a:cxnLst/>
            <a:rect l="l" t="t" r="r" b="b"/>
            <a:pathLst>
              <a:path w="1977" h="6062" extrusionOk="0">
                <a:moveTo>
                  <a:pt x="155" y="1"/>
                </a:moveTo>
                <a:cubicBezTo>
                  <a:pt x="0" y="394"/>
                  <a:pt x="60" y="834"/>
                  <a:pt x="310" y="1132"/>
                </a:cubicBezTo>
                <a:cubicBezTo>
                  <a:pt x="476" y="1310"/>
                  <a:pt x="691" y="1430"/>
                  <a:pt x="893" y="1549"/>
                </a:cubicBezTo>
                <a:cubicBezTo>
                  <a:pt x="965" y="1596"/>
                  <a:pt x="1036" y="1632"/>
                  <a:pt x="1108" y="1680"/>
                </a:cubicBezTo>
                <a:cubicBezTo>
                  <a:pt x="1286" y="1787"/>
                  <a:pt x="1584" y="2013"/>
                  <a:pt x="1560" y="2299"/>
                </a:cubicBezTo>
                <a:cubicBezTo>
                  <a:pt x="1548" y="2596"/>
                  <a:pt x="1262" y="2787"/>
                  <a:pt x="953" y="2989"/>
                </a:cubicBezTo>
                <a:cubicBezTo>
                  <a:pt x="607" y="3227"/>
                  <a:pt x="250" y="3465"/>
                  <a:pt x="274" y="3882"/>
                </a:cubicBezTo>
                <a:cubicBezTo>
                  <a:pt x="286" y="4156"/>
                  <a:pt x="488" y="4406"/>
                  <a:pt x="869" y="4620"/>
                </a:cubicBezTo>
                <a:cubicBezTo>
                  <a:pt x="917" y="4644"/>
                  <a:pt x="965" y="4668"/>
                  <a:pt x="1012" y="4692"/>
                </a:cubicBezTo>
                <a:cubicBezTo>
                  <a:pt x="1238" y="4811"/>
                  <a:pt x="1441" y="4918"/>
                  <a:pt x="1572" y="5097"/>
                </a:cubicBezTo>
                <a:cubicBezTo>
                  <a:pt x="1774" y="5394"/>
                  <a:pt x="1667" y="5799"/>
                  <a:pt x="1477" y="6061"/>
                </a:cubicBezTo>
                <a:lnTo>
                  <a:pt x="1727" y="6061"/>
                </a:lnTo>
                <a:cubicBezTo>
                  <a:pt x="1905" y="5740"/>
                  <a:pt x="1977" y="5323"/>
                  <a:pt x="1739" y="4978"/>
                </a:cubicBezTo>
                <a:cubicBezTo>
                  <a:pt x="1584" y="4763"/>
                  <a:pt x="1346" y="4632"/>
                  <a:pt x="1108" y="4513"/>
                </a:cubicBezTo>
                <a:cubicBezTo>
                  <a:pt x="1060" y="4489"/>
                  <a:pt x="1012" y="4466"/>
                  <a:pt x="965" y="4442"/>
                </a:cubicBezTo>
                <a:cubicBezTo>
                  <a:pt x="750" y="4323"/>
                  <a:pt x="488" y="4120"/>
                  <a:pt x="476" y="3870"/>
                </a:cubicBezTo>
                <a:cubicBezTo>
                  <a:pt x="465" y="3573"/>
                  <a:pt x="762" y="3370"/>
                  <a:pt x="1072" y="3168"/>
                </a:cubicBezTo>
                <a:cubicBezTo>
                  <a:pt x="1405" y="2942"/>
                  <a:pt x="1750" y="2703"/>
                  <a:pt x="1774" y="2311"/>
                </a:cubicBezTo>
                <a:cubicBezTo>
                  <a:pt x="1786" y="1918"/>
                  <a:pt x="1429" y="1632"/>
                  <a:pt x="1215" y="1501"/>
                </a:cubicBezTo>
                <a:cubicBezTo>
                  <a:pt x="1143" y="1453"/>
                  <a:pt x="1072" y="1418"/>
                  <a:pt x="988" y="1370"/>
                </a:cubicBezTo>
                <a:cubicBezTo>
                  <a:pt x="798" y="1263"/>
                  <a:pt x="607" y="1156"/>
                  <a:pt x="476" y="1001"/>
                </a:cubicBezTo>
                <a:cubicBezTo>
                  <a:pt x="250" y="727"/>
                  <a:pt x="215" y="334"/>
                  <a:pt x="381" y="1"/>
                </a:cubicBezTo>
                <a:close/>
              </a:path>
            </a:pathLst>
          </a:custGeom>
          <a:solidFill>
            <a:srgbClr val="FFFFFF">
              <a:alpha val="1606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5" name="Google Shape;3065;p43"/>
          <p:cNvSpPr/>
          <p:nvPr/>
        </p:nvSpPr>
        <p:spPr>
          <a:xfrm>
            <a:off x="1314163" y="-196572"/>
            <a:ext cx="857289" cy="5546295"/>
          </a:xfrm>
          <a:custGeom>
            <a:avLst/>
            <a:gdLst/>
            <a:ahLst/>
            <a:cxnLst/>
            <a:rect l="l" t="t" r="r" b="b"/>
            <a:pathLst>
              <a:path w="1966" h="6085" extrusionOk="0">
                <a:moveTo>
                  <a:pt x="168" y="0"/>
                </a:moveTo>
                <a:cubicBezTo>
                  <a:pt x="1" y="393"/>
                  <a:pt x="48" y="857"/>
                  <a:pt x="310" y="1167"/>
                </a:cubicBezTo>
                <a:cubicBezTo>
                  <a:pt x="477" y="1357"/>
                  <a:pt x="691" y="1476"/>
                  <a:pt x="894" y="1595"/>
                </a:cubicBezTo>
                <a:cubicBezTo>
                  <a:pt x="965" y="1631"/>
                  <a:pt x="1037" y="1667"/>
                  <a:pt x="1108" y="1715"/>
                </a:cubicBezTo>
                <a:cubicBezTo>
                  <a:pt x="1287" y="1822"/>
                  <a:pt x="1572" y="2048"/>
                  <a:pt x="1561" y="2346"/>
                </a:cubicBezTo>
                <a:cubicBezTo>
                  <a:pt x="1549" y="2631"/>
                  <a:pt x="1263" y="2822"/>
                  <a:pt x="953" y="3036"/>
                </a:cubicBezTo>
                <a:cubicBezTo>
                  <a:pt x="608" y="3262"/>
                  <a:pt x="239" y="3512"/>
                  <a:pt x="263" y="3917"/>
                </a:cubicBezTo>
                <a:cubicBezTo>
                  <a:pt x="287" y="4191"/>
                  <a:pt x="489" y="4441"/>
                  <a:pt x="870" y="4655"/>
                </a:cubicBezTo>
                <a:cubicBezTo>
                  <a:pt x="918" y="4679"/>
                  <a:pt x="965" y="4703"/>
                  <a:pt x="1013" y="4739"/>
                </a:cubicBezTo>
                <a:cubicBezTo>
                  <a:pt x="1227" y="4846"/>
                  <a:pt x="1441" y="4953"/>
                  <a:pt x="1561" y="5132"/>
                </a:cubicBezTo>
                <a:cubicBezTo>
                  <a:pt x="1763" y="5429"/>
                  <a:pt x="1680" y="5822"/>
                  <a:pt x="1489" y="6084"/>
                </a:cubicBezTo>
                <a:lnTo>
                  <a:pt x="1739" y="6084"/>
                </a:lnTo>
                <a:cubicBezTo>
                  <a:pt x="1906" y="5763"/>
                  <a:pt x="1965" y="5346"/>
                  <a:pt x="1739" y="5024"/>
                </a:cubicBezTo>
                <a:cubicBezTo>
                  <a:pt x="1584" y="4798"/>
                  <a:pt x="1346" y="4679"/>
                  <a:pt x="1108" y="4548"/>
                </a:cubicBezTo>
                <a:cubicBezTo>
                  <a:pt x="1060" y="4524"/>
                  <a:pt x="1013" y="4501"/>
                  <a:pt x="965" y="4477"/>
                </a:cubicBezTo>
                <a:cubicBezTo>
                  <a:pt x="751" y="4358"/>
                  <a:pt x="489" y="4167"/>
                  <a:pt x="477" y="3905"/>
                </a:cubicBezTo>
                <a:cubicBezTo>
                  <a:pt x="465" y="3620"/>
                  <a:pt x="751" y="3417"/>
                  <a:pt x="1072" y="3203"/>
                </a:cubicBezTo>
                <a:cubicBezTo>
                  <a:pt x="1406" y="2977"/>
                  <a:pt x="1751" y="2750"/>
                  <a:pt x="1775" y="2357"/>
                </a:cubicBezTo>
                <a:cubicBezTo>
                  <a:pt x="1787" y="1965"/>
                  <a:pt x="1430" y="1679"/>
                  <a:pt x="1215" y="1548"/>
                </a:cubicBezTo>
                <a:cubicBezTo>
                  <a:pt x="1144" y="1500"/>
                  <a:pt x="1072" y="1453"/>
                  <a:pt x="1001" y="1417"/>
                </a:cubicBezTo>
                <a:cubicBezTo>
                  <a:pt x="799" y="1298"/>
                  <a:pt x="608" y="1191"/>
                  <a:pt x="477" y="1036"/>
                </a:cubicBezTo>
                <a:cubicBezTo>
                  <a:pt x="239" y="762"/>
                  <a:pt x="215" y="345"/>
                  <a:pt x="394" y="0"/>
                </a:cubicBezTo>
                <a:close/>
              </a:path>
            </a:pathLst>
          </a:custGeom>
          <a:solidFill>
            <a:srgbClr val="FFFFFF">
              <a:alpha val="1606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6" name="Google Shape;3066;p43"/>
          <p:cNvSpPr/>
          <p:nvPr/>
        </p:nvSpPr>
        <p:spPr>
          <a:xfrm>
            <a:off x="2051537" y="-229385"/>
            <a:ext cx="857289" cy="5557233"/>
          </a:xfrm>
          <a:custGeom>
            <a:avLst/>
            <a:gdLst/>
            <a:ahLst/>
            <a:cxnLst/>
            <a:rect l="l" t="t" r="r" b="b"/>
            <a:pathLst>
              <a:path w="1966" h="6097" extrusionOk="0">
                <a:moveTo>
                  <a:pt x="417" y="0"/>
                </a:moveTo>
                <a:lnTo>
                  <a:pt x="417" y="0"/>
                </a:lnTo>
                <a:cubicBezTo>
                  <a:pt x="346" y="12"/>
                  <a:pt x="262" y="12"/>
                  <a:pt x="191" y="12"/>
                </a:cubicBezTo>
                <a:cubicBezTo>
                  <a:pt x="1" y="417"/>
                  <a:pt x="60" y="893"/>
                  <a:pt x="322" y="1203"/>
                </a:cubicBezTo>
                <a:cubicBezTo>
                  <a:pt x="477" y="1393"/>
                  <a:pt x="691" y="1512"/>
                  <a:pt x="905" y="1631"/>
                </a:cubicBezTo>
                <a:cubicBezTo>
                  <a:pt x="977" y="1667"/>
                  <a:pt x="1048" y="1715"/>
                  <a:pt x="1120" y="1751"/>
                </a:cubicBezTo>
                <a:cubicBezTo>
                  <a:pt x="1298" y="1870"/>
                  <a:pt x="1584" y="2096"/>
                  <a:pt x="1572" y="2382"/>
                </a:cubicBezTo>
                <a:cubicBezTo>
                  <a:pt x="1560" y="2667"/>
                  <a:pt x="1274" y="2870"/>
                  <a:pt x="965" y="3072"/>
                </a:cubicBezTo>
                <a:cubicBezTo>
                  <a:pt x="620" y="3310"/>
                  <a:pt x="251" y="3548"/>
                  <a:pt x="274" y="3953"/>
                </a:cubicBezTo>
                <a:cubicBezTo>
                  <a:pt x="286" y="4239"/>
                  <a:pt x="489" y="4489"/>
                  <a:pt x="882" y="4703"/>
                </a:cubicBezTo>
                <a:cubicBezTo>
                  <a:pt x="929" y="4727"/>
                  <a:pt x="977" y="4751"/>
                  <a:pt x="1024" y="4775"/>
                </a:cubicBezTo>
                <a:cubicBezTo>
                  <a:pt x="1239" y="4894"/>
                  <a:pt x="1453" y="5001"/>
                  <a:pt x="1572" y="5180"/>
                </a:cubicBezTo>
                <a:cubicBezTo>
                  <a:pt x="1775" y="5465"/>
                  <a:pt x="1691" y="5834"/>
                  <a:pt x="1513" y="6096"/>
                </a:cubicBezTo>
                <a:lnTo>
                  <a:pt x="1751" y="6096"/>
                </a:lnTo>
                <a:cubicBezTo>
                  <a:pt x="1917" y="5787"/>
                  <a:pt x="1965" y="5382"/>
                  <a:pt x="1751" y="5060"/>
                </a:cubicBezTo>
                <a:cubicBezTo>
                  <a:pt x="1596" y="4834"/>
                  <a:pt x="1346" y="4715"/>
                  <a:pt x="1120" y="4596"/>
                </a:cubicBezTo>
                <a:cubicBezTo>
                  <a:pt x="1072" y="4572"/>
                  <a:pt x="1024" y="4549"/>
                  <a:pt x="977" y="4513"/>
                </a:cubicBezTo>
                <a:cubicBezTo>
                  <a:pt x="763" y="4394"/>
                  <a:pt x="501" y="4203"/>
                  <a:pt x="489" y="3953"/>
                </a:cubicBezTo>
                <a:cubicBezTo>
                  <a:pt x="465" y="3656"/>
                  <a:pt x="763" y="3453"/>
                  <a:pt x="1072" y="3251"/>
                </a:cubicBezTo>
                <a:cubicBezTo>
                  <a:pt x="1417" y="3025"/>
                  <a:pt x="1763" y="2786"/>
                  <a:pt x="1786" y="2393"/>
                </a:cubicBezTo>
                <a:cubicBezTo>
                  <a:pt x="1798" y="2001"/>
                  <a:pt x="1441" y="1715"/>
                  <a:pt x="1227" y="1584"/>
                </a:cubicBezTo>
                <a:cubicBezTo>
                  <a:pt x="1155" y="1536"/>
                  <a:pt x="1084" y="1489"/>
                  <a:pt x="1001" y="1453"/>
                </a:cubicBezTo>
                <a:cubicBezTo>
                  <a:pt x="810" y="1334"/>
                  <a:pt x="620" y="1227"/>
                  <a:pt x="489" y="1072"/>
                </a:cubicBezTo>
                <a:cubicBezTo>
                  <a:pt x="251" y="798"/>
                  <a:pt x="215" y="358"/>
                  <a:pt x="417" y="0"/>
                </a:cubicBezTo>
                <a:close/>
              </a:path>
            </a:pathLst>
          </a:custGeom>
          <a:solidFill>
            <a:srgbClr val="FFFFFF">
              <a:alpha val="1606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7" name="Google Shape;3067;p43"/>
          <p:cNvSpPr/>
          <p:nvPr/>
        </p:nvSpPr>
        <p:spPr>
          <a:xfrm>
            <a:off x="2794144" y="-240323"/>
            <a:ext cx="851620" cy="5546295"/>
          </a:xfrm>
          <a:custGeom>
            <a:avLst/>
            <a:gdLst/>
            <a:ahLst/>
            <a:cxnLst/>
            <a:rect l="l" t="t" r="r" b="b"/>
            <a:pathLst>
              <a:path w="1953" h="6085" extrusionOk="0">
                <a:moveTo>
                  <a:pt x="429" y="0"/>
                </a:moveTo>
                <a:cubicBezTo>
                  <a:pt x="345" y="0"/>
                  <a:pt x="274" y="0"/>
                  <a:pt x="191" y="12"/>
                </a:cubicBezTo>
                <a:cubicBezTo>
                  <a:pt x="0" y="417"/>
                  <a:pt x="48" y="905"/>
                  <a:pt x="322" y="1227"/>
                </a:cubicBezTo>
                <a:cubicBezTo>
                  <a:pt x="476" y="1405"/>
                  <a:pt x="691" y="1536"/>
                  <a:pt x="905" y="1643"/>
                </a:cubicBezTo>
                <a:cubicBezTo>
                  <a:pt x="976" y="1691"/>
                  <a:pt x="1048" y="1727"/>
                  <a:pt x="1119" y="1774"/>
                </a:cubicBezTo>
                <a:cubicBezTo>
                  <a:pt x="1286" y="1882"/>
                  <a:pt x="1584" y="2108"/>
                  <a:pt x="1572" y="2394"/>
                </a:cubicBezTo>
                <a:cubicBezTo>
                  <a:pt x="1560" y="2691"/>
                  <a:pt x="1262" y="2882"/>
                  <a:pt x="953" y="3096"/>
                </a:cubicBezTo>
                <a:cubicBezTo>
                  <a:pt x="607" y="3322"/>
                  <a:pt x="250" y="3560"/>
                  <a:pt x="274" y="3977"/>
                </a:cubicBezTo>
                <a:cubicBezTo>
                  <a:pt x="286" y="4251"/>
                  <a:pt x="488" y="4501"/>
                  <a:pt x="881" y="4715"/>
                </a:cubicBezTo>
                <a:cubicBezTo>
                  <a:pt x="917" y="4739"/>
                  <a:pt x="965" y="4763"/>
                  <a:pt x="1024" y="4787"/>
                </a:cubicBezTo>
                <a:cubicBezTo>
                  <a:pt x="1238" y="4906"/>
                  <a:pt x="1441" y="5013"/>
                  <a:pt x="1572" y="5192"/>
                </a:cubicBezTo>
                <a:cubicBezTo>
                  <a:pt x="1762" y="5465"/>
                  <a:pt x="1691" y="5823"/>
                  <a:pt x="1524" y="6085"/>
                </a:cubicBezTo>
                <a:lnTo>
                  <a:pt x="1762" y="6085"/>
                </a:lnTo>
                <a:cubicBezTo>
                  <a:pt x="1917" y="5775"/>
                  <a:pt x="1953" y="5394"/>
                  <a:pt x="1738" y="5072"/>
                </a:cubicBezTo>
                <a:cubicBezTo>
                  <a:pt x="1584" y="4858"/>
                  <a:pt x="1346" y="4739"/>
                  <a:pt x="1119" y="4608"/>
                </a:cubicBezTo>
                <a:cubicBezTo>
                  <a:pt x="1072" y="4584"/>
                  <a:pt x="1024" y="4561"/>
                  <a:pt x="976" y="4537"/>
                </a:cubicBezTo>
                <a:cubicBezTo>
                  <a:pt x="762" y="4418"/>
                  <a:pt x="500" y="4215"/>
                  <a:pt x="476" y="3965"/>
                </a:cubicBezTo>
                <a:cubicBezTo>
                  <a:pt x="464" y="3668"/>
                  <a:pt x="762" y="3477"/>
                  <a:pt x="1072" y="3263"/>
                </a:cubicBezTo>
                <a:cubicBezTo>
                  <a:pt x="1405" y="3037"/>
                  <a:pt x="1762" y="2810"/>
                  <a:pt x="1774" y="2405"/>
                </a:cubicBezTo>
                <a:cubicBezTo>
                  <a:pt x="1798" y="2013"/>
                  <a:pt x="1441" y="1727"/>
                  <a:pt x="1226" y="1596"/>
                </a:cubicBezTo>
                <a:cubicBezTo>
                  <a:pt x="1155" y="1548"/>
                  <a:pt x="1072" y="1513"/>
                  <a:pt x="1000" y="1465"/>
                </a:cubicBezTo>
                <a:cubicBezTo>
                  <a:pt x="798" y="1358"/>
                  <a:pt x="619" y="1251"/>
                  <a:pt x="476" y="1096"/>
                </a:cubicBezTo>
                <a:cubicBezTo>
                  <a:pt x="238" y="810"/>
                  <a:pt x="214" y="370"/>
                  <a:pt x="417" y="24"/>
                </a:cubicBezTo>
                <a:cubicBezTo>
                  <a:pt x="417" y="12"/>
                  <a:pt x="429" y="12"/>
                  <a:pt x="429" y="0"/>
                </a:cubicBezTo>
                <a:close/>
              </a:path>
            </a:pathLst>
          </a:custGeom>
          <a:solidFill>
            <a:srgbClr val="FFFFFF">
              <a:alpha val="1606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8" name="Google Shape;3068;p43"/>
          <p:cNvSpPr/>
          <p:nvPr/>
        </p:nvSpPr>
        <p:spPr>
          <a:xfrm>
            <a:off x="3531083" y="-251261"/>
            <a:ext cx="857289" cy="5535357"/>
          </a:xfrm>
          <a:custGeom>
            <a:avLst/>
            <a:gdLst/>
            <a:ahLst/>
            <a:cxnLst/>
            <a:rect l="l" t="t" r="r" b="b"/>
            <a:pathLst>
              <a:path w="1966" h="6073" extrusionOk="0">
                <a:moveTo>
                  <a:pt x="215" y="1"/>
                </a:moveTo>
                <a:cubicBezTo>
                  <a:pt x="1" y="417"/>
                  <a:pt x="48" y="917"/>
                  <a:pt x="322" y="1239"/>
                </a:cubicBezTo>
                <a:cubicBezTo>
                  <a:pt x="489" y="1429"/>
                  <a:pt x="703" y="1548"/>
                  <a:pt x="906" y="1667"/>
                </a:cubicBezTo>
                <a:cubicBezTo>
                  <a:pt x="977" y="1703"/>
                  <a:pt x="1049" y="1739"/>
                  <a:pt x="1120" y="1786"/>
                </a:cubicBezTo>
                <a:cubicBezTo>
                  <a:pt x="1299" y="1894"/>
                  <a:pt x="1596" y="2120"/>
                  <a:pt x="1572" y="2417"/>
                </a:cubicBezTo>
                <a:cubicBezTo>
                  <a:pt x="1561" y="2703"/>
                  <a:pt x="1275" y="2894"/>
                  <a:pt x="965" y="3108"/>
                </a:cubicBezTo>
                <a:cubicBezTo>
                  <a:pt x="620" y="3334"/>
                  <a:pt x="263" y="3584"/>
                  <a:pt x="275" y="3989"/>
                </a:cubicBezTo>
                <a:cubicBezTo>
                  <a:pt x="298" y="4275"/>
                  <a:pt x="501" y="4525"/>
                  <a:pt x="882" y="4727"/>
                </a:cubicBezTo>
                <a:cubicBezTo>
                  <a:pt x="929" y="4751"/>
                  <a:pt x="977" y="4787"/>
                  <a:pt x="1025" y="4811"/>
                </a:cubicBezTo>
                <a:cubicBezTo>
                  <a:pt x="1251" y="4918"/>
                  <a:pt x="1453" y="5025"/>
                  <a:pt x="1584" y="5204"/>
                </a:cubicBezTo>
                <a:cubicBezTo>
                  <a:pt x="1763" y="5465"/>
                  <a:pt x="1703" y="5811"/>
                  <a:pt x="1561" y="6073"/>
                </a:cubicBezTo>
                <a:lnTo>
                  <a:pt x="1787" y="6073"/>
                </a:lnTo>
                <a:cubicBezTo>
                  <a:pt x="1930" y="5763"/>
                  <a:pt x="1965" y="5394"/>
                  <a:pt x="1751" y="5096"/>
                </a:cubicBezTo>
                <a:cubicBezTo>
                  <a:pt x="1596" y="4870"/>
                  <a:pt x="1358" y="4751"/>
                  <a:pt x="1120" y="4632"/>
                </a:cubicBezTo>
                <a:cubicBezTo>
                  <a:pt x="1072" y="4596"/>
                  <a:pt x="1025" y="4573"/>
                  <a:pt x="977" y="4549"/>
                </a:cubicBezTo>
                <a:cubicBezTo>
                  <a:pt x="763" y="4430"/>
                  <a:pt x="501" y="4239"/>
                  <a:pt x="489" y="3977"/>
                </a:cubicBezTo>
                <a:cubicBezTo>
                  <a:pt x="465" y="3691"/>
                  <a:pt x="763" y="3489"/>
                  <a:pt x="1084" y="3275"/>
                </a:cubicBezTo>
                <a:cubicBezTo>
                  <a:pt x="1418" y="3049"/>
                  <a:pt x="1763" y="2822"/>
                  <a:pt x="1787" y="2429"/>
                </a:cubicBezTo>
                <a:cubicBezTo>
                  <a:pt x="1799" y="2025"/>
                  <a:pt x="1441" y="1751"/>
                  <a:pt x="1227" y="1608"/>
                </a:cubicBezTo>
                <a:cubicBezTo>
                  <a:pt x="1156" y="1572"/>
                  <a:pt x="1084" y="1525"/>
                  <a:pt x="1013" y="1489"/>
                </a:cubicBezTo>
                <a:cubicBezTo>
                  <a:pt x="810" y="1370"/>
                  <a:pt x="620" y="1263"/>
                  <a:pt x="489" y="1108"/>
                </a:cubicBezTo>
                <a:cubicBezTo>
                  <a:pt x="251" y="822"/>
                  <a:pt x="227" y="393"/>
                  <a:pt x="429" y="36"/>
                </a:cubicBezTo>
                <a:cubicBezTo>
                  <a:pt x="429" y="24"/>
                  <a:pt x="441" y="12"/>
                  <a:pt x="453" y="1"/>
                </a:cubicBezTo>
                <a:close/>
              </a:path>
            </a:pathLst>
          </a:custGeom>
          <a:solidFill>
            <a:srgbClr val="FFFFFF">
              <a:alpha val="1606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9" name="Google Shape;3069;p43"/>
          <p:cNvSpPr/>
          <p:nvPr/>
        </p:nvSpPr>
        <p:spPr>
          <a:xfrm>
            <a:off x="4273690" y="-262198"/>
            <a:ext cx="851620" cy="5524420"/>
          </a:xfrm>
          <a:custGeom>
            <a:avLst/>
            <a:gdLst/>
            <a:ahLst/>
            <a:cxnLst/>
            <a:rect l="l" t="t" r="r" b="b"/>
            <a:pathLst>
              <a:path w="1953" h="6061" extrusionOk="0">
                <a:moveTo>
                  <a:pt x="215" y="1"/>
                </a:moveTo>
                <a:cubicBezTo>
                  <a:pt x="0" y="417"/>
                  <a:pt x="48" y="929"/>
                  <a:pt x="322" y="1263"/>
                </a:cubicBezTo>
                <a:cubicBezTo>
                  <a:pt x="489" y="1441"/>
                  <a:pt x="703" y="1560"/>
                  <a:pt x="905" y="1679"/>
                </a:cubicBezTo>
                <a:cubicBezTo>
                  <a:pt x="977" y="1715"/>
                  <a:pt x="1048" y="1763"/>
                  <a:pt x="1120" y="1810"/>
                </a:cubicBezTo>
                <a:cubicBezTo>
                  <a:pt x="1298" y="1918"/>
                  <a:pt x="1584" y="2144"/>
                  <a:pt x="1572" y="2429"/>
                </a:cubicBezTo>
                <a:cubicBezTo>
                  <a:pt x="1560" y="2727"/>
                  <a:pt x="1274" y="2918"/>
                  <a:pt x="965" y="3120"/>
                </a:cubicBezTo>
                <a:cubicBezTo>
                  <a:pt x="608" y="3358"/>
                  <a:pt x="250" y="3596"/>
                  <a:pt x="274" y="4013"/>
                </a:cubicBezTo>
                <a:cubicBezTo>
                  <a:pt x="298" y="4287"/>
                  <a:pt x="500" y="4537"/>
                  <a:pt x="881" y="4751"/>
                </a:cubicBezTo>
                <a:cubicBezTo>
                  <a:pt x="929" y="4775"/>
                  <a:pt x="977" y="4799"/>
                  <a:pt x="1024" y="4823"/>
                </a:cubicBezTo>
                <a:cubicBezTo>
                  <a:pt x="1239" y="4942"/>
                  <a:pt x="1453" y="5049"/>
                  <a:pt x="1572" y="5227"/>
                </a:cubicBezTo>
                <a:cubicBezTo>
                  <a:pt x="1751" y="5477"/>
                  <a:pt x="1703" y="5811"/>
                  <a:pt x="1572" y="6061"/>
                </a:cubicBezTo>
                <a:lnTo>
                  <a:pt x="1798" y="6061"/>
                </a:lnTo>
                <a:cubicBezTo>
                  <a:pt x="1929" y="5763"/>
                  <a:pt x="1953" y="5406"/>
                  <a:pt x="1751" y="5108"/>
                </a:cubicBezTo>
                <a:cubicBezTo>
                  <a:pt x="1596" y="4894"/>
                  <a:pt x="1358" y="4763"/>
                  <a:pt x="1120" y="4644"/>
                </a:cubicBezTo>
                <a:cubicBezTo>
                  <a:pt x="1072" y="4620"/>
                  <a:pt x="1024" y="4596"/>
                  <a:pt x="977" y="4573"/>
                </a:cubicBezTo>
                <a:cubicBezTo>
                  <a:pt x="762" y="4454"/>
                  <a:pt x="500" y="4251"/>
                  <a:pt x="489" y="4001"/>
                </a:cubicBezTo>
                <a:cubicBezTo>
                  <a:pt x="465" y="3703"/>
                  <a:pt x="762" y="3501"/>
                  <a:pt x="1084" y="3299"/>
                </a:cubicBezTo>
                <a:cubicBezTo>
                  <a:pt x="1417" y="3072"/>
                  <a:pt x="1763" y="2834"/>
                  <a:pt x="1786" y="2441"/>
                </a:cubicBezTo>
                <a:cubicBezTo>
                  <a:pt x="1798" y="2048"/>
                  <a:pt x="1441" y="1763"/>
                  <a:pt x="1227" y="1632"/>
                </a:cubicBezTo>
                <a:cubicBezTo>
                  <a:pt x="1155" y="1584"/>
                  <a:pt x="1084" y="1548"/>
                  <a:pt x="1012" y="1501"/>
                </a:cubicBezTo>
                <a:cubicBezTo>
                  <a:pt x="810" y="1394"/>
                  <a:pt x="620" y="1286"/>
                  <a:pt x="489" y="1120"/>
                </a:cubicBezTo>
                <a:cubicBezTo>
                  <a:pt x="250" y="846"/>
                  <a:pt x="227" y="405"/>
                  <a:pt x="429" y="60"/>
                </a:cubicBezTo>
                <a:cubicBezTo>
                  <a:pt x="429" y="36"/>
                  <a:pt x="441" y="24"/>
                  <a:pt x="465" y="1"/>
                </a:cubicBezTo>
                <a:close/>
              </a:path>
            </a:pathLst>
          </a:custGeom>
          <a:solidFill>
            <a:srgbClr val="FFFFFF">
              <a:alpha val="1606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0" name="Google Shape;3070;p43"/>
          <p:cNvSpPr/>
          <p:nvPr/>
        </p:nvSpPr>
        <p:spPr>
          <a:xfrm>
            <a:off x="5015861" y="-273136"/>
            <a:ext cx="846824" cy="5514394"/>
          </a:xfrm>
          <a:custGeom>
            <a:avLst/>
            <a:gdLst/>
            <a:ahLst/>
            <a:cxnLst/>
            <a:rect l="l" t="t" r="r" b="b"/>
            <a:pathLst>
              <a:path w="1942" h="6050" extrusionOk="0">
                <a:moveTo>
                  <a:pt x="227" y="1"/>
                </a:moveTo>
                <a:cubicBezTo>
                  <a:pt x="1" y="417"/>
                  <a:pt x="37" y="941"/>
                  <a:pt x="322" y="1275"/>
                </a:cubicBezTo>
                <a:cubicBezTo>
                  <a:pt x="477" y="1465"/>
                  <a:pt x="692" y="1584"/>
                  <a:pt x="906" y="1691"/>
                </a:cubicBezTo>
                <a:cubicBezTo>
                  <a:pt x="977" y="1739"/>
                  <a:pt x="1049" y="1775"/>
                  <a:pt x="1120" y="1822"/>
                </a:cubicBezTo>
                <a:cubicBezTo>
                  <a:pt x="1287" y="1930"/>
                  <a:pt x="1585" y="2156"/>
                  <a:pt x="1573" y="2453"/>
                </a:cubicBezTo>
                <a:cubicBezTo>
                  <a:pt x="1561" y="2739"/>
                  <a:pt x="1275" y="2930"/>
                  <a:pt x="965" y="3144"/>
                </a:cubicBezTo>
                <a:cubicBezTo>
                  <a:pt x="608" y="3370"/>
                  <a:pt x="251" y="3608"/>
                  <a:pt x="275" y="4025"/>
                </a:cubicBezTo>
                <a:cubicBezTo>
                  <a:pt x="287" y="4299"/>
                  <a:pt x="489" y="4549"/>
                  <a:pt x="870" y="4763"/>
                </a:cubicBezTo>
                <a:cubicBezTo>
                  <a:pt x="930" y="4787"/>
                  <a:pt x="977" y="4811"/>
                  <a:pt x="1025" y="4847"/>
                </a:cubicBezTo>
                <a:cubicBezTo>
                  <a:pt x="1239" y="4954"/>
                  <a:pt x="1454" y="5061"/>
                  <a:pt x="1573" y="5239"/>
                </a:cubicBezTo>
                <a:cubicBezTo>
                  <a:pt x="1739" y="5489"/>
                  <a:pt x="1704" y="5799"/>
                  <a:pt x="1585" y="6049"/>
                </a:cubicBezTo>
                <a:lnTo>
                  <a:pt x="1811" y="6049"/>
                </a:lnTo>
                <a:cubicBezTo>
                  <a:pt x="1930" y="5763"/>
                  <a:pt x="1942" y="5406"/>
                  <a:pt x="1739" y="5132"/>
                </a:cubicBezTo>
                <a:cubicBezTo>
                  <a:pt x="1585" y="4906"/>
                  <a:pt x="1346" y="4787"/>
                  <a:pt x="1120" y="4656"/>
                </a:cubicBezTo>
                <a:cubicBezTo>
                  <a:pt x="1073" y="4632"/>
                  <a:pt x="1025" y="4608"/>
                  <a:pt x="977" y="4585"/>
                </a:cubicBezTo>
                <a:cubicBezTo>
                  <a:pt x="763" y="4466"/>
                  <a:pt x="501" y="4263"/>
                  <a:pt x="477" y="4013"/>
                </a:cubicBezTo>
                <a:cubicBezTo>
                  <a:pt x="465" y="3727"/>
                  <a:pt x="763" y="3525"/>
                  <a:pt x="1073" y="3311"/>
                </a:cubicBezTo>
                <a:cubicBezTo>
                  <a:pt x="1418" y="3084"/>
                  <a:pt x="1763" y="2858"/>
                  <a:pt x="1775" y="2465"/>
                </a:cubicBezTo>
                <a:cubicBezTo>
                  <a:pt x="1799" y="2060"/>
                  <a:pt x="1442" y="1787"/>
                  <a:pt x="1227" y="1644"/>
                </a:cubicBezTo>
                <a:cubicBezTo>
                  <a:pt x="1156" y="1608"/>
                  <a:pt x="1084" y="1560"/>
                  <a:pt x="1001" y="1513"/>
                </a:cubicBezTo>
                <a:cubicBezTo>
                  <a:pt x="799" y="1406"/>
                  <a:pt x="620" y="1298"/>
                  <a:pt x="477" y="1144"/>
                </a:cubicBezTo>
                <a:cubicBezTo>
                  <a:pt x="239" y="858"/>
                  <a:pt x="215" y="417"/>
                  <a:pt x="418" y="72"/>
                </a:cubicBezTo>
                <a:cubicBezTo>
                  <a:pt x="430" y="48"/>
                  <a:pt x="453" y="25"/>
                  <a:pt x="465" y="1"/>
                </a:cubicBezTo>
                <a:close/>
              </a:path>
            </a:pathLst>
          </a:custGeom>
          <a:solidFill>
            <a:srgbClr val="FFFFFF">
              <a:alpha val="1606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1" name="Google Shape;3071;p43"/>
          <p:cNvSpPr/>
          <p:nvPr/>
        </p:nvSpPr>
        <p:spPr>
          <a:xfrm>
            <a:off x="5758468" y="-284073"/>
            <a:ext cx="841591" cy="5503456"/>
          </a:xfrm>
          <a:custGeom>
            <a:avLst/>
            <a:gdLst/>
            <a:ahLst/>
            <a:cxnLst/>
            <a:rect l="l" t="t" r="r" b="b"/>
            <a:pathLst>
              <a:path w="1930" h="6038" extrusionOk="0">
                <a:moveTo>
                  <a:pt x="227" y="1"/>
                </a:moveTo>
                <a:cubicBezTo>
                  <a:pt x="1" y="429"/>
                  <a:pt x="36" y="953"/>
                  <a:pt x="322" y="1287"/>
                </a:cubicBezTo>
                <a:cubicBezTo>
                  <a:pt x="477" y="1477"/>
                  <a:pt x="691" y="1596"/>
                  <a:pt x="894" y="1715"/>
                </a:cubicBezTo>
                <a:cubicBezTo>
                  <a:pt x="965" y="1751"/>
                  <a:pt x="1036" y="1799"/>
                  <a:pt x="1108" y="1834"/>
                </a:cubicBezTo>
                <a:cubicBezTo>
                  <a:pt x="1286" y="1942"/>
                  <a:pt x="1584" y="2180"/>
                  <a:pt x="1572" y="2465"/>
                </a:cubicBezTo>
                <a:cubicBezTo>
                  <a:pt x="1560" y="2751"/>
                  <a:pt x="1263" y="2954"/>
                  <a:pt x="953" y="3156"/>
                </a:cubicBezTo>
                <a:cubicBezTo>
                  <a:pt x="608" y="3382"/>
                  <a:pt x="251" y="3632"/>
                  <a:pt x="274" y="4037"/>
                </a:cubicBezTo>
                <a:cubicBezTo>
                  <a:pt x="286" y="4323"/>
                  <a:pt x="489" y="4573"/>
                  <a:pt x="870" y="4775"/>
                </a:cubicBezTo>
                <a:cubicBezTo>
                  <a:pt x="917" y="4811"/>
                  <a:pt x="965" y="4835"/>
                  <a:pt x="1013" y="4859"/>
                </a:cubicBezTo>
                <a:cubicBezTo>
                  <a:pt x="1239" y="4978"/>
                  <a:pt x="1441" y="5085"/>
                  <a:pt x="1572" y="5263"/>
                </a:cubicBezTo>
                <a:cubicBezTo>
                  <a:pt x="1727" y="5490"/>
                  <a:pt x="1703" y="5799"/>
                  <a:pt x="1584" y="6037"/>
                </a:cubicBezTo>
                <a:lnTo>
                  <a:pt x="1810" y="6037"/>
                </a:lnTo>
                <a:cubicBezTo>
                  <a:pt x="1917" y="5752"/>
                  <a:pt x="1929" y="5418"/>
                  <a:pt x="1739" y="5144"/>
                </a:cubicBezTo>
                <a:cubicBezTo>
                  <a:pt x="1584" y="4918"/>
                  <a:pt x="1346" y="4799"/>
                  <a:pt x="1108" y="4680"/>
                </a:cubicBezTo>
                <a:cubicBezTo>
                  <a:pt x="1060" y="4656"/>
                  <a:pt x="1013" y="4620"/>
                  <a:pt x="977" y="4597"/>
                </a:cubicBezTo>
                <a:cubicBezTo>
                  <a:pt x="751" y="4478"/>
                  <a:pt x="489" y="4287"/>
                  <a:pt x="477" y="4025"/>
                </a:cubicBezTo>
                <a:cubicBezTo>
                  <a:pt x="465" y="3739"/>
                  <a:pt x="751" y="3537"/>
                  <a:pt x="1072" y="3323"/>
                </a:cubicBezTo>
                <a:cubicBezTo>
                  <a:pt x="1406" y="3108"/>
                  <a:pt x="1763" y="2870"/>
                  <a:pt x="1775" y="2477"/>
                </a:cubicBezTo>
                <a:cubicBezTo>
                  <a:pt x="1787" y="2084"/>
                  <a:pt x="1441" y="1799"/>
                  <a:pt x="1227" y="1668"/>
                </a:cubicBezTo>
                <a:cubicBezTo>
                  <a:pt x="1155" y="1620"/>
                  <a:pt x="1072" y="1572"/>
                  <a:pt x="1001" y="1537"/>
                </a:cubicBezTo>
                <a:cubicBezTo>
                  <a:pt x="798" y="1418"/>
                  <a:pt x="608" y="1310"/>
                  <a:pt x="477" y="1156"/>
                </a:cubicBezTo>
                <a:cubicBezTo>
                  <a:pt x="239" y="882"/>
                  <a:pt x="215" y="441"/>
                  <a:pt x="417" y="84"/>
                </a:cubicBezTo>
                <a:cubicBezTo>
                  <a:pt x="429" y="60"/>
                  <a:pt x="453" y="37"/>
                  <a:pt x="465" y="1"/>
                </a:cubicBezTo>
                <a:close/>
              </a:path>
            </a:pathLst>
          </a:custGeom>
          <a:solidFill>
            <a:srgbClr val="FFFFFF">
              <a:alpha val="1606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2" name="Google Shape;3072;p43"/>
          <p:cNvSpPr/>
          <p:nvPr/>
        </p:nvSpPr>
        <p:spPr>
          <a:xfrm>
            <a:off x="6495842" y="-284073"/>
            <a:ext cx="841591" cy="5481581"/>
          </a:xfrm>
          <a:custGeom>
            <a:avLst/>
            <a:gdLst/>
            <a:ahLst/>
            <a:cxnLst/>
            <a:rect l="l" t="t" r="r" b="b"/>
            <a:pathLst>
              <a:path w="1930" h="6014" extrusionOk="0">
                <a:moveTo>
                  <a:pt x="238" y="1"/>
                </a:moveTo>
                <a:cubicBezTo>
                  <a:pt x="0" y="418"/>
                  <a:pt x="36" y="953"/>
                  <a:pt x="322" y="1299"/>
                </a:cubicBezTo>
                <a:cubicBezTo>
                  <a:pt x="488" y="1477"/>
                  <a:pt x="703" y="1596"/>
                  <a:pt x="905" y="1715"/>
                </a:cubicBezTo>
                <a:cubicBezTo>
                  <a:pt x="977" y="1763"/>
                  <a:pt x="1048" y="1799"/>
                  <a:pt x="1119" y="1846"/>
                </a:cubicBezTo>
                <a:cubicBezTo>
                  <a:pt x="1298" y="1953"/>
                  <a:pt x="1584" y="2180"/>
                  <a:pt x="1572" y="2465"/>
                </a:cubicBezTo>
                <a:cubicBezTo>
                  <a:pt x="1560" y="2763"/>
                  <a:pt x="1274" y="2954"/>
                  <a:pt x="965" y="3156"/>
                </a:cubicBezTo>
                <a:cubicBezTo>
                  <a:pt x="619" y="3394"/>
                  <a:pt x="250" y="3632"/>
                  <a:pt x="274" y="4049"/>
                </a:cubicBezTo>
                <a:cubicBezTo>
                  <a:pt x="298" y="4323"/>
                  <a:pt x="500" y="4573"/>
                  <a:pt x="881" y="4787"/>
                </a:cubicBezTo>
                <a:cubicBezTo>
                  <a:pt x="929" y="4811"/>
                  <a:pt x="977" y="4835"/>
                  <a:pt x="1024" y="4859"/>
                </a:cubicBezTo>
                <a:cubicBezTo>
                  <a:pt x="1239" y="4978"/>
                  <a:pt x="1453" y="5085"/>
                  <a:pt x="1572" y="5263"/>
                </a:cubicBezTo>
                <a:cubicBezTo>
                  <a:pt x="1739" y="5490"/>
                  <a:pt x="1715" y="5775"/>
                  <a:pt x="1608" y="6013"/>
                </a:cubicBezTo>
                <a:lnTo>
                  <a:pt x="1834" y="6013"/>
                </a:lnTo>
                <a:cubicBezTo>
                  <a:pt x="1929" y="5728"/>
                  <a:pt x="1929" y="5406"/>
                  <a:pt x="1750" y="5144"/>
                </a:cubicBezTo>
                <a:cubicBezTo>
                  <a:pt x="1596" y="4930"/>
                  <a:pt x="1358" y="4799"/>
                  <a:pt x="1119" y="4680"/>
                </a:cubicBezTo>
                <a:cubicBezTo>
                  <a:pt x="1072" y="4656"/>
                  <a:pt x="1024" y="4632"/>
                  <a:pt x="977" y="4609"/>
                </a:cubicBezTo>
                <a:cubicBezTo>
                  <a:pt x="762" y="4489"/>
                  <a:pt x="500" y="4287"/>
                  <a:pt x="488" y="4037"/>
                </a:cubicBezTo>
                <a:cubicBezTo>
                  <a:pt x="477" y="3739"/>
                  <a:pt x="774" y="3537"/>
                  <a:pt x="1084" y="3335"/>
                </a:cubicBezTo>
                <a:cubicBezTo>
                  <a:pt x="1417" y="3108"/>
                  <a:pt x="1774" y="2870"/>
                  <a:pt x="1786" y="2477"/>
                </a:cubicBezTo>
                <a:cubicBezTo>
                  <a:pt x="1798" y="2084"/>
                  <a:pt x="1453" y="1799"/>
                  <a:pt x="1239" y="1668"/>
                </a:cubicBezTo>
                <a:cubicBezTo>
                  <a:pt x="1155" y="1620"/>
                  <a:pt x="1084" y="1584"/>
                  <a:pt x="1012" y="1537"/>
                </a:cubicBezTo>
                <a:cubicBezTo>
                  <a:pt x="810" y="1430"/>
                  <a:pt x="619" y="1322"/>
                  <a:pt x="488" y="1156"/>
                </a:cubicBezTo>
                <a:cubicBezTo>
                  <a:pt x="250" y="882"/>
                  <a:pt x="226" y="441"/>
                  <a:pt x="429" y="96"/>
                </a:cubicBezTo>
                <a:cubicBezTo>
                  <a:pt x="441" y="60"/>
                  <a:pt x="465" y="25"/>
                  <a:pt x="488" y="1"/>
                </a:cubicBezTo>
                <a:close/>
              </a:path>
            </a:pathLst>
          </a:custGeom>
          <a:solidFill>
            <a:srgbClr val="FFFFFF">
              <a:alpha val="1606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3" name="Google Shape;3073;p43"/>
          <p:cNvSpPr/>
          <p:nvPr/>
        </p:nvSpPr>
        <p:spPr>
          <a:xfrm>
            <a:off x="7238013" y="-295011"/>
            <a:ext cx="841591" cy="5470643"/>
          </a:xfrm>
          <a:custGeom>
            <a:avLst/>
            <a:gdLst/>
            <a:ahLst/>
            <a:cxnLst/>
            <a:rect l="l" t="t" r="r" b="b"/>
            <a:pathLst>
              <a:path w="1930" h="6002" extrusionOk="0">
                <a:moveTo>
                  <a:pt x="239" y="1"/>
                </a:moveTo>
                <a:cubicBezTo>
                  <a:pt x="1" y="430"/>
                  <a:pt x="37" y="965"/>
                  <a:pt x="322" y="1311"/>
                </a:cubicBezTo>
                <a:cubicBezTo>
                  <a:pt x="489" y="1501"/>
                  <a:pt x="703" y="1620"/>
                  <a:pt x="906" y="1727"/>
                </a:cubicBezTo>
                <a:cubicBezTo>
                  <a:pt x="977" y="1775"/>
                  <a:pt x="1049" y="1811"/>
                  <a:pt x="1120" y="1858"/>
                </a:cubicBezTo>
                <a:cubicBezTo>
                  <a:pt x="1299" y="1965"/>
                  <a:pt x="1584" y="2192"/>
                  <a:pt x="1572" y="2489"/>
                </a:cubicBezTo>
                <a:cubicBezTo>
                  <a:pt x="1561" y="2775"/>
                  <a:pt x="1275" y="2966"/>
                  <a:pt x="965" y="3180"/>
                </a:cubicBezTo>
                <a:cubicBezTo>
                  <a:pt x="608" y="3406"/>
                  <a:pt x="251" y="3644"/>
                  <a:pt x="275" y="4061"/>
                </a:cubicBezTo>
                <a:cubicBezTo>
                  <a:pt x="287" y="4335"/>
                  <a:pt x="489" y="4585"/>
                  <a:pt x="882" y="4799"/>
                </a:cubicBezTo>
                <a:cubicBezTo>
                  <a:pt x="930" y="4823"/>
                  <a:pt x="977" y="4847"/>
                  <a:pt x="1025" y="4882"/>
                </a:cubicBezTo>
                <a:cubicBezTo>
                  <a:pt x="1239" y="4990"/>
                  <a:pt x="1453" y="5097"/>
                  <a:pt x="1572" y="5275"/>
                </a:cubicBezTo>
                <a:cubicBezTo>
                  <a:pt x="1727" y="5502"/>
                  <a:pt x="1715" y="5764"/>
                  <a:pt x="1620" y="6002"/>
                </a:cubicBezTo>
                <a:lnTo>
                  <a:pt x="1834" y="6002"/>
                </a:lnTo>
                <a:cubicBezTo>
                  <a:pt x="1930" y="5728"/>
                  <a:pt x="1930" y="5418"/>
                  <a:pt x="1739" y="5156"/>
                </a:cubicBezTo>
                <a:cubicBezTo>
                  <a:pt x="1596" y="4942"/>
                  <a:pt x="1346" y="4811"/>
                  <a:pt x="1120" y="4692"/>
                </a:cubicBezTo>
                <a:cubicBezTo>
                  <a:pt x="1072" y="4668"/>
                  <a:pt x="1025" y="4644"/>
                  <a:pt x="977" y="4621"/>
                </a:cubicBezTo>
                <a:cubicBezTo>
                  <a:pt x="763" y="4501"/>
                  <a:pt x="501" y="4299"/>
                  <a:pt x="489" y="4049"/>
                </a:cubicBezTo>
                <a:cubicBezTo>
                  <a:pt x="465" y="3751"/>
                  <a:pt x="763" y="3561"/>
                  <a:pt x="1072" y="3347"/>
                </a:cubicBezTo>
                <a:cubicBezTo>
                  <a:pt x="1418" y="3120"/>
                  <a:pt x="1763" y="2882"/>
                  <a:pt x="1787" y="2489"/>
                </a:cubicBezTo>
                <a:cubicBezTo>
                  <a:pt x="1799" y="2096"/>
                  <a:pt x="1442" y="1811"/>
                  <a:pt x="1227" y="1680"/>
                </a:cubicBezTo>
                <a:cubicBezTo>
                  <a:pt x="1156" y="1632"/>
                  <a:pt x="1084" y="1596"/>
                  <a:pt x="1001" y="1549"/>
                </a:cubicBezTo>
                <a:cubicBezTo>
                  <a:pt x="810" y="1442"/>
                  <a:pt x="620" y="1334"/>
                  <a:pt x="489" y="1180"/>
                </a:cubicBezTo>
                <a:cubicBezTo>
                  <a:pt x="251" y="894"/>
                  <a:pt x="215" y="453"/>
                  <a:pt x="418" y="108"/>
                </a:cubicBezTo>
                <a:cubicBezTo>
                  <a:pt x="441" y="72"/>
                  <a:pt x="465" y="37"/>
                  <a:pt x="489" y="1"/>
                </a:cubicBezTo>
                <a:close/>
              </a:path>
            </a:pathLst>
          </a:custGeom>
          <a:solidFill>
            <a:srgbClr val="FFFFFF">
              <a:alpha val="1606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4" name="Google Shape;3074;p43"/>
          <p:cNvSpPr/>
          <p:nvPr/>
        </p:nvSpPr>
        <p:spPr>
          <a:xfrm>
            <a:off x="7980621" y="-305949"/>
            <a:ext cx="841591" cy="5459705"/>
          </a:xfrm>
          <a:custGeom>
            <a:avLst/>
            <a:gdLst/>
            <a:ahLst/>
            <a:cxnLst/>
            <a:rect l="l" t="t" r="r" b="b"/>
            <a:pathLst>
              <a:path w="1930" h="5990" extrusionOk="0">
                <a:moveTo>
                  <a:pt x="250" y="1"/>
                </a:moveTo>
                <a:cubicBezTo>
                  <a:pt x="250" y="13"/>
                  <a:pt x="239" y="13"/>
                  <a:pt x="239" y="25"/>
                </a:cubicBezTo>
                <a:cubicBezTo>
                  <a:pt x="0" y="442"/>
                  <a:pt x="24" y="977"/>
                  <a:pt x="322" y="1323"/>
                </a:cubicBezTo>
                <a:cubicBezTo>
                  <a:pt x="477" y="1513"/>
                  <a:pt x="691" y="1632"/>
                  <a:pt x="905" y="1751"/>
                </a:cubicBezTo>
                <a:cubicBezTo>
                  <a:pt x="977" y="1787"/>
                  <a:pt x="1048" y="1835"/>
                  <a:pt x="1120" y="1870"/>
                </a:cubicBezTo>
                <a:cubicBezTo>
                  <a:pt x="1286" y="1989"/>
                  <a:pt x="1584" y="2216"/>
                  <a:pt x="1572" y="2501"/>
                </a:cubicBezTo>
                <a:cubicBezTo>
                  <a:pt x="1560" y="2787"/>
                  <a:pt x="1263" y="2989"/>
                  <a:pt x="953" y="3192"/>
                </a:cubicBezTo>
                <a:cubicBezTo>
                  <a:pt x="608" y="3430"/>
                  <a:pt x="250" y="3668"/>
                  <a:pt x="274" y="4073"/>
                </a:cubicBezTo>
                <a:cubicBezTo>
                  <a:pt x="286" y="4359"/>
                  <a:pt x="489" y="4609"/>
                  <a:pt x="870" y="4823"/>
                </a:cubicBezTo>
                <a:cubicBezTo>
                  <a:pt x="917" y="4847"/>
                  <a:pt x="965" y="4871"/>
                  <a:pt x="1024" y="4894"/>
                </a:cubicBezTo>
                <a:cubicBezTo>
                  <a:pt x="1239" y="5014"/>
                  <a:pt x="1441" y="5121"/>
                  <a:pt x="1572" y="5299"/>
                </a:cubicBezTo>
                <a:cubicBezTo>
                  <a:pt x="1715" y="5502"/>
                  <a:pt x="1715" y="5764"/>
                  <a:pt x="1632" y="5990"/>
                </a:cubicBezTo>
                <a:lnTo>
                  <a:pt x="1846" y="5990"/>
                </a:lnTo>
                <a:cubicBezTo>
                  <a:pt x="1929" y="5716"/>
                  <a:pt x="1917" y="5418"/>
                  <a:pt x="1739" y="5180"/>
                </a:cubicBezTo>
                <a:cubicBezTo>
                  <a:pt x="1584" y="4954"/>
                  <a:pt x="1346" y="4835"/>
                  <a:pt x="1120" y="4716"/>
                </a:cubicBezTo>
                <a:cubicBezTo>
                  <a:pt x="1072" y="4692"/>
                  <a:pt x="1024" y="4668"/>
                  <a:pt x="977" y="4633"/>
                </a:cubicBezTo>
                <a:cubicBezTo>
                  <a:pt x="762" y="4513"/>
                  <a:pt x="501" y="4323"/>
                  <a:pt x="477" y="4073"/>
                </a:cubicBezTo>
                <a:cubicBezTo>
                  <a:pt x="465" y="3775"/>
                  <a:pt x="762" y="3573"/>
                  <a:pt x="1072" y="3370"/>
                </a:cubicBezTo>
                <a:cubicBezTo>
                  <a:pt x="1417" y="3144"/>
                  <a:pt x="1763" y="2906"/>
                  <a:pt x="1774" y="2513"/>
                </a:cubicBezTo>
                <a:cubicBezTo>
                  <a:pt x="1798" y="2120"/>
                  <a:pt x="1441" y="1835"/>
                  <a:pt x="1227" y="1704"/>
                </a:cubicBezTo>
                <a:cubicBezTo>
                  <a:pt x="1155" y="1656"/>
                  <a:pt x="1084" y="1608"/>
                  <a:pt x="1001" y="1573"/>
                </a:cubicBezTo>
                <a:cubicBezTo>
                  <a:pt x="798" y="1454"/>
                  <a:pt x="608" y="1358"/>
                  <a:pt x="477" y="1192"/>
                </a:cubicBezTo>
                <a:cubicBezTo>
                  <a:pt x="239" y="918"/>
                  <a:pt x="215" y="477"/>
                  <a:pt x="417" y="120"/>
                </a:cubicBezTo>
                <a:cubicBezTo>
                  <a:pt x="441" y="84"/>
                  <a:pt x="465" y="49"/>
                  <a:pt x="501" y="1"/>
                </a:cubicBezTo>
                <a:close/>
              </a:path>
            </a:pathLst>
          </a:custGeom>
          <a:solidFill>
            <a:srgbClr val="FFFFFF">
              <a:alpha val="1606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5" name="Google Shape;3075;p43"/>
          <p:cNvSpPr/>
          <p:nvPr/>
        </p:nvSpPr>
        <p:spPr>
          <a:xfrm>
            <a:off x="8717995" y="-315975"/>
            <a:ext cx="841155" cy="5447856"/>
          </a:xfrm>
          <a:custGeom>
            <a:avLst/>
            <a:gdLst/>
            <a:ahLst/>
            <a:cxnLst/>
            <a:rect l="l" t="t" r="r" b="b"/>
            <a:pathLst>
              <a:path w="1929" h="5977" extrusionOk="0">
                <a:moveTo>
                  <a:pt x="262" y="0"/>
                </a:moveTo>
                <a:cubicBezTo>
                  <a:pt x="262" y="12"/>
                  <a:pt x="250" y="24"/>
                  <a:pt x="250" y="36"/>
                </a:cubicBezTo>
                <a:cubicBezTo>
                  <a:pt x="0" y="464"/>
                  <a:pt x="36" y="1000"/>
                  <a:pt x="334" y="1345"/>
                </a:cubicBezTo>
                <a:cubicBezTo>
                  <a:pt x="488" y="1524"/>
                  <a:pt x="703" y="1643"/>
                  <a:pt x="905" y="1762"/>
                </a:cubicBezTo>
                <a:cubicBezTo>
                  <a:pt x="976" y="1810"/>
                  <a:pt x="1048" y="1846"/>
                  <a:pt x="1119" y="1893"/>
                </a:cubicBezTo>
                <a:cubicBezTo>
                  <a:pt x="1298" y="2000"/>
                  <a:pt x="1596" y="2227"/>
                  <a:pt x="1584" y="2512"/>
                </a:cubicBezTo>
                <a:cubicBezTo>
                  <a:pt x="1572" y="2810"/>
                  <a:pt x="1274" y="3000"/>
                  <a:pt x="965" y="3203"/>
                </a:cubicBezTo>
                <a:cubicBezTo>
                  <a:pt x="619" y="3441"/>
                  <a:pt x="262" y="3679"/>
                  <a:pt x="286" y="4096"/>
                </a:cubicBezTo>
                <a:cubicBezTo>
                  <a:pt x="298" y="4370"/>
                  <a:pt x="500" y="4620"/>
                  <a:pt x="881" y="4834"/>
                </a:cubicBezTo>
                <a:cubicBezTo>
                  <a:pt x="929" y="4858"/>
                  <a:pt x="976" y="4882"/>
                  <a:pt x="1024" y="4905"/>
                </a:cubicBezTo>
                <a:cubicBezTo>
                  <a:pt x="1250" y="5025"/>
                  <a:pt x="1453" y="5132"/>
                  <a:pt x="1584" y="5310"/>
                </a:cubicBezTo>
                <a:cubicBezTo>
                  <a:pt x="1715" y="5513"/>
                  <a:pt x="1727" y="5751"/>
                  <a:pt x="1643" y="5977"/>
                </a:cubicBezTo>
                <a:cubicBezTo>
                  <a:pt x="1727" y="5965"/>
                  <a:pt x="1786" y="5965"/>
                  <a:pt x="1858" y="5965"/>
                </a:cubicBezTo>
                <a:cubicBezTo>
                  <a:pt x="1929" y="5715"/>
                  <a:pt x="1917" y="5429"/>
                  <a:pt x="1750" y="5191"/>
                </a:cubicBezTo>
                <a:cubicBezTo>
                  <a:pt x="1596" y="4977"/>
                  <a:pt x="1357" y="4846"/>
                  <a:pt x="1119" y="4727"/>
                </a:cubicBezTo>
                <a:cubicBezTo>
                  <a:pt x="1084" y="4703"/>
                  <a:pt x="1024" y="4679"/>
                  <a:pt x="988" y="4655"/>
                </a:cubicBezTo>
                <a:cubicBezTo>
                  <a:pt x="762" y="4536"/>
                  <a:pt x="500" y="4334"/>
                  <a:pt x="488" y="4084"/>
                </a:cubicBezTo>
                <a:cubicBezTo>
                  <a:pt x="476" y="3786"/>
                  <a:pt x="762" y="3584"/>
                  <a:pt x="1084" y="3381"/>
                </a:cubicBezTo>
                <a:cubicBezTo>
                  <a:pt x="1417" y="3155"/>
                  <a:pt x="1774" y="2917"/>
                  <a:pt x="1786" y="2524"/>
                </a:cubicBezTo>
                <a:cubicBezTo>
                  <a:pt x="1798" y="2131"/>
                  <a:pt x="1453" y="1846"/>
                  <a:pt x="1238" y="1715"/>
                </a:cubicBezTo>
                <a:cubicBezTo>
                  <a:pt x="1167" y="1667"/>
                  <a:pt x="1084" y="1631"/>
                  <a:pt x="1012" y="1584"/>
                </a:cubicBezTo>
                <a:cubicBezTo>
                  <a:pt x="810" y="1476"/>
                  <a:pt x="619" y="1369"/>
                  <a:pt x="488" y="1215"/>
                </a:cubicBezTo>
                <a:cubicBezTo>
                  <a:pt x="250" y="929"/>
                  <a:pt x="226" y="488"/>
                  <a:pt x="429" y="143"/>
                </a:cubicBezTo>
                <a:cubicBezTo>
                  <a:pt x="453" y="95"/>
                  <a:pt x="488" y="48"/>
                  <a:pt x="512" y="0"/>
                </a:cubicBezTo>
                <a:close/>
              </a:path>
            </a:pathLst>
          </a:custGeom>
          <a:solidFill>
            <a:srgbClr val="FFFFFF">
              <a:alpha val="1606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6" name="Google Shape;3076;p43"/>
          <p:cNvSpPr/>
          <p:nvPr/>
        </p:nvSpPr>
        <p:spPr>
          <a:xfrm>
            <a:off x="7725728" y="457201"/>
            <a:ext cx="303976" cy="246224"/>
          </a:xfrm>
          <a:custGeom>
            <a:avLst/>
            <a:gdLst/>
            <a:ahLst/>
            <a:cxnLst/>
            <a:rect l="l" t="t" r="r" b="b"/>
            <a:pathLst>
              <a:path w="1537" h="1245" extrusionOk="0">
                <a:moveTo>
                  <a:pt x="439" y="1"/>
                </a:moveTo>
                <a:cubicBezTo>
                  <a:pt x="263" y="1"/>
                  <a:pt x="116" y="134"/>
                  <a:pt x="84" y="316"/>
                </a:cubicBezTo>
                <a:cubicBezTo>
                  <a:pt x="1" y="828"/>
                  <a:pt x="656" y="1244"/>
                  <a:pt x="656" y="1244"/>
                </a:cubicBezTo>
                <a:cubicBezTo>
                  <a:pt x="656" y="1244"/>
                  <a:pt x="1418" y="1054"/>
                  <a:pt x="1501" y="530"/>
                </a:cubicBezTo>
                <a:cubicBezTo>
                  <a:pt x="1537" y="328"/>
                  <a:pt x="1394" y="149"/>
                  <a:pt x="1191" y="113"/>
                </a:cubicBezTo>
                <a:cubicBezTo>
                  <a:pt x="1169" y="110"/>
                  <a:pt x="1147" y="108"/>
                  <a:pt x="1125" y="108"/>
                </a:cubicBezTo>
                <a:cubicBezTo>
                  <a:pt x="997" y="108"/>
                  <a:pt x="882" y="168"/>
                  <a:pt x="810" y="280"/>
                </a:cubicBezTo>
                <a:cubicBezTo>
                  <a:pt x="787" y="125"/>
                  <a:pt x="667" y="30"/>
                  <a:pt x="501" y="6"/>
                </a:cubicBezTo>
                <a:cubicBezTo>
                  <a:pt x="480" y="2"/>
                  <a:pt x="459" y="1"/>
                  <a:pt x="43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7" name="Google Shape;3077;p43"/>
          <p:cNvSpPr/>
          <p:nvPr/>
        </p:nvSpPr>
        <p:spPr>
          <a:xfrm>
            <a:off x="7937692" y="1677529"/>
            <a:ext cx="642428" cy="513660"/>
          </a:xfrm>
          <a:custGeom>
            <a:avLst/>
            <a:gdLst/>
            <a:ahLst/>
            <a:cxnLst/>
            <a:rect l="l" t="t" r="r" b="b"/>
            <a:pathLst>
              <a:path w="2310" h="1847" extrusionOk="0">
                <a:moveTo>
                  <a:pt x="1557" y="1"/>
                </a:moveTo>
                <a:cubicBezTo>
                  <a:pt x="1494" y="1"/>
                  <a:pt x="1431" y="12"/>
                  <a:pt x="1369" y="36"/>
                </a:cubicBezTo>
                <a:cubicBezTo>
                  <a:pt x="1155" y="108"/>
                  <a:pt x="1000" y="286"/>
                  <a:pt x="1000" y="501"/>
                </a:cubicBezTo>
                <a:cubicBezTo>
                  <a:pt x="903" y="388"/>
                  <a:pt x="774" y="335"/>
                  <a:pt x="630" y="335"/>
                </a:cubicBezTo>
                <a:cubicBezTo>
                  <a:pt x="561" y="335"/>
                  <a:pt x="490" y="347"/>
                  <a:pt x="417" y="370"/>
                </a:cubicBezTo>
                <a:cubicBezTo>
                  <a:pt x="143" y="477"/>
                  <a:pt x="0" y="786"/>
                  <a:pt x="95" y="1060"/>
                </a:cubicBezTo>
                <a:cubicBezTo>
                  <a:pt x="357" y="1775"/>
                  <a:pt x="1476" y="1846"/>
                  <a:pt x="1476" y="1846"/>
                </a:cubicBezTo>
                <a:cubicBezTo>
                  <a:pt x="1476" y="1846"/>
                  <a:pt x="2310" y="1072"/>
                  <a:pt x="2060" y="358"/>
                </a:cubicBezTo>
                <a:cubicBezTo>
                  <a:pt x="1977" y="136"/>
                  <a:pt x="1772" y="1"/>
                  <a:pt x="155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8" name="Google Shape;3078;p43"/>
          <p:cNvSpPr/>
          <p:nvPr/>
        </p:nvSpPr>
        <p:spPr>
          <a:xfrm>
            <a:off x="8330724" y="874872"/>
            <a:ext cx="443860" cy="354584"/>
          </a:xfrm>
          <a:custGeom>
            <a:avLst/>
            <a:gdLst/>
            <a:ahLst/>
            <a:cxnLst/>
            <a:rect l="l" t="t" r="r" b="b"/>
            <a:pathLst>
              <a:path w="1596" h="1275" extrusionOk="0">
                <a:moveTo>
                  <a:pt x="537" y="1"/>
                </a:moveTo>
                <a:cubicBezTo>
                  <a:pt x="387" y="1"/>
                  <a:pt x="246" y="91"/>
                  <a:pt x="191" y="239"/>
                </a:cubicBezTo>
                <a:cubicBezTo>
                  <a:pt x="0" y="727"/>
                  <a:pt x="548" y="1275"/>
                  <a:pt x="548" y="1275"/>
                </a:cubicBezTo>
                <a:cubicBezTo>
                  <a:pt x="548" y="1275"/>
                  <a:pt x="1334" y="1239"/>
                  <a:pt x="1524" y="751"/>
                </a:cubicBezTo>
                <a:cubicBezTo>
                  <a:pt x="1596" y="560"/>
                  <a:pt x="1500" y="346"/>
                  <a:pt x="1310" y="275"/>
                </a:cubicBezTo>
                <a:cubicBezTo>
                  <a:pt x="1260" y="254"/>
                  <a:pt x="1209" y="243"/>
                  <a:pt x="1159" y="243"/>
                </a:cubicBezTo>
                <a:cubicBezTo>
                  <a:pt x="1065" y="243"/>
                  <a:pt x="975" y="280"/>
                  <a:pt x="905" y="358"/>
                </a:cubicBezTo>
                <a:cubicBezTo>
                  <a:pt x="917" y="203"/>
                  <a:pt x="810" y="84"/>
                  <a:pt x="667" y="25"/>
                </a:cubicBezTo>
                <a:cubicBezTo>
                  <a:pt x="624" y="8"/>
                  <a:pt x="580" y="1"/>
                  <a:pt x="53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9" name="Google Shape;3079;p43"/>
          <p:cNvSpPr/>
          <p:nvPr/>
        </p:nvSpPr>
        <p:spPr>
          <a:xfrm flipH="1">
            <a:off x="1223495" y="2933701"/>
            <a:ext cx="303976" cy="246224"/>
          </a:xfrm>
          <a:custGeom>
            <a:avLst/>
            <a:gdLst/>
            <a:ahLst/>
            <a:cxnLst/>
            <a:rect l="l" t="t" r="r" b="b"/>
            <a:pathLst>
              <a:path w="1537" h="1245" extrusionOk="0">
                <a:moveTo>
                  <a:pt x="439" y="1"/>
                </a:moveTo>
                <a:cubicBezTo>
                  <a:pt x="263" y="1"/>
                  <a:pt x="116" y="134"/>
                  <a:pt x="84" y="316"/>
                </a:cubicBezTo>
                <a:cubicBezTo>
                  <a:pt x="1" y="828"/>
                  <a:pt x="656" y="1244"/>
                  <a:pt x="656" y="1244"/>
                </a:cubicBezTo>
                <a:cubicBezTo>
                  <a:pt x="656" y="1244"/>
                  <a:pt x="1418" y="1054"/>
                  <a:pt x="1501" y="530"/>
                </a:cubicBezTo>
                <a:cubicBezTo>
                  <a:pt x="1537" y="328"/>
                  <a:pt x="1394" y="149"/>
                  <a:pt x="1191" y="113"/>
                </a:cubicBezTo>
                <a:cubicBezTo>
                  <a:pt x="1169" y="110"/>
                  <a:pt x="1147" y="108"/>
                  <a:pt x="1125" y="108"/>
                </a:cubicBezTo>
                <a:cubicBezTo>
                  <a:pt x="997" y="108"/>
                  <a:pt x="882" y="168"/>
                  <a:pt x="810" y="280"/>
                </a:cubicBezTo>
                <a:cubicBezTo>
                  <a:pt x="787" y="125"/>
                  <a:pt x="667" y="30"/>
                  <a:pt x="501" y="6"/>
                </a:cubicBezTo>
                <a:cubicBezTo>
                  <a:pt x="480" y="2"/>
                  <a:pt x="459" y="1"/>
                  <a:pt x="43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0" name="Google Shape;3080;p43"/>
          <p:cNvSpPr/>
          <p:nvPr/>
        </p:nvSpPr>
        <p:spPr>
          <a:xfrm flipH="1">
            <a:off x="673078" y="4154029"/>
            <a:ext cx="642428" cy="513660"/>
          </a:xfrm>
          <a:custGeom>
            <a:avLst/>
            <a:gdLst/>
            <a:ahLst/>
            <a:cxnLst/>
            <a:rect l="l" t="t" r="r" b="b"/>
            <a:pathLst>
              <a:path w="2310" h="1847" extrusionOk="0">
                <a:moveTo>
                  <a:pt x="1557" y="1"/>
                </a:moveTo>
                <a:cubicBezTo>
                  <a:pt x="1494" y="1"/>
                  <a:pt x="1431" y="12"/>
                  <a:pt x="1369" y="36"/>
                </a:cubicBezTo>
                <a:cubicBezTo>
                  <a:pt x="1155" y="108"/>
                  <a:pt x="1000" y="286"/>
                  <a:pt x="1000" y="501"/>
                </a:cubicBezTo>
                <a:cubicBezTo>
                  <a:pt x="903" y="388"/>
                  <a:pt x="774" y="335"/>
                  <a:pt x="630" y="335"/>
                </a:cubicBezTo>
                <a:cubicBezTo>
                  <a:pt x="561" y="335"/>
                  <a:pt x="490" y="347"/>
                  <a:pt x="417" y="370"/>
                </a:cubicBezTo>
                <a:cubicBezTo>
                  <a:pt x="143" y="477"/>
                  <a:pt x="0" y="786"/>
                  <a:pt x="95" y="1060"/>
                </a:cubicBezTo>
                <a:cubicBezTo>
                  <a:pt x="357" y="1775"/>
                  <a:pt x="1476" y="1846"/>
                  <a:pt x="1476" y="1846"/>
                </a:cubicBezTo>
                <a:cubicBezTo>
                  <a:pt x="1476" y="1846"/>
                  <a:pt x="2310" y="1072"/>
                  <a:pt x="2060" y="358"/>
                </a:cubicBezTo>
                <a:cubicBezTo>
                  <a:pt x="1977" y="136"/>
                  <a:pt x="1772" y="1"/>
                  <a:pt x="155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1" name="Google Shape;3081;p43"/>
          <p:cNvSpPr/>
          <p:nvPr/>
        </p:nvSpPr>
        <p:spPr>
          <a:xfrm flipH="1">
            <a:off x="478616" y="3351372"/>
            <a:ext cx="443860" cy="354584"/>
          </a:xfrm>
          <a:custGeom>
            <a:avLst/>
            <a:gdLst/>
            <a:ahLst/>
            <a:cxnLst/>
            <a:rect l="l" t="t" r="r" b="b"/>
            <a:pathLst>
              <a:path w="1596" h="1275" extrusionOk="0">
                <a:moveTo>
                  <a:pt x="537" y="1"/>
                </a:moveTo>
                <a:cubicBezTo>
                  <a:pt x="387" y="1"/>
                  <a:pt x="246" y="91"/>
                  <a:pt x="191" y="239"/>
                </a:cubicBezTo>
                <a:cubicBezTo>
                  <a:pt x="0" y="727"/>
                  <a:pt x="548" y="1275"/>
                  <a:pt x="548" y="1275"/>
                </a:cubicBezTo>
                <a:cubicBezTo>
                  <a:pt x="548" y="1275"/>
                  <a:pt x="1334" y="1239"/>
                  <a:pt x="1524" y="751"/>
                </a:cubicBezTo>
                <a:cubicBezTo>
                  <a:pt x="1596" y="560"/>
                  <a:pt x="1500" y="346"/>
                  <a:pt x="1310" y="275"/>
                </a:cubicBezTo>
                <a:cubicBezTo>
                  <a:pt x="1260" y="254"/>
                  <a:pt x="1209" y="243"/>
                  <a:pt x="1159" y="243"/>
                </a:cubicBezTo>
                <a:cubicBezTo>
                  <a:pt x="1065" y="243"/>
                  <a:pt x="975" y="280"/>
                  <a:pt x="905" y="358"/>
                </a:cubicBezTo>
                <a:cubicBezTo>
                  <a:pt x="917" y="203"/>
                  <a:pt x="810" y="84"/>
                  <a:pt x="667" y="25"/>
                </a:cubicBezTo>
                <a:cubicBezTo>
                  <a:pt x="624" y="8"/>
                  <a:pt x="580" y="1"/>
                  <a:pt x="53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FF9D4">
            <a:alpha val="625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tim"/>
              <a:buNone/>
              <a:defRPr sz="2800" b="1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tim"/>
              <a:buNone/>
              <a:defRPr sz="2800" b="1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tim"/>
              <a:buNone/>
              <a:defRPr sz="2800" b="1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tim"/>
              <a:buNone/>
              <a:defRPr sz="2800" b="1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tim"/>
              <a:buNone/>
              <a:defRPr sz="2800" b="1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tim"/>
              <a:buNone/>
              <a:defRPr sz="2800" b="1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tim"/>
              <a:buNone/>
              <a:defRPr sz="2800" b="1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tim"/>
              <a:buNone/>
              <a:defRPr sz="2800" b="1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tim"/>
              <a:buNone/>
              <a:defRPr sz="2800" b="1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ming Soon"/>
              <a:buChar char="●"/>
              <a:defRPr sz="1800">
                <a:solidFill>
                  <a:schemeClr val="dk2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ing Soon"/>
              <a:buChar char="○"/>
              <a:defRPr>
                <a:solidFill>
                  <a:schemeClr val="dk2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ing Soon"/>
              <a:buChar char="■"/>
              <a:defRPr>
                <a:solidFill>
                  <a:schemeClr val="dk2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ing Soon"/>
              <a:buChar char="●"/>
              <a:defRPr>
                <a:solidFill>
                  <a:schemeClr val="dk2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ing Soon"/>
              <a:buChar char="○"/>
              <a:defRPr>
                <a:solidFill>
                  <a:schemeClr val="dk2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ing Soon"/>
              <a:buChar char="■"/>
              <a:defRPr>
                <a:solidFill>
                  <a:schemeClr val="dk2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ing Soon"/>
              <a:buChar char="●"/>
              <a:defRPr>
                <a:solidFill>
                  <a:schemeClr val="dk2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3" r:id="rId13"/>
    <p:sldLayoutId id="2147483664" r:id="rId14"/>
    <p:sldLayoutId id="2147483665" r:id="rId15"/>
    <p:sldLayoutId id="2147483666" r:id="rId16"/>
    <p:sldLayoutId id="2147483668" r:id="rId17"/>
    <p:sldLayoutId id="2147483670" r:id="rId18"/>
    <p:sldLayoutId id="2147483674" r:id="rId19"/>
    <p:sldLayoutId id="2147483675" r:id="rId20"/>
    <p:sldLayoutId id="2147483679" r:id="rId21"/>
    <p:sldLayoutId id="2147483681" r:id="rId22"/>
    <p:sldLayoutId id="2147483682" r:id="rId23"/>
    <p:sldLayoutId id="2147483686" r:id="rId24"/>
    <p:sldLayoutId id="2147483688" r:id="rId25"/>
    <p:sldLayoutId id="2147483689" r:id="rId2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92" name="Google Shape;3092;p46"/>
          <p:cNvGrpSpPr/>
          <p:nvPr/>
        </p:nvGrpSpPr>
        <p:grpSpPr>
          <a:xfrm>
            <a:off x="6837775" y="281025"/>
            <a:ext cx="1506412" cy="2183072"/>
            <a:chOff x="6828250" y="281025"/>
            <a:chExt cx="1506412" cy="2183072"/>
          </a:xfrm>
        </p:grpSpPr>
        <p:sp>
          <p:nvSpPr>
            <p:cNvPr id="3093" name="Google Shape;3093;p46"/>
            <p:cNvSpPr/>
            <p:nvPr/>
          </p:nvSpPr>
          <p:spPr>
            <a:xfrm rot="-419258">
              <a:off x="7794609" y="1412056"/>
              <a:ext cx="479380" cy="1026695"/>
            </a:xfrm>
            <a:custGeom>
              <a:avLst/>
              <a:gdLst/>
              <a:ahLst/>
              <a:cxnLst/>
              <a:rect l="l" t="t" r="r" b="b"/>
              <a:pathLst>
                <a:path w="6538" h="14003" extrusionOk="0">
                  <a:moveTo>
                    <a:pt x="2239" y="3823"/>
                  </a:moveTo>
                  <a:lnTo>
                    <a:pt x="2239" y="3823"/>
                  </a:lnTo>
                  <a:cubicBezTo>
                    <a:pt x="2477" y="4585"/>
                    <a:pt x="2513" y="5323"/>
                    <a:pt x="2168" y="5894"/>
                  </a:cubicBezTo>
                  <a:cubicBezTo>
                    <a:pt x="1938" y="6263"/>
                    <a:pt x="1676" y="6465"/>
                    <a:pt x="1428" y="6465"/>
                  </a:cubicBezTo>
                  <a:cubicBezTo>
                    <a:pt x="1380" y="6465"/>
                    <a:pt x="1333" y="6458"/>
                    <a:pt x="1287" y="6442"/>
                  </a:cubicBezTo>
                  <a:cubicBezTo>
                    <a:pt x="977" y="6347"/>
                    <a:pt x="775" y="5966"/>
                    <a:pt x="798" y="5513"/>
                  </a:cubicBezTo>
                  <a:cubicBezTo>
                    <a:pt x="810" y="5228"/>
                    <a:pt x="965" y="4358"/>
                    <a:pt x="2239" y="3823"/>
                  </a:cubicBezTo>
                  <a:close/>
                  <a:moveTo>
                    <a:pt x="96" y="1"/>
                  </a:moveTo>
                  <a:lnTo>
                    <a:pt x="1" y="84"/>
                  </a:lnTo>
                  <a:cubicBezTo>
                    <a:pt x="24" y="120"/>
                    <a:pt x="1596" y="1930"/>
                    <a:pt x="2203" y="3692"/>
                  </a:cubicBezTo>
                  <a:cubicBezTo>
                    <a:pt x="846" y="4263"/>
                    <a:pt x="679" y="5192"/>
                    <a:pt x="656" y="5513"/>
                  </a:cubicBezTo>
                  <a:cubicBezTo>
                    <a:pt x="632" y="6025"/>
                    <a:pt x="870" y="6466"/>
                    <a:pt x="1239" y="6573"/>
                  </a:cubicBezTo>
                  <a:cubicBezTo>
                    <a:pt x="1299" y="6591"/>
                    <a:pt x="1360" y="6600"/>
                    <a:pt x="1421" y="6600"/>
                  </a:cubicBezTo>
                  <a:cubicBezTo>
                    <a:pt x="1722" y="6600"/>
                    <a:pt x="2027" y="6382"/>
                    <a:pt x="2275" y="5966"/>
                  </a:cubicBezTo>
                  <a:cubicBezTo>
                    <a:pt x="2620" y="5406"/>
                    <a:pt x="2656" y="4668"/>
                    <a:pt x="2370" y="3775"/>
                  </a:cubicBezTo>
                  <a:cubicBezTo>
                    <a:pt x="2608" y="3680"/>
                    <a:pt x="2882" y="3596"/>
                    <a:pt x="3203" y="3537"/>
                  </a:cubicBezTo>
                  <a:cubicBezTo>
                    <a:pt x="3361" y="3504"/>
                    <a:pt x="3508" y="3489"/>
                    <a:pt x="3647" y="3489"/>
                  </a:cubicBezTo>
                  <a:cubicBezTo>
                    <a:pt x="4761" y="3489"/>
                    <a:pt x="5308" y="4481"/>
                    <a:pt x="5573" y="5371"/>
                  </a:cubicBezTo>
                  <a:cubicBezTo>
                    <a:pt x="6394" y="8145"/>
                    <a:pt x="5394" y="13098"/>
                    <a:pt x="3418" y="13872"/>
                  </a:cubicBezTo>
                  <a:lnTo>
                    <a:pt x="3465" y="14003"/>
                  </a:lnTo>
                  <a:cubicBezTo>
                    <a:pt x="5501" y="13205"/>
                    <a:pt x="6537" y="8157"/>
                    <a:pt x="5704" y="5335"/>
                  </a:cubicBezTo>
                  <a:cubicBezTo>
                    <a:pt x="5320" y="4039"/>
                    <a:pt x="4594" y="3348"/>
                    <a:pt x="3626" y="3348"/>
                  </a:cubicBezTo>
                  <a:cubicBezTo>
                    <a:pt x="3483" y="3348"/>
                    <a:pt x="3334" y="3363"/>
                    <a:pt x="3180" y="3394"/>
                  </a:cubicBezTo>
                  <a:cubicBezTo>
                    <a:pt x="2858" y="3466"/>
                    <a:pt x="2572" y="3549"/>
                    <a:pt x="2334" y="3632"/>
                  </a:cubicBezTo>
                  <a:cubicBezTo>
                    <a:pt x="2180" y="3192"/>
                    <a:pt x="1953" y="2715"/>
                    <a:pt x="1656" y="2192"/>
                  </a:cubicBezTo>
                  <a:cubicBezTo>
                    <a:pt x="965" y="989"/>
                    <a:pt x="108" y="13"/>
                    <a:pt x="9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4" name="Google Shape;3094;p46"/>
            <p:cNvSpPr/>
            <p:nvPr/>
          </p:nvSpPr>
          <p:spPr>
            <a:xfrm>
              <a:off x="7661158" y="1281735"/>
              <a:ext cx="218231" cy="198040"/>
            </a:xfrm>
            <a:custGeom>
              <a:avLst/>
              <a:gdLst/>
              <a:ahLst/>
              <a:cxnLst/>
              <a:rect l="l" t="t" r="r" b="b"/>
              <a:pathLst>
                <a:path w="2346" h="2129" extrusionOk="0">
                  <a:moveTo>
                    <a:pt x="1468" y="1"/>
                  </a:moveTo>
                  <a:cubicBezTo>
                    <a:pt x="1447" y="1"/>
                    <a:pt x="1426" y="7"/>
                    <a:pt x="1405" y="21"/>
                  </a:cubicBezTo>
                  <a:lnTo>
                    <a:pt x="631" y="592"/>
                  </a:lnTo>
                  <a:cubicBezTo>
                    <a:pt x="608" y="604"/>
                    <a:pt x="596" y="628"/>
                    <a:pt x="596" y="640"/>
                  </a:cubicBezTo>
                  <a:cubicBezTo>
                    <a:pt x="465" y="1080"/>
                    <a:pt x="203" y="1819"/>
                    <a:pt x="36" y="1961"/>
                  </a:cubicBezTo>
                  <a:cubicBezTo>
                    <a:pt x="12" y="1985"/>
                    <a:pt x="0" y="2033"/>
                    <a:pt x="12" y="2069"/>
                  </a:cubicBezTo>
                  <a:cubicBezTo>
                    <a:pt x="24" y="2104"/>
                    <a:pt x="60" y="2128"/>
                    <a:pt x="96" y="2128"/>
                  </a:cubicBezTo>
                  <a:lnTo>
                    <a:pt x="107" y="2128"/>
                  </a:lnTo>
                  <a:cubicBezTo>
                    <a:pt x="298" y="2116"/>
                    <a:pt x="1989" y="1997"/>
                    <a:pt x="2322" y="1545"/>
                  </a:cubicBezTo>
                  <a:cubicBezTo>
                    <a:pt x="2346" y="1521"/>
                    <a:pt x="2346" y="1497"/>
                    <a:pt x="2346" y="1461"/>
                  </a:cubicBezTo>
                  <a:cubicBezTo>
                    <a:pt x="2334" y="1438"/>
                    <a:pt x="2322" y="1414"/>
                    <a:pt x="2298" y="1402"/>
                  </a:cubicBezTo>
                  <a:cubicBezTo>
                    <a:pt x="2263" y="1390"/>
                    <a:pt x="1512" y="1009"/>
                    <a:pt x="1560" y="92"/>
                  </a:cubicBezTo>
                  <a:cubicBezTo>
                    <a:pt x="1560" y="56"/>
                    <a:pt x="1536" y="21"/>
                    <a:pt x="1512" y="9"/>
                  </a:cubicBezTo>
                  <a:cubicBezTo>
                    <a:pt x="1498" y="4"/>
                    <a:pt x="1483" y="1"/>
                    <a:pt x="146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5" name="Google Shape;3095;p46"/>
            <p:cNvSpPr/>
            <p:nvPr/>
          </p:nvSpPr>
          <p:spPr>
            <a:xfrm>
              <a:off x="7661158" y="1282479"/>
              <a:ext cx="218231" cy="196179"/>
            </a:xfrm>
            <a:custGeom>
              <a:avLst/>
              <a:gdLst/>
              <a:ahLst/>
              <a:cxnLst/>
              <a:rect l="l" t="t" r="r" b="b"/>
              <a:pathLst>
                <a:path w="2346" h="2109" extrusionOk="0">
                  <a:moveTo>
                    <a:pt x="1417" y="1"/>
                  </a:moveTo>
                  <a:cubicBezTo>
                    <a:pt x="1417" y="13"/>
                    <a:pt x="1405" y="13"/>
                    <a:pt x="1405" y="13"/>
                  </a:cubicBezTo>
                  <a:lnTo>
                    <a:pt x="1239" y="132"/>
                  </a:lnTo>
                  <a:cubicBezTo>
                    <a:pt x="1322" y="560"/>
                    <a:pt x="1381" y="1596"/>
                    <a:pt x="191" y="1715"/>
                  </a:cubicBezTo>
                  <a:cubicBezTo>
                    <a:pt x="131" y="1822"/>
                    <a:pt x="84" y="1906"/>
                    <a:pt x="36" y="1942"/>
                  </a:cubicBezTo>
                  <a:cubicBezTo>
                    <a:pt x="12" y="1977"/>
                    <a:pt x="0" y="2013"/>
                    <a:pt x="12" y="2049"/>
                  </a:cubicBezTo>
                  <a:cubicBezTo>
                    <a:pt x="24" y="2084"/>
                    <a:pt x="60" y="2108"/>
                    <a:pt x="96" y="2108"/>
                  </a:cubicBezTo>
                  <a:lnTo>
                    <a:pt x="107" y="2108"/>
                  </a:lnTo>
                  <a:cubicBezTo>
                    <a:pt x="298" y="2096"/>
                    <a:pt x="1989" y="1989"/>
                    <a:pt x="2322" y="1537"/>
                  </a:cubicBezTo>
                  <a:cubicBezTo>
                    <a:pt x="2346" y="1513"/>
                    <a:pt x="2346" y="1477"/>
                    <a:pt x="2346" y="1453"/>
                  </a:cubicBezTo>
                  <a:cubicBezTo>
                    <a:pt x="2334" y="1430"/>
                    <a:pt x="2322" y="1406"/>
                    <a:pt x="2298" y="1394"/>
                  </a:cubicBezTo>
                  <a:cubicBezTo>
                    <a:pt x="2263" y="1382"/>
                    <a:pt x="1512" y="1001"/>
                    <a:pt x="1560" y="84"/>
                  </a:cubicBezTo>
                  <a:cubicBezTo>
                    <a:pt x="1560" y="72"/>
                    <a:pt x="1560" y="60"/>
                    <a:pt x="1548" y="48"/>
                  </a:cubicBezTo>
                  <a:lnTo>
                    <a:pt x="141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6" name="Google Shape;3096;p46"/>
            <p:cNvSpPr/>
            <p:nvPr/>
          </p:nvSpPr>
          <p:spPr>
            <a:xfrm>
              <a:off x="6828250" y="281025"/>
              <a:ext cx="1293757" cy="1068986"/>
            </a:xfrm>
            <a:custGeom>
              <a:avLst/>
              <a:gdLst/>
              <a:ahLst/>
              <a:cxnLst/>
              <a:rect l="l" t="t" r="r" b="b"/>
              <a:pathLst>
                <a:path w="13908" h="11492" extrusionOk="0">
                  <a:moveTo>
                    <a:pt x="10334" y="1"/>
                  </a:moveTo>
                  <a:cubicBezTo>
                    <a:pt x="9269" y="1"/>
                    <a:pt x="8452" y="465"/>
                    <a:pt x="7526" y="1635"/>
                  </a:cubicBezTo>
                  <a:cubicBezTo>
                    <a:pt x="7526" y="1635"/>
                    <a:pt x="6859" y="2272"/>
                    <a:pt x="6044" y="2272"/>
                  </a:cubicBezTo>
                  <a:cubicBezTo>
                    <a:pt x="5967" y="2272"/>
                    <a:pt x="5890" y="2266"/>
                    <a:pt x="5811" y="2254"/>
                  </a:cubicBezTo>
                  <a:cubicBezTo>
                    <a:pt x="5452" y="2197"/>
                    <a:pt x="4963" y="2077"/>
                    <a:pt x="4404" y="2077"/>
                  </a:cubicBezTo>
                  <a:cubicBezTo>
                    <a:pt x="3553" y="2077"/>
                    <a:pt x="2540" y="2356"/>
                    <a:pt x="1584" y="3564"/>
                  </a:cubicBezTo>
                  <a:cubicBezTo>
                    <a:pt x="1" y="5576"/>
                    <a:pt x="1799" y="8016"/>
                    <a:pt x="2299" y="8505"/>
                  </a:cubicBezTo>
                  <a:cubicBezTo>
                    <a:pt x="2811" y="9005"/>
                    <a:pt x="4597" y="10505"/>
                    <a:pt x="6585" y="11017"/>
                  </a:cubicBezTo>
                  <a:cubicBezTo>
                    <a:pt x="7574" y="11274"/>
                    <a:pt x="8468" y="11491"/>
                    <a:pt x="9243" y="11491"/>
                  </a:cubicBezTo>
                  <a:cubicBezTo>
                    <a:pt x="10118" y="11491"/>
                    <a:pt x="10840" y="11213"/>
                    <a:pt x="11371" y="10398"/>
                  </a:cubicBezTo>
                  <a:cubicBezTo>
                    <a:pt x="12371" y="8874"/>
                    <a:pt x="13776" y="6064"/>
                    <a:pt x="13848" y="3825"/>
                  </a:cubicBezTo>
                  <a:cubicBezTo>
                    <a:pt x="13907" y="1575"/>
                    <a:pt x="12991" y="420"/>
                    <a:pt x="11264" y="99"/>
                  </a:cubicBezTo>
                  <a:cubicBezTo>
                    <a:pt x="10931" y="35"/>
                    <a:pt x="10623" y="1"/>
                    <a:pt x="103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7" name="Google Shape;3097;p46"/>
            <p:cNvSpPr/>
            <p:nvPr/>
          </p:nvSpPr>
          <p:spPr>
            <a:xfrm>
              <a:off x="6828250" y="474042"/>
              <a:ext cx="902783" cy="875597"/>
            </a:xfrm>
            <a:custGeom>
              <a:avLst/>
              <a:gdLst/>
              <a:ahLst/>
              <a:cxnLst/>
              <a:rect l="l" t="t" r="r" b="b"/>
              <a:pathLst>
                <a:path w="9705" h="9413" extrusionOk="0">
                  <a:moveTo>
                    <a:pt x="4407" y="1"/>
                  </a:moveTo>
                  <a:cubicBezTo>
                    <a:pt x="3554" y="1"/>
                    <a:pt x="2540" y="283"/>
                    <a:pt x="1584" y="1489"/>
                  </a:cubicBezTo>
                  <a:cubicBezTo>
                    <a:pt x="1" y="3501"/>
                    <a:pt x="1787" y="5941"/>
                    <a:pt x="2299" y="6430"/>
                  </a:cubicBezTo>
                  <a:cubicBezTo>
                    <a:pt x="2799" y="6918"/>
                    <a:pt x="4597" y="8430"/>
                    <a:pt x="6585" y="8942"/>
                  </a:cubicBezTo>
                  <a:cubicBezTo>
                    <a:pt x="7568" y="9198"/>
                    <a:pt x="8463" y="9413"/>
                    <a:pt x="9234" y="9413"/>
                  </a:cubicBezTo>
                  <a:cubicBezTo>
                    <a:pt x="9396" y="9413"/>
                    <a:pt x="9553" y="9403"/>
                    <a:pt x="9704" y="9382"/>
                  </a:cubicBezTo>
                  <a:cubicBezTo>
                    <a:pt x="1287" y="6882"/>
                    <a:pt x="4359" y="1560"/>
                    <a:pt x="5406" y="107"/>
                  </a:cubicBezTo>
                  <a:cubicBezTo>
                    <a:pt x="5115" y="53"/>
                    <a:pt x="4776" y="1"/>
                    <a:pt x="4407" y="1"/>
                  </a:cubicBezTo>
                  <a:close/>
                </a:path>
              </a:pathLst>
            </a:custGeom>
            <a:solidFill>
              <a:srgbClr val="FFF9D4">
                <a:alpha val="473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8" name="Google Shape;3098;p46"/>
            <p:cNvSpPr/>
            <p:nvPr/>
          </p:nvSpPr>
          <p:spPr>
            <a:xfrm>
              <a:off x="7868222" y="376929"/>
              <a:ext cx="163999" cy="572724"/>
            </a:xfrm>
            <a:custGeom>
              <a:avLst/>
              <a:gdLst/>
              <a:ahLst/>
              <a:cxnLst/>
              <a:rect l="l" t="t" r="r" b="b"/>
              <a:pathLst>
                <a:path w="1763" h="6157" extrusionOk="0">
                  <a:moveTo>
                    <a:pt x="78" y="1"/>
                  </a:moveTo>
                  <a:cubicBezTo>
                    <a:pt x="68" y="1"/>
                    <a:pt x="58" y="3"/>
                    <a:pt x="48" y="8"/>
                  </a:cubicBezTo>
                  <a:cubicBezTo>
                    <a:pt x="13" y="32"/>
                    <a:pt x="1" y="68"/>
                    <a:pt x="13" y="104"/>
                  </a:cubicBezTo>
                  <a:cubicBezTo>
                    <a:pt x="13" y="104"/>
                    <a:pt x="25" y="127"/>
                    <a:pt x="48" y="163"/>
                  </a:cubicBezTo>
                  <a:cubicBezTo>
                    <a:pt x="60" y="211"/>
                    <a:pt x="96" y="270"/>
                    <a:pt x="120" y="354"/>
                  </a:cubicBezTo>
                  <a:cubicBezTo>
                    <a:pt x="156" y="437"/>
                    <a:pt x="191" y="532"/>
                    <a:pt x="227" y="639"/>
                  </a:cubicBezTo>
                  <a:cubicBezTo>
                    <a:pt x="263" y="758"/>
                    <a:pt x="310" y="889"/>
                    <a:pt x="346" y="1032"/>
                  </a:cubicBezTo>
                  <a:cubicBezTo>
                    <a:pt x="370" y="1104"/>
                    <a:pt x="394" y="1175"/>
                    <a:pt x="406" y="1247"/>
                  </a:cubicBezTo>
                  <a:cubicBezTo>
                    <a:pt x="429" y="1330"/>
                    <a:pt x="441" y="1401"/>
                    <a:pt x="465" y="1485"/>
                  </a:cubicBezTo>
                  <a:cubicBezTo>
                    <a:pt x="501" y="1651"/>
                    <a:pt x="513" y="1818"/>
                    <a:pt x="548" y="1997"/>
                  </a:cubicBezTo>
                  <a:cubicBezTo>
                    <a:pt x="560" y="2175"/>
                    <a:pt x="584" y="2354"/>
                    <a:pt x="584" y="2533"/>
                  </a:cubicBezTo>
                  <a:cubicBezTo>
                    <a:pt x="596" y="2723"/>
                    <a:pt x="596" y="2902"/>
                    <a:pt x="584" y="3080"/>
                  </a:cubicBezTo>
                  <a:cubicBezTo>
                    <a:pt x="572" y="3175"/>
                    <a:pt x="572" y="3271"/>
                    <a:pt x="548" y="3354"/>
                  </a:cubicBezTo>
                  <a:cubicBezTo>
                    <a:pt x="537" y="3437"/>
                    <a:pt x="513" y="3533"/>
                    <a:pt x="489" y="3616"/>
                  </a:cubicBezTo>
                  <a:cubicBezTo>
                    <a:pt x="453" y="3795"/>
                    <a:pt x="382" y="3949"/>
                    <a:pt x="358" y="4104"/>
                  </a:cubicBezTo>
                  <a:cubicBezTo>
                    <a:pt x="346" y="4271"/>
                    <a:pt x="298" y="4426"/>
                    <a:pt x="298" y="4580"/>
                  </a:cubicBezTo>
                  <a:cubicBezTo>
                    <a:pt x="298" y="4735"/>
                    <a:pt x="275" y="4878"/>
                    <a:pt x="263" y="5021"/>
                  </a:cubicBezTo>
                  <a:cubicBezTo>
                    <a:pt x="239" y="5152"/>
                    <a:pt x="251" y="5295"/>
                    <a:pt x="239" y="5426"/>
                  </a:cubicBezTo>
                  <a:cubicBezTo>
                    <a:pt x="227" y="5545"/>
                    <a:pt x="227" y="5652"/>
                    <a:pt x="227" y="5747"/>
                  </a:cubicBezTo>
                  <a:cubicBezTo>
                    <a:pt x="227" y="5854"/>
                    <a:pt x="227" y="5926"/>
                    <a:pt x="239" y="5985"/>
                  </a:cubicBezTo>
                  <a:cubicBezTo>
                    <a:pt x="239" y="6045"/>
                    <a:pt x="251" y="6081"/>
                    <a:pt x="251" y="6081"/>
                  </a:cubicBezTo>
                  <a:cubicBezTo>
                    <a:pt x="251" y="6092"/>
                    <a:pt x="251" y="6104"/>
                    <a:pt x="251" y="6116"/>
                  </a:cubicBezTo>
                  <a:cubicBezTo>
                    <a:pt x="269" y="6143"/>
                    <a:pt x="300" y="6156"/>
                    <a:pt x="330" y="6156"/>
                  </a:cubicBezTo>
                  <a:cubicBezTo>
                    <a:pt x="339" y="6156"/>
                    <a:pt x="349" y="6155"/>
                    <a:pt x="358" y="6152"/>
                  </a:cubicBezTo>
                  <a:cubicBezTo>
                    <a:pt x="358" y="6152"/>
                    <a:pt x="382" y="6140"/>
                    <a:pt x="429" y="6104"/>
                  </a:cubicBezTo>
                  <a:cubicBezTo>
                    <a:pt x="489" y="6081"/>
                    <a:pt x="560" y="6045"/>
                    <a:pt x="644" y="5985"/>
                  </a:cubicBezTo>
                  <a:cubicBezTo>
                    <a:pt x="727" y="5926"/>
                    <a:pt x="834" y="5854"/>
                    <a:pt x="941" y="5759"/>
                  </a:cubicBezTo>
                  <a:cubicBezTo>
                    <a:pt x="1049" y="5676"/>
                    <a:pt x="1144" y="5545"/>
                    <a:pt x="1239" y="5414"/>
                  </a:cubicBezTo>
                  <a:cubicBezTo>
                    <a:pt x="1299" y="5342"/>
                    <a:pt x="1346" y="5271"/>
                    <a:pt x="1394" y="5200"/>
                  </a:cubicBezTo>
                  <a:cubicBezTo>
                    <a:pt x="1453" y="5116"/>
                    <a:pt x="1489" y="5033"/>
                    <a:pt x="1525" y="4938"/>
                  </a:cubicBezTo>
                  <a:cubicBezTo>
                    <a:pt x="1608" y="4759"/>
                    <a:pt x="1691" y="4568"/>
                    <a:pt x="1715" y="4354"/>
                  </a:cubicBezTo>
                  <a:cubicBezTo>
                    <a:pt x="1739" y="4140"/>
                    <a:pt x="1763" y="3914"/>
                    <a:pt x="1727" y="3687"/>
                  </a:cubicBezTo>
                  <a:cubicBezTo>
                    <a:pt x="1715" y="3580"/>
                    <a:pt x="1703" y="3473"/>
                    <a:pt x="1691" y="3354"/>
                  </a:cubicBezTo>
                  <a:cubicBezTo>
                    <a:pt x="1680" y="3247"/>
                    <a:pt x="1656" y="3140"/>
                    <a:pt x="1632" y="3033"/>
                  </a:cubicBezTo>
                  <a:cubicBezTo>
                    <a:pt x="1608" y="2806"/>
                    <a:pt x="1561" y="2592"/>
                    <a:pt x="1501" y="2390"/>
                  </a:cubicBezTo>
                  <a:cubicBezTo>
                    <a:pt x="1453" y="2175"/>
                    <a:pt x="1370" y="1985"/>
                    <a:pt x="1299" y="1794"/>
                  </a:cubicBezTo>
                  <a:cubicBezTo>
                    <a:pt x="1203" y="1604"/>
                    <a:pt x="1144" y="1425"/>
                    <a:pt x="1049" y="1270"/>
                  </a:cubicBezTo>
                  <a:cubicBezTo>
                    <a:pt x="1001" y="1187"/>
                    <a:pt x="953" y="1116"/>
                    <a:pt x="918" y="1044"/>
                  </a:cubicBezTo>
                  <a:cubicBezTo>
                    <a:pt x="870" y="973"/>
                    <a:pt x="822" y="901"/>
                    <a:pt x="775" y="830"/>
                  </a:cubicBezTo>
                  <a:cubicBezTo>
                    <a:pt x="703" y="699"/>
                    <a:pt x="608" y="580"/>
                    <a:pt x="525" y="485"/>
                  </a:cubicBezTo>
                  <a:cubicBezTo>
                    <a:pt x="453" y="377"/>
                    <a:pt x="382" y="294"/>
                    <a:pt x="322" y="235"/>
                  </a:cubicBezTo>
                  <a:cubicBezTo>
                    <a:pt x="251" y="163"/>
                    <a:pt x="203" y="104"/>
                    <a:pt x="167" y="80"/>
                  </a:cubicBezTo>
                  <a:cubicBezTo>
                    <a:pt x="132" y="44"/>
                    <a:pt x="120" y="20"/>
                    <a:pt x="120" y="20"/>
                  </a:cubicBezTo>
                  <a:cubicBezTo>
                    <a:pt x="106" y="6"/>
                    <a:pt x="92" y="1"/>
                    <a:pt x="7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99" name="Google Shape;3099;p46"/>
          <p:cNvGrpSpPr/>
          <p:nvPr/>
        </p:nvGrpSpPr>
        <p:grpSpPr>
          <a:xfrm rot="-420806" flipH="1">
            <a:off x="606313" y="2075309"/>
            <a:ext cx="1555105" cy="2433548"/>
            <a:chOff x="6828250" y="281025"/>
            <a:chExt cx="1555133" cy="2433591"/>
          </a:xfrm>
        </p:grpSpPr>
        <p:sp>
          <p:nvSpPr>
            <p:cNvPr id="3100" name="Google Shape;3100;p46"/>
            <p:cNvSpPr/>
            <p:nvPr/>
          </p:nvSpPr>
          <p:spPr>
            <a:xfrm>
              <a:off x="7775201" y="1412056"/>
              <a:ext cx="608181" cy="1302559"/>
            </a:xfrm>
            <a:custGeom>
              <a:avLst/>
              <a:gdLst/>
              <a:ahLst/>
              <a:cxnLst/>
              <a:rect l="l" t="t" r="r" b="b"/>
              <a:pathLst>
                <a:path w="6538" h="14003" extrusionOk="0">
                  <a:moveTo>
                    <a:pt x="2239" y="3823"/>
                  </a:moveTo>
                  <a:lnTo>
                    <a:pt x="2239" y="3823"/>
                  </a:lnTo>
                  <a:cubicBezTo>
                    <a:pt x="2477" y="4585"/>
                    <a:pt x="2513" y="5323"/>
                    <a:pt x="2168" y="5894"/>
                  </a:cubicBezTo>
                  <a:cubicBezTo>
                    <a:pt x="1938" y="6263"/>
                    <a:pt x="1676" y="6465"/>
                    <a:pt x="1428" y="6465"/>
                  </a:cubicBezTo>
                  <a:cubicBezTo>
                    <a:pt x="1380" y="6465"/>
                    <a:pt x="1333" y="6458"/>
                    <a:pt x="1287" y="6442"/>
                  </a:cubicBezTo>
                  <a:cubicBezTo>
                    <a:pt x="977" y="6347"/>
                    <a:pt x="775" y="5966"/>
                    <a:pt x="798" y="5513"/>
                  </a:cubicBezTo>
                  <a:cubicBezTo>
                    <a:pt x="810" y="5228"/>
                    <a:pt x="965" y="4358"/>
                    <a:pt x="2239" y="3823"/>
                  </a:cubicBezTo>
                  <a:close/>
                  <a:moveTo>
                    <a:pt x="96" y="1"/>
                  </a:moveTo>
                  <a:lnTo>
                    <a:pt x="1" y="84"/>
                  </a:lnTo>
                  <a:cubicBezTo>
                    <a:pt x="24" y="120"/>
                    <a:pt x="1596" y="1930"/>
                    <a:pt x="2203" y="3692"/>
                  </a:cubicBezTo>
                  <a:cubicBezTo>
                    <a:pt x="846" y="4263"/>
                    <a:pt x="679" y="5192"/>
                    <a:pt x="656" y="5513"/>
                  </a:cubicBezTo>
                  <a:cubicBezTo>
                    <a:pt x="632" y="6025"/>
                    <a:pt x="870" y="6466"/>
                    <a:pt x="1239" y="6573"/>
                  </a:cubicBezTo>
                  <a:cubicBezTo>
                    <a:pt x="1299" y="6591"/>
                    <a:pt x="1360" y="6600"/>
                    <a:pt x="1421" y="6600"/>
                  </a:cubicBezTo>
                  <a:cubicBezTo>
                    <a:pt x="1722" y="6600"/>
                    <a:pt x="2027" y="6382"/>
                    <a:pt x="2275" y="5966"/>
                  </a:cubicBezTo>
                  <a:cubicBezTo>
                    <a:pt x="2620" y="5406"/>
                    <a:pt x="2656" y="4668"/>
                    <a:pt x="2370" y="3775"/>
                  </a:cubicBezTo>
                  <a:cubicBezTo>
                    <a:pt x="2608" y="3680"/>
                    <a:pt x="2882" y="3596"/>
                    <a:pt x="3203" y="3537"/>
                  </a:cubicBezTo>
                  <a:cubicBezTo>
                    <a:pt x="3361" y="3504"/>
                    <a:pt x="3508" y="3489"/>
                    <a:pt x="3647" y="3489"/>
                  </a:cubicBezTo>
                  <a:cubicBezTo>
                    <a:pt x="4761" y="3489"/>
                    <a:pt x="5308" y="4481"/>
                    <a:pt x="5573" y="5371"/>
                  </a:cubicBezTo>
                  <a:cubicBezTo>
                    <a:pt x="6394" y="8145"/>
                    <a:pt x="5394" y="13098"/>
                    <a:pt x="3418" y="13872"/>
                  </a:cubicBezTo>
                  <a:lnTo>
                    <a:pt x="3465" y="14003"/>
                  </a:lnTo>
                  <a:cubicBezTo>
                    <a:pt x="5501" y="13205"/>
                    <a:pt x="6537" y="8157"/>
                    <a:pt x="5704" y="5335"/>
                  </a:cubicBezTo>
                  <a:cubicBezTo>
                    <a:pt x="5320" y="4039"/>
                    <a:pt x="4594" y="3348"/>
                    <a:pt x="3626" y="3348"/>
                  </a:cubicBezTo>
                  <a:cubicBezTo>
                    <a:pt x="3483" y="3348"/>
                    <a:pt x="3334" y="3363"/>
                    <a:pt x="3180" y="3394"/>
                  </a:cubicBezTo>
                  <a:cubicBezTo>
                    <a:pt x="2858" y="3466"/>
                    <a:pt x="2572" y="3549"/>
                    <a:pt x="2334" y="3632"/>
                  </a:cubicBezTo>
                  <a:cubicBezTo>
                    <a:pt x="2180" y="3192"/>
                    <a:pt x="1953" y="2715"/>
                    <a:pt x="1656" y="2192"/>
                  </a:cubicBezTo>
                  <a:cubicBezTo>
                    <a:pt x="965" y="989"/>
                    <a:pt x="108" y="13"/>
                    <a:pt x="9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1" name="Google Shape;3101;p46"/>
            <p:cNvSpPr/>
            <p:nvPr/>
          </p:nvSpPr>
          <p:spPr>
            <a:xfrm>
              <a:off x="7661158" y="1281735"/>
              <a:ext cx="218231" cy="198040"/>
            </a:xfrm>
            <a:custGeom>
              <a:avLst/>
              <a:gdLst/>
              <a:ahLst/>
              <a:cxnLst/>
              <a:rect l="l" t="t" r="r" b="b"/>
              <a:pathLst>
                <a:path w="2346" h="2129" extrusionOk="0">
                  <a:moveTo>
                    <a:pt x="1468" y="1"/>
                  </a:moveTo>
                  <a:cubicBezTo>
                    <a:pt x="1447" y="1"/>
                    <a:pt x="1426" y="7"/>
                    <a:pt x="1405" y="21"/>
                  </a:cubicBezTo>
                  <a:lnTo>
                    <a:pt x="631" y="592"/>
                  </a:lnTo>
                  <a:cubicBezTo>
                    <a:pt x="608" y="604"/>
                    <a:pt x="596" y="628"/>
                    <a:pt x="596" y="640"/>
                  </a:cubicBezTo>
                  <a:cubicBezTo>
                    <a:pt x="465" y="1080"/>
                    <a:pt x="203" y="1819"/>
                    <a:pt x="36" y="1961"/>
                  </a:cubicBezTo>
                  <a:cubicBezTo>
                    <a:pt x="12" y="1985"/>
                    <a:pt x="0" y="2033"/>
                    <a:pt x="12" y="2069"/>
                  </a:cubicBezTo>
                  <a:cubicBezTo>
                    <a:pt x="24" y="2104"/>
                    <a:pt x="60" y="2128"/>
                    <a:pt x="96" y="2128"/>
                  </a:cubicBezTo>
                  <a:lnTo>
                    <a:pt x="107" y="2128"/>
                  </a:lnTo>
                  <a:cubicBezTo>
                    <a:pt x="298" y="2116"/>
                    <a:pt x="1989" y="1997"/>
                    <a:pt x="2322" y="1545"/>
                  </a:cubicBezTo>
                  <a:cubicBezTo>
                    <a:pt x="2346" y="1521"/>
                    <a:pt x="2346" y="1497"/>
                    <a:pt x="2346" y="1461"/>
                  </a:cubicBezTo>
                  <a:cubicBezTo>
                    <a:pt x="2334" y="1438"/>
                    <a:pt x="2322" y="1414"/>
                    <a:pt x="2298" y="1402"/>
                  </a:cubicBezTo>
                  <a:cubicBezTo>
                    <a:pt x="2263" y="1390"/>
                    <a:pt x="1512" y="1009"/>
                    <a:pt x="1560" y="92"/>
                  </a:cubicBezTo>
                  <a:cubicBezTo>
                    <a:pt x="1560" y="56"/>
                    <a:pt x="1536" y="21"/>
                    <a:pt x="1512" y="9"/>
                  </a:cubicBezTo>
                  <a:cubicBezTo>
                    <a:pt x="1498" y="4"/>
                    <a:pt x="1483" y="1"/>
                    <a:pt x="146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2" name="Google Shape;3102;p46"/>
            <p:cNvSpPr/>
            <p:nvPr/>
          </p:nvSpPr>
          <p:spPr>
            <a:xfrm>
              <a:off x="7661158" y="1282479"/>
              <a:ext cx="218231" cy="196179"/>
            </a:xfrm>
            <a:custGeom>
              <a:avLst/>
              <a:gdLst/>
              <a:ahLst/>
              <a:cxnLst/>
              <a:rect l="l" t="t" r="r" b="b"/>
              <a:pathLst>
                <a:path w="2346" h="2109" extrusionOk="0">
                  <a:moveTo>
                    <a:pt x="1417" y="1"/>
                  </a:moveTo>
                  <a:cubicBezTo>
                    <a:pt x="1417" y="13"/>
                    <a:pt x="1405" y="13"/>
                    <a:pt x="1405" y="13"/>
                  </a:cubicBezTo>
                  <a:lnTo>
                    <a:pt x="1239" y="132"/>
                  </a:lnTo>
                  <a:cubicBezTo>
                    <a:pt x="1322" y="560"/>
                    <a:pt x="1381" y="1596"/>
                    <a:pt x="191" y="1715"/>
                  </a:cubicBezTo>
                  <a:cubicBezTo>
                    <a:pt x="131" y="1822"/>
                    <a:pt x="84" y="1906"/>
                    <a:pt x="36" y="1942"/>
                  </a:cubicBezTo>
                  <a:cubicBezTo>
                    <a:pt x="12" y="1977"/>
                    <a:pt x="0" y="2013"/>
                    <a:pt x="12" y="2049"/>
                  </a:cubicBezTo>
                  <a:cubicBezTo>
                    <a:pt x="24" y="2084"/>
                    <a:pt x="60" y="2108"/>
                    <a:pt x="96" y="2108"/>
                  </a:cubicBezTo>
                  <a:lnTo>
                    <a:pt x="107" y="2108"/>
                  </a:lnTo>
                  <a:cubicBezTo>
                    <a:pt x="298" y="2096"/>
                    <a:pt x="1989" y="1989"/>
                    <a:pt x="2322" y="1537"/>
                  </a:cubicBezTo>
                  <a:cubicBezTo>
                    <a:pt x="2346" y="1513"/>
                    <a:pt x="2346" y="1477"/>
                    <a:pt x="2346" y="1453"/>
                  </a:cubicBezTo>
                  <a:cubicBezTo>
                    <a:pt x="2334" y="1430"/>
                    <a:pt x="2322" y="1406"/>
                    <a:pt x="2298" y="1394"/>
                  </a:cubicBezTo>
                  <a:cubicBezTo>
                    <a:pt x="2263" y="1382"/>
                    <a:pt x="1512" y="1001"/>
                    <a:pt x="1560" y="84"/>
                  </a:cubicBezTo>
                  <a:cubicBezTo>
                    <a:pt x="1560" y="72"/>
                    <a:pt x="1560" y="60"/>
                    <a:pt x="1548" y="48"/>
                  </a:cubicBezTo>
                  <a:lnTo>
                    <a:pt x="141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3" name="Google Shape;3103;p46"/>
            <p:cNvSpPr/>
            <p:nvPr/>
          </p:nvSpPr>
          <p:spPr>
            <a:xfrm>
              <a:off x="6828250" y="281025"/>
              <a:ext cx="1293757" cy="1068986"/>
            </a:xfrm>
            <a:custGeom>
              <a:avLst/>
              <a:gdLst/>
              <a:ahLst/>
              <a:cxnLst/>
              <a:rect l="l" t="t" r="r" b="b"/>
              <a:pathLst>
                <a:path w="13908" h="11492" extrusionOk="0">
                  <a:moveTo>
                    <a:pt x="10334" y="1"/>
                  </a:moveTo>
                  <a:cubicBezTo>
                    <a:pt x="9269" y="1"/>
                    <a:pt x="8452" y="465"/>
                    <a:pt x="7526" y="1635"/>
                  </a:cubicBezTo>
                  <a:cubicBezTo>
                    <a:pt x="7526" y="1635"/>
                    <a:pt x="6859" y="2272"/>
                    <a:pt x="6044" y="2272"/>
                  </a:cubicBezTo>
                  <a:cubicBezTo>
                    <a:pt x="5967" y="2272"/>
                    <a:pt x="5890" y="2266"/>
                    <a:pt x="5811" y="2254"/>
                  </a:cubicBezTo>
                  <a:cubicBezTo>
                    <a:pt x="5452" y="2197"/>
                    <a:pt x="4963" y="2077"/>
                    <a:pt x="4404" y="2077"/>
                  </a:cubicBezTo>
                  <a:cubicBezTo>
                    <a:pt x="3553" y="2077"/>
                    <a:pt x="2540" y="2356"/>
                    <a:pt x="1584" y="3564"/>
                  </a:cubicBezTo>
                  <a:cubicBezTo>
                    <a:pt x="1" y="5576"/>
                    <a:pt x="1799" y="8016"/>
                    <a:pt x="2299" y="8505"/>
                  </a:cubicBezTo>
                  <a:cubicBezTo>
                    <a:pt x="2811" y="9005"/>
                    <a:pt x="4597" y="10505"/>
                    <a:pt x="6585" y="11017"/>
                  </a:cubicBezTo>
                  <a:cubicBezTo>
                    <a:pt x="7574" y="11274"/>
                    <a:pt x="8468" y="11491"/>
                    <a:pt x="9243" y="11491"/>
                  </a:cubicBezTo>
                  <a:cubicBezTo>
                    <a:pt x="10118" y="11491"/>
                    <a:pt x="10840" y="11213"/>
                    <a:pt x="11371" y="10398"/>
                  </a:cubicBezTo>
                  <a:cubicBezTo>
                    <a:pt x="12371" y="8874"/>
                    <a:pt x="13776" y="6064"/>
                    <a:pt x="13848" y="3825"/>
                  </a:cubicBezTo>
                  <a:cubicBezTo>
                    <a:pt x="13907" y="1575"/>
                    <a:pt x="12991" y="420"/>
                    <a:pt x="11264" y="99"/>
                  </a:cubicBezTo>
                  <a:cubicBezTo>
                    <a:pt x="10931" y="35"/>
                    <a:pt x="10623" y="1"/>
                    <a:pt x="10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4" name="Google Shape;3104;p46"/>
            <p:cNvSpPr/>
            <p:nvPr/>
          </p:nvSpPr>
          <p:spPr>
            <a:xfrm>
              <a:off x="6828250" y="474042"/>
              <a:ext cx="902783" cy="875597"/>
            </a:xfrm>
            <a:custGeom>
              <a:avLst/>
              <a:gdLst/>
              <a:ahLst/>
              <a:cxnLst/>
              <a:rect l="l" t="t" r="r" b="b"/>
              <a:pathLst>
                <a:path w="9705" h="9413" extrusionOk="0">
                  <a:moveTo>
                    <a:pt x="4407" y="1"/>
                  </a:moveTo>
                  <a:cubicBezTo>
                    <a:pt x="3554" y="1"/>
                    <a:pt x="2540" y="283"/>
                    <a:pt x="1584" y="1489"/>
                  </a:cubicBezTo>
                  <a:cubicBezTo>
                    <a:pt x="1" y="3501"/>
                    <a:pt x="1787" y="5941"/>
                    <a:pt x="2299" y="6430"/>
                  </a:cubicBezTo>
                  <a:cubicBezTo>
                    <a:pt x="2799" y="6918"/>
                    <a:pt x="4597" y="8430"/>
                    <a:pt x="6585" y="8942"/>
                  </a:cubicBezTo>
                  <a:cubicBezTo>
                    <a:pt x="7568" y="9198"/>
                    <a:pt x="8463" y="9413"/>
                    <a:pt x="9234" y="9413"/>
                  </a:cubicBezTo>
                  <a:cubicBezTo>
                    <a:pt x="9396" y="9413"/>
                    <a:pt x="9553" y="9403"/>
                    <a:pt x="9704" y="9382"/>
                  </a:cubicBezTo>
                  <a:cubicBezTo>
                    <a:pt x="1287" y="6882"/>
                    <a:pt x="4359" y="1560"/>
                    <a:pt x="5406" y="107"/>
                  </a:cubicBezTo>
                  <a:cubicBezTo>
                    <a:pt x="5115" y="53"/>
                    <a:pt x="4776" y="1"/>
                    <a:pt x="440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5" name="Google Shape;3105;p46"/>
            <p:cNvSpPr/>
            <p:nvPr/>
          </p:nvSpPr>
          <p:spPr>
            <a:xfrm>
              <a:off x="7868222" y="376929"/>
              <a:ext cx="163999" cy="572724"/>
            </a:xfrm>
            <a:custGeom>
              <a:avLst/>
              <a:gdLst/>
              <a:ahLst/>
              <a:cxnLst/>
              <a:rect l="l" t="t" r="r" b="b"/>
              <a:pathLst>
                <a:path w="1763" h="6157" extrusionOk="0">
                  <a:moveTo>
                    <a:pt x="78" y="1"/>
                  </a:moveTo>
                  <a:cubicBezTo>
                    <a:pt x="68" y="1"/>
                    <a:pt x="58" y="3"/>
                    <a:pt x="48" y="8"/>
                  </a:cubicBezTo>
                  <a:cubicBezTo>
                    <a:pt x="13" y="32"/>
                    <a:pt x="1" y="68"/>
                    <a:pt x="13" y="104"/>
                  </a:cubicBezTo>
                  <a:cubicBezTo>
                    <a:pt x="13" y="104"/>
                    <a:pt x="25" y="127"/>
                    <a:pt x="48" y="163"/>
                  </a:cubicBezTo>
                  <a:cubicBezTo>
                    <a:pt x="60" y="211"/>
                    <a:pt x="96" y="270"/>
                    <a:pt x="120" y="354"/>
                  </a:cubicBezTo>
                  <a:cubicBezTo>
                    <a:pt x="156" y="437"/>
                    <a:pt x="191" y="532"/>
                    <a:pt x="227" y="639"/>
                  </a:cubicBezTo>
                  <a:cubicBezTo>
                    <a:pt x="263" y="758"/>
                    <a:pt x="310" y="889"/>
                    <a:pt x="346" y="1032"/>
                  </a:cubicBezTo>
                  <a:cubicBezTo>
                    <a:pt x="370" y="1104"/>
                    <a:pt x="394" y="1175"/>
                    <a:pt x="406" y="1247"/>
                  </a:cubicBezTo>
                  <a:cubicBezTo>
                    <a:pt x="429" y="1330"/>
                    <a:pt x="441" y="1401"/>
                    <a:pt x="465" y="1485"/>
                  </a:cubicBezTo>
                  <a:cubicBezTo>
                    <a:pt x="501" y="1651"/>
                    <a:pt x="513" y="1818"/>
                    <a:pt x="548" y="1997"/>
                  </a:cubicBezTo>
                  <a:cubicBezTo>
                    <a:pt x="560" y="2175"/>
                    <a:pt x="584" y="2354"/>
                    <a:pt x="584" y="2533"/>
                  </a:cubicBezTo>
                  <a:cubicBezTo>
                    <a:pt x="596" y="2723"/>
                    <a:pt x="596" y="2902"/>
                    <a:pt x="584" y="3080"/>
                  </a:cubicBezTo>
                  <a:cubicBezTo>
                    <a:pt x="572" y="3175"/>
                    <a:pt x="572" y="3271"/>
                    <a:pt x="548" y="3354"/>
                  </a:cubicBezTo>
                  <a:cubicBezTo>
                    <a:pt x="537" y="3437"/>
                    <a:pt x="513" y="3533"/>
                    <a:pt x="489" y="3616"/>
                  </a:cubicBezTo>
                  <a:cubicBezTo>
                    <a:pt x="453" y="3795"/>
                    <a:pt x="382" y="3949"/>
                    <a:pt x="358" y="4104"/>
                  </a:cubicBezTo>
                  <a:cubicBezTo>
                    <a:pt x="346" y="4271"/>
                    <a:pt x="298" y="4426"/>
                    <a:pt x="298" y="4580"/>
                  </a:cubicBezTo>
                  <a:cubicBezTo>
                    <a:pt x="298" y="4735"/>
                    <a:pt x="275" y="4878"/>
                    <a:pt x="263" y="5021"/>
                  </a:cubicBezTo>
                  <a:cubicBezTo>
                    <a:pt x="239" y="5152"/>
                    <a:pt x="251" y="5295"/>
                    <a:pt x="239" y="5426"/>
                  </a:cubicBezTo>
                  <a:cubicBezTo>
                    <a:pt x="227" y="5545"/>
                    <a:pt x="227" y="5652"/>
                    <a:pt x="227" y="5747"/>
                  </a:cubicBezTo>
                  <a:cubicBezTo>
                    <a:pt x="227" y="5854"/>
                    <a:pt x="227" y="5926"/>
                    <a:pt x="239" y="5985"/>
                  </a:cubicBezTo>
                  <a:cubicBezTo>
                    <a:pt x="239" y="6045"/>
                    <a:pt x="251" y="6081"/>
                    <a:pt x="251" y="6081"/>
                  </a:cubicBezTo>
                  <a:cubicBezTo>
                    <a:pt x="251" y="6092"/>
                    <a:pt x="251" y="6104"/>
                    <a:pt x="251" y="6116"/>
                  </a:cubicBezTo>
                  <a:cubicBezTo>
                    <a:pt x="269" y="6143"/>
                    <a:pt x="300" y="6156"/>
                    <a:pt x="330" y="6156"/>
                  </a:cubicBezTo>
                  <a:cubicBezTo>
                    <a:pt x="339" y="6156"/>
                    <a:pt x="349" y="6155"/>
                    <a:pt x="358" y="6152"/>
                  </a:cubicBezTo>
                  <a:cubicBezTo>
                    <a:pt x="358" y="6152"/>
                    <a:pt x="382" y="6140"/>
                    <a:pt x="429" y="6104"/>
                  </a:cubicBezTo>
                  <a:cubicBezTo>
                    <a:pt x="489" y="6081"/>
                    <a:pt x="560" y="6045"/>
                    <a:pt x="644" y="5985"/>
                  </a:cubicBezTo>
                  <a:cubicBezTo>
                    <a:pt x="727" y="5926"/>
                    <a:pt x="834" y="5854"/>
                    <a:pt x="941" y="5759"/>
                  </a:cubicBezTo>
                  <a:cubicBezTo>
                    <a:pt x="1049" y="5676"/>
                    <a:pt x="1144" y="5545"/>
                    <a:pt x="1239" y="5414"/>
                  </a:cubicBezTo>
                  <a:cubicBezTo>
                    <a:pt x="1299" y="5342"/>
                    <a:pt x="1346" y="5271"/>
                    <a:pt x="1394" y="5200"/>
                  </a:cubicBezTo>
                  <a:cubicBezTo>
                    <a:pt x="1453" y="5116"/>
                    <a:pt x="1489" y="5033"/>
                    <a:pt x="1525" y="4938"/>
                  </a:cubicBezTo>
                  <a:cubicBezTo>
                    <a:pt x="1608" y="4759"/>
                    <a:pt x="1691" y="4568"/>
                    <a:pt x="1715" y="4354"/>
                  </a:cubicBezTo>
                  <a:cubicBezTo>
                    <a:pt x="1739" y="4140"/>
                    <a:pt x="1763" y="3914"/>
                    <a:pt x="1727" y="3687"/>
                  </a:cubicBezTo>
                  <a:cubicBezTo>
                    <a:pt x="1715" y="3580"/>
                    <a:pt x="1703" y="3473"/>
                    <a:pt x="1691" y="3354"/>
                  </a:cubicBezTo>
                  <a:cubicBezTo>
                    <a:pt x="1680" y="3247"/>
                    <a:pt x="1656" y="3140"/>
                    <a:pt x="1632" y="3033"/>
                  </a:cubicBezTo>
                  <a:cubicBezTo>
                    <a:pt x="1608" y="2806"/>
                    <a:pt x="1561" y="2592"/>
                    <a:pt x="1501" y="2390"/>
                  </a:cubicBezTo>
                  <a:cubicBezTo>
                    <a:pt x="1453" y="2175"/>
                    <a:pt x="1370" y="1985"/>
                    <a:pt x="1299" y="1794"/>
                  </a:cubicBezTo>
                  <a:cubicBezTo>
                    <a:pt x="1203" y="1604"/>
                    <a:pt x="1144" y="1425"/>
                    <a:pt x="1049" y="1270"/>
                  </a:cubicBezTo>
                  <a:cubicBezTo>
                    <a:pt x="1001" y="1187"/>
                    <a:pt x="953" y="1116"/>
                    <a:pt x="918" y="1044"/>
                  </a:cubicBezTo>
                  <a:cubicBezTo>
                    <a:pt x="870" y="973"/>
                    <a:pt x="822" y="901"/>
                    <a:pt x="775" y="830"/>
                  </a:cubicBezTo>
                  <a:cubicBezTo>
                    <a:pt x="703" y="699"/>
                    <a:pt x="608" y="580"/>
                    <a:pt x="525" y="485"/>
                  </a:cubicBezTo>
                  <a:cubicBezTo>
                    <a:pt x="453" y="377"/>
                    <a:pt x="382" y="294"/>
                    <a:pt x="322" y="235"/>
                  </a:cubicBezTo>
                  <a:cubicBezTo>
                    <a:pt x="251" y="163"/>
                    <a:pt x="203" y="104"/>
                    <a:pt x="167" y="80"/>
                  </a:cubicBezTo>
                  <a:cubicBezTo>
                    <a:pt x="132" y="44"/>
                    <a:pt x="120" y="20"/>
                    <a:pt x="120" y="20"/>
                  </a:cubicBezTo>
                  <a:cubicBezTo>
                    <a:pt x="106" y="6"/>
                    <a:pt x="92" y="1"/>
                    <a:pt x="7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06" name="Google Shape;3106;p46"/>
          <p:cNvGrpSpPr/>
          <p:nvPr/>
        </p:nvGrpSpPr>
        <p:grpSpPr>
          <a:xfrm rot="343980">
            <a:off x="2177703" y="1389930"/>
            <a:ext cx="7074106" cy="3579651"/>
            <a:chOff x="3450243" y="2430564"/>
            <a:chExt cx="4937166" cy="2360530"/>
          </a:xfrm>
        </p:grpSpPr>
        <p:sp>
          <p:nvSpPr>
            <p:cNvPr id="3107" name="Google Shape;3107;p46"/>
            <p:cNvSpPr/>
            <p:nvPr/>
          </p:nvSpPr>
          <p:spPr>
            <a:xfrm>
              <a:off x="7674008" y="4264040"/>
              <a:ext cx="383395" cy="527054"/>
            </a:xfrm>
            <a:custGeom>
              <a:avLst/>
              <a:gdLst/>
              <a:ahLst/>
              <a:cxnLst/>
              <a:rect l="l" t="t" r="r" b="b"/>
              <a:pathLst>
                <a:path w="6728" h="9249" extrusionOk="0">
                  <a:moveTo>
                    <a:pt x="2892" y="1"/>
                  </a:moveTo>
                  <a:cubicBezTo>
                    <a:pt x="1980" y="1"/>
                    <a:pt x="1260" y="624"/>
                    <a:pt x="953" y="1610"/>
                  </a:cubicBezTo>
                  <a:cubicBezTo>
                    <a:pt x="453" y="3230"/>
                    <a:pt x="0" y="5087"/>
                    <a:pt x="120" y="6778"/>
                  </a:cubicBezTo>
                  <a:cubicBezTo>
                    <a:pt x="191" y="7849"/>
                    <a:pt x="620" y="8635"/>
                    <a:pt x="1644" y="9004"/>
                  </a:cubicBezTo>
                  <a:cubicBezTo>
                    <a:pt x="1950" y="9116"/>
                    <a:pt x="2416" y="9248"/>
                    <a:pt x="2844" y="9248"/>
                  </a:cubicBezTo>
                  <a:cubicBezTo>
                    <a:pt x="3281" y="9248"/>
                    <a:pt x="3678" y="9110"/>
                    <a:pt x="3822" y="8671"/>
                  </a:cubicBezTo>
                  <a:cubicBezTo>
                    <a:pt x="3953" y="8254"/>
                    <a:pt x="3703" y="7873"/>
                    <a:pt x="3584" y="7480"/>
                  </a:cubicBezTo>
                  <a:cubicBezTo>
                    <a:pt x="3013" y="5468"/>
                    <a:pt x="6728" y="1587"/>
                    <a:pt x="3930" y="253"/>
                  </a:cubicBezTo>
                  <a:cubicBezTo>
                    <a:pt x="3656" y="122"/>
                    <a:pt x="3382" y="39"/>
                    <a:pt x="3132" y="15"/>
                  </a:cubicBezTo>
                  <a:cubicBezTo>
                    <a:pt x="3050" y="5"/>
                    <a:pt x="2970" y="1"/>
                    <a:pt x="289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8" name="Google Shape;3108;p46"/>
            <p:cNvSpPr/>
            <p:nvPr/>
          </p:nvSpPr>
          <p:spPr>
            <a:xfrm>
              <a:off x="7279781" y="4264040"/>
              <a:ext cx="382768" cy="527054"/>
            </a:xfrm>
            <a:custGeom>
              <a:avLst/>
              <a:gdLst/>
              <a:ahLst/>
              <a:cxnLst/>
              <a:rect l="l" t="t" r="r" b="b"/>
              <a:pathLst>
                <a:path w="6717" h="9249" extrusionOk="0">
                  <a:moveTo>
                    <a:pt x="3834" y="1"/>
                  </a:moveTo>
                  <a:cubicBezTo>
                    <a:pt x="3756" y="1"/>
                    <a:pt x="3677" y="5"/>
                    <a:pt x="3597" y="15"/>
                  </a:cubicBezTo>
                  <a:cubicBezTo>
                    <a:pt x="3335" y="39"/>
                    <a:pt x="3073" y="122"/>
                    <a:pt x="2799" y="253"/>
                  </a:cubicBezTo>
                  <a:cubicBezTo>
                    <a:pt x="1" y="1587"/>
                    <a:pt x="3716" y="5468"/>
                    <a:pt x="3132" y="7480"/>
                  </a:cubicBezTo>
                  <a:cubicBezTo>
                    <a:pt x="3025" y="7873"/>
                    <a:pt x="2763" y="8254"/>
                    <a:pt x="2906" y="8671"/>
                  </a:cubicBezTo>
                  <a:cubicBezTo>
                    <a:pt x="3044" y="9110"/>
                    <a:pt x="3441" y="9248"/>
                    <a:pt x="3880" y="9248"/>
                  </a:cubicBezTo>
                  <a:cubicBezTo>
                    <a:pt x="4310" y="9248"/>
                    <a:pt x="4779" y="9116"/>
                    <a:pt x="5085" y="9004"/>
                  </a:cubicBezTo>
                  <a:cubicBezTo>
                    <a:pt x="6097" y="8635"/>
                    <a:pt x="6537" y="7849"/>
                    <a:pt x="6609" y="6778"/>
                  </a:cubicBezTo>
                  <a:cubicBezTo>
                    <a:pt x="6716" y="5087"/>
                    <a:pt x="6264" y="3230"/>
                    <a:pt x="5775" y="1610"/>
                  </a:cubicBezTo>
                  <a:cubicBezTo>
                    <a:pt x="5469" y="624"/>
                    <a:pt x="4738" y="1"/>
                    <a:pt x="38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9" name="Google Shape;3109;p46"/>
            <p:cNvSpPr/>
            <p:nvPr/>
          </p:nvSpPr>
          <p:spPr>
            <a:xfrm>
              <a:off x="6981974" y="2838601"/>
              <a:ext cx="1371914" cy="1183407"/>
            </a:xfrm>
            <a:custGeom>
              <a:avLst/>
              <a:gdLst/>
              <a:ahLst/>
              <a:cxnLst/>
              <a:rect l="l" t="t" r="r" b="b"/>
              <a:pathLst>
                <a:path w="24075" h="20767" extrusionOk="0">
                  <a:moveTo>
                    <a:pt x="13902" y="1"/>
                  </a:moveTo>
                  <a:cubicBezTo>
                    <a:pt x="13397" y="1"/>
                    <a:pt x="12886" y="128"/>
                    <a:pt x="12418" y="395"/>
                  </a:cubicBezTo>
                  <a:cubicBezTo>
                    <a:pt x="12061" y="597"/>
                    <a:pt x="11763" y="859"/>
                    <a:pt x="11525" y="1169"/>
                  </a:cubicBezTo>
                  <a:cubicBezTo>
                    <a:pt x="11323" y="955"/>
                    <a:pt x="11097" y="764"/>
                    <a:pt x="10823" y="609"/>
                  </a:cubicBezTo>
                  <a:cubicBezTo>
                    <a:pt x="10354" y="347"/>
                    <a:pt x="9843" y="223"/>
                    <a:pt x="9338" y="223"/>
                  </a:cubicBezTo>
                  <a:cubicBezTo>
                    <a:pt x="8306" y="223"/>
                    <a:pt x="7303" y="745"/>
                    <a:pt x="6751" y="1681"/>
                  </a:cubicBezTo>
                  <a:cubicBezTo>
                    <a:pt x="6549" y="2038"/>
                    <a:pt x="6429" y="2407"/>
                    <a:pt x="6382" y="2788"/>
                  </a:cubicBezTo>
                  <a:cubicBezTo>
                    <a:pt x="6096" y="2705"/>
                    <a:pt x="5798" y="2657"/>
                    <a:pt x="5489" y="2657"/>
                  </a:cubicBezTo>
                  <a:cubicBezTo>
                    <a:pt x="3846" y="2657"/>
                    <a:pt x="2512" y="3967"/>
                    <a:pt x="2512" y="5586"/>
                  </a:cubicBezTo>
                  <a:cubicBezTo>
                    <a:pt x="2512" y="5991"/>
                    <a:pt x="2596" y="6372"/>
                    <a:pt x="2750" y="6717"/>
                  </a:cubicBezTo>
                  <a:cubicBezTo>
                    <a:pt x="2465" y="6789"/>
                    <a:pt x="2179" y="6896"/>
                    <a:pt x="1917" y="7039"/>
                  </a:cubicBezTo>
                  <a:cubicBezTo>
                    <a:pt x="488" y="7848"/>
                    <a:pt x="0" y="9646"/>
                    <a:pt x="822" y="11039"/>
                  </a:cubicBezTo>
                  <a:cubicBezTo>
                    <a:pt x="1024" y="11396"/>
                    <a:pt x="1298" y="11682"/>
                    <a:pt x="1607" y="11908"/>
                  </a:cubicBezTo>
                  <a:cubicBezTo>
                    <a:pt x="1393" y="12111"/>
                    <a:pt x="1203" y="12337"/>
                    <a:pt x="1048" y="12599"/>
                  </a:cubicBezTo>
                  <a:cubicBezTo>
                    <a:pt x="226" y="14004"/>
                    <a:pt x="714" y="15790"/>
                    <a:pt x="2131" y="16599"/>
                  </a:cubicBezTo>
                  <a:cubicBezTo>
                    <a:pt x="2489" y="16802"/>
                    <a:pt x="2870" y="16921"/>
                    <a:pt x="3262" y="16968"/>
                  </a:cubicBezTo>
                  <a:cubicBezTo>
                    <a:pt x="3167" y="17242"/>
                    <a:pt x="3120" y="17540"/>
                    <a:pt x="3120" y="17838"/>
                  </a:cubicBezTo>
                  <a:cubicBezTo>
                    <a:pt x="3120" y="19457"/>
                    <a:pt x="4453" y="20766"/>
                    <a:pt x="6096" y="20766"/>
                  </a:cubicBezTo>
                  <a:cubicBezTo>
                    <a:pt x="7739" y="20766"/>
                    <a:pt x="16931" y="20171"/>
                    <a:pt x="18574" y="20171"/>
                  </a:cubicBezTo>
                  <a:cubicBezTo>
                    <a:pt x="20229" y="20171"/>
                    <a:pt x="21562" y="18861"/>
                    <a:pt x="21562" y="17242"/>
                  </a:cubicBezTo>
                  <a:cubicBezTo>
                    <a:pt x="21562" y="16837"/>
                    <a:pt x="21479" y="16456"/>
                    <a:pt x="21324" y="16099"/>
                  </a:cubicBezTo>
                  <a:cubicBezTo>
                    <a:pt x="21610" y="16040"/>
                    <a:pt x="21896" y="15933"/>
                    <a:pt x="22158" y="15778"/>
                  </a:cubicBezTo>
                  <a:cubicBezTo>
                    <a:pt x="23586" y="14968"/>
                    <a:pt x="24075" y="13182"/>
                    <a:pt x="23253" y="11789"/>
                  </a:cubicBezTo>
                  <a:cubicBezTo>
                    <a:pt x="23039" y="11432"/>
                    <a:pt x="22777" y="11146"/>
                    <a:pt x="22467" y="10908"/>
                  </a:cubicBezTo>
                  <a:cubicBezTo>
                    <a:pt x="22682" y="10718"/>
                    <a:pt x="22872" y="10491"/>
                    <a:pt x="23027" y="10229"/>
                  </a:cubicBezTo>
                  <a:cubicBezTo>
                    <a:pt x="23848" y="8825"/>
                    <a:pt x="23360" y="7039"/>
                    <a:pt x="21931" y="6229"/>
                  </a:cubicBezTo>
                  <a:cubicBezTo>
                    <a:pt x="21574" y="6027"/>
                    <a:pt x="21193" y="5896"/>
                    <a:pt x="20812" y="5860"/>
                  </a:cubicBezTo>
                  <a:cubicBezTo>
                    <a:pt x="20896" y="5586"/>
                    <a:pt x="20943" y="5288"/>
                    <a:pt x="20943" y="4979"/>
                  </a:cubicBezTo>
                  <a:cubicBezTo>
                    <a:pt x="20943" y="3371"/>
                    <a:pt x="19610" y="2062"/>
                    <a:pt x="17967" y="2062"/>
                  </a:cubicBezTo>
                  <a:cubicBezTo>
                    <a:pt x="17562" y="2062"/>
                    <a:pt x="17169" y="2145"/>
                    <a:pt x="16812" y="2288"/>
                  </a:cubicBezTo>
                  <a:cubicBezTo>
                    <a:pt x="16740" y="2002"/>
                    <a:pt x="16633" y="1728"/>
                    <a:pt x="16478" y="1467"/>
                  </a:cubicBezTo>
                  <a:cubicBezTo>
                    <a:pt x="15928" y="525"/>
                    <a:pt x="14928" y="1"/>
                    <a:pt x="1390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0" name="Google Shape;3110;p46"/>
            <p:cNvSpPr/>
            <p:nvPr/>
          </p:nvSpPr>
          <p:spPr>
            <a:xfrm>
              <a:off x="7724212" y="3804450"/>
              <a:ext cx="558453" cy="255179"/>
            </a:xfrm>
            <a:custGeom>
              <a:avLst/>
              <a:gdLst/>
              <a:ahLst/>
              <a:cxnLst/>
              <a:rect l="l" t="t" r="r" b="b"/>
              <a:pathLst>
                <a:path w="9800" h="4478" extrusionOk="0">
                  <a:moveTo>
                    <a:pt x="1803" y="1"/>
                  </a:moveTo>
                  <a:cubicBezTo>
                    <a:pt x="1657" y="1"/>
                    <a:pt x="1505" y="21"/>
                    <a:pt x="1346" y="67"/>
                  </a:cubicBezTo>
                  <a:cubicBezTo>
                    <a:pt x="798" y="222"/>
                    <a:pt x="370" y="722"/>
                    <a:pt x="251" y="1281"/>
                  </a:cubicBezTo>
                  <a:cubicBezTo>
                    <a:pt x="1" y="2532"/>
                    <a:pt x="1263" y="3532"/>
                    <a:pt x="2298" y="3925"/>
                  </a:cubicBezTo>
                  <a:cubicBezTo>
                    <a:pt x="3201" y="4268"/>
                    <a:pt x="4216" y="4478"/>
                    <a:pt x="5225" y="4478"/>
                  </a:cubicBezTo>
                  <a:cubicBezTo>
                    <a:pt x="5720" y="4478"/>
                    <a:pt x="6214" y="4427"/>
                    <a:pt x="6692" y="4318"/>
                  </a:cubicBezTo>
                  <a:cubicBezTo>
                    <a:pt x="8002" y="4032"/>
                    <a:pt x="9799" y="2996"/>
                    <a:pt x="9776" y="1436"/>
                  </a:cubicBezTo>
                  <a:cubicBezTo>
                    <a:pt x="9764" y="546"/>
                    <a:pt x="8985" y="50"/>
                    <a:pt x="8175" y="50"/>
                  </a:cubicBezTo>
                  <a:cubicBezTo>
                    <a:pt x="8129" y="50"/>
                    <a:pt x="8083" y="52"/>
                    <a:pt x="8037" y="55"/>
                  </a:cubicBezTo>
                  <a:cubicBezTo>
                    <a:pt x="6946" y="118"/>
                    <a:pt x="5817" y="949"/>
                    <a:pt x="4667" y="949"/>
                  </a:cubicBezTo>
                  <a:cubicBezTo>
                    <a:pt x="4513" y="949"/>
                    <a:pt x="4358" y="934"/>
                    <a:pt x="4203" y="900"/>
                  </a:cubicBezTo>
                  <a:cubicBezTo>
                    <a:pt x="3357" y="717"/>
                    <a:pt x="2677" y="1"/>
                    <a:pt x="18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1" name="Google Shape;3111;p46"/>
            <p:cNvSpPr/>
            <p:nvPr/>
          </p:nvSpPr>
          <p:spPr>
            <a:xfrm>
              <a:off x="8055527" y="3835622"/>
              <a:ext cx="215574" cy="144742"/>
            </a:xfrm>
            <a:custGeom>
              <a:avLst/>
              <a:gdLst/>
              <a:ahLst/>
              <a:cxnLst/>
              <a:rect l="l" t="t" r="r" b="b"/>
              <a:pathLst>
                <a:path w="3783" h="2540" extrusionOk="0">
                  <a:moveTo>
                    <a:pt x="2263" y="0"/>
                  </a:moveTo>
                  <a:cubicBezTo>
                    <a:pt x="1087" y="0"/>
                    <a:pt x="1" y="1788"/>
                    <a:pt x="1497" y="2425"/>
                  </a:cubicBezTo>
                  <a:cubicBezTo>
                    <a:pt x="1673" y="2504"/>
                    <a:pt x="1852" y="2539"/>
                    <a:pt x="2028" y="2539"/>
                  </a:cubicBezTo>
                  <a:cubicBezTo>
                    <a:pt x="2304" y="2539"/>
                    <a:pt x="2569" y="2452"/>
                    <a:pt x="2795" y="2306"/>
                  </a:cubicBezTo>
                  <a:cubicBezTo>
                    <a:pt x="3450" y="1889"/>
                    <a:pt x="3783" y="996"/>
                    <a:pt x="3069" y="330"/>
                  </a:cubicBezTo>
                  <a:cubicBezTo>
                    <a:pt x="2816" y="98"/>
                    <a:pt x="2537" y="0"/>
                    <a:pt x="22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2" name="Google Shape;3112;p46"/>
            <p:cNvSpPr/>
            <p:nvPr/>
          </p:nvSpPr>
          <p:spPr>
            <a:xfrm>
              <a:off x="7068820" y="3804450"/>
              <a:ext cx="558396" cy="255179"/>
            </a:xfrm>
            <a:custGeom>
              <a:avLst/>
              <a:gdLst/>
              <a:ahLst/>
              <a:cxnLst/>
              <a:rect l="l" t="t" r="r" b="b"/>
              <a:pathLst>
                <a:path w="9799" h="4478" extrusionOk="0">
                  <a:moveTo>
                    <a:pt x="7997" y="1"/>
                  </a:moveTo>
                  <a:cubicBezTo>
                    <a:pt x="7126" y="1"/>
                    <a:pt x="6453" y="717"/>
                    <a:pt x="5596" y="900"/>
                  </a:cubicBezTo>
                  <a:cubicBezTo>
                    <a:pt x="5442" y="934"/>
                    <a:pt x="5289" y="949"/>
                    <a:pt x="5135" y="949"/>
                  </a:cubicBezTo>
                  <a:cubicBezTo>
                    <a:pt x="3992" y="949"/>
                    <a:pt x="2855" y="118"/>
                    <a:pt x="1774" y="55"/>
                  </a:cubicBezTo>
                  <a:cubicBezTo>
                    <a:pt x="1728" y="52"/>
                    <a:pt x="1682" y="50"/>
                    <a:pt x="1637" y="50"/>
                  </a:cubicBezTo>
                  <a:cubicBezTo>
                    <a:pt x="826" y="50"/>
                    <a:pt x="46" y="546"/>
                    <a:pt x="24" y="1436"/>
                  </a:cubicBezTo>
                  <a:cubicBezTo>
                    <a:pt x="0" y="2996"/>
                    <a:pt x="1798" y="4032"/>
                    <a:pt x="3120" y="4318"/>
                  </a:cubicBezTo>
                  <a:cubicBezTo>
                    <a:pt x="3594" y="4427"/>
                    <a:pt x="4084" y="4478"/>
                    <a:pt x="4578" y="4478"/>
                  </a:cubicBezTo>
                  <a:cubicBezTo>
                    <a:pt x="5583" y="4478"/>
                    <a:pt x="6598" y="4268"/>
                    <a:pt x="7501" y="3925"/>
                  </a:cubicBezTo>
                  <a:cubicBezTo>
                    <a:pt x="8537" y="3532"/>
                    <a:pt x="9799" y="2532"/>
                    <a:pt x="9549" y="1281"/>
                  </a:cubicBezTo>
                  <a:cubicBezTo>
                    <a:pt x="9442" y="722"/>
                    <a:pt x="9001" y="222"/>
                    <a:pt x="8454" y="67"/>
                  </a:cubicBezTo>
                  <a:cubicBezTo>
                    <a:pt x="8295" y="21"/>
                    <a:pt x="8143" y="1"/>
                    <a:pt x="799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3" name="Google Shape;3113;p46"/>
            <p:cNvSpPr/>
            <p:nvPr/>
          </p:nvSpPr>
          <p:spPr>
            <a:xfrm>
              <a:off x="7081015" y="3835622"/>
              <a:ext cx="215574" cy="144742"/>
            </a:xfrm>
            <a:custGeom>
              <a:avLst/>
              <a:gdLst/>
              <a:ahLst/>
              <a:cxnLst/>
              <a:rect l="l" t="t" r="r" b="b"/>
              <a:pathLst>
                <a:path w="3783" h="2540" extrusionOk="0">
                  <a:moveTo>
                    <a:pt x="1516" y="0"/>
                  </a:moveTo>
                  <a:cubicBezTo>
                    <a:pt x="1243" y="0"/>
                    <a:pt x="965" y="98"/>
                    <a:pt x="715" y="330"/>
                  </a:cubicBezTo>
                  <a:cubicBezTo>
                    <a:pt x="0" y="996"/>
                    <a:pt x="322" y="1889"/>
                    <a:pt x="989" y="2306"/>
                  </a:cubicBezTo>
                  <a:cubicBezTo>
                    <a:pt x="1214" y="2452"/>
                    <a:pt x="1480" y="2539"/>
                    <a:pt x="1756" y="2539"/>
                  </a:cubicBezTo>
                  <a:cubicBezTo>
                    <a:pt x="1931" y="2539"/>
                    <a:pt x="2111" y="2504"/>
                    <a:pt x="2286" y="2425"/>
                  </a:cubicBezTo>
                  <a:cubicBezTo>
                    <a:pt x="3783" y="1788"/>
                    <a:pt x="2688" y="0"/>
                    <a:pt x="151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4" name="Google Shape;3114;p46"/>
            <p:cNvSpPr/>
            <p:nvPr/>
          </p:nvSpPr>
          <p:spPr>
            <a:xfrm>
              <a:off x="7341895" y="3788551"/>
              <a:ext cx="668377" cy="712597"/>
            </a:xfrm>
            <a:custGeom>
              <a:avLst/>
              <a:gdLst/>
              <a:ahLst/>
              <a:cxnLst/>
              <a:rect l="l" t="t" r="r" b="b"/>
              <a:pathLst>
                <a:path w="11729" h="12505" extrusionOk="0">
                  <a:moveTo>
                    <a:pt x="5864" y="1"/>
                  </a:moveTo>
                  <a:lnTo>
                    <a:pt x="3709" y="132"/>
                  </a:lnTo>
                  <a:cubicBezTo>
                    <a:pt x="3709" y="132"/>
                    <a:pt x="113" y="3239"/>
                    <a:pt x="54" y="7990"/>
                  </a:cubicBezTo>
                  <a:cubicBezTo>
                    <a:pt x="0" y="12300"/>
                    <a:pt x="4802" y="12505"/>
                    <a:pt x="5715" y="12505"/>
                  </a:cubicBezTo>
                  <a:cubicBezTo>
                    <a:pt x="5811" y="12505"/>
                    <a:pt x="5864" y="12502"/>
                    <a:pt x="5864" y="12502"/>
                  </a:cubicBezTo>
                  <a:cubicBezTo>
                    <a:pt x="5864" y="12502"/>
                    <a:pt x="5917" y="12505"/>
                    <a:pt x="6013" y="12505"/>
                  </a:cubicBezTo>
                  <a:cubicBezTo>
                    <a:pt x="6926" y="12505"/>
                    <a:pt x="11728" y="12300"/>
                    <a:pt x="11674" y="7990"/>
                  </a:cubicBezTo>
                  <a:cubicBezTo>
                    <a:pt x="11603" y="3239"/>
                    <a:pt x="8007" y="132"/>
                    <a:pt x="8007" y="132"/>
                  </a:cubicBezTo>
                  <a:lnTo>
                    <a:pt x="586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5" name="Google Shape;3115;p46"/>
            <p:cNvSpPr/>
            <p:nvPr/>
          </p:nvSpPr>
          <p:spPr>
            <a:xfrm>
              <a:off x="7469771" y="3955120"/>
              <a:ext cx="411888" cy="456621"/>
            </a:xfrm>
            <a:custGeom>
              <a:avLst/>
              <a:gdLst/>
              <a:ahLst/>
              <a:cxnLst/>
              <a:rect l="l" t="t" r="r" b="b"/>
              <a:pathLst>
                <a:path w="7228" h="8013" extrusionOk="0">
                  <a:moveTo>
                    <a:pt x="3619" y="1"/>
                  </a:moveTo>
                  <a:cubicBezTo>
                    <a:pt x="2834" y="1"/>
                    <a:pt x="2049" y="209"/>
                    <a:pt x="1572" y="626"/>
                  </a:cubicBezTo>
                  <a:cubicBezTo>
                    <a:pt x="787" y="1328"/>
                    <a:pt x="429" y="2400"/>
                    <a:pt x="239" y="3436"/>
                  </a:cubicBezTo>
                  <a:cubicBezTo>
                    <a:pt x="13" y="4626"/>
                    <a:pt x="1" y="6472"/>
                    <a:pt x="1060" y="7341"/>
                  </a:cubicBezTo>
                  <a:cubicBezTo>
                    <a:pt x="1515" y="7718"/>
                    <a:pt x="2559" y="8013"/>
                    <a:pt x="3431" y="8013"/>
                  </a:cubicBezTo>
                  <a:cubicBezTo>
                    <a:pt x="3495" y="8013"/>
                    <a:pt x="3558" y="8011"/>
                    <a:pt x="3620" y="8008"/>
                  </a:cubicBezTo>
                  <a:cubicBezTo>
                    <a:pt x="3681" y="8011"/>
                    <a:pt x="3744" y="8013"/>
                    <a:pt x="3807" y="8013"/>
                  </a:cubicBezTo>
                  <a:cubicBezTo>
                    <a:pt x="4670" y="8013"/>
                    <a:pt x="5714" y="7718"/>
                    <a:pt x="6180" y="7341"/>
                  </a:cubicBezTo>
                  <a:cubicBezTo>
                    <a:pt x="7228" y="6472"/>
                    <a:pt x="7228" y="4626"/>
                    <a:pt x="7002" y="3436"/>
                  </a:cubicBezTo>
                  <a:cubicBezTo>
                    <a:pt x="6799" y="2400"/>
                    <a:pt x="6454" y="1328"/>
                    <a:pt x="5656" y="626"/>
                  </a:cubicBezTo>
                  <a:cubicBezTo>
                    <a:pt x="5186" y="209"/>
                    <a:pt x="4403" y="1"/>
                    <a:pt x="361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6" name="Google Shape;3116;p46"/>
            <p:cNvSpPr/>
            <p:nvPr/>
          </p:nvSpPr>
          <p:spPr>
            <a:xfrm>
              <a:off x="7176010" y="3166382"/>
              <a:ext cx="255179" cy="255179"/>
            </a:xfrm>
            <a:custGeom>
              <a:avLst/>
              <a:gdLst/>
              <a:ahLst/>
              <a:cxnLst/>
              <a:rect l="l" t="t" r="r" b="b"/>
              <a:pathLst>
                <a:path w="4478" h="4478" extrusionOk="0">
                  <a:moveTo>
                    <a:pt x="2239" y="1"/>
                  </a:moveTo>
                  <a:cubicBezTo>
                    <a:pt x="1000" y="1"/>
                    <a:pt x="0" y="1013"/>
                    <a:pt x="0" y="2239"/>
                  </a:cubicBezTo>
                  <a:cubicBezTo>
                    <a:pt x="0" y="3477"/>
                    <a:pt x="1000" y="4477"/>
                    <a:pt x="2239" y="4477"/>
                  </a:cubicBezTo>
                  <a:cubicBezTo>
                    <a:pt x="3477" y="4477"/>
                    <a:pt x="4477" y="3477"/>
                    <a:pt x="4477" y="2239"/>
                  </a:cubicBezTo>
                  <a:cubicBezTo>
                    <a:pt x="4477" y="1013"/>
                    <a:pt x="3477" y="1"/>
                    <a:pt x="22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7" name="Google Shape;3117;p46"/>
            <p:cNvSpPr/>
            <p:nvPr/>
          </p:nvSpPr>
          <p:spPr>
            <a:xfrm>
              <a:off x="7232996" y="3224735"/>
              <a:ext cx="146622" cy="146622"/>
            </a:xfrm>
            <a:custGeom>
              <a:avLst/>
              <a:gdLst/>
              <a:ahLst/>
              <a:cxnLst/>
              <a:rect l="l" t="t" r="r" b="b"/>
              <a:pathLst>
                <a:path w="2573" h="2573" extrusionOk="0">
                  <a:moveTo>
                    <a:pt x="1286" y="1"/>
                  </a:moveTo>
                  <a:cubicBezTo>
                    <a:pt x="572" y="1"/>
                    <a:pt x="0" y="572"/>
                    <a:pt x="0" y="1287"/>
                  </a:cubicBezTo>
                  <a:cubicBezTo>
                    <a:pt x="0" y="2001"/>
                    <a:pt x="572" y="2572"/>
                    <a:pt x="1286" y="2572"/>
                  </a:cubicBezTo>
                  <a:cubicBezTo>
                    <a:pt x="2001" y="2572"/>
                    <a:pt x="2572" y="2001"/>
                    <a:pt x="2572" y="1287"/>
                  </a:cubicBezTo>
                  <a:cubicBezTo>
                    <a:pt x="2572" y="572"/>
                    <a:pt x="2001" y="1"/>
                    <a:pt x="12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8" name="Google Shape;3118;p46"/>
            <p:cNvSpPr/>
            <p:nvPr/>
          </p:nvSpPr>
          <p:spPr>
            <a:xfrm>
              <a:off x="7904002" y="3166382"/>
              <a:ext cx="255179" cy="255179"/>
            </a:xfrm>
            <a:custGeom>
              <a:avLst/>
              <a:gdLst/>
              <a:ahLst/>
              <a:cxnLst/>
              <a:rect l="l" t="t" r="r" b="b"/>
              <a:pathLst>
                <a:path w="4478" h="4478" extrusionOk="0">
                  <a:moveTo>
                    <a:pt x="2239" y="1"/>
                  </a:moveTo>
                  <a:cubicBezTo>
                    <a:pt x="1001" y="1"/>
                    <a:pt x="1" y="1013"/>
                    <a:pt x="1" y="2239"/>
                  </a:cubicBezTo>
                  <a:cubicBezTo>
                    <a:pt x="1" y="3477"/>
                    <a:pt x="1001" y="4477"/>
                    <a:pt x="2239" y="4477"/>
                  </a:cubicBezTo>
                  <a:cubicBezTo>
                    <a:pt x="3477" y="4477"/>
                    <a:pt x="4477" y="3477"/>
                    <a:pt x="4477" y="2239"/>
                  </a:cubicBezTo>
                  <a:cubicBezTo>
                    <a:pt x="4477" y="1013"/>
                    <a:pt x="3477" y="1"/>
                    <a:pt x="22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9" name="Google Shape;3119;p46"/>
            <p:cNvSpPr/>
            <p:nvPr/>
          </p:nvSpPr>
          <p:spPr>
            <a:xfrm>
              <a:off x="7960988" y="3224735"/>
              <a:ext cx="146622" cy="146622"/>
            </a:xfrm>
            <a:custGeom>
              <a:avLst/>
              <a:gdLst/>
              <a:ahLst/>
              <a:cxnLst/>
              <a:rect l="l" t="t" r="r" b="b"/>
              <a:pathLst>
                <a:path w="2573" h="2573" extrusionOk="0">
                  <a:moveTo>
                    <a:pt x="1287" y="1"/>
                  </a:moveTo>
                  <a:cubicBezTo>
                    <a:pt x="572" y="1"/>
                    <a:pt x="1" y="572"/>
                    <a:pt x="1" y="1287"/>
                  </a:cubicBezTo>
                  <a:cubicBezTo>
                    <a:pt x="1" y="2001"/>
                    <a:pt x="572" y="2572"/>
                    <a:pt x="1287" y="2572"/>
                  </a:cubicBezTo>
                  <a:cubicBezTo>
                    <a:pt x="2001" y="2572"/>
                    <a:pt x="2573" y="2001"/>
                    <a:pt x="2573" y="1287"/>
                  </a:cubicBezTo>
                  <a:cubicBezTo>
                    <a:pt x="2573" y="572"/>
                    <a:pt x="2001" y="1"/>
                    <a:pt x="12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0" name="Google Shape;3120;p46"/>
            <p:cNvSpPr/>
            <p:nvPr/>
          </p:nvSpPr>
          <p:spPr>
            <a:xfrm>
              <a:off x="7264908" y="3124327"/>
              <a:ext cx="806053" cy="725362"/>
            </a:xfrm>
            <a:custGeom>
              <a:avLst/>
              <a:gdLst/>
              <a:ahLst/>
              <a:cxnLst/>
              <a:rect l="l" t="t" r="r" b="b"/>
              <a:pathLst>
                <a:path w="14145" h="12729" extrusionOk="0">
                  <a:moveTo>
                    <a:pt x="7072" y="1"/>
                  </a:moveTo>
                  <a:cubicBezTo>
                    <a:pt x="2786" y="12"/>
                    <a:pt x="0" y="2858"/>
                    <a:pt x="0" y="6370"/>
                  </a:cubicBezTo>
                  <a:cubicBezTo>
                    <a:pt x="0" y="9871"/>
                    <a:pt x="2786" y="12716"/>
                    <a:pt x="7072" y="12728"/>
                  </a:cubicBezTo>
                  <a:cubicBezTo>
                    <a:pt x="11347" y="12716"/>
                    <a:pt x="14145" y="9871"/>
                    <a:pt x="14145" y="6370"/>
                  </a:cubicBezTo>
                  <a:cubicBezTo>
                    <a:pt x="14145" y="2858"/>
                    <a:pt x="11347" y="12"/>
                    <a:pt x="70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1" name="Google Shape;3121;p46"/>
            <p:cNvSpPr/>
            <p:nvPr/>
          </p:nvSpPr>
          <p:spPr>
            <a:xfrm>
              <a:off x="7465041" y="3498153"/>
              <a:ext cx="65191" cy="65875"/>
            </a:xfrm>
            <a:custGeom>
              <a:avLst/>
              <a:gdLst/>
              <a:ahLst/>
              <a:cxnLst/>
              <a:rect l="l" t="t" r="r" b="b"/>
              <a:pathLst>
                <a:path w="1144" h="1156" extrusionOk="0">
                  <a:moveTo>
                    <a:pt x="572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0" y="894"/>
                    <a:pt x="250" y="1156"/>
                    <a:pt x="572" y="1156"/>
                  </a:cubicBezTo>
                  <a:cubicBezTo>
                    <a:pt x="893" y="1156"/>
                    <a:pt x="1143" y="894"/>
                    <a:pt x="1143" y="572"/>
                  </a:cubicBezTo>
                  <a:cubicBezTo>
                    <a:pt x="1143" y="263"/>
                    <a:pt x="893" y="1"/>
                    <a:pt x="572" y="1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2" name="Google Shape;3122;p46"/>
            <p:cNvSpPr/>
            <p:nvPr/>
          </p:nvSpPr>
          <p:spPr>
            <a:xfrm>
              <a:off x="7804961" y="3498153"/>
              <a:ext cx="65875" cy="65875"/>
            </a:xfrm>
            <a:custGeom>
              <a:avLst/>
              <a:gdLst/>
              <a:ahLst/>
              <a:cxnLst/>
              <a:rect l="l" t="t" r="r" b="b"/>
              <a:pathLst>
                <a:path w="1156" h="1156" extrusionOk="0">
                  <a:moveTo>
                    <a:pt x="584" y="1"/>
                  </a:moveTo>
                  <a:cubicBezTo>
                    <a:pt x="262" y="1"/>
                    <a:pt x="0" y="263"/>
                    <a:pt x="0" y="572"/>
                  </a:cubicBezTo>
                  <a:cubicBezTo>
                    <a:pt x="0" y="894"/>
                    <a:pt x="262" y="1156"/>
                    <a:pt x="584" y="1156"/>
                  </a:cubicBezTo>
                  <a:cubicBezTo>
                    <a:pt x="893" y="1156"/>
                    <a:pt x="1155" y="894"/>
                    <a:pt x="1155" y="572"/>
                  </a:cubicBezTo>
                  <a:cubicBezTo>
                    <a:pt x="1155" y="263"/>
                    <a:pt x="893" y="1"/>
                    <a:pt x="584" y="1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3" name="Google Shape;3123;p46"/>
            <p:cNvSpPr/>
            <p:nvPr/>
          </p:nvSpPr>
          <p:spPr>
            <a:xfrm>
              <a:off x="7710650" y="3100735"/>
              <a:ext cx="10200" cy="47924"/>
            </a:xfrm>
            <a:custGeom>
              <a:avLst/>
              <a:gdLst/>
              <a:ahLst/>
              <a:cxnLst/>
              <a:rect l="l" t="t" r="r" b="b"/>
              <a:pathLst>
                <a:path w="179" h="841" extrusionOk="0">
                  <a:moveTo>
                    <a:pt x="90" y="1"/>
                  </a:moveTo>
                  <a:cubicBezTo>
                    <a:pt x="45" y="1"/>
                    <a:pt x="0" y="28"/>
                    <a:pt x="0" y="81"/>
                  </a:cubicBezTo>
                  <a:lnTo>
                    <a:pt x="0" y="760"/>
                  </a:lnTo>
                  <a:cubicBezTo>
                    <a:pt x="0" y="813"/>
                    <a:pt x="45" y="840"/>
                    <a:pt x="90" y="840"/>
                  </a:cubicBezTo>
                  <a:cubicBezTo>
                    <a:pt x="134" y="840"/>
                    <a:pt x="179" y="813"/>
                    <a:pt x="179" y="760"/>
                  </a:cubicBezTo>
                  <a:lnTo>
                    <a:pt x="179" y="81"/>
                  </a:lnTo>
                  <a:cubicBezTo>
                    <a:pt x="179" y="28"/>
                    <a:pt x="134" y="1"/>
                    <a:pt x="90" y="1"/>
                  </a:cubicBezTo>
                  <a:close/>
                </a:path>
              </a:pathLst>
            </a:custGeom>
            <a:solidFill>
              <a:srgbClr val="FFE1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4" name="Google Shape;3124;p46"/>
            <p:cNvSpPr/>
            <p:nvPr/>
          </p:nvSpPr>
          <p:spPr>
            <a:xfrm>
              <a:off x="7340186" y="3590583"/>
              <a:ext cx="165598" cy="130724"/>
            </a:xfrm>
            <a:custGeom>
              <a:avLst/>
              <a:gdLst/>
              <a:ahLst/>
              <a:cxnLst/>
              <a:rect l="l" t="t" r="r" b="b"/>
              <a:pathLst>
                <a:path w="2906" h="2294" extrusionOk="0">
                  <a:moveTo>
                    <a:pt x="1315" y="1"/>
                  </a:moveTo>
                  <a:cubicBezTo>
                    <a:pt x="811" y="1"/>
                    <a:pt x="363" y="264"/>
                    <a:pt x="203" y="701"/>
                  </a:cubicBezTo>
                  <a:cubicBezTo>
                    <a:pt x="1" y="1284"/>
                    <a:pt x="382" y="1951"/>
                    <a:pt x="1072" y="2201"/>
                  </a:cubicBezTo>
                  <a:cubicBezTo>
                    <a:pt x="1246" y="2264"/>
                    <a:pt x="1422" y="2293"/>
                    <a:pt x="1591" y="2293"/>
                  </a:cubicBezTo>
                  <a:cubicBezTo>
                    <a:pt x="2095" y="2293"/>
                    <a:pt x="2540" y="2030"/>
                    <a:pt x="2691" y="1594"/>
                  </a:cubicBezTo>
                  <a:cubicBezTo>
                    <a:pt x="2906" y="1010"/>
                    <a:pt x="2513" y="332"/>
                    <a:pt x="1834" y="93"/>
                  </a:cubicBezTo>
                  <a:cubicBezTo>
                    <a:pt x="1660" y="30"/>
                    <a:pt x="1484" y="1"/>
                    <a:pt x="13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5" name="Google Shape;3125;p46"/>
            <p:cNvSpPr/>
            <p:nvPr/>
          </p:nvSpPr>
          <p:spPr>
            <a:xfrm>
              <a:off x="7830035" y="3590583"/>
              <a:ext cx="165655" cy="130724"/>
            </a:xfrm>
            <a:custGeom>
              <a:avLst/>
              <a:gdLst/>
              <a:ahLst/>
              <a:cxnLst/>
              <a:rect l="l" t="t" r="r" b="b"/>
              <a:pathLst>
                <a:path w="2907" h="2294" extrusionOk="0">
                  <a:moveTo>
                    <a:pt x="1585" y="1"/>
                  </a:moveTo>
                  <a:cubicBezTo>
                    <a:pt x="1417" y="1"/>
                    <a:pt x="1243" y="30"/>
                    <a:pt x="1072" y="93"/>
                  </a:cubicBezTo>
                  <a:cubicBezTo>
                    <a:pt x="382" y="332"/>
                    <a:pt x="1" y="1010"/>
                    <a:pt x="203" y="1594"/>
                  </a:cubicBezTo>
                  <a:cubicBezTo>
                    <a:pt x="364" y="2030"/>
                    <a:pt x="811" y="2293"/>
                    <a:pt x="1310" y="2293"/>
                  </a:cubicBezTo>
                  <a:cubicBezTo>
                    <a:pt x="1478" y="2293"/>
                    <a:pt x="1652" y="2264"/>
                    <a:pt x="1823" y="2201"/>
                  </a:cubicBezTo>
                  <a:cubicBezTo>
                    <a:pt x="2513" y="1951"/>
                    <a:pt x="2906" y="1284"/>
                    <a:pt x="2692" y="701"/>
                  </a:cubicBezTo>
                  <a:cubicBezTo>
                    <a:pt x="2531" y="264"/>
                    <a:pt x="2084" y="1"/>
                    <a:pt x="15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6" name="Google Shape;3126;p46"/>
            <p:cNvSpPr/>
            <p:nvPr/>
          </p:nvSpPr>
          <p:spPr>
            <a:xfrm>
              <a:off x="7625171" y="3560609"/>
              <a:ext cx="85534" cy="59093"/>
            </a:xfrm>
            <a:custGeom>
              <a:avLst/>
              <a:gdLst/>
              <a:ahLst/>
              <a:cxnLst/>
              <a:rect l="l" t="t" r="r" b="b"/>
              <a:pathLst>
                <a:path w="1501" h="1037" extrusionOk="0">
                  <a:moveTo>
                    <a:pt x="750" y="0"/>
                  </a:moveTo>
                  <a:cubicBezTo>
                    <a:pt x="334" y="0"/>
                    <a:pt x="0" y="226"/>
                    <a:pt x="0" y="512"/>
                  </a:cubicBezTo>
                  <a:cubicBezTo>
                    <a:pt x="0" y="798"/>
                    <a:pt x="334" y="1036"/>
                    <a:pt x="750" y="1036"/>
                  </a:cubicBezTo>
                  <a:cubicBezTo>
                    <a:pt x="1155" y="1036"/>
                    <a:pt x="1500" y="798"/>
                    <a:pt x="1500" y="512"/>
                  </a:cubicBezTo>
                  <a:cubicBezTo>
                    <a:pt x="1500" y="226"/>
                    <a:pt x="1155" y="0"/>
                    <a:pt x="7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7" name="Google Shape;3127;p46"/>
            <p:cNvSpPr/>
            <p:nvPr/>
          </p:nvSpPr>
          <p:spPr>
            <a:xfrm>
              <a:off x="7582546" y="3632354"/>
              <a:ext cx="168163" cy="58752"/>
            </a:xfrm>
            <a:custGeom>
              <a:avLst/>
              <a:gdLst/>
              <a:ahLst/>
              <a:cxnLst/>
              <a:rect l="l" t="t" r="r" b="b"/>
              <a:pathLst>
                <a:path w="2951" h="1031" extrusionOk="0">
                  <a:moveTo>
                    <a:pt x="1557" y="0"/>
                  </a:moveTo>
                  <a:cubicBezTo>
                    <a:pt x="1517" y="0"/>
                    <a:pt x="1474" y="24"/>
                    <a:pt x="1463" y="75"/>
                  </a:cubicBezTo>
                  <a:cubicBezTo>
                    <a:pt x="1403" y="325"/>
                    <a:pt x="1272" y="599"/>
                    <a:pt x="1034" y="718"/>
                  </a:cubicBezTo>
                  <a:cubicBezTo>
                    <a:pt x="945" y="768"/>
                    <a:pt x="852" y="790"/>
                    <a:pt x="763" y="790"/>
                  </a:cubicBezTo>
                  <a:cubicBezTo>
                    <a:pt x="450" y="790"/>
                    <a:pt x="178" y="508"/>
                    <a:pt x="224" y="146"/>
                  </a:cubicBezTo>
                  <a:cubicBezTo>
                    <a:pt x="231" y="90"/>
                    <a:pt x="187" y="60"/>
                    <a:pt x="143" y="60"/>
                  </a:cubicBezTo>
                  <a:cubicBezTo>
                    <a:pt x="103" y="60"/>
                    <a:pt x="63" y="84"/>
                    <a:pt x="58" y="134"/>
                  </a:cubicBezTo>
                  <a:cubicBezTo>
                    <a:pt x="0" y="558"/>
                    <a:pt x="296" y="982"/>
                    <a:pt x="742" y="982"/>
                  </a:cubicBezTo>
                  <a:cubicBezTo>
                    <a:pt x="760" y="982"/>
                    <a:pt x="778" y="981"/>
                    <a:pt x="796" y="980"/>
                  </a:cubicBezTo>
                  <a:cubicBezTo>
                    <a:pt x="1105" y="956"/>
                    <a:pt x="1344" y="742"/>
                    <a:pt x="1486" y="480"/>
                  </a:cubicBezTo>
                  <a:cubicBezTo>
                    <a:pt x="1570" y="765"/>
                    <a:pt x="1808" y="992"/>
                    <a:pt x="2117" y="1027"/>
                  </a:cubicBezTo>
                  <a:cubicBezTo>
                    <a:pt x="2142" y="1030"/>
                    <a:pt x="2166" y="1031"/>
                    <a:pt x="2190" y="1031"/>
                  </a:cubicBezTo>
                  <a:cubicBezTo>
                    <a:pt x="2618" y="1031"/>
                    <a:pt x="2940" y="635"/>
                    <a:pt x="2951" y="218"/>
                  </a:cubicBezTo>
                  <a:cubicBezTo>
                    <a:pt x="2951" y="158"/>
                    <a:pt x="2896" y="124"/>
                    <a:pt x="2847" y="124"/>
                  </a:cubicBezTo>
                  <a:cubicBezTo>
                    <a:pt x="2808" y="124"/>
                    <a:pt x="2772" y="146"/>
                    <a:pt x="2772" y="194"/>
                  </a:cubicBezTo>
                  <a:cubicBezTo>
                    <a:pt x="2772" y="523"/>
                    <a:pt x="2534" y="863"/>
                    <a:pt x="2182" y="863"/>
                  </a:cubicBezTo>
                  <a:cubicBezTo>
                    <a:pt x="2165" y="863"/>
                    <a:pt x="2147" y="862"/>
                    <a:pt x="2129" y="861"/>
                  </a:cubicBezTo>
                  <a:cubicBezTo>
                    <a:pt x="1760" y="825"/>
                    <a:pt x="1570" y="420"/>
                    <a:pt x="1629" y="87"/>
                  </a:cubicBezTo>
                  <a:cubicBezTo>
                    <a:pt x="1642" y="30"/>
                    <a:pt x="1601" y="0"/>
                    <a:pt x="1557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8" name="Google Shape;3128;p46"/>
            <p:cNvSpPr/>
            <p:nvPr/>
          </p:nvSpPr>
          <p:spPr>
            <a:xfrm>
              <a:off x="7437916" y="3809579"/>
              <a:ext cx="230048" cy="126450"/>
            </a:xfrm>
            <a:custGeom>
              <a:avLst/>
              <a:gdLst/>
              <a:ahLst/>
              <a:cxnLst/>
              <a:rect l="l" t="t" r="r" b="b"/>
              <a:pathLst>
                <a:path w="4037" h="2219" extrusionOk="0">
                  <a:moveTo>
                    <a:pt x="595" y="1"/>
                  </a:moveTo>
                  <a:lnTo>
                    <a:pt x="595" y="1"/>
                  </a:lnTo>
                  <a:cubicBezTo>
                    <a:pt x="0" y="1525"/>
                    <a:pt x="976" y="1942"/>
                    <a:pt x="1524" y="2108"/>
                  </a:cubicBezTo>
                  <a:cubicBezTo>
                    <a:pt x="1772" y="2185"/>
                    <a:pt x="1999" y="2219"/>
                    <a:pt x="2204" y="2219"/>
                  </a:cubicBezTo>
                  <a:cubicBezTo>
                    <a:pt x="3585" y="2219"/>
                    <a:pt x="4036" y="703"/>
                    <a:pt x="4036" y="703"/>
                  </a:cubicBezTo>
                  <a:lnTo>
                    <a:pt x="4036" y="703"/>
                  </a:lnTo>
                  <a:cubicBezTo>
                    <a:pt x="4006" y="704"/>
                    <a:pt x="3976" y="704"/>
                    <a:pt x="3946" y="704"/>
                  </a:cubicBezTo>
                  <a:cubicBezTo>
                    <a:pt x="2117" y="704"/>
                    <a:pt x="596" y="1"/>
                    <a:pt x="59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9" name="Google Shape;3129;p46"/>
            <p:cNvSpPr/>
            <p:nvPr/>
          </p:nvSpPr>
          <p:spPr>
            <a:xfrm>
              <a:off x="7668594" y="3809579"/>
              <a:ext cx="229365" cy="126450"/>
            </a:xfrm>
            <a:custGeom>
              <a:avLst/>
              <a:gdLst/>
              <a:ahLst/>
              <a:cxnLst/>
              <a:rect l="l" t="t" r="r" b="b"/>
              <a:pathLst>
                <a:path w="4025" h="2219" extrusionOk="0">
                  <a:moveTo>
                    <a:pt x="3441" y="1"/>
                  </a:moveTo>
                  <a:cubicBezTo>
                    <a:pt x="3441" y="1"/>
                    <a:pt x="1908" y="704"/>
                    <a:pt x="90" y="704"/>
                  </a:cubicBezTo>
                  <a:cubicBezTo>
                    <a:pt x="60" y="704"/>
                    <a:pt x="30" y="704"/>
                    <a:pt x="0" y="703"/>
                  </a:cubicBezTo>
                  <a:lnTo>
                    <a:pt x="0" y="703"/>
                  </a:lnTo>
                  <a:cubicBezTo>
                    <a:pt x="0" y="703"/>
                    <a:pt x="442" y="2219"/>
                    <a:pt x="1821" y="2219"/>
                  </a:cubicBezTo>
                  <a:cubicBezTo>
                    <a:pt x="2026" y="2219"/>
                    <a:pt x="2252" y="2185"/>
                    <a:pt x="2501" y="2108"/>
                  </a:cubicBezTo>
                  <a:cubicBezTo>
                    <a:pt x="3060" y="1942"/>
                    <a:pt x="4025" y="1525"/>
                    <a:pt x="344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0" name="Google Shape;3130;p46"/>
            <p:cNvSpPr/>
            <p:nvPr/>
          </p:nvSpPr>
          <p:spPr>
            <a:xfrm>
              <a:off x="7487437" y="2665649"/>
              <a:ext cx="348805" cy="494687"/>
            </a:xfrm>
            <a:custGeom>
              <a:avLst/>
              <a:gdLst/>
              <a:ahLst/>
              <a:cxnLst/>
              <a:rect l="l" t="t" r="r" b="b"/>
              <a:pathLst>
                <a:path w="6121" h="8681" extrusionOk="0">
                  <a:moveTo>
                    <a:pt x="3060" y="1"/>
                  </a:moveTo>
                  <a:lnTo>
                    <a:pt x="0" y="8681"/>
                  </a:lnTo>
                  <a:lnTo>
                    <a:pt x="6120" y="8681"/>
                  </a:lnTo>
                  <a:lnTo>
                    <a:pt x="306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1" name="Google Shape;3131;p46"/>
            <p:cNvSpPr/>
            <p:nvPr/>
          </p:nvSpPr>
          <p:spPr>
            <a:xfrm>
              <a:off x="7597989" y="2791189"/>
              <a:ext cx="127646" cy="49577"/>
            </a:xfrm>
            <a:custGeom>
              <a:avLst/>
              <a:gdLst/>
              <a:ahLst/>
              <a:cxnLst/>
              <a:rect l="l" t="t" r="r" b="b"/>
              <a:pathLst>
                <a:path w="2240" h="870" extrusionOk="0">
                  <a:moveTo>
                    <a:pt x="311" y="1"/>
                  </a:moveTo>
                  <a:lnTo>
                    <a:pt x="1" y="870"/>
                  </a:lnTo>
                  <a:lnTo>
                    <a:pt x="2239" y="870"/>
                  </a:lnTo>
                  <a:lnTo>
                    <a:pt x="1930" y="1"/>
                  </a:lnTo>
                  <a:close/>
                </a:path>
              </a:pathLst>
            </a:custGeom>
            <a:solidFill>
              <a:srgbClr val="F9C0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2" name="Google Shape;3132;p46"/>
            <p:cNvSpPr/>
            <p:nvPr/>
          </p:nvSpPr>
          <p:spPr>
            <a:xfrm>
              <a:off x="7548468" y="2907211"/>
              <a:ext cx="226686" cy="74707"/>
            </a:xfrm>
            <a:custGeom>
              <a:avLst/>
              <a:gdLst/>
              <a:ahLst/>
              <a:cxnLst/>
              <a:rect l="l" t="t" r="r" b="b"/>
              <a:pathLst>
                <a:path w="3978" h="1311" extrusionOk="0">
                  <a:moveTo>
                    <a:pt x="465" y="1"/>
                  </a:moveTo>
                  <a:lnTo>
                    <a:pt x="1" y="1310"/>
                  </a:lnTo>
                  <a:lnTo>
                    <a:pt x="3978" y="1310"/>
                  </a:lnTo>
                  <a:lnTo>
                    <a:pt x="351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3" name="Google Shape;3133;p46"/>
            <p:cNvSpPr/>
            <p:nvPr/>
          </p:nvSpPr>
          <p:spPr>
            <a:xfrm>
              <a:off x="7503735" y="3048365"/>
              <a:ext cx="316210" cy="61772"/>
            </a:xfrm>
            <a:custGeom>
              <a:avLst/>
              <a:gdLst/>
              <a:ahLst/>
              <a:cxnLst/>
              <a:rect l="l" t="t" r="r" b="b"/>
              <a:pathLst>
                <a:path w="5549" h="1084" extrusionOk="0">
                  <a:moveTo>
                    <a:pt x="381" y="0"/>
                  </a:moveTo>
                  <a:lnTo>
                    <a:pt x="0" y="1084"/>
                  </a:lnTo>
                  <a:lnTo>
                    <a:pt x="5548" y="1084"/>
                  </a:lnTo>
                  <a:lnTo>
                    <a:pt x="51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4" name="Google Shape;3134;p46"/>
            <p:cNvSpPr/>
            <p:nvPr/>
          </p:nvSpPr>
          <p:spPr>
            <a:xfrm>
              <a:off x="3450243" y="2430564"/>
              <a:ext cx="235747" cy="224749"/>
            </a:xfrm>
            <a:custGeom>
              <a:avLst/>
              <a:gdLst/>
              <a:ahLst/>
              <a:cxnLst/>
              <a:rect l="l" t="t" r="r" b="b"/>
              <a:pathLst>
                <a:path w="4137" h="3944" extrusionOk="0">
                  <a:moveTo>
                    <a:pt x="2960" y="0"/>
                  </a:moveTo>
                  <a:cubicBezTo>
                    <a:pt x="2946" y="0"/>
                    <a:pt x="2932" y="1"/>
                    <a:pt x="2917" y="2"/>
                  </a:cubicBezTo>
                  <a:cubicBezTo>
                    <a:pt x="2096" y="62"/>
                    <a:pt x="2310" y="1026"/>
                    <a:pt x="2381" y="1395"/>
                  </a:cubicBezTo>
                  <a:cubicBezTo>
                    <a:pt x="2215" y="1146"/>
                    <a:pt x="1856" y="711"/>
                    <a:pt x="1442" y="711"/>
                  </a:cubicBezTo>
                  <a:cubicBezTo>
                    <a:pt x="1322" y="711"/>
                    <a:pt x="1198" y="747"/>
                    <a:pt x="1072" y="836"/>
                  </a:cubicBezTo>
                  <a:cubicBezTo>
                    <a:pt x="0" y="1609"/>
                    <a:pt x="3358" y="3943"/>
                    <a:pt x="3358" y="3943"/>
                  </a:cubicBezTo>
                  <a:cubicBezTo>
                    <a:pt x="3358" y="3943"/>
                    <a:pt x="4137" y="0"/>
                    <a:pt x="29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5" name="Google Shape;3135;p46"/>
            <p:cNvSpPr/>
            <p:nvPr/>
          </p:nvSpPr>
          <p:spPr>
            <a:xfrm>
              <a:off x="8179357" y="2718354"/>
              <a:ext cx="208052" cy="203550"/>
            </a:xfrm>
            <a:custGeom>
              <a:avLst/>
              <a:gdLst/>
              <a:ahLst/>
              <a:cxnLst/>
              <a:rect l="l" t="t" r="r" b="b"/>
              <a:pathLst>
                <a:path w="3651" h="3572" extrusionOk="0">
                  <a:moveTo>
                    <a:pt x="1058" y="1"/>
                  </a:moveTo>
                  <a:cubicBezTo>
                    <a:pt x="0" y="1"/>
                    <a:pt x="448" y="3571"/>
                    <a:pt x="448" y="3571"/>
                  </a:cubicBezTo>
                  <a:cubicBezTo>
                    <a:pt x="448" y="3571"/>
                    <a:pt x="3651" y="1619"/>
                    <a:pt x="2817" y="833"/>
                  </a:cubicBezTo>
                  <a:cubicBezTo>
                    <a:pt x="2682" y="707"/>
                    <a:pt x="2550" y="657"/>
                    <a:pt x="2424" y="657"/>
                  </a:cubicBezTo>
                  <a:cubicBezTo>
                    <a:pt x="2036" y="657"/>
                    <a:pt x="1708" y="1129"/>
                    <a:pt x="1555" y="1345"/>
                  </a:cubicBezTo>
                  <a:cubicBezTo>
                    <a:pt x="1626" y="1000"/>
                    <a:pt x="1769" y="142"/>
                    <a:pt x="1162" y="11"/>
                  </a:cubicBezTo>
                  <a:cubicBezTo>
                    <a:pt x="1126" y="4"/>
                    <a:pt x="1091" y="1"/>
                    <a:pt x="10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6" name="Google Shape;3136;p46"/>
            <p:cNvSpPr/>
            <p:nvPr/>
          </p:nvSpPr>
          <p:spPr>
            <a:xfrm>
              <a:off x="7364308" y="2611726"/>
              <a:ext cx="164032" cy="150208"/>
            </a:xfrm>
            <a:custGeom>
              <a:avLst/>
              <a:gdLst/>
              <a:ahLst/>
              <a:cxnLst/>
              <a:rect l="l" t="t" r="r" b="b"/>
              <a:pathLst>
                <a:path w="3954" h="3621" extrusionOk="0">
                  <a:moveTo>
                    <a:pt x="2796" y="1"/>
                  </a:moveTo>
                  <a:cubicBezTo>
                    <a:pt x="2062" y="1"/>
                    <a:pt x="2192" y="884"/>
                    <a:pt x="2227" y="1227"/>
                  </a:cubicBezTo>
                  <a:cubicBezTo>
                    <a:pt x="2080" y="972"/>
                    <a:pt x="1730" y="432"/>
                    <a:pt x="1311" y="432"/>
                  </a:cubicBezTo>
                  <a:cubicBezTo>
                    <a:pt x="1222" y="432"/>
                    <a:pt x="1130" y="457"/>
                    <a:pt x="1037" y="513"/>
                  </a:cubicBezTo>
                  <a:cubicBezTo>
                    <a:pt x="1" y="1132"/>
                    <a:pt x="2918" y="3620"/>
                    <a:pt x="2918" y="3620"/>
                  </a:cubicBezTo>
                  <a:cubicBezTo>
                    <a:pt x="2918" y="3620"/>
                    <a:pt x="3954" y="13"/>
                    <a:pt x="2811" y="1"/>
                  </a:cubicBezTo>
                  <a:cubicBezTo>
                    <a:pt x="2806" y="1"/>
                    <a:pt x="2801" y="1"/>
                    <a:pt x="27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1" name="Google Shape;3141;p47"/>
          <p:cNvSpPr txBox="1">
            <a:spLocks noGrp="1"/>
          </p:cNvSpPr>
          <p:nvPr>
            <p:ph type="ctrTitle"/>
          </p:nvPr>
        </p:nvSpPr>
        <p:spPr>
          <a:xfrm>
            <a:off x="3633748" y="843750"/>
            <a:ext cx="2544500" cy="59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F Hekaya Light" panose="00000A00000000000000" pitchFamily="50" charset="-78"/>
                <a:cs typeface="FF Hekaya Light" panose="00000A00000000000000" pitchFamily="50" charset="-78"/>
              </a:rPr>
              <a:t>أنا أستطيع</a:t>
            </a:r>
            <a:endParaRPr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F Hekaya Light" panose="00000A00000000000000" pitchFamily="50" charset="-78"/>
              <a:cs typeface="FF Hekaya Light" panose="00000A00000000000000" pitchFamily="50" charset="-78"/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DD27678F-0E19-4576-B992-00EC3A52FCD8}"/>
              </a:ext>
            </a:extLst>
          </p:cNvPr>
          <p:cNvSpPr txBox="1"/>
          <p:nvPr/>
        </p:nvSpPr>
        <p:spPr>
          <a:xfrm>
            <a:off x="-333828" y="1654629"/>
            <a:ext cx="873759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800" dirty="0">
                <a:solidFill>
                  <a:schemeClr val="tx1">
                    <a:lumMod val="60000"/>
                    <a:lumOff val="40000"/>
                  </a:schemeClr>
                </a:solidFill>
                <a:latin typeface="FF Yaseer" panose="00000500000000000000" pitchFamily="50" charset="-78"/>
                <a:cs typeface="FF Yaseer" panose="00000500000000000000" pitchFamily="50" charset="-78"/>
              </a:rPr>
              <a:t>🔅 </a:t>
            </a:r>
            <a:r>
              <a:rPr lang="ar-OM" sz="2800" dirty="0">
                <a:solidFill>
                  <a:schemeClr val="accent5">
                    <a:lumMod val="50000"/>
                  </a:schemeClr>
                </a:solidFill>
                <a:latin typeface="FF Yaseer" panose="00000500000000000000" pitchFamily="50" charset="-78"/>
                <a:cs typeface="FF Yaseer" panose="00000500000000000000" pitchFamily="50" charset="-78"/>
              </a:rPr>
              <a:t>أستطيع أن أحدد بعض العلاقات بين الزوايا الناتجـــــــــة </a:t>
            </a:r>
          </a:p>
          <a:p>
            <a:pPr algn="r"/>
            <a:r>
              <a:rPr lang="ar-OM" sz="2800" dirty="0">
                <a:solidFill>
                  <a:schemeClr val="accent5">
                    <a:lumMod val="50000"/>
                  </a:schemeClr>
                </a:solidFill>
                <a:latin typeface="FF Yaseer" panose="00000500000000000000" pitchFamily="50" charset="-78"/>
                <a:cs typeface="FF Yaseer" panose="00000500000000000000" pitchFamily="50" charset="-78"/>
              </a:rPr>
              <a:t>من تقاطع الخطوط.</a:t>
            </a:r>
          </a:p>
          <a:p>
            <a:pPr algn="r"/>
            <a:endParaRPr lang="ar-OM" sz="2800" dirty="0">
              <a:solidFill>
                <a:schemeClr val="accent5">
                  <a:lumMod val="50000"/>
                </a:schemeClr>
              </a:solidFill>
              <a:latin typeface="FF Yaseer" panose="00000500000000000000" pitchFamily="50" charset="-78"/>
              <a:cs typeface="FF Yaseer" panose="00000500000000000000" pitchFamily="50" charset="-78"/>
            </a:endParaRPr>
          </a:p>
          <a:p>
            <a:pPr algn="r"/>
            <a:r>
              <a:rPr lang="ar-OM" sz="2800" dirty="0">
                <a:solidFill>
                  <a:schemeClr val="tx1">
                    <a:lumMod val="60000"/>
                    <a:lumOff val="40000"/>
                  </a:schemeClr>
                </a:solidFill>
                <a:latin typeface="FF Yaseer" panose="00000500000000000000" pitchFamily="50" charset="-78"/>
                <a:cs typeface="FF Yaseer" panose="00000500000000000000" pitchFamily="50" charset="-78"/>
              </a:rPr>
              <a:t>🔅 </a:t>
            </a:r>
            <a:r>
              <a:rPr lang="ar-OM" sz="2800" dirty="0">
                <a:solidFill>
                  <a:schemeClr val="accent5">
                    <a:lumMod val="50000"/>
                  </a:schemeClr>
                </a:solidFill>
                <a:latin typeface="FF Yaseer" panose="00000500000000000000" pitchFamily="50" charset="-78"/>
                <a:cs typeface="FF Yaseer" panose="00000500000000000000" pitchFamily="50" charset="-78"/>
              </a:rPr>
              <a:t>أستطيع أن أحسب الزوايا المجهولة باستدلال خـــواص</a:t>
            </a:r>
          </a:p>
          <a:p>
            <a:pPr algn="r"/>
            <a:r>
              <a:rPr lang="ar-OM" sz="2800" dirty="0">
                <a:solidFill>
                  <a:schemeClr val="accent5">
                    <a:lumMod val="50000"/>
                  </a:schemeClr>
                </a:solidFill>
                <a:latin typeface="FF Yaseer" panose="00000500000000000000" pitchFamily="50" charset="-78"/>
                <a:cs typeface="FF Yaseer" panose="00000500000000000000" pitchFamily="50" charset="-78"/>
              </a:rPr>
              <a:t> الزوايا والأضلاع متساوية الأطول وأن أشرح الاستـــــــــدلال .</a:t>
            </a:r>
            <a:endParaRPr lang="en-US" sz="2800" dirty="0">
              <a:solidFill>
                <a:schemeClr val="accent5">
                  <a:lumMod val="50000"/>
                </a:schemeClr>
              </a:solidFill>
              <a:latin typeface="FF Yaseer" panose="00000500000000000000" pitchFamily="50" charset="-78"/>
              <a:cs typeface="FF Yaseer" panose="00000500000000000000" pitchFamily="50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Shape 3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8" name="Google Shape;3148;p48"/>
          <p:cNvSpPr txBox="1"/>
          <p:nvPr/>
        </p:nvSpPr>
        <p:spPr>
          <a:xfrm>
            <a:off x="938250" y="1628389"/>
            <a:ext cx="2996115" cy="4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7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tim"/>
                <a:ea typeface="Itim"/>
                <a:cs typeface="Itim"/>
                <a:sym typeface="Itim"/>
              </a:rPr>
              <a:t>الزوايا المُتقابلة بالرأس</a:t>
            </a:r>
            <a:endParaRPr sz="27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tim"/>
              <a:ea typeface="Itim"/>
              <a:cs typeface="Itim"/>
              <a:sym typeface="Itim"/>
            </a:endParaRPr>
          </a:p>
        </p:txBody>
      </p:sp>
      <p:sp>
        <p:nvSpPr>
          <p:cNvPr id="3194" name="Google Shape;3194;p48"/>
          <p:cNvSpPr/>
          <p:nvPr/>
        </p:nvSpPr>
        <p:spPr>
          <a:xfrm>
            <a:off x="5439857" y="2159958"/>
            <a:ext cx="210828" cy="200937"/>
          </a:xfrm>
          <a:custGeom>
            <a:avLst/>
            <a:gdLst/>
            <a:ahLst/>
            <a:cxnLst/>
            <a:rect l="l" t="t" r="r" b="b"/>
            <a:pathLst>
              <a:path w="2025" h="1930" extrusionOk="0">
                <a:moveTo>
                  <a:pt x="1012" y="1"/>
                </a:moveTo>
                <a:lnTo>
                  <a:pt x="727" y="667"/>
                </a:lnTo>
                <a:lnTo>
                  <a:pt x="0" y="739"/>
                </a:lnTo>
                <a:lnTo>
                  <a:pt x="548" y="1227"/>
                </a:lnTo>
                <a:lnTo>
                  <a:pt x="393" y="1929"/>
                </a:lnTo>
                <a:lnTo>
                  <a:pt x="1012" y="1560"/>
                </a:lnTo>
                <a:lnTo>
                  <a:pt x="1643" y="1929"/>
                </a:lnTo>
                <a:lnTo>
                  <a:pt x="1643" y="1929"/>
                </a:lnTo>
                <a:lnTo>
                  <a:pt x="1489" y="1227"/>
                </a:lnTo>
                <a:lnTo>
                  <a:pt x="2024" y="739"/>
                </a:lnTo>
                <a:lnTo>
                  <a:pt x="1310" y="667"/>
                </a:lnTo>
                <a:lnTo>
                  <a:pt x="101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5" name="Google Shape;3195;p48"/>
          <p:cNvSpPr/>
          <p:nvPr/>
        </p:nvSpPr>
        <p:spPr>
          <a:xfrm>
            <a:off x="5363021" y="2671886"/>
            <a:ext cx="125247" cy="119105"/>
          </a:xfrm>
          <a:custGeom>
            <a:avLst/>
            <a:gdLst/>
            <a:ahLst/>
            <a:cxnLst/>
            <a:rect l="l" t="t" r="r" b="b"/>
            <a:pathLst>
              <a:path w="1203" h="1144" extrusionOk="0">
                <a:moveTo>
                  <a:pt x="595" y="1"/>
                </a:moveTo>
                <a:lnTo>
                  <a:pt x="429" y="394"/>
                </a:lnTo>
                <a:lnTo>
                  <a:pt x="0" y="429"/>
                </a:lnTo>
                <a:lnTo>
                  <a:pt x="322" y="715"/>
                </a:lnTo>
                <a:lnTo>
                  <a:pt x="226" y="1144"/>
                </a:lnTo>
                <a:lnTo>
                  <a:pt x="595" y="918"/>
                </a:lnTo>
                <a:lnTo>
                  <a:pt x="976" y="1144"/>
                </a:lnTo>
                <a:lnTo>
                  <a:pt x="881" y="715"/>
                </a:lnTo>
                <a:lnTo>
                  <a:pt x="1203" y="429"/>
                </a:lnTo>
                <a:lnTo>
                  <a:pt x="774" y="394"/>
                </a:lnTo>
                <a:lnTo>
                  <a:pt x="595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6" name="Google Shape;3196;p48"/>
          <p:cNvSpPr/>
          <p:nvPr/>
        </p:nvSpPr>
        <p:spPr>
          <a:xfrm>
            <a:off x="3981642" y="1702730"/>
            <a:ext cx="298842" cy="306866"/>
          </a:xfrm>
          <a:custGeom>
            <a:avLst/>
            <a:gdLst/>
            <a:ahLst/>
            <a:cxnLst/>
            <a:rect l="l" t="t" r="r" b="b"/>
            <a:pathLst>
              <a:path w="1573" h="1203" extrusionOk="0">
                <a:moveTo>
                  <a:pt x="405" y="0"/>
                </a:moveTo>
                <a:cubicBezTo>
                  <a:pt x="96" y="0"/>
                  <a:pt x="1" y="310"/>
                  <a:pt x="84" y="536"/>
                </a:cubicBezTo>
                <a:cubicBezTo>
                  <a:pt x="179" y="774"/>
                  <a:pt x="643" y="1131"/>
                  <a:pt x="786" y="1203"/>
                </a:cubicBezTo>
                <a:cubicBezTo>
                  <a:pt x="929" y="1131"/>
                  <a:pt x="1394" y="774"/>
                  <a:pt x="1477" y="536"/>
                </a:cubicBezTo>
                <a:cubicBezTo>
                  <a:pt x="1572" y="310"/>
                  <a:pt x="1465" y="0"/>
                  <a:pt x="1155" y="0"/>
                </a:cubicBezTo>
                <a:cubicBezTo>
                  <a:pt x="846" y="0"/>
                  <a:pt x="786" y="298"/>
                  <a:pt x="786" y="298"/>
                </a:cubicBezTo>
                <a:cubicBezTo>
                  <a:pt x="786" y="298"/>
                  <a:pt x="715" y="0"/>
                  <a:pt x="40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7" name="Google Shape;3197;p48"/>
          <p:cNvSpPr/>
          <p:nvPr/>
        </p:nvSpPr>
        <p:spPr>
          <a:xfrm>
            <a:off x="4846097" y="2634717"/>
            <a:ext cx="73191" cy="57158"/>
          </a:xfrm>
          <a:custGeom>
            <a:avLst/>
            <a:gdLst/>
            <a:ahLst/>
            <a:cxnLst/>
            <a:rect l="l" t="t" r="r" b="b"/>
            <a:pathLst>
              <a:path w="703" h="549" extrusionOk="0">
                <a:moveTo>
                  <a:pt x="345" y="1"/>
                </a:moveTo>
                <a:cubicBezTo>
                  <a:pt x="0" y="1"/>
                  <a:pt x="0" y="548"/>
                  <a:pt x="345" y="548"/>
                </a:cubicBezTo>
                <a:cubicBezTo>
                  <a:pt x="703" y="548"/>
                  <a:pt x="703" y="1"/>
                  <a:pt x="345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8" name="Google Shape;3198;p48"/>
          <p:cNvSpPr/>
          <p:nvPr/>
        </p:nvSpPr>
        <p:spPr>
          <a:xfrm>
            <a:off x="8398970" y="1060258"/>
            <a:ext cx="210828" cy="200937"/>
          </a:xfrm>
          <a:custGeom>
            <a:avLst/>
            <a:gdLst/>
            <a:ahLst/>
            <a:cxnLst/>
            <a:rect l="l" t="t" r="r" b="b"/>
            <a:pathLst>
              <a:path w="2025" h="1930" extrusionOk="0">
                <a:moveTo>
                  <a:pt x="1012" y="1"/>
                </a:moveTo>
                <a:lnTo>
                  <a:pt x="727" y="667"/>
                </a:lnTo>
                <a:lnTo>
                  <a:pt x="0" y="739"/>
                </a:lnTo>
                <a:lnTo>
                  <a:pt x="548" y="1227"/>
                </a:lnTo>
                <a:lnTo>
                  <a:pt x="393" y="1929"/>
                </a:lnTo>
                <a:lnTo>
                  <a:pt x="1012" y="1560"/>
                </a:lnTo>
                <a:lnTo>
                  <a:pt x="1643" y="1929"/>
                </a:lnTo>
                <a:lnTo>
                  <a:pt x="1643" y="1929"/>
                </a:lnTo>
                <a:lnTo>
                  <a:pt x="1489" y="1227"/>
                </a:lnTo>
                <a:lnTo>
                  <a:pt x="2024" y="739"/>
                </a:lnTo>
                <a:lnTo>
                  <a:pt x="1310" y="667"/>
                </a:lnTo>
                <a:lnTo>
                  <a:pt x="1012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9" name="Google Shape;3199;p48"/>
          <p:cNvSpPr/>
          <p:nvPr/>
        </p:nvSpPr>
        <p:spPr>
          <a:xfrm>
            <a:off x="8762784" y="1796611"/>
            <a:ext cx="125247" cy="119105"/>
          </a:xfrm>
          <a:custGeom>
            <a:avLst/>
            <a:gdLst/>
            <a:ahLst/>
            <a:cxnLst/>
            <a:rect l="l" t="t" r="r" b="b"/>
            <a:pathLst>
              <a:path w="1203" h="1144" extrusionOk="0">
                <a:moveTo>
                  <a:pt x="595" y="1"/>
                </a:moveTo>
                <a:lnTo>
                  <a:pt x="429" y="394"/>
                </a:lnTo>
                <a:lnTo>
                  <a:pt x="0" y="429"/>
                </a:lnTo>
                <a:lnTo>
                  <a:pt x="322" y="715"/>
                </a:lnTo>
                <a:lnTo>
                  <a:pt x="226" y="1144"/>
                </a:lnTo>
                <a:lnTo>
                  <a:pt x="595" y="918"/>
                </a:lnTo>
                <a:lnTo>
                  <a:pt x="976" y="1144"/>
                </a:lnTo>
                <a:lnTo>
                  <a:pt x="881" y="715"/>
                </a:lnTo>
                <a:lnTo>
                  <a:pt x="1203" y="429"/>
                </a:lnTo>
                <a:lnTo>
                  <a:pt x="774" y="394"/>
                </a:lnTo>
                <a:lnTo>
                  <a:pt x="595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0" name="Google Shape;3200;p48"/>
          <p:cNvSpPr/>
          <p:nvPr/>
        </p:nvSpPr>
        <p:spPr>
          <a:xfrm>
            <a:off x="8299870" y="2362400"/>
            <a:ext cx="163769" cy="125247"/>
          </a:xfrm>
          <a:custGeom>
            <a:avLst/>
            <a:gdLst/>
            <a:ahLst/>
            <a:cxnLst/>
            <a:rect l="l" t="t" r="r" b="b"/>
            <a:pathLst>
              <a:path w="1573" h="1203" extrusionOk="0">
                <a:moveTo>
                  <a:pt x="405" y="0"/>
                </a:moveTo>
                <a:cubicBezTo>
                  <a:pt x="96" y="0"/>
                  <a:pt x="1" y="310"/>
                  <a:pt x="84" y="536"/>
                </a:cubicBezTo>
                <a:cubicBezTo>
                  <a:pt x="179" y="774"/>
                  <a:pt x="643" y="1131"/>
                  <a:pt x="786" y="1203"/>
                </a:cubicBezTo>
                <a:cubicBezTo>
                  <a:pt x="929" y="1131"/>
                  <a:pt x="1394" y="774"/>
                  <a:pt x="1477" y="536"/>
                </a:cubicBezTo>
                <a:cubicBezTo>
                  <a:pt x="1572" y="310"/>
                  <a:pt x="1465" y="0"/>
                  <a:pt x="1155" y="0"/>
                </a:cubicBezTo>
                <a:cubicBezTo>
                  <a:pt x="846" y="0"/>
                  <a:pt x="786" y="298"/>
                  <a:pt x="786" y="298"/>
                </a:cubicBezTo>
                <a:cubicBezTo>
                  <a:pt x="786" y="298"/>
                  <a:pt x="715" y="0"/>
                  <a:pt x="40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1" name="Google Shape;3201;p48"/>
          <p:cNvSpPr/>
          <p:nvPr/>
        </p:nvSpPr>
        <p:spPr>
          <a:xfrm>
            <a:off x="8132559" y="1762392"/>
            <a:ext cx="73191" cy="57158"/>
          </a:xfrm>
          <a:custGeom>
            <a:avLst/>
            <a:gdLst/>
            <a:ahLst/>
            <a:cxnLst/>
            <a:rect l="l" t="t" r="r" b="b"/>
            <a:pathLst>
              <a:path w="703" h="549" extrusionOk="0">
                <a:moveTo>
                  <a:pt x="345" y="1"/>
                </a:moveTo>
                <a:cubicBezTo>
                  <a:pt x="0" y="1"/>
                  <a:pt x="0" y="548"/>
                  <a:pt x="345" y="548"/>
                </a:cubicBezTo>
                <a:cubicBezTo>
                  <a:pt x="703" y="548"/>
                  <a:pt x="703" y="1"/>
                  <a:pt x="34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2" name="Google Shape;3202;p48"/>
          <p:cNvSpPr/>
          <p:nvPr/>
        </p:nvSpPr>
        <p:spPr>
          <a:xfrm>
            <a:off x="5515271" y="3299736"/>
            <a:ext cx="125247" cy="119105"/>
          </a:xfrm>
          <a:custGeom>
            <a:avLst/>
            <a:gdLst/>
            <a:ahLst/>
            <a:cxnLst/>
            <a:rect l="l" t="t" r="r" b="b"/>
            <a:pathLst>
              <a:path w="1203" h="1144" extrusionOk="0">
                <a:moveTo>
                  <a:pt x="595" y="1"/>
                </a:moveTo>
                <a:lnTo>
                  <a:pt x="429" y="394"/>
                </a:lnTo>
                <a:lnTo>
                  <a:pt x="0" y="429"/>
                </a:lnTo>
                <a:lnTo>
                  <a:pt x="322" y="715"/>
                </a:lnTo>
                <a:lnTo>
                  <a:pt x="226" y="1144"/>
                </a:lnTo>
                <a:lnTo>
                  <a:pt x="595" y="918"/>
                </a:lnTo>
                <a:lnTo>
                  <a:pt x="976" y="1144"/>
                </a:lnTo>
                <a:lnTo>
                  <a:pt x="881" y="715"/>
                </a:lnTo>
                <a:lnTo>
                  <a:pt x="1203" y="429"/>
                </a:lnTo>
                <a:lnTo>
                  <a:pt x="774" y="394"/>
                </a:lnTo>
                <a:lnTo>
                  <a:pt x="595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3" name="Google Shape;3203;p48"/>
          <p:cNvSpPr/>
          <p:nvPr/>
        </p:nvSpPr>
        <p:spPr>
          <a:xfrm>
            <a:off x="8059359" y="2619192"/>
            <a:ext cx="73191" cy="57158"/>
          </a:xfrm>
          <a:custGeom>
            <a:avLst/>
            <a:gdLst/>
            <a:ahLst/>
            <a:cxnLst/>
            <a:rect l="l" t="t" r="r" b="b"/>
            <a:pathLst>
              <a:path w="703" h="549" extrusionOk="0">
                <a:moveTo>
                  <a:pt x="345" y="1"/>
                </a:moveTo>
                <a:cubicBezTo>
                  <a:pt x="0" y="1"/>
                  <a:pt x="0" y="548"/>
                  <a:pt x="345" y="548"/>
                </a:cubicBezTo>
                <a:cubicBezTo>
                  <a:pt x="703" y="548"/>
                  <a:pt x="703" y="1"/>
                  <a:pt x="34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4" name="Google Shape;3204;p48"/>
          <p:cNvSpPr/>
          <p:nvPr/>
        </p:nvSpPr>
        <p:spPr>
          <a:xfrm>
            <a:off x="5353727" y="1037370"/>
            <a:ext cx="257579" cy="196949"/>
          </a:xfrm>
          <a:custGeom>
            <a:avLst/>
            <a:gdLst/>
            <a:ahLst/>
            <a:cxnLst/>
            <a:rect l="l" t="t" r="r" b="b"/>
            <a:pathLst>
              <a:path w="1573" h="1203" extrusionOk="0">
                <a:moveTo>
                  <a:pt x="405" y="0"/>
                </a:moveTo>
                <a:cubicBezTo>
                  <a:pt x="96" y="0"/>
                  <a:pt x="1" y="310"/>
                  <a:pt x="84" y="536"/>
                </a:cubicBezTo>
                <a:cubicBezTo>
                  <a:pt x="179" y="774"/>
                  <a:pt x="643" y="1131"/>
                  <a:pt x="786" y="1203"/>
                </a:cubicBezTo>
                <a:cubicBezTo>
                  <a:pt x="929" y="1131"/>
                  <a:pt x="1394" y="774"/>
                  <a:pt x="1477" y="536"/>
                </a:cubicBezTo>
                <a:cubicBezTo>
                  <a:pt x="1572" y="310"/>
                  <a:pt x="1465" y="0"/>
                  <a:pt x="1155" y="0"/>
                </a:cubicBezTo>
                <a:cubicBezTo>
                  <a:pt x="846" y="0"/>
                  <a:pt x="786" y="298"/>
                  <a:pt x="786" y="298"/>
                </a:cubicBezTo>
                <a:cubicBezTo>
                  <a:pt x="786" y="298"/>
                  <a:pt x="715" y="0"/>
                  <a:pt x="40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210" name="Google Shape;3210;p48"/>
          <p:cNvGrpSpPr/>
          <p:nvPr/>
        </p:nvGrpSpPr>
        <p:grpSpPr>
          <a:xfrm flipH="1">
            <a:off x="5185410" y="4551407"/>
            <a:ext cx="594212" cy="317507"/>
            <a:chOff x="9824850" y="2762525"/>
            <a:chExt cx="1264550" cy="675690"/>
          </a:xfrm>
        </p:grpSpPr>
        <p:sp>
          <p:nvSpPr>
            <p:cNvPr id="3211" name="Google Shape;3211;p48"/>
            <p:cNvSpPr/>
            <p:nvPr/>
          </p:nvSpPr>
          <p:spPr>
            <a:xfrm>
              <a:off x="9824850" y="2762525"/>
              <a:ext cx="1264550" cy="675690"/>
            </a:xfrm>
            <a:custGeom>
              <a:avLst/>
              <a:gdLst/>
              <a:ahLst/>
              <a:cxnLst/>
              <a:rect l="l" t="t" r="r" b="b"/>
              <a:pathLst>
                <a:path w="12146" h="6490" extrusionOk="0">
                  <a:moveTo>
                    <a:pt x="4823" y="1"/>
                  </a:moveTo>
                  <a:cubicBezTo>
                    <a:pt x="3513" y="1"/>
                    <a:pt x="2442" y="1025"/>
                    <a:pt x="2370" y="2310"/>
                  </a:cubicBezTo>
                  <a:cubicBezTo>
                    <a:pt x="2275" y="2299"/>
                    <a:pt x="2192" y="2299"/>
                    <a:pt x="2096" y="2299"/>
                  </a:cubicBezTo>
                  <a:cubicBezTo>
                    <a:pt x="941" y="2299"/>
                    <a:pt x="1" y="3227"/>
                    <a:pt x="1" y="4394"/>
                  </a:cubicBezTo>
                  <a:cubicBezTo>
                    <a:pt x="1" y="5489"/>
                    <a:pt x="846" y="6382"/>
                    <a:pt x="1918" y="6478"/>
                  </a:cubicBezTo>
                  <a:lnTo>
                    <a:pt x="1953" y="6478"/>
                  </a:lnTo>
                  <a:cubicBezTo>
                    <a:pt x="2001" y="6478"/>
                    <a:pt x="2049" y="6490"/>
                    <a:pt x="2096" y="6490"/>
                  </a:cubicBezTo>
                  <a:cubicBezTo>
                    <a:pt x="2156" y="6490"/>
                    <a:pt x="2203" y="6478"/>
                    <a:pt x="2251" y="6478"/>
                  </a:cubicBezTo>
                  <a:lnTo>
                    <a:pt x="9907" y="6478"/>
                  </a:lnTo>
                  <a:cubicBezTo>
                    <a:pt x="9954" y="6478"/>
                    <a:pt x="10002" y="6490"/>
                    <a:pt x="10050" y="6490"/>
                  </a:cubicBezTo>
                  <a:cubicBezTo>
                    <a:pt x="10109" y="6490"/>
                    <a:pt x="10157" y="6478"/>
                    <a:pt x="10204" y="6478"/>
                  </a:cubicBezTo>
                  <a:lnTo>
                    <a:pt x="10300" y="6478"/>
                  </a:lnTo>
                  <a:lnTo>
                    <a:pt x="10300" y="6466"/>
                  </a:lnTo>
                  <a:cubicBezTo>
                    <a:pt x="11347" y="6347"/>
                    <a:pt x="12145" y="5466"/>
                    <a:pt x="12145" y="4394"/>
                  </a:cubicBezTo>
                  <a:cubicBezTo>
                    <a:pt x="12145" y="3227"/>
                    <a:pt x="11205" y="2299"/>
                    <a:pt x="10050" y="2299"/>
                  </a:cubicBezTo>
                  <a:cubicBezTo>
                    <a:pt x="9764" y="2299"/>
                    <a:pt x="9478" y="2358"/>
                    <a:pt x="9228" y="2465"/>
                  </a:cubicBezTo>
                  <a:cubicBezTo>
                    <a:pt x="9228" y="1679"/>
                    <a:pt x="8597" y="1036"/>
                    <a:pt x="7811" y="1036"/>
                  </a:cubicBezTo>
                  <a:cubicBezTo>
                    <a:pt x="7502" y="1036"/>
                    <a:pt x="7216" y="1144"/>
                    <a:pt x="6990" y="1310"/>
                  </a:cubicBezTo>
                  <a:cubicBezTo>
                    <a:pt x="6573" y="536"/>
                    <a:pt x="5763" y="1"/>
                    <a:pt x="48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2" name="Google Shape;3212;p48"/>
            <p:cNvSpPr/>
            <p:nvPr/>
          </p:nvSpPr>
          <p:spPr>
            <a:xfrm>
              <a:off x="10123656" y="2809792"/>
              <a:ext cx="392921" cy="190838"/>
            </a:xfrm>
            <a:custGeom>
              <a:avLst/>
              <a:gdLst/>
              <a:ahLst/>
              <a:cxnLst/>
              <a:rect l="l" t="t" r="r" b="b"/>
              <a:pathLst>
                <a:path w="3774" h="1833" extrusionOk="0">
                  <a:moveTo>
                    <a:pt x="2067" y="1"/>
                  </a:moveTo>
                  <a:cubicBezTo>
                    <a:pt x="1438" y="1"/>
                    <a:pt x="788" y="243"/>
                    <a:pt x="393" y="666"/>
                  </a:cubicBezTo>
                  <a:cubicBezTo>
                    <a:pt x="155" y="928"/>
                    <a:pt x="12" y="1261"/>
                    <a:pt x="0" y="1618"/>
                  </a:cubicBezTo>
                  <a:cubicBezTo>
                    <a:pt x="0" y="1761"/>
                    <a:pt x="110" y="1833"/>
                    <a:pt x="220" y="1833"/>
                  </a:cubicBezTo>
                  <a:cubicBezTo>
                    <a:pt x="331" y="1833"/>
                    <a:pt x="441" y="1761"/>
                    <a:pt x="441" y="1618"/>
                  </a:cubicBezTo>
                  <a:cubicBezTo>
                    <a:pt x="458" y="837"/>
                    <a:pt x="1297" y="446"/>
                    <a:pt x="2049" y="446"/>
                  </a:cubicBezTo>
                  <a:cubicBezTo>
                    <a:pt x="2305" y="446"/>
                    <a:pt x="2551" y="492"/>
                    <a:pt x="2751" y="582"/>
                  </a:cubicBezTo>
                  <a:cubicBezTo>
                    <a:pt x="3012" y="702"/>
                    <a:pt x="3203" y="892"/>
                    <a:pt x="3310" y="1154"/>
                  </a:cubicBezTo>
                  <a:cubicBezTo>
                    <a:pt x="3347" y="1231"/>
                    <a:pt x="3408" y="1263"/>
                    <a:pt x="3472" y="1263"/>
                  </a:cubicBezTo>
                  <a:cubicBezTo>
                    <a:pt x="3616" y="1263"/>
                    <a:pt x="3774" y="1101"/>
                    <a:pt x="3691" y="928"/>
                  </a:cubicBezTo>
                  <a:cubicBezTo>
                    <a:pt x="3406" y="284"/>
                    <a:pt x="2749" y="1"/>
                    <a:pt x="20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3" name="Google Shape;3213;p48"/>
            <p:cNvSpPr/>
            <p:nvPr/>
          </p:nvSpPr>
          <p:spPr>
            <a:xfrm>
              <a:off x="10558747" y="2924942"/>
              <a:ext cx="163665" cy="132848"/>
            </a:xfrm>
            <a:custGeom>
              <a:avLst/>
              <a:gdLst/>
              <a:ahLst/>
              <a:cxnLst/>
              <a:rect l="l" t="t" r="r" b="b"/>
              <a:pathLst>
                <a:path w="1572" h="1276" extrusionOk="0">
                  <a:moveTo>
                    <a:pt x="694" y="447"/>
                  </a:moveTo>
                  <a:cubicBezTo>
                    <a:pt x="685" y="447"/>
                    <a:pt x="686" y="452"/>
                    <a:pt x="714" y="453"/>
                  </a:cubicBezTo>
                  <a:lnTo>
                    <a:pt x="714" y="453"/>
                  </a:lnTo>
                  <a:cubicBezTo>
                    <a:pt x="706" y="449"/>
                    <a:pt x="699" y="447"/>
                    <a:pt x="694" y="447"/>
                  </a:cubicBezTo>
                  <a:close/>
                  <a:moveTo>
                    <a:pt x="819" y="480"/>
                  </a:moveTo>
                  <a:lnTo>
                    <a:pt x="819" y="480"/>
                  </a:lnTo>
                  <a:cubicBezTo>
                    <a:pt x="832" y="485"/>
                    <a:pt x="838" y="487"/>
                    <a:pt x="839" y="487"/>
                  </a:cubicBezTo>
                  <a:cubicBezTo>
                    <a:pt x="840" y="487"/>
                    <a:pt x="830" y="483"/>
                    <a:pt x="819" y="480"/>
                  </a:cubicBezTo>
                  <a:close/>
                  <a:moveTo>
                    <a:pt x="1057" y="708"/>
                  </a:moveTo>
                  <a:cubicBezTo>
                    <a:pt x="1056" y="708"/>
                    <a:pt x="1057" y="713"/>
                    <a:pt x="1060" y="727"/>
                  </a:cubicBezTo>
                  <a:cubicBezTo>
                    <a:pt x="1065" y="734"/>
                    <a:pt x="1068" y="737"/>
                    <a:pt x="1069" y="738"/>
                  </a:cubicBezTo>
                  <a:lnTo>
                    <a:pt x="1069" y="738"/>
                  </a:lnTo>
                  <a:cubicBezTo>
                    <a:pt x="1065" y="725"/>
                    <a:pt x="1059" y="708"/>
                    <a:pt x="1057" y="708"/>
                  </a:cubicBezTo>
                  <a:close/>
                  <a:moveTo>
                    <a:pt x="631" y="0"/>
                  </a:moveTo>
                  <a:cubicBezTo>
                    <a:pt x="453" y="12"/>
                    <a:pt x="298" y="60"/>
                    <a:pt x="143" y="131"/>
                  </a:cubicBezTo>
                  <a:cubicBezTo>
                    <a:pt x="36" y="179"/>
                    <a:pt x="0" y="334"/>
                    <a:pt x="60" y="429"/>
                  </a:cubicBezTo>
                  <a:cubicBezTo>
                    <a:pt x="108" y="501"/>
                    <a:pt x="178" y="541"/>
                    <a:pt x="255" y="541"/>
                  </a:cubicBezTo>
                  <a:cubicBezTo>
                    <a:pt x="292" y="541"/>
                    <a:pt x="331" y="532"/>
                    <a:pt x="369" y="512"/>
                  </a:cubicBezTo>
                  <a:cubicBezTo>
                    <a:pt x="377" y="512"/>
                    <a:pt x="402" y="499"/>
                    <a:pt x="407" y="494"/>
                  </a:cubicBezTo>
                  <a:lnTo>
                    <a:pt x="407" y="494"/>
                  </a:lnTo>
                  <a:cubicBezTo>
                    <a:pt x="415" y="491"/>
                    <a:pt x="423" y="488"/>
                    <a:pt x="429" y="488"/>
                  </a:cubicBezTo>
                  <a:cubicBezTo>
                    <a:pt x="465" y="477"/>
                    <a:pt x="500" y="465"/>
                    <a:pt x="524" y="453"/>
                  </a:cubicBezTo>
                  <a:cubicBezTo>
                    <a:pt x="530" y="453"/>
                    <a:pt x="543" y="453"/>
                    <a:pt x="556" y="451"/>
                  </a:cubicBezTo>
                  <a:lnTo>
                    <a:pt x="556" y="451"/>
                  </a:lnTo>
                  <a:cubicBezTo>
                    <a:pt x="553" y="453"/>
                    <a:pt x="559" y="453"/>
                    <a:pt x="572" y="453"/>
                  </a:cubicBezTo>
                  <a:lnTo>
                    <a:pt x="584" y="453"/>
                  </a:lnTo>
                  <a:cubicBezTo>
                    <a:pt x="608" y="441"/>
                    <a:pt x="643" y="441"/>
                    <a:pt x="679" y="441"/>
                  </a:cubicBezTo>
                  <a:cubicBezTo>
                    <a:pt x="691" y="441"/>
                    <a:pt x="715" y="453"/>
                    <a:pt x="727" y="453"/>
                  </a:cubicBezTo>
                  <a:cubicBezTo>
                    <a:pt x="722" y="453"/>
                    <a:pt x="718" y="453"/>
                    <a:pt x="714" y="453"/>
                  </a:cubicBezTo>
                  <a:lnTo>
                    <a:pt x="714" y="453"/>
                  </a:lnTo>
                  <a:cubicBezTo>
                    <a:pt x="714" y="453"/>
                    <a:pt x="715" y="453"/>
                    <a:pt x="715" y="453"/>
                  </a:cubicBezTo>
                  <a:cubicBezTo>
                    <a:pt x="750" y="453"/>
                    <a:pt x="774" y="465"/>
                    <a:pt x="798" y="477"/>
                  </a:cubicBezTo>
                  <a:cubicBezTo>
                    <a:pt x="804" y="477"/>
                    <a:pt x="812" y="478"/>
                    <a:pt x="819" y="480"/>
                  </a:cubicBezTo>
                  <a:lnTo>
                    <a:pt x="819" y="480"/>
                  </a:lnTo>
                  <a:cubicBezTo>
                    <a:pt x="816" y="479"/>
                    <a:pt x="813" y="478"/>
                    <a:pt x="810" y="477"/>
                  </a:cubicBezTo>
                  <a:cubicBezTo>
                    <a:pt x="822" y="477"/>
                    <a:pt x="834" y="477"/>
                    <a:pt x="846" y="488"/>
                  </a:cubicBezTo>
                  <a:cubicBezTo>
                    <a:pt x="869" y="500"/>
                    <a:pt x="893" y="512"/>
                    <a:pt x="917" y="536"/>
                  </a:cubicBezTo>
                  <a:cubicBezTo>
                    <a:pt x="925" y="540"/>
                    <a:pt x="930" y="542"/>
                    <a:pt x="932" y="542"/>
                  </a:cubicBezTo>
                  <a:cubicBezTo>
                    <a:pt x="932" y="542"/>
                    <a:pt x="933" y="542"/>
                    <a:pt x="933" y="542"/>
                  </a:cubicBezTo>
                  <a:lnTo>
                    <a:pt x="933" y="542"/>
                  </a:lnTo>
                  <a:cubicBezTo>
                    <a:pt x="939" y="546"/>
                    <a:pt x="946" y="553"/>
                    <a:pt x="953" y="560"/>
                  </a:cubicBezTo>
                  <a:cubicBezTo>
                    <a:pt x="977" y="584"/>
                    <a:pt x="989" y="608"/>
                    <a:pt x="1012" y="619"/>
                  </a:cubicBezTo>
                  <a:cubicBezTo>
                    <a:pt x="1000" y="619"/>
                    <a:pt x="1000" y="608"/>
                    <a:pt x="989" y="608"/>
                  </a:cubicBezTo>
                  <a:cubicBezTo>
                    <a:pt x="1000" y="619"/>
                    <a:pt x="1009" y="625"/>
                    <a:pt x="1013" y="627"/>
                  </a:cubicBezTo>
                  <a:lnTo>
                    <a:pt x="1013" y="627"/>
                  </a:lnTo>
                  <a:cubicBezTo>
                    <a:pt x="1013" y="624"/>
                    <a:pt x="1012" y="622"/>
                    <a:pt x="1012" y="619"/>
                  </a:cubicBezTo>
                  <a:lnTo>
                    <a:pt x="1012" y="619"/>
                  </a:lnTo>
                  <a:cubicBezTo>
                    <a:pt x="1017" y="624"/>
                    <a:pt x="1018" y="627"/>
                    <a:pt x="1016" y="627"/>
                  </a:cubicBezTo>
                  <a:cubicBezTo>
                    <a:pt x="1015" y="627"/>
                    <a:pt x="1014" y="627"/>
                    <a:pt x="1013" y="627"/>
                  </a:cubicBezTo>
                  <a:lnTo>
                    <a:pt x="1013" y="627"/>
                  </a:lnTo>
                  <a:cubicBezTo>
                    <a:pt x="1017" y="639"/>
                    <a:pt x="1026" y="657"/>
                    <a:pt x="1036" y="667"/>
                  </a:cubicBezTo>
                  <a:cubicBezTo>
                    <a:pt x="1036" y="679"/>
                    <a:pt x="1048" y="691"/>
                    <a:pt x="1060" y="703"/>
                  </a:cubicBezTo>
                  <a:cubicBezTo>
                    <a:pt x="1060" y="703"/>
                    <a:pt x="1074" y="738"/>
                    <a:pt x="1070" y="738"/>
                  </a:cubicBezTo>
                  <a:cubicBezTo>
                    <a:pt x="1070" y="738"/>
                    <a:pt x="1069" y="738"/>
                    <a:pt x="1069" y="738"/>
                  </a:cubicBezTo>
                  <a:lnTo>
                    <a:pt x="1069" y="738"/>
                  </a:lnTo>
                  <a:cubicBezTo>
                    <a:pt x="1071" y="743"/>
                    <a:pt x="1072" y="748"/>
                    <a:pt x="1072" y="750"/>
                  </a:cubicBezTo>
                  <a:cubicBezTo>
                    <a:pt x="1084" y="762"/>
                    <a:pt x="1084" y="774"/>
                    <a:pt x="1084" y="786"/>
                  </a:cubicBezTo>
                  <a:cubicBezTo>
                    <a:pt x="1096" y="822"/>
                    <a:pt x="1096" y="858"/>
                    <a:pt x="1108" y="881"/>
                  </a:cubicBezTo>
                  <a:cubicBezTo>
                    <a:pt x="1108" y="889"/>
                    <a:pt x="1108" y="894"/>
                    <a:pt x="1108" y="894"/>
                  </a:cubicBezTo>
                  <a:cubicBezTo>
                    <a:pt x="1108" y="906"/>
                    <a:pt x="1108" y="929"/>
                    <a:pt x="1108" y="941"/>
                  </a:cubicBezTo>
                  <a:cubicBezTo>
                    <a:pt x="1119" y="977"/>
                    <a:pt x="1108" y="1024"/>
                    <a:pt x="1108" y="1060"/>
                  </a:cubicBezTo>
                  <a:cubicBezTo>
                    <a:pt x="1108" y="1162"/>
                    <a:pt x="1205" y="1275"/>
                    <a:pt x="1317" y="1275"/>
                  </a:cubicBezTo>
                  <a:cubicBezTo>
                    <a:pt x="1323" y="1275"/>
                    <a:pt x="1328" y="1275"/>
                    <a:pt x="1334" y="1274"/>
                  </a:cubicBezTo>
                  <a:cubicBezTo>
                    <a:pt x="1453" y="1274"/>
                    <a:pt x="1536" y="1179"/>
                    <a:pt x="1548" y="1060"/>
                  </a:cubicBezTo>
                  <a:cubicBezTo>
                    <a:pt x="1572" y="786"/>
                    <a:pt x="1489" y="512"/>
                    <a:pt x="1310" y="298"/>
                  </a:cubicBezTo>
                  <a:cubicBezTo>
                    <a:pt x="1143" y="107"/>
                    <a:pt x="881" y="0"/>
                    <a:pt x="6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4" name="Google Shape;3214;p48"/>
            <p:cNvSpPr/>
            <p:nvPr/>
          </p:nvSpPr>
          <p:spPr>
            <a:xfrm>
              <a:off x="10787172" y="3054876"/>
              <a:ext cx="253826" cy="319729"/>
            </a:xfrm>
            <a:custGeom>
              <a:avLst/>
              <a:gdLst/>
              <a:ahLst/>
              <a:cxnLst/>
              <a:rect l="l" t="t" r="r" b="b"/>
              <a:pathLst>
                <a:path w="2438" h="3071" extrusionOk="0">
                  <a:moveTo>
                    <a:pt x="1865" y="1238"/>
                  </a:moveTo>
                  <a:cubicBezTo>
                    <a:pt x="1866" y="1239"/>
                    <a:pt x="1866" y="1240"/>
                    <a:pt x="1866" y="1241"/>
                  </a:cubicBezTo>
                  <a:lnTo>
                    <a:pt x="1866" y="1241"/>
                  </a:lnTo>
                  <a:cubicBezTo>
                    <a:pt x="1866" y="1241"/>
                    <a:pt x="1866" y="1240"/>
                    <a:pt x="1865" y="1238"/>
                  </a:cubicBezTo>
                  <a:close/>
                  <a:moveTo>
                    <a:pt x="1545" y="2549"/>
                  </a:moveTo>
                  <a:cubicBezTo>
                    <a:pt x="1543" y="2549"/>
                    <a:pt x="1542" y="2550"/>
                    <a:pt x="1540" y="2551"/>
                  </a:cubicBezTo>
                  <a:lnTo>
                    <a:pt x="1540" y="2551"/>
                  </a:lnTo>
                  <a:cubicBezTo>
                    <a:pt x="1542" y="2550"/>
                    <a:pt x="1543" y="2550"/>
                    <a:pt x="1545" y="2550"/>
                  </a:cubicBezTo>
                  <a:cubicBezTo>
                    <a:pt x="1545" y="2550"/>
                    <a:pt x="1545" y="2549"/>
                    <a:pt x="1545" y="2549"/>
                  </a:cubicBezTo>
                  <a:close/>
                  <a:moveTo>
                    <a:pt x="906" y="1"/>
                  </a:moveTo>
                  <a:cubicBezTo>
                    <a:pt x="663" y="1"/>
                    <a:pt x="423" y="72"/>
                    <a:pt x="199" y="205"/>
                  </a:cubicBezTo>
                  <a:cubicBezTo>
                    <a:pt x="0" y="334"/>
                    <a:pt x="126" y="622"/>
                    <a:pt x="312" y="622"/>
                  </a:cubicBezTo>
                  <a:cubicBezTo>
                    <a:pt x="348" y="622"/>
                    <a:pt x="387" y="611"/>
                    <a:pt x="426" y="586"/>
                  </a:cubicBezTo>
                  <a:cubicBezTo>
                    <a:pt x="461" y="562"/>
                    <a:pt x="497" y="550"/>
                    <a:pt x="533" y="526"/>
                  </a:cubicBezTo>
                  <a:cubicBezTo>
                    <a:pt x="545" y="514"/>
                    <a:pt x="569" y="503"/>
                    <a:pt x="580" y="503"/>
                  </a:cubicBezTo>
                  <a:cubicBezTo>
                    <a:pt x="587" y="498"/>
                    <a:pt x="591" y="495"/>
                    <a:pt x="592" y="493"/>
                  </a:cubicBezTo>
                  <a:lnTo>
                    <a:pt x="592" y="493"/>
                  </a:lnTo>
                  <a:cubicBezTo>
                    <a:pt x="595" y="493"/>
                    <a:pt x="599" y="492"/>
                    <a:pt x="604" y="491"/>
                  </a:cubicBezTo>
                  <a:cubicBezTo>
                    <a:pt x="640" y="479"/>
                    <a:pt x="676" y="467"/>
                    <a:pt x="711" y="455"/>
                  </a:cubicBezTo>
                  <a:cubicBezTo>
                    <a:pt x="723" y="455"/>
                    <a:pt x="747" y="443"/>
                    <a:pt x="759" y="443"/>
                  </a:cubicBezTo>
                  <a:cubicBezTo>
                    <a:pt x="775" y="443"/>
                    <a:pt x="801" y="438"/>
                    <a:pt x="803" y="438"/>
                  </a:cubicBezTo>
                  <a:cubicBezTo>
                    <a:pt x="804" y="438"/>
                    <a:pt x="799" y="439"/>
                    <a:pt x="783" y="443"/>
                  </a:cubicBezTo>
                  <a:cubicBezTo>
                    <a:pt x="819" y="437"/>
                    <a:pt x="854" y="434"/>
                    <a:pt x="890" y="434"/>
                  </a:cubicBezTo>
                  <a:cubicBezTo>
                    <a:pt x="926" y="434"/>
                    <a:pt x="961" y="437"/>
                    <a:pt x="997" y="443"/>
                  </a:cubicBezTo>
                  <a:cubicBezTo>
                    <a:pt x="980" y="440"/>
                    <a:pt x="976" y="438"/>
                    <a:pt x="979" y="438"/>
                  </a:cubicBezTo>
                  <a:cubicBezTo>
                    <a:pt x="987" y="438"/>
                    <a:pt x="1040" y="446"/>
                    <a:pt x="1057" y="455"/>
                  </a:cubicBezTo>
                  <a:cubicBezTo>
                    <a:pt x="1081" y="455"/>
                    <a:pt x="1116" y="467"/>
                    <a:pt x="1152" y="479"/>
                  </a:cubicBezTo>
                  <a:cubicBezTo>
                    <a:pt x="1164" y="491"/>
                    <a:pt x="1188" y="491"/>
                    <a:pt x="1200" y="503"/>
                  </a:cubicBezTo>
                  <a:cubicBezTo>
                    <a:pt x="1208" y="503"/>
                    <a:pt x="1189" y="492"/>
                    <a:pt x="1190" y="492"/>
                  </a:cubicBezTo>
                  <a:lnTo>
                    <a:pt x="1190" y="492"/>
                  </a:lnTo>
                  <a:cubicBezTo>
                    <a:pt x="1190" y="492"/>
                    <a:pt x="1196" y="495"/>
                    <a:pt x="1211" y="503"/>
                  </a:cubicBezTo>
                  <a:cubicBezTo>
                    <a:pt x="1235" y="514"/>
                    <a:pt x="1271" y="526"/>
                    <a:pt x="1295" y="550"/>
                  </a:cubicBezTo>
                  <a:cubicBezTo>
                    <a:pt x="1331" y="562"/>
                    <a:pt x="1354" y="586"/>
                    <a:pt x="1378" y="610"/>
                  </a:cubicBezTo>
                  <a:cubicBezTo>
                    <a:pt x="1402" y="610"/>
                    <a:pt x="1414" y="622"/>
                    <a:pt x="1426" y="634"/>
                  </a:cubicBezTo>
                  <a:cubicBezTo>
                    <a:pt x="1415" y="626"/>
                    <a:pt x="1410" y="623"/>
                    <a:pt x="1410" y="623"/>
                  </a:cubicBezTo>
                  <a:lnTo>
                    <a:pt x="1410" y="623"/>
                  </a:lnTo>
                  <a:cubicBezTo>
                    <a:pt x="1410" y="623"/>
                    <a:pt x="1429" y="637"/>
                    <a:pt x="1438" y="645"/>
                  </a:cubicBezTo>
                  <a:cubicBezTo>
                    <a:pt x="1497" y="693"/>
                    <a:pt x="1545" y="753"/>
                    <a:pt x="1592" y="800"/>
                  </a:cubicBezTo>
                  <a:cubicBezTo>
                    <a:pt x="1604" y="812"/>
                    <a:pt x="1616" y="836"/>
                    <a:pt x="1628" y="848"/>
                  </a:cubicBezTo>
                  <a:cubicBezTo>
                    <a:pt x="1638" y="848"/>
                    <a:pt x="1655" y="878"/>
                    <a:pt x="1655" y="878"/>
                  </a:cubicBezTo>
                  <a:cubicBezTo>
                    <a:pt x="1655" y="878"/>
                    <a:pt x="1654" y="876"/>
                    <a:pt x="1652" y="872"/>
                  </a:cubicBezTo>
                  <a:cubicBezTo>
                    <a:pt x="1650" y="867"/>
                    <a:pt x="1649" y="865"/>
                    <a:pt x="1649" y="865"/>
                  </a:cubicBezTo>
                  <a:lnTo>
                    <a:pt x="1649" y="865"/>
                  </a:lnTo>
                  <a:cubicBezTo>
                    <a:pt x="1649" y="865"/>
                    <a:pt x="1666" y="895"/>
                    <a:pt x="1676" y="895"/>
                  </a:cubicBezTo>
                  <a:cubicBezTo>
                    <a:pt x="1688" y="907"/>
                    <a:pt x="1700" y="931"/>
                    <a:pt x="1712" y="943"/>
                  </a:cubicBezTo>
                  <a:cubicBezTo>
                    <a:pt x="1747" y="1003"/>
                    <a:pt x="1783" y="1074"/>
                    <a:pt x="1819" y="1134"/>
                  </a:cubicBezTo>
                  <a:cubicBezTo>
                    <a:pt x="1829" y="1166"/>
                    <a:pt x="1850" y="1198"/>
                    <a:pt x="1863" y="1231"/>
                  </a:cubicBezTo>
                  <a:lnTo>
                    <a:pt x="1863" y="1231"/>
                  </a:lnTo>
                  <a:cubicBezTo>
                    <a:pt x="1862" y="1229"/>
                    <a:pt x="1861" y="1228"/>
                    <a:pt x="1861" y="1228"/>
                  </a:cubicBezTo>
                  <a:lnTo>
                    <a:pt x="1861" y="1228"/>
                  </a:lnTo>
                  <a:cubicBezTo>
                    <a:pt x="1861" y="1228"/>
                    <a:pt x="1862" y="1234"/>
                    <a:pt x="1866" y="1253"/>
                  </a:cubicBezTo>
                  <a:lnTo>
                    <a:pt x="1890" y="1312"/>
                  </a:lnTo>
                  <a:cubicBezTo>
                    <a:pt x="1914" y="1384"/>
                    <a:pt x="1938" y="1455"/>
                    <a:pt x="1962" y="1526"/>
                  </a:cubicBezTo>
                  <a:cubicBezTo>
                    <a:pt x="1962" y="1562"/>
                    <a:pt x="1973" y="1598"/>
                    <a:pt x="1973" y="1634"/>
                  </a:cubicBezTo>
                  <a:cubicBezTo>
                    <a:pt x="1973" y="1657"/>
                    <a:pt x="1985" y="1681"/>
                    <a:pt x="1985" y="1693"/>
                  </a:cubicBezTo>
                  <a:cubicBezTo>
                    <a:pt x="1985" y="1765"/>
                    <a:pt x="1985" y="1836"/>
                    <a:pt x="1985" y="1907"/>
                  </a:cubicBezTo>
                  <a:lnTo>
                    <a:pt x="1985" y="1955"/>
                  </a:lnTo>
                  <a:cubicBezTo>
                    <a:pt x="1983" y="1966"/>
                    <a:pt x="1981" y="1970"/>
                    <a:pt x="1980" y="1970"/>
                  </a:cubicBezTo>
                  <a:cubicBezTo>
                    <a:pt x="1978" y="1970"/>
                    <a:pt x="1981" y="1946"/>
                    <a:pt x="1978" y="1946"/>
                  </a:cubicBezTo>
                  <a:cubicBezTo>
                    <a:pt x="1977" y="1946"/>
                    <a:pt x="1976" y="1948"/>
                    <a:pt x="1973" y="1955"/>
                  </a:cubicBezTo>
                  <a:cubicBezTo>
                    <a:pt x="1973" y="1991"/>
                    <a:pt x="1962" y="2027"/>
                    <a:pt x="1962" y="2062"/>
                  </a:cubicBezTo>
                  <a:cubicBezTo>
                    <a:pt x="1950" y="2098"/>
                    <a:pt x="1938" y="2134"/>
                    <a:pt x="1926" y="2158"/>
                  </a:cubicBezTo>
                  <a:cubicBezTo>
                    <a:pt x="1918" y="2173"/>
                    <a:pt x="1911" y="2188"/>
                    <a:pt x="1912" y="2188"/>
                  </a:cubicBezTo>
                  <a:cubicBezTo>
                    <a:pt x="1913" y="2188"/>
                    <a:pt x="1915" y="2185"/>
                    <a:pt x="1919" y="2179"/>
                  </a:cubicBezTo>
                  <a:lnTo>
                    <a:pt x="1919" y="2179"/>
                  </a:lnTo>
                  <a:cubicBezTo>
                    <a:pt x="1913" y="2191"/>
                    <a:pt x="1911" y="2208"/>
                    <a:pt x="1902" y="2217"/>
                  </a:cubicBezTo>
                  <a:cubicBezTo>
                    <a:pt x="1890" y="2241"/>
                    <a:pt x="1866" y="2277"/>
                    <a:pt x="1854" y="2300"/>
                  </a:cubicBezTo>
                  <a:cubicBezTo>
                    <a:pt x="1843" y="2312"/>
                    <a:pt x="1831" y="2324"/>
                    <a:pt x="1831" y="2336"/>
                  </a:cubicBezTo>
                  <a:cubicBezTo>
                    <a:pt x="1825" y="2342"/>
                    <a:pt x="1822" y="2344"/>
                    <a:pt x="1821" y="2344"/>
                  </a:cubicBezTo>
                  <a:cubicBezTo>
                    <a:pt x="1817" y="2344"/>
                    <a:pt x="1831" y="2324"/>
                    <a:pt x="1831" y="2324"/>
                  </a:cubicBezTo>
                  <a:lnTo>
                    <a:pt x="1831" y="2324"/>
                  </a:lnTo>
                  <a:cubicBezTo>
                    <a:pt x="1831" y="2324"/>
                    <a:pt x="1819" y="2336"/>
                    <a:pt x="1819" y="2348"/>
                  </a:cubicBezTo>
                  <a:cubicBezTo>
                    <a:pt x="1783" y="2372"/>
                    <a:pt x="1759" y="2396"/>
                    <a:pt x="1735" y="2431"/>
                  </a:cubicBezTo>
                  <a:cubicBezTo>
                    <a:pt x="1735" y="2431"/>
                    <a:pt x="1723" y="2431"/>
                    <a:pt x="1712" y="2443"/>
                  </a:cubicBezTo>
                  <a:cubicBezTo>
                    <a:pt x="1707" y="2448"/>
                    <a:pt x="1705" y="2450"/>
                    <a:pt x="1706" y="2450"/>
                  </a:cubicBezTo>
                  <a:cubicBezTo>
                    <a:pt x="1708" y="2450"/>
                    <a:pt x="1727" y="2436"/>
                    <a:pt x="1729" y="2436"/>
                  </a:cubicBezTo>
                  <a:cubicBezTo>
                    <a:pt x="1730" y="2436"/>
                    <a:pt x="1728" y="2438"/>
                    <a:pt x="1723" y="2443"/>
                  </a:cubicBezTo>
                  <a:cubicBezTo>
                    <a:pt x="1712" y="2455"/>
                    <a:pt x="1688" y="2467"/>
                    <a:pt x="1676" y="2479"/>
                  </a:cubicBezTo>
                  <a:cubicBezTo>
                    <a:pt x="1640" y="2503"/>
                    <a:pt x="1604" y="2515"/>
                    <a:pt x="1569" y="2539"/>
                  </a:cubicBezTo>
                  <a:cubicBezTo>
                    <a:pt x="1557" y="2539"/>
                    <a:pt x="1546" y="2539"/>
                    <a:pt x="1545" y="2549"/>
                  </a:cubicBezTo>
                  <a:lnTo>
                    <a:pt x="1545" y="2549"/>
                  </a:lnTo>
                  <a:cubicBezTo>
                    <a:pt x="1548" y="2548"/>
                    <a:pt x="1550" y="2547"/>
                    <a:pt x="1550" y="2547"/>
                  </a:cubicBezTo>
                  <a:cubicBezTo>
                    <a:pt x="1551" y="2547"/>
                    <a:pt x="1550" y="2548"/>
                    <a:pt x="1545" y="2550"/>
                  </a:cubicBezTo>
                  <a:cubicBezTo>
                    <a:pt x="1537" y="2553"/>
                    <a:pt x="1534" y="2554"/>
                    <a:pt x="1533" y="2554"/>
                  </a:cubicBezTo>
                  <a:cubicBezTo>
                    <a:pt x="1532" y="2554"/>
                    <a:pt x="1536" y="2552"/>
                    <a:pt x="1540" y="2551"/>
                  </a:cubicBezTo>
                  <a:lnTo>
                    <a:pt x="1540" y="2551"/>
                  </a:lnTo>
                  <a:cubicBezTo>
                    <a:pt x="1518" y="2552"/>
                    <a:pt x="1496" y="2562"/>
                    <a:pt x="1485" y="2562"/>
                  </a:cubicBezTo>
                  <a:cubicBezTo>
                    <a:pt x="1438" y="2586"/>
                    <a:pt x="1378" y="2598"/>
                    <a:pt x="1331" y="2610"/>
                  </a:cubicBezTo>
                  <a:cubicBezTo>
                    <a:pt x="1310" y="2610"/>
                    <a:pt x="1290" y="2610"/>
                    <a:pt x="1269" y="2618"/>
                  </a:cubicBezTo>
                  <a:lnTo>
                    <a:pt x="1269" y="2618"/>
                  </a:lnTo>
                  <a:cubicBezTo>
                    <a:pt x="1269" y="2617"/>
                    <a:pt x="1268" y="2617"/>
                    <a:pt x="1266" y="2617"/>
                  </a:cubicBezTo>
                  <a:cubicBezTo>
                    <a:pt x="1255" y="2617"/>
                    <a:pt x="1223" y="2622"/>
                    <a:pt x="1223" y="2622"/>
                  </a:cubicBezTo>
                  <a:cubicBezTo>
                    <a:pt x="1158" y="2628"/>
                    <a:pt x="1095" y="2631"/>
                    <a:pt x="1034" y="2631"/>
                  </a:cubicBezTo>
                  <a:cubicBezTo>
                    <a:pt x="973" y="2631"/>
                    <a:pt x="914" y="2628"/>
                    <a:pt x="854" y="2622"/>
                  </a:cubicBezTo>
                  <a:cubicBezTo>
                    <a:pt x="849" y="2621"/>
                    <a:pt x="843" y="2621"/>
                    <a:pt x="838" y="2621"/>
                  </a:cubicBezTo>
                  <a:cubicBezTo>
                    <a:pt x="725" y="2621"/>
                    <a:pt x="628" y="2735"/>
                    <a:pt x="628" y="2848"/>
                  </a:cubicBezTo>
                  <a:cubicBezTo>
                    <a:pt x="628" y="2967"/>
                    <a:pt x="735" y="3050"/>
                    <a:pt x="854" y="3062"/>
                  </a:cubicBezTo>
                  <a:cubicBezTo>
                    <a:pt x="919" y="3068"/>
                    <a:pt x="984" y="3071"/>
                    <a:pt x="1050" y="3071"/>
                  </a:cubicBezTo>
                  <a:cubicBezTo>
                    <a:pt x="1408" y="3071"/>
                    <a:pt x="1773" y="2982"/>
                    <a:pt x="2045" y="2741"/>
                  </a:cubicBezTo>
                  <a:cubicBezTo>
                    <a:pt x="2307" y="2515"/>
                    <a:pt x="2426" y="2169"/>
                    <a:pt x="2426" y="1824"/>
                  </a:cubicBezTo>
                  <a:cubicBezTo>
                    <a:pt x="2438" y="1157"/>
                    <a:pt x="2033" y="395"/>
                    <a:pt x="1414" y="110"/>
                  </a:cubicBezTo>
                  <a:cubicBezTo>
                    <a:pt x="1247" y="36"/>
                    <a:pt x="1076" y="1"/>
                    <a:pt x="90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3" name="Google Shape;3148;p48">
            <a:extLst>
              <a:ext uri="{FF2B5EF4-FFF2-40B4-BE49-F238E27FC236}">
                <a16:creationId xmlns:a16="http://schemas.microsoft.com/office/drawing/2014/main" id="{99C19040-47A5-4A2E-98E9-D10F2F6C782D}"/>
              </a:ext>
            </a:extLst>
          </p:cNvPr>
          <p:cNvSpPr txBox="1"/>
          <p:nvPr/>
        </p:nvSpPr>
        <p:spPr>
          <a:xfrm>
            <a:off x="1291692" y="2275983"/>
            <a:ext cx="2642673" cy="4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7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tim"/>
                <a:ea typeface="Itim"/>
                <a:cs typeface="Itim"/>
                <a:sym typeface="Itim"/>
              </a:rPr>
              <a:t>مُتعـــــــــــــــــــــــــــــــــــــــــــــــــــــــــامد</a:t>
            </a:r>
            <a:endParaRPr sz="27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tim"/>
              <a:ea typeface="Itim"/>
              <a:cs typeface="Itim"/>
              <a:sym typeface="Itim"/>
            </a:endParaRPr>
          </a:p>
        </p:txBody>
      </p:sp>
      <p:sp>
        <p:nvSpPr>
          <p:cNvPr id="74" name="Google Shape;3148;p48">
            <a:extLst>
              <a:ext uri="{FF2B5EF4-FFF2-40B4-BE49-F238E27FC236}">
                <a16:creationId xmlns:a16="http://schemas.microsoft.com/office/drawing/2014/main" id="{46EE1896-0221-4CC2-848D-7050A5EE4562}"/>
              </a:ext>
            </a:extLst>
          </p:cNvPr>
          <p:cNvSpPr txBox="1"/>
          <p:nvPr/>
        </p:nvSpPr>
        <p:spPr>
          <a:xfrm>
            <a:off x="926655" y="3014372"/>
            <a:ext cx="3007710" cy="4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7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tim"/>
                <a:ea typeface="Itim"/>
                <a:cs typeface="Itim"/>
                <a:sym typeface="Itim"/>
              </a:rPr>
              <a:t>مُتطابــــــــــــــــــــــــــــــــق الضّلعين </a:t>
            </a:r>
            <a:endParaRPr sz="27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tim"/>
              <a:ea typeface="Itim"/>
              <a:cs typeface="Itim"/>
              <a:sym typeface="Itim"/>
            </a:endParaRPr>
          </a:p>
        </p:txBody>
      </p:sp>
      <p:sp>
        <p:nvSpPr>
          <p:cNvPr id="75" name="Google Shape;3196;p48">
            <a:extLst>
              <a:ext uri="{FF2B5EF4-FFF2-40B4-BE49-F238E27FC236}">
                <a16:creationId xmlns:a16="http://schemas.microsoft.com/office/drawing/2014/main" id="{3FE439EF-3485-41E4-976B-13275FAE25C1}"/>
              </a:ext>
            </a:extLst>
          </p:cNvPr>
          <p:cNvSpPr/>
          <p:nvPr/>
        </p:nvSpPr>
        <p:spPr>
          <a:xfrm>
            <a:off x="3998720" y="2328021"/>
            <a:ext cx="298842" cy="306866"/>
          </a:xfrm>
          <a:custGeom>
            <a:avLst/>
            <a:gdLst/>
            <a:ahLst/>
            <a:cxnLst/>
            <a:rect l="l" t="t" r="r" b="b"/>
            <a:pathLst>
              <a:path w="1573" h="1203" extrusionOk="0">
                <a:moveTo>
                  <a:pt x="405" y="0"/>
                </a:moveTo>
                <a:cubicBezTo>
                  <a:pt x="96" y="0"/>
                  <a:pt x="1" y="310"/>
                  <a:pt x="84" y="536"/>
                </a:cubicBezTo>
                <a:cubicBezTo>
                  <a:pt x="179" y="774"/>
                  <a:pt x="643" y="1131"/>
                  <a:pt x="786" y="1203"/>
                </a:cubicBezTo>
                <a:cubicBezTo>
                  <a:pt x="929" y="1131"/>
                  <a:pt x="1394" y="774"/>
                  <a:pt x="1477" y="536"/>
                </a:cubicBezTo>
                <a:cubicBezTo>
                  <a:pt x="1572" y="310"/>
                  <a:pt x="1465" y="0"/>
                  <a:pt x="1155" y="0"/>
                </a:cubicBezTo>
                <a:cubicBezTo>
                  <a:pt x="846" y="0"/>
                  <a:pt x="786" y="298"/>
                  <a:pt x="786" y="298"/>
                </a:cubicBezTo>
                <a:cubicBezTo>
                  <a:pt x="786" y="298"/>
                  <a:pt x="715" y="0"/>
                  <a:pt x="40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3196;p48">
            <a:extLst>
              <a:ext uri="{FF2B5EF4-FFF2-40B4-BE49-F238E27FC236}">
                <a16:creationId xmlns:a16="http://schemas.microsoft.com/office/drawing/2014/main" id="{657110DA-D068-4A56-A94E-61780D3A8A8F}"/>
              </a:ext>
            </a:extLst>
          </p:cNvPr>
          <p:cNvSpPr/>
          <p:nvPr/>
        </p:nvSpPr>
        <p:spPr>
          <a:xfrm>
            <a:off x="3984230" y="3014372"/>
            <a:ext cx="298842" cy="306866"/>
          </a:xfrm>
          <a:custGeom>
            <a:avLst/>
            <a:gdLst/>
            <a:ahLst/>
            <a:cxnLst/>
            <a:rect l="l" t="t" r="r" b="b"/>
            <a:pathLst>
              <a:path w="1573" h="1203" extrusionOk="0">
                <a:moveTo>
                  <a:pt x="405" y="0"/>
                </a:moveTo>
                <a:cubicBezTo>
                  <a:pt x="96" y="0"/>
                  <a:pt x="1" y="310"/>
                  <a:pt x="84" y="536"/>
                </a:cubicBezTo>
                <a:cubicBezTo>
                  <a:pt x="179" y="774"/>
                  <a:pt x="643" y="1131"/>
                  <a:pt x="786" y="1203"/>
                </a:cubicBezTo>
                <a:cubicBezTo>
                  <a:pt x="929" y="1131"/>
                  <a:pt x="1394" y="774"/>
                  <a:pt x="1477" y="536"/>
                </a:cubicBezTo>
                <a:cubicBezTo>
                  <a:pt x="1572" y="310"/>
                  <a:pt x="1465" y="0"/>
                  <a:pt x="1155" y="0"/>
                </a:cubicBezTo>
                <a:cubicBezTo>
                  <a:pt x="846" y="0"/>
                  <a:pt x="786" y="298"/>
                  <a:pt x="786" y="298"/>
                </a:cubicBezTo>
                <a:cubicBezTo>
                  <a:pt x="786" y="298"/>
                  <a:pt x="715" y="0"/>
                  <a:pt x="40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" name="مجموعة 2">
            <a:extLst>
              <a:ext uri="{FF2B5EF4-FFF2-40B4-BE49-F238E27FC236}">
                <a16:creationId xmlns:a16="http://schemas.microsoft.com/office/drawing/2014/main" id="{BAEADF98-0A0A-46A9-A239-A98B2AF47675}"/>
              </a:ext>
            </a:extLst>
          </p:cNvPr>
          <p:cNvGrpSpPr/>
          <p:nvPr/>
        </p:nvGrpSpPr>
        <p:grpSpPr>
          <a:xfrm>
            <a:off x="5361420" y="959022"/>
            <a:ext cx="3771900" cy="4184478"/>
            <a:chOff x="5361420" y="959022"/>
            <a:chExt cx="3771900" cy="4184478"/>
          </a:xfrm>
        </p:grpSpPr>
        <p:sp>
          <p:nvSpPr>
            <p:cNvPr id="3151" name="Google Shape;3151;p48"/>
            <p:cNvSpPr/>
            <p:nvPr/>
          </p:nvSpPr>
          <p:spPr>
            <a:xfrm>
              <a:off x="5361420" y="959022"/>
              <a:ext cx="3771900" cy="36576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0" name="Google Shape;4765;p64">
              <a:extLst>
                <a:ext uri="{FF2B5EF4-FFF2-40B4-BE49-F238E27FC236}">
                  <a16:creationId xmlns:a16="http://schemas.microsoft.com/office/drawing/2014/main" id="{E424069B-761F-4659-B61B-7A2971565DD2}"/>
                </a:ext>
              </a:extLst>
            </p:cNvPr>
            <p:cNvGrpSpPr/>
            <p:nvPr/>
          </p:nvGrpSpPr>
          <p:grpSpPr>
            <a:xfrm>
              <a:off x="6116512" y="2858755"/>
              <a:ext cx="2347127" cy="2284745"/>
              <a:chOff x="3341175" y="2305100"/>
              <a:chExt cx="2316689" cy="2431751"/>
            </a:xfrm>
          </p:grpSpPr>
          <p:sp>
            <p:nvSpPr>
              <p:cNvPr id="31" name="Google Shape;4766;p64">
                <a:extLst>
                  <a:ext uri="{FF2B5EF4-FFF2-40B4-BE49-F238E27FC236}">
                    <a16:creationId xmlns:a16="http://schemas.microsoft.com/office/drawing/2014/main" id="{6506DA43-E6E8-4B93-8E57-3142061B5CD4}"/>
                  </a:ext>
                </a:extLst>
              </p:cNvPr>
              <p:cNvSpPr/>
              <p:nvPr/>
            </p:nvSpPr>
            <p:spPr>
              <a:xfrm>
                <a:off x="4040465" y="2519279"/>
                <a:ext cx="806332" cy="767487"/>
              </a:xfrm>
              <a:custGeom>
                <a:avLst/>
                <a:gdLst/>
                <a:ahLst/>
                <a:cxnLst/>
                <a:rect l="l" t="t" r="r" b="b"/>
                <a:pathLst>
                  <a:path w="13372" h="5704" extrusionOk="0">
                    <a:moveTo>
                      <a:pt x="6740" y="0"/>
                    </a:moveTo>
                    <a:cubicBezTo>
                      <a:pt x="1275" y="2215"/>
                      <a:pt x="1" y="5703"/>
                      <a:pt x="1" y="5703"/>
                    </a:cubicBezTo>
                    <a:lnTo>
                      <a:pt x="13371" y="5144"/>
                    </a:lnTo>
                    <a:cubicBezTo>
                      <a:pt x="11740" y="1500"/>
                      <a:pt x="6740" y="0"/>
                      <a:pt x="674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4767;p64">
                <a:extLst>
                  <a:ext uri="{FF2B5EF4-FFF2-40B4-BE49-F238E27FC236}">
                    <a16:creationId xmlns:a16="http://schemas.microsoft.com/office/drawing/2014/main" id="{827E256F-854E-4B91-83EE-59A5544BBC33}"/>
                  </a:ext>
                </a:extLst>
              </p:cNvPr>
              <p:cNvSpPr/>
              <p:nvPr/>
            </p:nvSpPr>
            <p:spPr>
              <a:xfrm>
                <a:off x="3421430" y="3193835"/>
                <a:ext cx="517266" cy="517266"/>
              </a:xfrm>
              <a:custGeom>
                <a:avLst/>
                <a:gdLst/>
                <a:ahLst/>
                <a:cxnLst/>
                <a:rect l="l" t="t" r="r" b="b"/>
                <a:pathLst>
                  <a:path w="4299" h="4299" extrusionOk="0">
                    <a:moveTo>
                      <a:pt x="2155" y="0"/>
                    </a:moveTo>
                    <a:cubicBezTo>
                      <a:pt x="965" y="0"/>
                      <a:pt x="0" y="965"/>
                      <a:pt x="0" y="2144"/>
                    </a:cubicBezTo>
                    <a:cubicBezTo>
                      <a:pt x="0" y="3334"/>
                      <a:pt x="965" y="4299"/>
                      <a:pt x="2155" y="4299"/>
                    </a:cubicBezTo>
                    <a:cubicBezTo>
                      <a:pt x="3346" y="4299"/>
                      <a:pt x="4299" y="3334"/>
                      <a:pt x="4299" y="2144"/>
                    </a:cubicBezTo>
                    <a:cubicBezTo>
                      <a:pt x="4299" y="965"/>
                      <a:pt x="3346" y="0"/>
                      <a:pt x="215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4768;p64">
                <a:extLst>
                  <a:ext uri="{FF2B5EF4-FFF2-40B4-BE49-F238E27FC236}">
                    <a16:creationId xmlns:a16="http://schemas.microsoft.com/office/drawing/2014/main" id="{44728161-7452-4F1C-9420-EC4C30D2D6E3}"/>
                  </a:ext>
                </a:extLst>
              </p:cNvPr>
              <p:cNvSpPr/>
              <p:nvPr/>
            </p:nvSpPr>
            <p:spPr>
              <a:xfrm>
                <a:off x="5058893" y="3193835"/>
                <a:ext cx="518710" cy="517266"/>
              </a:xfrm>
              <a:custGeom>
                <a:avLst/>
                <a:gdLst/>
                <a:ahLst/>
                <a:cxnLst/>
                <a:rect l="l" t="t" r="r" b="b"/>
                <a:pathLst>
                  <a:path w="4311" h="4299" extrusionOk="0">
                    <a:moveTo>
                      <a:pt x="2155" y="0"/>
                    </a:moveTo>
                    <a:cubicBezTo>
                      <a:pt x="965" y="0"/>
                      <a:pt x="0" y="965"/>
                      <a:pt x="0" y="2144"/>
                    </a:cubicBezTo>
                    <a:cubicBezTo>
                      <a:pt x="0" y="3334"/>
                      <a:pt x="965" y="4299"/>
                      <a:pt x="2155" y="4299"/>
                    </a:cubicBezTo>
                    <a:cubicBezTo>
                      <a:pt x="3346" y="4299"/>
                      <a:pt x="4310" y="3334"/>
                      <a:pt x="4310" y="2144"/>
                    </a:cubicBezTo>
                    <a:cubicBezTo>
                      <a:pt x="4310" y="965"/>
                      <a:pt x="3346" y="0"/>
                      <a:pt x="215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4769;p64">
                <a:extLst>
                  <a:ext uri="{FF2B5EF4-FFF2-40B4-BE49-F238E27FC236}">
                    <a16:creationId xmlns:a16="http://schemas.microsoft.com/office/drawing/2014/main" id="{6C8DF2FE-04C7-4286-915D-9B8C5A21DF5B}"/>
                  </a:ext>
                </a:extLst>
              </p:cNvPr>
              <p:cNvSpPr/>
              <p:nvPr/>
            </p:nvSpPr>
            <p:spPr>
              <a:xfrm>
                <a:off x="3341175" y="3113580"/>
                <a:ext cx="2316689" cy="1623271"/>
              </a:xfrm>
              <a:custGeom>
                <a:avLst/>
                <a:gdLst/>
                <a:ahLst/>
                <a:cxnLst/>
                <a:rect l="l" t="t" r="r" b="b"/>
                <a:pathLst>
                  <a:path w="19254" h="13491" extrusionOk="0">
                    <a:moveTo>
                      <a:pt x="9621" y="1"/>
                    </a:moveTo>
                    <a:cubicBezTo>
                      <a:pt x="4311" y="1"/>
                      <a:pt x="1" y="4299"/>
                      <a:pt x="1" y="9621"/>
                    </a:cubicBezTo>
                    <a:lnTo>
                      <a:pt x="1" y="13490"/>
                    </a:lnTo>
                    <a:lnTo>
                      <a:pt x="19253" y="13490"/>
                    </a:lnTo>
                    <a:lnTo>
                      <a:pt x="19253" y="9621"/>
                    </a:lnTo>
                    <a:cubicBezTo>
                      <a:pt x="19253" y="4311"/>
                      <a:pt x="14943" y="1"/>
                      <a:pt x="962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4770;p64">
                <a:extLst>
                  <a:ext uri="{FF2B5EF4-FFF2-40B4-BE49-F238E27FC236}">
                    <a16:creationId xmlns:a16="http://schemas.microsoft.com/office/drawing/2014/main" id="{589F13FF-218D-40F0-B47F-AD798C29D968}"/>
                  </a:ext>
                </a:extLst>
              </p:cNvPr>
              <p:cNvSpPr/>
              <p:nvPr/>
            </p:nvSpPr>
            <p:spPr>
              <a:xfrm>
                <a:off x="4793823" y="3558533"/>
                <a:ext cx="531585" cy="501504"/>
              </a:xfrm>
              <a:custGeom>
                <a:avLst/>
                <a:gdLst/>
                <a:ahLst/>
                <a:cxnLst/>
                <a:rect l="l" t="t" r="r" b="b"/>
                <a:pathLst>
                  <a:path w="4418" h="4168" extrusionOk="0">
                    <a:moveTo>
                      <a:pt x="1967" y="1"/>
                    </a:moveTo>
                    <a:cubicBezTo>
                      <a:pt x="1677" y="1"/>
                      <a:pt x="1391" y="71"/>
                      <a:pt x="1132" y="220"/>
                    </a:cubicBezTo>
                    <a:cubicBezTo>
                      <a:pt x="239" y="744"/>
                      <a:pt x="1" y="1994"/>
                      <a:pt x="584" y="3018"/>
                    </a:cubicBezTo>
                    <a:cubicBezTo>
                      <a:pt x="1005" y="3751"/>
                      <a:pt x="1736" y="4168"/>
                      <a:pt x="2444" y="4168"/>
                    </a:cubicBezTo>
                    <a:cubicBezTo>
                      <a:pt x="2737" y="4168"/>
                      <a:pt x="3025" y="4096"/>
                      <a:pt x="3287" y="3946"/>
                    </a:cubicBezTo>
                    <a:cubicBezTo>
                      <a:pt x="4180" y="3434"/>
                      <a:pt x="4418" y="2184"/>
                      <a:pt x="3823" y="1148"/>
                    </a:cubicBezTo>
                    <a:cubicBezTo>
                      <a:pt x="3408" y="422"/>
                      <a:pt x="2676" y="1"/>
                      <a:pt x="196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4771;p64">
                <a:extLst>
                  <a:ext uri="{FF2B5EF4-FFF2-40B4-BE49-F238E27FC236}">
                    <a16:creationId xmlns:a16="http://schemas.microsoft.com/office/drawing/2014/main" id="{F98B2F79-4117-4CC7-81AD-022E8D3751ED}"/>
                  </a:ext>
                </a:extLst>
              </p:cNvPr>
              <p:cNvSpPr/>
              <p:nvPr/>
            </p:nvSpPr>
            <p:spPr>
              <a:xfrm>
                <a:off x="3672181" y="3558533"/>
                <a:ext cx="533029" cy="501504"/>
              </a:xfrm>
              <a:custGeom>
                <a:avLst/>
                <a:gdLst/>
                <a:ahLst/>
                <a:cxnLst/>
                <a:rect l="l" t="t" r="r" b="b"/>
                <a:pathLst>
                  <a:path w="4430" h="4168" extrusionOk="0">
                    <a:moveTo>
                      <a:pt x="2453" y="1"/>
                    </a:moveTo>
                    <a:cubicBezTo>
                      <a:pt x="1746" y="1"/>
                      <a:pt x="1018" y="422"/>
                      <a:pt x="595" y="1148"/>
                    </a:cubicBezTo>
                    <a:cubicBezTo>
                      <a:pt x="0" y="2184"/>
                      <a:pt x="250" y="3434"/>
                      <a:pt x="1143" y="3946"/>
                    </a:cubicBezTo>
                    <a:cubicBezTo>
                      <a:pt x="1404" y="4096"/>
                      <a:pt x="1692" y="4168"/>
                      <a:pt x="1983" y="4168"/>
                    </a:cubicBezTo>
                    <a:cubicBezTo>
                      <a:pt x="2688" y="4168"/>
                      <a:pt x="3413" y="3751"/>
                      <a:pt x="3834" y="3018"/>
                    </a:cubicBezTo>
                    <a:cubicBezTo>
                      <a:pt x="4429" y="1994"/>
                      <a:pt x="4191" y="744"/>
                      <a:pt x="3286" y="220"/>
                    </a:cubicBezTo>
                    <a:cubicBezTo>
                      <a:pt x="3027" y="71"/>
                      <a:pt x="2742" y="1"/>
                      <a:pt x="245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4772;p64">
                <a:extLst>
                  <a:ext uri="{FF2B5EF4-FFF2-40B4-BE49-F238E27FC236}">
                    <a16:creationId xmlns:a16="http://schemas.microsoft.com/office/drawing/2014/main" id="{70109BAD-29D8-4053-8CEB-949E859063D8}"/>
                  </a:ext>
                </a:extLst>
              </p:cNvPr>
              <p:cNvSpPr/>
              <p:nvPr/>
            </p:nvSpPr>
            <p:spPr>
              <a:xfrm>
                <a:off x="3839790" y="3759713"/>
                <a:ext cx="197810" cy="98905"/>
              </a:xfrm>
              <a:custGeom>
                <a:avLst/>
                <a:gdLst/>
                <a:ahLst/>
                <a:cxnLst/>
                <a:rect l="l" t="t" r="r" b="b"/>
                <a:pathLst>
                  <a:path w="1644" h="822" extrusionOk="0">
                    <a:moveTo>
                      <a:pt x="0" y="0"/>
                    </a:moveTo>
                    <a:cubicBezTo>
                      <a:pt x="0" y="453"/>
                      <a:pt x="369" y="822"/>
                      <a:pt x="822" y="822"/>
                    </a:cubicBezTo>
                    <a:cubicBezTo>
                      <a:pt x="1274" y="822"/>
                      <a:pt x="1643" y="453"/>
                      <a:pt x="1643" y="0"/>
                    </a:cubicBezTo>
                    <a:lnTo>
                      <a:pt x="1369" y="0"/>
                    </a:lnTo>
                    <a:cubicBezTo>
                      <a:pt x="1369" y="298"/>
                      <a:pt x="1119" y="548"/>
                      <a:pt x="822" y="548"/>
                    </a:cubicBezTo>
                    <a:cubicBezTo>
                      <a:pt x="524" y="548"/>
                      <a:pt x="286" y="298"/>
                      <a:pt x="286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4773;p64">
                <a:extLst>
                  <a:ext uri="{FF2B5EF4-FFF2-40B4-BE49-F238E27FC236}">
                    <a16:creationId xmlns:a16="http://schemas.microsoft.com/office/drawing/2014/main" id="{BDCC798B-920F-4771-9E1B-6E06A7BD790E}"/>
                  </a:ext>
                </a:extLst>
              </p:cNvPr>
              <p:cNvSpPr/>
              <p:nvPr/>
            </p:nvSpPr>
            <p:spPr>
              <a:xfrm>
                <a:off x="4961432" y="3759713"/>
                <a:ext cx="196366" cy="98905"/>
              </a:xfrm>
              <a:custGeom>
                <a:avLst/>
                <a:gdLst/>
                <a:ahLst/>
                <a:cxnLst/>
                <a:rect l="l" t="t" r="r" b="b"/>
                <a:pathLst>
                  <a:path w="1632" h="822" extrusionOk="0">
                    <a:moveTo>
                      <a:pt x="1" y="0"/>
                    </a:moveTo>
                    <a:cubicBezTo>
                      <a:pt x="1" y="453"/>
                      <a:pt x="370" y="822"/>
                      <a:pt x="810" y="822"/>
                    </a:cubicBezTo>
                    <a:cubicBezTo>
                      <a:pt x="1263" y="822"/>
                      <a:pt x="1632" y="453"/>
                      <a:pt x="1632" y="0"/>
                    </a:cubicBezTo>
                    <a:lnTo>
                      <a:pt x="1358" y="0"/>
                    </a:lnTo>
                    <a:cubicBezTo>
                      <a:pt x="1358" y="298"/>
                      <a:pt x="1108" y="548"/>
                      <a:pt x="810" y="548"/>
                    </a:cubicBezTo>
                    <a:cubicBezTo>
                      <a:pt x="513" y="548"/>
                      <a:pt x="274" y="298"/>
                      <a:pt x="274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4774;p64">
                <a:extLst>
                  <a:ext uri="{FF2B5EF4-FFF2-40B4-BE49-F238E27FC236}">
                    <a16:creationId xmlns:a16="http://schemas.microsoft.com/office/drawing/2014/main" id="{77217E18-E3D6-4A02-9349-F43E75816CD3}"/>
                  </a:ext>
                </a:extLst>
              </p:cNvPr>
              <p:cNvSpPr/>
              <p:nvPr/>
            </p:nvSpPr>
            <p:spPr>
              <a:xfrm>
                <a:off x="4349714" y="3858498"/>
                <a:ext cx="299603" cy="124774"/>
              </a:xfrm>
              <a:custGeom>
                <a:avLst/>
                <a:gdLst/>
                <a:ahLst/>
                <a:cxnLst/>
                <a:rect l="l" t="t" r="r" b="b"/>
                <a:pathLst>
                  <a:path w="2490" h="1037" extrusionOk="0">
                    <a:moveTo>
                      <a:pt x="263" y="1"/>
                    </a:moveTo>
                    <a:lnTo>
                      <a:pt x="1" y="72"/>
                    </a:lnTo>
                    <a:cubicBezTo>
                      <a:pt x="144" y="644"/>
                      <a:pt x="667" y="1037"/>
                      <a:pt x="1239" y="1037"/>
                    </a:cubicBezTo>
                    <a:cubicBezTo>
                      <a:pt x="1822" y="1037"/>
                      <a:pt x="2334" y="644"/>
                      <a:pt x="2489" y="72"/>
                    </a:cubicBezTo>
                    <a:lnTo>
                      <a:pt x="2227" y="1"/>
                    </a:lnTo>
                    <a:cubicBezTo>
                      <a:pt x="2108" y="441"/>
                      <a:pt x="1703" y="751"/>
                      <a:pt x="1239" y="751"/>
                    </a:cubicBezTo>
                    <a:cubicBezTo>
                      <a:pt x="786" y="751"/>
                      <a:pt x="382" y="441"/>
                      <a:pt x="263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4775;p64">
                <a:extLst>
                  <a:ext uri="{FF2B5EF4-FFF2-40B4-BE49-F238E27FC236}">
                    <a16:creationId xmlns:a16="http://schemas.microsoft.com/office/drawing/2014/main" id="{77B7AE3E-9ABE-418F-BC35-52D60D6EC41A}"/>
                  </a:ext>
                </a:extLst>
              </p:cNvPr>
              <p:cNvSpPr/>
              <p:nvPr/>
            </p:nvSpPr>
            <p:spPr>
              <a:xfrm>
                <a:off x="4482911" y="3775475"/>
                <a:ext cx="33089" cy="190591"/>
              </a:xfrm>
              <a:custGeom>
                <a:avLst/>
                <a:gdLst/>
                <a:ahLst/>
                <a:cxnLst/>
                <a:rect l="l" t="t" r="r" b="b"/>
                <a:pathLst>
                  <a:path w="275" h="1584" extrusionOk="0">
                    <a:moveTo>
                      <a:pt x="1" y="0"/>
                    </a:moveTo>
                    <a:lnTo>
                      <a:pt x="1" y="1584"/>
                    </a:lnTo>
                    <a:lnTo>
                      <a:pt x="275" y="1584"/>
                    </a:lnTo>
                    <a:lnTo>
                      <a:pt x="275" y="0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4776;p64">
                <a:extLst>
                  <a:ext uri="{FF2B5EF4-FFF2-40B4-BE49-F238E27FC236}">
                    <a16:creationId xmlns:a16="http://schemas.microsoft.com/office/drawing/2014/main" id="{F89CC77F-AF82-4F17-AAFD-68C2F08F67A3}"/>
                  </a:ext>
                </a:extLst>
              </p:cNvPr>
              <p:cNvSpPr/>
              <p:nvPr/>
            </p:nvSpPr>
            <p:spPr>
              <a:xfrm>
                <a:off x="4381239" y="3710982"/>
                <a:ext cx="235110" cy="99025"/>
              </a:xfrm>
              <a:custGeom>
                <a:avLst/>
                <a:gdLst/>
                <a:ahLst/>
                <a:cxnLst/>
                <a:rect l="l" t="t" r="r" b="b"/>
                <a:pathLst>
                  <a:path w="1954" h="823" extrusionOk="0">
                    <a:moveTo>
                      <a:pt x="1" y="1"/>
                    </a:moveTo>
                    <a:lnTo>
                      <a:pt x="977" y="822"/>
                    </a:lnTo>
                    <a:lnTo>
                      <a:pt x="1953" y="1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4777;p64">
                <a:extLst>
                  <a:ext uri="{FF2B5EF4-FFF2-40B4-BE49-F238E27FC236}">
                    <a16:creationId xmlns:a16="http://schemas.microsoft.com/office/drawing/2014/main" id="{AF8C2E3A-6975-46CF-BA8E-586EAECDD46F}"/>
                  </a:ext>
                </a:extLst>
              </p:cNvPr>
              <p:cNvSpPr/>
              <p:nvPr/>
            </p:nvSpPr>
            <p:spPr>
              <a:xfrm>
                <a:off x="4246379" y="2305100"/>
                <a:ext cx="421979" cy="336674"/>
              </a:xfrm>
              <a:custGeom>
                <a:avLst/>
                <a:gdLst/>
                <a:ahLst/>
                <a:cxnLst/>
                <a:rect l="l" t="t" r="r" b="b"/>
                <a:pathLst>
                  <a:path w="4323" h="3449" extrusionOk="0">
                    <a:moveTo>
                      <a:pt x="2229" y="0"/>
                    </a:moveTo>
                    <a:cubicBezTo>
                      <a:pt x="2214" y="0"/>
                      <a:pt x="2198" y="4"/>
                      <a:pt x="2179" y="11"/>
                    </a:cubicBezTo>
                    <a:cubicBezTo>
                      <a:pt x="1846" y="154"/>
                      <a:pt x="1739" y="1011"/>
                      <a:pt x="1739" y="1011"/>
                    </a:cubicBezTo>
                    <a:cubicBezTo>
                      <a:pt x="1739" y="1011"/>
                      <a:pt x="1185" y="512"/>
                      <a:pt x="712" y="512"/>
                    </a:cubicBezTo>
                    <a:cubicBezTo>
                      <a:pt x="643" y="512"/>
                      <a:pt x="576" y="522"/>
                      <a:pt x="512" y="547"/>
                    </a:cubicBezTo>
                    <a:cubicBezTo>
                      <a:pt x="1" y="749"/>
                      <a:pt x="1179" y="1511"/>
                      <a:pt x="1179" y="1511"/>
                    </a:cubicBezTo>
                    <a:cubicBezTo>
                      <a:pt x="1179" y="1511"/>
                      <a:pt x="1133" y="1508"/>
                      <a:pt x="1062" y="1508"/>
                    </a:cubicBezTo>
                    <a:cubicBezTo>
                      <a:pt x="821" y="1508"/>
                      <a:pt x="292" y="1543"/>
                      <a:pt x="310" y="1856"/>
                    </a:cubicBezTo>
                    <a:cubicBezTo>
                      <a:pt x="319" y="2010"/>
                      <a:pt x="476" y="2058"/>
                      <a:pt x="672" y="2058"/>
                    </a:cubicBezTo>
                    <a:cubicBezTo>
                      <a:pt x="1007" y="2058"/>
                      <a:pt x="1453" y="1916"/>
                      <a:pt x="1453" y="1916"/>
                    </a:cubicBezTo>
                    <a:lnTo>
                      <a:pt x="1453" y="1916"/>
                    </a:lnTo>
                    <a:cubicBezTo>
                      <a:pt x="1453" y="1916"/>
                      <a:pt x="548" y="2618"/>
                      <a:pt x="834" y="2785"/>
                    </a:cubicBezTo>
                    <a:cubicBezTo>
                      <a:pt x="863" y="2803"/>
                      <a:pt x="897" y="2811"/>
                      <a:pt x="935" y="2811"/>
                    </a:cubicBezTo>
                    <a:cubicBezTo>
                      <a:pt x="1251" y="2811"/>
                      <a:pt x="1822" y="2249"/>
                      <a:pt x="1822" y="2249"/>
                    </a:cubicBezTo>
                    <a:lnTo>
                      <a:pt x="1822" y="2249"/>
                    </a:lnTo>
                    <a:cubicBezTo>
                      <a:pt x="1822" y="2249"/>
                      <a:pt x="1120" y="3178"/>
                      <a:pt x="1513" y="3416"/>
                    </a:cubicBezTo>
                    <a:cubicBezTo>
                      <a:pt x="1550" y="3438"/>
                      <a:pt x="1586" y="3448"/>
                      <a:pt x="1621" y="3448"/>
                    </a:cubicBezTo>
                    <a:cubicBezTo>
                      <a:pt x="1962" y="3448"/>
                      <a:pt x="2167" y="2487"/>
                      <a:pt x="2167" y="2487"/>
                    </a:cubicBezTo>
                    <a:cubicBezTo>
                      <a:pt x="2167" y="2487"/>
                      <a:pt x="2282" y="3417"/>
                      <a:pt x="2467" y="3417"/>
                    </a:cubicBezTo>
                    <a:cubicBezTo>
                      <a:pt x="2470" y="3417"/>
                      <a:pt x="2474" y="3417"/>
                      <a:pt x="2477" y="3416"/>
                    </a:cubicBezTo>
                    <a:cubicBezTo>
                      <a:pt x="2679" y="3380"/>
                      <a:pt x="2596" y="2583"/>
                      <a:pt x="2596" y="2583"/>
                    </a:cubicBezTo>
                    <a:lnTo>
                      <a:pt x="2596" y="2583"/>
                    </a:lnTo>
                    <a:cubicBezTo>
                      <a:pt x="2596" y="2583"/>
                      <a:pt x="2988" y="3179"/>
                      <a:pt x="3240" y="3179"/>
                    </a:cubicBezTo>
                    <a:cubicBezTo>
                      <a:pt x="3279" y="3179"/>
                      <a:pt x="3316" y="3164"/>
                      <a:pt x="3346" y="3130"/>
                    </a:cubicBezTo>
                    <a:cubicBezTo>
                      <a:pt x="3572" y="2868"/>
                      <a:pt x="2918" y="2428"/>
                      <a:pt x="2918" y="2428"/>
                    </a:cubicBezTo>
                    <a:lnTo>
                      <a:pt x="2918" y="2428"/>
                    </a:lnTo>
                    <a:cubicBezTo>
                      <a:pt x="2918" y="2428"/>
                      <a:pt x="3182" y="2497"/>
                      <a:pt x="3478" y="2497"/>
                    </a:cubicBezTo>
                    <a:cubicBezTo>
                      <a:pt x="3627" y="2497"/>
                      <a:pt x="3783" y="2479"/>
                      <a:pt x="3918" y="2428"/>
                    </a:cubicBezTo>
                    <a:cubicBezTo>
                      <a:pt x="4322" y="2285"/>
                      <a:pt x="3049" y="1821"/>
                      <a:pt x="3049" y="1821"/>
                    </a:cubicBezTo>
                    <a:lnTo>
                      <a:pt x="3049" y="1821"/>
                    </a:lnTo>
                    <a:cubicBezTo>
                      <a:pt x="3049" y="1821"/>
                      <a:pt x="3126" y="1826"/>
                      <a:pt x="3236" y="1826"/>
                    </a:cubicBezTo>
                    <a:cubicBezTo>
                      <a:pt x="3476" y="1826"/>
                      <a:pt x="3869" y="1798"/>
                      <a:pt x="3918" y="1618"/>
                    </a:cubicBezTo>
                    <a:cubicBezTo>
                      <a:pt x="3965" y="1401"/>
                      <a:pt x="3331" y="1378"/>
                      <a:pt x="3066" y="1378"/>
                    </a:cubicBezTo>
                    <a:cubicBezTo>
                      <a:pt x="2997" y="1378"/>
                      <a:pt x="2953" y="1380"/>
                      <a:pt x="2953" y="1380"/>
                    </a:cubicBezTo>
                    <a:cubicBezTo>
                      <a:pt x="2953" y="1380"/>
                      <a:pt x="3715" y="511"/>
                      <a:pt x="3346" y="344"/>
                    </a:cubicBezTo>
                    <a:cubicBezTo>
                      <a:pt x="3313" y="329"/>
                      <a:pt x="3276" y="322"/>
                      <a:pt x="3238" y="322"/>
                    </a:cubicBezTo>
                    <a:cubicBezTo>
                      <a:pt x="2857" y="322"/>
                      <a:pt x="2287" y="1011"/>
                      <a:pt x="2287" y="1011"/>
                    </a:cubicBezTo>
                    <a:cubicBezTo>
                      <a:pt x="2287" y="1011"/>
                      <a:pt x="2489" y="0"/>
                      <a:pt x="222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4" name="Google Shape;3148;p48">
            <a:extLst>
              <a:ext uri="{FF2B5EF4-FFF2-40B4-BE49-F238E27FC236}">
                <a16:creationId xmlns:a16="http://schemas.microsoft.com/office/drawing/2014/main" id="{56ED8CA2-7EA5-4FE3-A77A-6F042ED93E66}"/>
              </a:ext>
            </a:extLst>
          </p:cNvPr>
          <p:cNvSpPr txBox="1"/>
          <p:nvPr/>
        </p:nvSpPr>
        <p:spPr>
          <a:xfrm>
            <a:off x="6014392" y="1912324"/>
            <a:ext cx="2642673" cy="4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5400" dirty="0">
                <a:solidFill>
                  <a:schemeClr val="accent3"/>
                </a:solidFill>
                <a:latin typeface="FF Yaseer" panose="00000500000000000000" pitchFamily="50" charset="-78"/>
                <a:ea typeface="Itim"/>
                <a:cs typeface="FF Yaseer" panose="00000500000000000000" pitchFamily="50" charset="-78"/>
                <a:sym typeface="Itim"/>
              </a:rPr>
              <a:t>مفردات الدرس</a:t>
            </a:r>
            <a:endParaRPr sz="5400" dirty="0">
              <a:solidFill>
                <a:schemeClr val="accent3"/>
              </a:solidFill>
              <a:latin typeface="FF Yaseer" panose="00000500000000000000" pitchFamily="50" charset="-78"/>
              <a:ea typeface="Itim"/>
              <a:cs typeface="FF Yaseer" panose="00000500000000000000" pitchFamily="50" charset="-78"/>
              <a:sym typeface="Itim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9" name="Google Shape;5559;p76"/>
          <p:cNvSpPr txBox="1">
            <a:spLocks noGrp="1"/>
          </p:cNvSpPr>
          <p:nvPr>
            <p:ph type="ctrTitle" idx="4294967295"/>
          </p:nvPr>
        </p:nvSpPr>
        <p:spPr>
          <a:xfrm>
            <a:off x="1561479" y="-143621"/>
            <a:ext cx="6162300" cy="90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4000" dirty="0">
                <a:solidFill>
                  <a:schemeClr val="bg1">
                    <a:lumMod val="50000"/>
                  </a:schemeClr>
                </a:solidFill>
                <a:latin typeface="FF Yaseer" panose="00000500000000000000" pitchFamily="50" charset="-78"/>
                <a:cs typeface="FF Yaseer" panose="00000500000000000000" pitchFamily="50" charset="-78"/>
              </a:rPr>
              <a:t>اضغط هنا </a:t>
            </a:r>
            <a:endParaRPr sz="4000" dirty="0">
              <a:solidFill>
                <a:schemeClr val="bg1">
                  <a:lumMod val="50000"/>
                </a:schemeClr>
              </a:solidFill>
              <a:latin typeface="FF Yaseer" panose="00000500000000000000" pitchFamily="50" charset="-78"/>
              <a:cs typeface="FF Yaseer" panose="00000500000000000000" pitchFamily="50" charset="-78"/>
            </a:endParaRPr>
          </a:p>
        </p:txBody>
      </p:sp>
      <p:grpSp>
        <p:nvGrpSpPr>
          <p:cNvPr id="5612" name="Google Shape;5612;p76"/>
          <p:cNvGrpSpPr/>
          <p:nvPr/>
        </p:nvGrpSpPr>
        <p:grpSpPr>
          <a:xfrm flipH="1">
            <a:off x="195043" y="3846409"/>
            <a:ext cx="932433" cy="1161143"/>
            <a:chOff x="8316200" y="274750"/>
            <a:chExt cx="961137" cy="1362545"/>
          </a:xfrm>
        </p:grpSpPr>
        <p:sp>
          <p:nvSpPr>
            <p:cNvPr id="5613" name="Google Shape;5613;p76"/>
            <p:cNvSpPr/>
            <p:nvPr/>
          </p:nvSpPr>
          <p:spPr>
            <a:xfrm>
              <a:off x="8331267" y="543674"/>
              <a:ext cx="946071" cy="1093621"/>
            </a:xfrm>
            <a:custGeom>
              <a:avLst/>
              <a:gdLst/>
              <a:ahLst/>
              <a:cxnLst/>
              <a:rect l="l" t="t" r="r" b="b"/>
              <a:pathLst>
                <a:path w="11240" h="12993" extrusionOk="0">
                  <a:moveTo>
                    <a:pt x="2264" y="0"/>
                  </a:moveTo>
                  <a:cubicBezTo>
                    <a:pt x="1685" y="0"/>
                    <a:pt x="1188" y="96"/>
                    <a:pt x="917" y="395"/>
                  </a:cubicBezTo>
                  <a:cubicBezTo>
                    <a:pt x="822" y="503"/>
                    <a:pt x="739" y="657"/>
                    <a:pt x="667" y="848"/>
                  </a:cubicBezTo>
                  <a:cubicBezTo>
                    <a:pt x="548" y="1146"/>
                    <a:pt x="465" y="1538"/>
                    <a:pt x="405" y="1979"/>
                  </a:cubicBezTo>
                  <a:cubicBezTo>
                    <a:pt x="405" y="1979"/>
                    <a:pt x="405" y="1991"/>
                    <a:pt x="405" y="1991"/>
                  </a:cubicBezTo>
                  <a:cubicBezTo>
                    <a:pt x="346" y="2408"/>
                    <a:pt x="298" y="2872"/>
                    <a:pt x="274" y="3324"/>
                  </a:cubicBezTo>
                  <a:cubicBezTo>
                    <a:pt x="274" y="3348"/>
                    <a:pt x="274" y="3384"/>
                    <a:pt x="262" y="3408"/>
                  </a:cubicBezTo>
                  <a:cubicBezTo>
                    <a:pt x="262" y="3515"/>
                    <a:pt x="250" y="3622"/>
                    <a:pt x="250" y="3717"/>
                  </a:cubicBezTo>
                  <a:cubicBezTo>
                    <a:pt x="238" y="3967"/>
                    <a:pt x="227" y="4205"/>
                    <a:pt x="215" y="4432"/>
                  </a:cubicBezTo>
                  <a:cubicBezTo>
                    <a:pt x="215" y="4527"/>
                    <a:pt x="215" y="4610"/>
                    <a:pt x="215" y="4694"/>
                  </a:cubicBezTo>
                  <a:cubicBezTo>
                    <a:pt x="203" y="4825"/>
                    <a:pt x="203" y="4944"/>
                    <a:pt x="203" y="5075"/>
                  </a:cubicBezTo>
                  <a:cubicBezTo>
                    <a:pt x="191" y="5372"/>
                    <a:pt x="179" y="5634"/>
                    <a:pt x="167" y="5860"/>
                  </a:cubicBezTo>
                  <a:cubicBezTo>
                    <a:pt x="167" y="5968"/>
                    <a:pt x="167" y="6075"/>
                    <a:pt x="155" y="6158"/>
                  </a:cubicBezTo>
                  <a:cubicBezTo>
                    <a:pt x="143" y="6301"/>
                    <a:pt x="143" y="6444"/>
                    <a:pt x="131" y="6587"/>
                  </a:cubicBezTo>
                  <a:cubicBezTo>
                    <a:pt x="119" y="6730"/>
                    <a:pt x="107" y="6872"/>
                    <a:pt x="107" y="7015"/>
                  </a:cubicBezTo>
                  <a:cubicBezTo>
                    <a:pt x="96" y="7265"/>
                    <a:pt x="84" y="7515"/>
                    <a:pt x="72" y="7765"/>
                  </a:cubicBezTo>
                  <a:cubicBezTo>
                    <a:pt x="60" y="7932"/>
                    <a:pt x="60" y="8087"/>
                    <a:pt x="48" y="8242"/>
                  </a:cubicBezTo>
                  <a:cubicBezTo>
                    <a:pt x="48" y="8265"/>
                    <a:pt x="48" y="8289"/>
                    <a:pt x="48" y="8313"/>
                  </a:cubicBezTo>
                  <a:cubicBezTo>
                    <a:pt x="36" y="8599"/>
                    <a:pt x="24" y="8896"/>
                    <a:pt x="24" y="9182"/>
                  </a:cubicBezTo>
                  <a:cubicBezTo>
                    <a:pt x="24" y="9242"/>
                    <a:pt x="24" y="9313"/>
                    <a:pt x="12" y="9373"/>
                  </a:cubicBezTo>
                  <a:cubicBezTo>
                    <a:pt x="12" y="9408"/>
                    <a:pt x="12" y="9444"/>
                    <a:pt x="12" y="9468"/>
                  </a:cubicBezTo>
                  <a:cubicBezTo>
                    <a:pt x="12" y="9837"/>
                    <a:pt x="0" y="10194"/>
                    <a:pt x="0" y="10540"/>
                  </a:cubicBezTo>
                  <a:lnTo>
                    <a:pt x="0" y="10623"/>
                  </a:lnTo>
                  <a:cubicBezTo>
                    <a:pt x="0" y="11004"/>
                    <a:pt x="12" y="11385"/>
                    <a:pt x="12" y="11754"/>
                  </a:cubicBezTo>
                  <a:cubicBezTo>
                    <a:pt x="12" y="11790"/>
                    <a:pt x="12" y="11825"/>
                    <a:pt x="24" y="11861"/>
                  </a:cubicBezTo>
                  <a:cubicBezTo>
                    <a:pt x="24" y="11921"/>
                    <a:pt x="24" y="11968"/>
                    <a:pt x="24" y="12028"/>
                  </a:cubicBezTo>
                  <a:cubicBezTo>
                    <a:pt x="369" y="12052"/>
                    <a:pt x="715" y="12099"/>
                    <a:pt x="1060" y="12135"/>
                  </a:cubicBezTo>
                  <a:cubicBezTo>
                    <a:pt x="1560" y="12183"/>
                    <a:pt x="2072" y="12242"/>
                    <a:pt x="2572" y="12290"/>
                  </a:cubicBezTo>
                  <a:cubicBezTo>
                    <a:pt x="2870" y="12325"/>
                    <a:pt x="3167" y="12349"/>
                    <a:pt x="3465" y="12385"/>
                  </a:cubicBezTo>
                  <a:cubicBezTo>
                    <a:pt x="3703" y="12409"/>
                    <a:pt x="3941" y="12433"/>
                    <a:pt x="4179" y="12456"/>
                  </a:cubicBezTo>
                  <a:cubicBezTo>
                    <a:pt x="4691" y="12516"/>
                    <a:pt x="5215" y="12564"/>
                    <a:pt x="5739" y="12623"/>
                  </a:cubicBezTo>
                  <a:cubicBezTo>
                    <a:pt x="6084" y="12659"/>
                    <a:pt x="6442" y="12695"/>
                    <a:pt x="6799" y="12730"/>
                  </a:cubicBezTo>
                  <a:cubicBezTo>
                    <a:pt x="7180" y="12778"/>
                    <a:pt x="7561" y="12814"/>
                    <a:pt x="7942" y="12849"/>
                  </a:cubicBezTo>
                  <a:cubicBezTo>
                    <a:pt x="8323" y="12897"/>
                    <a:pt x="8704" y="12933"/>
                    <a:pt x="9073" y="12968"/>
                  </a:cubicBezTo>
                  <a:cubicBezTo>
                    <a:pt x="9156" y="12980"/>
                    <a:pt x="9240" y="12992"/>
                    <a:pt x="9311" y="12992"/>
                  </a:cubicBezTo>
                  <a:cubicBezTo>
                    <a:pt x="9323" y="12957"/>
                    <a:pt x="9323" y="12933"/>
                    <a:pt x="9335" y="12885"/>
                  </a:cubicBezTo>
                  <a:cubicBezTo>
                    <a:pt x="9371" y="12647"/>
                    <a:pt x="9418" y="12409"/>
                    <a:pt x="9454" y="12159"/>
                  </a:cubicBezTo>
                  <a:cubicBezTo>
                    <a:pt x="9490" y="12016"/>
                    <a:pt x="9513" y="11873"/>
                    <a:pt x="9537" y="11718"/>
                  </a:cubicBezTo>
                  <a:cubicBezTo>
                    <a:pt x="9573" y="11492"/>
                    <a:pt x="9621" y="11254"/>
                    <a:pt x="9656" y="11016"/>
                  </a:cubicBezTo>
                  <a:cubicBezTo>
                    <a:pt x="9692" y="10837"/>
                    <a:pt x="9716" y="10647"/>
                    <a:pt x="9752" y="10468"/>
                  </a:cubicBezTo>
                  <a:cubicBezTo>
                    <a:pt x="9811" y="10147"/>
                    <a:pt x="9859" y="9837"/>
                    <a:pt x="9918" y="9516"/>
                  </a:cubicBezTo>
                  <a:cubicBezTo>
                    <a:pt x="9942" y="9408"/>
                    <a:pt x="9954" y="9289"/>
                    <a:pt x="9978" y="9182"/>
                  </a:cubicBezTo>
                  <a:cubicBezTo>
                    <a:pt x="10013" y="8992"/>
                    <a:pt x="10037" y="8789"/>
                    <a:pt x="10073" y="8599"/>
                  </a:cubicBezTo>
                  <a:cubicBezTo>
                    <a:pt x="10085" y="8575"/>
                    <a:pt x="10085" y="8551"/>
                    <a:pt x="10085" y="8527"/>
                  </a:cubicBezTo>
                  <a:cubicBezTo>
                    <a:pt x="10156" y="8099"/>
                    <a:pt x="10240" y="7682"/>
                    <a:pt x="10311" y="7242"/>
                  </a:cubicBezTo>
                  <a:cubicBezTo>
                    <a:pt x="10323" y="7170"/>
                    <a:pt x="10335" y="7099"/>
                    <a:pt x="10347" y="7015"/>
                  </a:cubicBezTo>
                  <a:cubicBezTo>
                    <a:pt x="10394" y="6753"/>
                    <a:pt x="10442" y="6491"/>
                    <a:pt x="10490" y="6218"/>
                  </a:cubicBezTo>
                  <a:cubicBezTo>
                    <a:pt x="10537" y="5896"/>
                    <a:pt x="10597" y="5563"/>
                    <a:pt x="10656" y="5241"/>
                  </a:cubicBezTo>
                  <a:cubicBezTo>
                    <a:pt x="10680" y="5098"/>
                    <a:pt x="10704" y="4967"/>
                    <a:pt x="10728" y="4836"/>
                  </a:cubicBezTo>
                  <a:cubicBezTo>
                    <a:pt x="10775" y="4515"/>
                    <a:pt x="10835" y="4194"/>
                    <a:pt x="10895" y="3872"/>
                  </a:cubicBezTo>
                  <a:cubicBezTo>
                    <a:pt x="10895" y="3860"/>
                    <a:pt x="10895" y="3848"/>
                    <a:pt x="10895" y="3836"/>
                  </a:cubicBezTo>
                  <a:cubicBezTo>
                    <a:pt x="10930" y="3646"/>
                    <a:pt x="10966" y="3455"/>
                    <a:pt x="11002" y="3265"/>
                  </a:cubicBezTo>
                  <a:cubicBezTo>
                    <a:pt x="11014" y="3205"/>
                    <a:pt x="11014" y="3146"/>
                    <a:pt x="11026" y="3086"/>
                  </a:cubicBezTo>
                  <a:cubicBezTo>
                    <a:pt x="11073" y="2812"/>
                    <a:pt x="11121" y="2539"/>
                    <a:pt x="11168" y="2265"/>
                  </a:cubicBezTo>
                  <a:cubicBezTo>
                    <a:pt x="11192" y="2169"/>
                    <a:pt x="11204" y="2062"/>
                    <a:pt x="11216" y="1955"/>
                  </a:cubicBezTo>
                  <a:cubicBezTo>
                    <a:pt x="11216" y="1919"/>
                    <a:pt x="11228" y="1896"/>
                    <a:pt x="11228" y="1872"/>
                  </a:cubicBezTo>
                  <a:cubicBezTo>
                    <a:pt x="11228" y="1872"/>
                    <a:pt x="11228" y="1872"/>
                    <a:pt x="11228" y="1860"/>
                  </a:cubicBezTo>
                  <a:cubicBezTo>
                    <a:pt x="11240" y="1669"/>
                    <a:pt x="11240" y="1467"/>
                    <a:pt x="11180" y="1312"/>
                  </a:cubicBezTo>
                  <a:cubicBezTo>
                    <a:pt x="11061" y="979"/>
                    <a:pt x="10775" y="896"/>
                    <a:pt x="10490" y="860"/>
                  </a:cubicBezTo>
                  <a:cubicBezTo>
                    <a:pt x="10442" y="848"/>
                    <a:pt x="10406" y="848"/>
                    <a:pt x="10359" y="836"/>
                  </a:cubicBezTo>
                  <a:cubicBezTo>
                    <a:pt x="9692" y="776"/>
                    <a:pt x="9025" y="705"/>
                    <a:pt x="8347" y="657"/>
                  </a:cubicBezTo>
                  <a:cubicBezTo>
                    <a:pt x="7656" y="598"/>
                    <a:pt x="6977" y="538"/>
                    <a:pt x="6287" y="491"/>
                  </a:cubicBezTo>
                  <a:lnTo>
                    <a:pt x="6192" y="491"/>
                  </a:lnTo>
                  <a:cubicBezTo>
                    <a:pt x="5953" y="467"/>
                    <a:pt x="5715" y="455"/>
                    <a:pt x="5477" y="431"/>
                  </a:cubicBezTo>
                  <a:cubicBezTo>
                    <a:pt x="5215" y="419"/>
                    <a:pt x="4834" y="348"/>
                    <a:pt x="4394" y="264"/>
                  </a:cubicBezTo>
                  <a:cubicBezTo>
                    <a:pt x="3870" y="169"/>
                    <a:pt x="3251" y="50"/>
                    <a:pt x="2679" y="14"/>
                  </a:cubicBezTo>
                  <a:cubicBezTo>
                    <a:pt x="2538" y="5"/>
                    <a:pt x="2399" y="0"/>
                    <a:pt x="226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4" name="Google Shape;5614;p76"/>
            <p:cNvSpPr/>
            <p:nvPr/>
          </p:nvSpPr>
          <p:spPr>
            <a:xfrm>
              <a:off x="8365356" y="598553"/>
              <a:ext cx="910972" cy="238033"/>
            </a:xfrm>
            <a:custGeom>
              <a:avLst/>
              <a:gdLst/>
              <a:ahLst/>
              <a:cxnLst/>
              <a:rect l="l" t="t" r="r" b="b"/>
              <a:pathLst>
                <a:path w="10823" h="2828" extrusionOk="0">
                  <a:moveTo>
                    <a:pt x="1129" y="0"/>
                  </a:moveTo>
                  <a:cubicBezTo>
                    <a:pt x="858" y="0"/>
                    <a:pt x="578" y="57"/>
                    <a:pt x="310" y="172"/>
                  </a:cubicBezTo>
                  <a:cubicBezTo>
                    <a:pt x="298" y="172"/>
                    <a:pt x="274" y="184"/>
                    <a:pt x="262" y="196"/>
                  </a:cubicBezTo>
                  <a:cubicBezTo>
                    <a:pt x="155" y="494"/>
                    <a:pt x="72" y="886"/>
                    <a:pt x="0" y="1327"/>
                  </a:cubicBezTo>
                  <a:cubicBezTo>
                    <a:pt x="0" y="1327"/>
                    <a:pt x="0" y="1339"/>
                    <a:pt x="0" y="1339"/>
                  </a:cubicBezTo>
                  <a:cubicBezTo>
                    <a:pt x="203" y="1160"/>
                    <a:pt x="405" y="1006"/>
                    <a:pt x="631" y="910"/>
                  </a:cubicBezTo>
                  <a:cubicBezTo>
                    <a:pt x="779" y="850"/>
                    <a:pt x="961" y="810"/>
                    <a:pt x="1140" y="810"/>
                  </a:cubicBezTo>
                  <a:cubicBezTo>
                    <a:pt x="1349" y="810"/>
                    <a:pt x="1555" y="864"/>
                    <a:pt x="1703" y="1006"/>
                  </a:cubicBezTo>
                  <a:cubicBezTo>
                    <a:pt x="1798" y="1101"/>
                    <a:pt x="1893" y="1232"/>
                    <a:pt x="1977" y="1375"/>
                  </a:cubicBezTo>
                  <a:cubicBezTo>
                    <a:pt x="2143" y="1613"/>
                    <a:pt x="2322" y="1887"/>
                    <a:pt x="2631" y="2065"/>
                  </a:cubicBezTo>
                  <a:cubicBezTo>
                    <a:pt x="2829" y="2176"/>
                    <a:pt x="3032" y="2219"/>
                    <a:pt x="3231" y="2219"/>
                  </a:cubicBezTo>
                  <a:cubicBezTo>
                    <a:pt x="3846" y="2219"/>
                    <a:pt x="4419" y="1799"/>
                    <a:pt x="4644" y="1637"/>
                  </a:cubicBezTo>
                  <a:cubicBezTo>
                    <a:pt x="4965" y="1393"/>
                    <a:pt x="5325" y="1158"/>
                    <a:pt x="5622" y="1158"/>
                  </a:cubicBezTo>
                  <a:cubicBezTo>
                    <a:pt x="5688" y="1158"/>
                    <a:pt x="5752" y="1170"/>
                    <a:pt x="5810" y="1196"/>
                  </a:cubicBezTo>
                  <a:cubicBezTo>
                    <a:pt x="6013" y="1291"/>
                    <a:pt x="6156" y="1541"/>
                    <a:pt x="6299" y="1803"/>
                  </a:cubicBezTo>
                  <a:cubicBezTo>
                    <a:pt x="6525" y="2172"/>
                    <a:pt x="6763" y="2589"/>
                    <a:pt x="7251" y="2768"/>
                  </a:cubicBezTo>
                  <a:cubicBezTo>
                    <a:pt x="7370" y="2815"/>
                    <a:pt x="7513" y="2827"/>
                    <a:pt x="7644" y="2827"/>
                  </a:cubicBezTo>
                  <a:cubicBezTo>
                    <a:pt x="7989" y="2827"/>
                    <a:pt x="8346" y="2696"/>
                    <a:pt x="8692" y="2434"/>
                  </a:cubicBezTo>
                  <a:cubicBezTo>
                    <a:pt x="8823" y="2339"/>
                    <a:pt x="8954" y="2232"/>
                    <a:pt x="9061" y="2137"/>
                  </a:cubicBezTo>
                  <a:cubicBezTo>
                    <a:pt x="9227" y="1982"/>
                    <a:pt x="9394" y="1851"/>
                    <a:pt x="9561" y="1756"/>
                  </a:cubicBezTo>
                  <a:cubicBezTo>
                    <a:pt x="9673" y="1693"/>
                    <a:pt x="9818" y="1650"/>
                    <a:pt x="9948" y="1650"/>
                  </a:cubicBezTo>
                  <a:cubicBezTo>
                    <a:pt x="10038" y="1650"/>
                    <a:pt x="10121" y="1671"/>
                    <a:pt x="10180" y="1720"/>
                  </a:cubicBezTo>
                  <a:cubicBezTo>
                    <a:pt x="10251" y="1779"/>
                    <a:pt x="10311" y="1898"/>
                    <a:pt x="10370" y="2029"/>
                  </a:cubicBezTo>
                  <a:cubicBezTo>
                    <a:pt x="10442" y="2160"/>
                    <a:pt x="10513" y="2303"/>
                    <a:pt x="10621" y="2434"/>
                  </a:cubicBezTo>
                  <a:cubicBezTo>
                    <a:pt x="10668" y="2160"/>
                    <a:pt x="10716" y="1887"/>
                    <a:pt x="10763" y="1613"/>
                  </a:cubicBezTo>
                  <a:cubicBezTo>
                    <a:pt x="10787" y="1517"/>
                    <a:pt x="10799" y="1410"/>
                    <a:pt x="10811" y="1303"/>
                  </a:cubicBezTo>
                  <a:cubicBezTo>
                    <a:pt x="10811" y="1267"/>
                    <a:pt x="10823" y="1244"/>
                    <a:pt x="10823" y="1220"/>
                  </a:cubicBezTo>
                  <a:cubicBezTo>
                    <a:pt x="10787" y="1184"/>
                    <a:pt x="10751" y="1148"/>
                    <a:pt x="10716" y="1113"/>
                  </a:cubicBezTo>
                  <a:cubicBezTo>
                    <a:pt x="10495" y="916"/>
                    <a:pt x="10222" y="836"/>
                    <a:pt x="9946" y="836"/>
                  </a:cubicBezTo>
                  <a:cubicBezTo>
                    <a:pt x="9671" y="836"/>
                    <a:pt x="9394" y="916"/>
                    <a:pt x="9168" y="1041"/>
                  </a:cubicBezTo>
                  <a:cubicBezTo>
                    <a:pt x="8918" y="1184"/>
                    <a:pt x="8727" y="1351"/>
                    <a:pt x="8525" y="1529"/>
                  </a:cubicBezTo>
                  <a:cubicBezTo>
                    <a:pt x="8418" y="1625"/>
                    <a:pt x="8323" y="1708"/>
                    <a:pt x="8215" y="1791"/>
                  </a:cubicBezTo>
                  <a:cubicBezTo>
                    <a:pt x="8010" y="1941"/>
                    <a:pt x="7804" y="2025"/>
                    <a:pt x="7638" y="2025"/>
                  </a:cubicBezTo>
                  <a:cubicBezTo>
                    <a:pt x="7593" y="2025"/>
                    <a:pt x="7551" y="2018"/>
                    <a:pt x="7513" y="2006"/>
                  </a:cubicBezTo>
                  <a:cubicBezTo>
                    <a:pt x="7311" y="1934"/>
                    <a:pt x="7168" y="1684"/>
                    <a:pt x="7001" y="1398"/>
                  </a:cubicBezTo>
                  <a:cubicBezTo>
                    <a:pt x="6799" y="1053"/>
                    <a:pt x="6572" y="648"/>
                    <a:pt x="6132" y="458"/>
                  </a:cubicBezTo>
                  <a:cubicBezTo>
                    <a:pt x="6013" y="398"/>
                    <a:pt x="5882" y="363"/>
                    <a:pt x="5751" y="351"/>
                  </a:cubicBezTo>
                  <a:cubicBezTo>
                    <a:pt x="5711" y="347"/>
                    <a:pt x="5671" y="345"/>
                    <a:pt x="5632" y="345"/>
                  </a:cubicBezTo>
                  <a:cubicBezTo>
                    <a:pt x="5023" y="345"/>
                    <a:pt x="4469" y="758"/>
                    <a:pt x="4167" y="982"/>
                  </a:cubicBezTo>
                  <a:cubicBezTo>
                    <a:pt x="3780" y="1264"/>
                    <a:pt x="3470" y="1402"/>
                    <a:pt x="3239" y="1402"/>
                  </a:cubicBezTo>
                  <a:cubicBezTo>
                    <a:pt x="3158" y="1402"/>
                    <a:pt x="3086" y="1385"/>
                    <a:pt x="3024" y="1351"/>
                  </a:cubicBezTo>
                  <a:cubicBezTo>
                    <a:pt x="2881" y="1279"/>
                    <a:pt x="2786" y="1125"/>
                    <a:pt x="2667" y="934"/>
                  </a:cubicBezTo>
                  <a:cubicBezTo>
                    <a:pt x="2548" y="767"/>
                    <a:pt x="2429" y="565"/>
                    <a:pt x="2250" y="410"/>
                  </a:cubicBezTo>
                  <a:cubicBezTo>
                    <a:pt x="1959" y="141"/>
                    <a:pt x="1556" y="0"/>
                    <a:pt x="112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5" name="Google Shape;5615;p76"/>
            <p:cNvSpPr/>
            <p:nvPr/>
          </p:nvSpPr>
          <p:spPr>
            <a:xfrm>
              <a:off x="8349279" y="788947"/>
              <a:ext cx="899020" cy="238033"/>
            </a:xfrm>
            <a:custGeom>
              <a:avLst/>
              <a:gdLst/>
              <a:ahLst/>
              <a:cxnLst/>
              <a:rect l="l" t="t" r="r" b="b"/>
              <a:pathLst>
                <a:path w="10681" h="2828" extrusionOk="0">
                  <a:moveTo>
                    <a:pt x="1320" y="0"/>
                  </a:moveTo>
                  <a:cubicBezTo>
                    <a:pt x="1049" y="0"/>
                    <a:pt x="769" y="57"/>
                    <a:pt x="501" y="172"/>
                  </a:cubicBezTo>
                  <a:cubicBezTo>
                    <a:pt x="346" y="232"/>
                    <a:pt x="203" y="315"/>
                    <a:pt x="60" y="410"/>
                  </a:cubicBezTo>
                  <a:cubicBezTo>
                    <a:pt x="60" y="434"/>
                    <a:pt x="60" y="470"/>
                    <a:pt x="60" y="494"/>
                  </a:cubicBezTo>
                  <a:cubicBezTo>
                    <a:pt x="48" y="601"/>
                    <a:pt x="48" y="708"/>
                    <a:pt x="36" y="803"/>
                  </a:cubicBezTo>
                  <a:cubicBezTo>
                    <a:pt x="24" y="1053"/>
                    <a:pt x="13" y="1291"/>
                    <a:pt x="1" y="1518"/>
                  </a:cubicBezTo>
                  <a:cubicBezTo>
                    <a:pt x="274" y="1244"/>
                    <a:pt x="525" y="1029"/>
                    <a:pt x="822" y="910"/>
                  </a:cubicBezTo>
                  <a:cubicBezTo>
                    <a:pt x="968" y="845"/>
                    <a:pt x="1147" y="805"/>
                    <a:pt x="1324" y="805"/>
                  </a:cubicBezTo>
                  <a:cubicBezTo>
                    <a:pt x="1535" y="805"/>
                    <a:pt x="1744" y="863"/>
                    <a:pt x="1894" y="1006"/>
                  </a:cubicBezTo>
                  <a:cubicBezTo>
                    <a:pt x="1989" y="1089"/>
                    <a:pt x="2084" y="1232"/>
                    <a:pt x="2168" y="1363"/>
                  </a:cubicBezTo>
                  <a:cubicBezTo>
                    <a:pt x="2334" y="1613"/>
                    <a:pt x="2513" y="1887"/>
                    <a:pt x="2822" y="2065"/>
                  </a:cubicBezTo>
                  <a:cubicBezTo>
                    <a:pt x="3018" y="2172"/>
                    <a:pt x="3219" y="2214"/>
                    <a:pt x="3416" y="2214"/>
                  </a:cubicBezTo>
                  <a:cubicBezTo>
                    <a:pt x="4034" y="2214"/>
                    <a:pt x="4609" y="1796"/>
                    <a:pt x="4835" y="1625"/>
                  </a:cubicBezTo>
                  <a:cubicBezTo>
                    <a:pt x="5155" y="1391"/>
                    <a:pt x="5516" y="1158"/>
                    <a:pt x="5812" y="1158"/>
                  </a:cubicBezTo>
                  <a:cubicBezTo>
                    <a:pt x="5879" y="1158"/>
                    <a:pt x="5942" y="1170"/>
                    <a:pt x="6001" y="1196"/>
                  </a:cubicBezTo>
                  <a:cubicBezTo>
                    <a:pt x="6204" y="1280"/>
                    <a:pt x="6347" y="1530"/>
                    <a:pt x="6490" y="1803"/>
                  </a:cubicBezTo>
                  <a:cubicBezTo>
                    <a:pt x="6716" y="2172"/>
                    <a:pt x="6954" y="2589"/>
                    <a:pt x="7442" y="2756"/>
                  </a:cubicBezTo>
                  <a:cubicBezTo>
                    <a:pt x="7561" y="2804"/>
                    <a:pt x="7704" y="2827"/>
                    <a:pt x="7835" y="2827"/>
                  </a:cubicBezTo>
                  <a:cubicBezTo>
                    <a:pt x="8180" y="2827"/>
                    <a:pt x="8537" y="2696"/>
                    <a:pt x="8883" y="2434"/>
                  </a:cubicBezTo>
                  <a:cubicBezTo>
                    <a:pt x="9014" y="2339"/>
                    <a:pt x="9145" y="2232"/>
                    <a:pt x="9252" y="2137"/>
                  </a:cubicBezTo>
                  <a:cubicBezTo>
                    <a:pt x="9418" y="1982"/>
                    <a:pt x="9585" y="1839"/>
                    <a:pt x="9752" y="1744"/>
                  </a:cubicBezTo>
                  <a:cubicBezTo>
                    <a:pt x="9861" y="1683"/>
                    <a:pt x="10001" y="1641"/>
                    <a:pt x="10128" y="1641"/>
                  </a:cubicBezTo>
                  <a:cubicBezTo>
                    <a:pt x="10223" y="1641"/>
                    <a:pt x="10310" y="1664"/>
                    <a:pt x="10371" y="1720"/>
                  </a:cubicBezTo>
                  <a:cubicBezTo>
                    <a:pt x="10419" y="1756"/>
                    <a:pt x="10466" y="1839"/>
                    <a:pt x="10514" y="1922"/>
                  </a:cubicBezTo>
                  <a:cubicBezTo>
                    <a:pt x="10561" y="1601"/>
                    <a:pt x="10621" y="1280"/>
                    <a:pt x="10681" y="958"/>
                  </a:cubicBezTo>
                  <a:cubicBezTo>
                    <a:pt x="10515" y="873"/>
                    <a:pt x="10332" y="837"/>
                    <a:pt x="10148" y="837"/>
                  </a:cubicBezTo>
                  <a:cubicBezTo>
                    <a:pt x="9870" y="837"/>
                    <a:pt x="9588" y="920"/>
                    <a:pt x="9359" y="1041"/>
                  </a:cubicBezTo>
                  <a:cubicBezTo>
                    <a:pt x="9121" y="1184"/>
                    <a:pt x="8918" y="1351"/>
                    <a:pt x="8728" y="1530"/>
                  </a:cubicBezTo>
                  <a:cubicBezTo>
                    <a:pt x="8621" y="1625"/>
                    <a:pt x="8514" y="1708"/>
                    <a:pt x="8406" y="1791"/>
                  </a:cubicBezTo>
                  <a:cubicBezTo>
                    <a:pt x="8207" y="1936"/>
                    <a:pt x="8008" y="2019"/>
                    <a:pt x="7846" y="2019"/>
                  </a:cubicBezTo>
                  <a:cubicBezTo>
                    <a:pt x="7794" y="2019"/>
                    <a:pt x="7747" y="2011"/>
                    <a:pt x="7704" y="1994"/>
                  </a:cubicBezTo>
                  <a:cubicBezTo>
                    <a:pt x="7502" y="1922"/>
                    <a:pt x="7359" y="1684"/>
                    <a:pt x="7192" y="1399"/>
                  </a:cubicBezTo>
                  <a:cubicBezTo>
                    <a:pt x="7002" y="1053"/>
                    <a:pt x="6763" y="649"/>
                    <a:pt x="6335" y="458"/>
                  </a:cubicBezTo>
                  <a:cubicBezTo>
                    <a:pt x="6162" y="383"/>
                    <a:pt x="5989" y="352"/>
                    <a:pt x="5820" y="352"/>
                  </a:cubicBezTo>
                  <a:cubicBezTo>
                    <a:pt x="5210" y="352"/>
                    <a:pt x="4657" y="758"/>
                    <a:pt x="4358" y="982"/>
                  </a:cubicBezTo>
                  <a:cubicBezTo>
                    <a:pt x="3971" y="1264"/>
                    <a:pt x="3661" y="1402"/>
                    <a:pt x="3430" y="1402"/>
                  </a:cubicBezTo>
                  <a:cubicBezTo>
                    <a:pt x="3349" y="1402"/>
                    <a:pt x="3277" y="1385"/>
                    <a:pt x="3215" y="1351"/>
                  </a:cubicBezTo>
                  <a:cubicBezTo>
                    <a:pt x="3084" y="1280"/>
                    <a:pt x="2977" y="1113"/>
                    <a:pt x="2858" y="934"/>
                  </a:cubicBezTo>
                  <a:cubicBezTo>
                    <a:pt x="2739" y="756"/>
                    <a:pt x="2620" y="565"/>
                    <a:pt x="2441" y="410"/>
                  </a:cubicBezTo>
                  <a:cubicBezTo>
                    <a:pt x="2150" y="141"/>
                    <a:pt x="1747" y="0"/>
                    <a:pt x="132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6" name="Google Shape;5616;p76"/>
            <p:cNvSpPr/>
            <p:nvPr/>
          </p:nvSpPr>
          <p:spPr>
            <a:xfrm>
              <a:off x="8332277" y="1194564"/>
              <a:ext cx="846834" cy="238285"/>
            </a:xfrm>
            <a:custGeom>
              <a:avLst/>
              <a:gdLst/>
              <a:ahLst/>
              <a:cxnLst/>
              <a:rect l="l" t="t" r="r" b="b"/>
              <a:pathLst>
                <a:path w="10061" h="2831" extrusionOk="0">
                  <a:moveTo>
                    <a:pt x="1514" y="0"/>
                  </a:moveTo>
                  <a:cubicBezTo>
                    <a:pt x="1246" y="0"/>
                    <a:pt x="968" y="54"/>
                    <a:pt x="703" y="163"/>
                  </a:cubicBezTo>
                  <a:cubicBezTo>
                    <a:pt x="453" y="271"/>
                    <a:pt x="238" y="413"/>
                    <a:pt x="36" y="580"/>
                  </a:cubicBezTo>
                  <a:cubicBezTo>
                    <a:pt x="24" y="866"/>
                    <a:pt x="12" y="1163"/>
                    <a:pt x="12" y="1449"/>
                  </a:cubicBezTo>
                  <a:cubicBezTo>
                    <a:pt x="12" y="1509"/>
                    <a:pt x="12" y="1580"/>
                    <a:pt x="0" y="1640"/>
                  </a:cubicBezTo>
                  <a:cubicBezTo>
                    <a:pt x="0" y="1675"/>
                    <a:pt x="0" y="1711"/>
                    <a:pt x="0" y="1735"/>
                  </a:cubicBezTo>
                  <a:cubicBezTo>
                    <a:pt x="346" y="1354"/>
                    <a:pt x="655" y="1068"/>
                    <a:pt x="1024" y="913"/>
                  </a:cubicBezTo>
                  <a:cubicBezTo>
                    <a:pt x="1173" y="848"/>
                    <a:pt x="1351" y="807"/>
                    <a:pt x="1529" y="807"/>
                  </a:cubicBezTo>
                  <a:cubicBezTo>
                    <a:pt x="1736" y="807"/>
                    <a:pt x="1942" y="862"/>
                    <a:pt x="2096" y="997"/>
                  </a:cubicBezTo>
                  <a:cubicBezTo>
                    <a:pt x="2191" y="1092"/>
                    <a:pt x="2286" y="1223"/>
                    <a:pt x="2370" y="1366"/>
                  </a:cubicBezTo>
                  <a:cubicBezTo>
                    <a:pt x="2536" y="1616"/>
                    <a:pt x="2703" y="1890"/>
                    <a:pt x="3024" y="2056"/>
                  </a:cubicBezTo>
                  <a:cubicBezTo>
                    <a:pt x="3222" y="2167"/>
                    <a:pt x="3425" y="2211"/>
                    <a:pt x="3624" y="2211"/>
                  </a:cubicBezTo>
                  <a:cubicBezTo>
                    <a:pt x="4239" y="2211"/>
                    <a:pt x="4812" y="1790"/>
                    <a:pt x="5037" y="1628"/>
                  </a:cubicBezTo>
                  <a:cubicBezTo>
                    <a:pt x="5356" y="1386"/>
                    <a:pt x="5714" y="1160"/>
                    <a:pt x="6009" y="1160"/>
                  </a:cubicBezTo>
                  <a:cubicBezTo>
                    <a:pt x="6078" y="1160"/>
                    <a:pt x="6143" y="1172"/>
                    <a:pt x="6203" y="1199"/>
                  </a:cubicBezTo>
                  <a:cubicBezTo>
                    <a:pt x="6406" y="1283"/>
                    <a:pt x="6549" y="1533"/>
                    <a:pt x="6692" y="1795"/>
                  </a:cubicBezTo>
                  <a:cubicBezTo>
                    <a:pt x="6906" y="2176"/>
                    <a:pt x="7156" y="2592"/>
                    <a:pt x="7644" y="2759"/>
                  </a:cubicBezTo>
                  <a:cubicBezTo>
                    <a:pt x="7763" y="2807"/>
                    <a:pt x="7906" y="2830"/>
                    <a:pt x="8037" y="2830"/>
                  </a:cubicBezTo>
                  <a:cubicBezTo>
                    <a:pt x="8382" y="2830"/>
                    <a:pt x="8739" y="2699"/>
                    <a:pt x="9085" y="2437"/>
                  </a:cubicBezTo>
                  <a:cubicBezTo>
                    <a:pt x="9216" y="2342"/>
                    <a:pt x="9347" y="2235"/>
                    <a:pt x="9454" y="2128"/>
                  </a:cubicBezTo>
                  <a:cubicBezTo>
                    <a:pt x="9609" y="1997"/>
                    <a:pt x="9751" y="1878"/>
                    <a:pt x="9906" y="1783"/>
                  </a:cubicBezTo>
                  <a:cubicBezTo>
                    <a:pt x="9930" y="1675"/>
                    <a:pt x="9942" y="1556"/>
                    <a:pt x="9966" y="1449"/>
                  </a:cubicBezTo>
                  <a:cubicBezTo>
                    <a:pt x="10001" y="1259"/>
                    <a:pt x="10025" y="1056"/>
                    <a:pt x="10061" y="866"/>
                  </a:cubicBezTo>
                  <a:lnTo>
                    <a:pt x="10061" y="866"/>
                  </a:lnTo>
                  <a:cubicBezTo>
                    <a:pt x="9882" y="902"/>
                    <a:pt x="9704" y="961"/>
                    <a:pt x="9561" y="1044"/>
                  </a:cubicBezTo>
                  <a:cubicBezTo>
                    <a:pt x="9311" y="1175"/>
                    <a:pt x="9120" y="1354"/>
                    <a:pt x="8918" y="1521"/>
                  </a:cubicBezTo>
                  <a:cubicBezTo>
                    <a:pt x="8811" y="1616"/>
                    <a:pt x="8716" y="1711"/>
                    <a:pt x="8608" y="1783"/>
                  </a:cubicBezTo>
                  <a:cubicBezTo>
                    <a:pt x="8406" y="1939"/>
                    <a:pt x="8204" y="2017"/>
                    <a:pt x="8040" y="2017"/>
                  </a:cubicBezTo>
                  <a:cubicBezTo>
                    <a:pt x="7991" y="2017"/>
                    <a:pt x="7947" y="2010"/>
                    <a:pt x="7906" y="1997"/>
                  </a:cubicBezTo>
                  <a:cubicBezTo>
                    <a:pt x="7704" y="1925"/>
                    <a:pt x="7561" y="1675"/>
                    <a:pt x="7394" y="1402"/>
                  </a:cubicBezTo>
                  <a:cubicBezTo>
                    <a:pt x="7192" y="1044"/>
                    <a:pt x="6965" y="652"/>
                    <a:pt x="6525" y="461"/>
                  </a:cubicBezTo>
                  <a:cubicBezTo>
                    <a:pt x="6352" y="383"/>
                    <a:pt x="6179" y="350"/>
                    <a:pt x="6009" y="350"/>
                  </a:cubicBezTo>
                  <a:cubicBezTo>
                    <a:pt x="5408" y="350"/>
                    <a:pt x="4858" y="759"/>
                    <a:pt x="4560" y="973"/>
                  </a:cubicBezTo>
                  <a:cubicBezTo>
                    <a:pt x="4168" y="1258"/>
                    <a:pt x="3856" y="1403"/>
                    <a:pt x="3624" y="1403"/>
                  </a:cubicBezTo>
                  <a:cubicBezTo>
                    <a:pt x="3546" y="1403"/>
                    <a:pt x="3477" y="1387"/>
                    <a:pt x="3417" y="1354"/>
                  </a:cubicBezTo>
                  <a:cubicBezTo>
                    <a:pt x="3274" y="1283"/>
                    <a:pt x="3179" y="1116"/>
                    <a:pt x="3060" y="925"/>
                  </a:cubicBezTo>
                  <a:cubicBezTo>
                    <a:pt x="2941" y="759"/>
                    <a:pt x="2822" y="568"/>
                    <a:pt x="2643" y="401"/>
                  </a:cubicBezTo>
                  <a:cubicBezTo>
                    <a:pt x="2350" y="138"/>
                    <a:pt x="1944" y="0"/>
                    <a:pt x="151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7" name="Google Shape;5617;p76"/>
            <p:cNvSpPr/>
            <p:nvPr/>
          </p:nvSpPr>
          <p:spPr>
            <a:xfrm>
              <a:off x="8331267" y="1386220"/>
              <a:ext cx="812830" cy="239043"/>
            </a:xfrm>
            <a:custGeom>
              <a:avLst/>
              <a:gdLst/>
              <a:ahLst/>
              <a:cxnLst/>
              <a:rect l="l" t="t" r="r" b="b"/>
              <a:pathLst>
                <a:path w="9657" h="2840" extrusionOk="0">
                  <a:moveTo>
                    <a:pt x="1534" y="1"/>
                  </a:moveTo>
                  <a:cubicBezTo>
                    <a:pt x="1263" y="1"/>
                    <a:pt x="983" y="57"/>
                    <a:pt x="715" y="172"/>
                  </a:cubicBezTo>
                  <a:cubicBezTo>
                    <a:pt x="453" y="280"/>
                    <a:pt x="215" y="434"/>
                    <a:pt x="0" y="613"/>
                  </a:cubicBezTo>
                  <a:cubicBezTo>
                    <a:pt x="0" y="994"/>
                    <a:pt x="12" y="1375"/>
                    <a:pt x="12" y="1744"/>
                  </a:cubicBezTo>
                  <a:cubicBezTo>
                    <a:pt x="358" y="1363"/>
                    <a:pt x="667" y="1077"/>
                    <a:pt x="1036" y="911"/>
                  </a:cubicBezTo>
                  <a:cubicBezTo>
                    <a:pt x="1184" y="850"/>
                    <a:pt x="1363" y="810"/>
                    <a:pt x="1541" y="810"/>
                  </a:cubicBezTo>
                  <a:cubicBezTo>
                    <a:pt x="1748" y="810"/>
                    <a:pt x="1954" y="865"/>
                    <a:pt x="2108" y="1006"/>
                  </a:cubicBezTo>
                  <a:cubicBezTo>
                    <a:pt x="2203" y="1101"/>
                    <a:pt x="2298" y="1232"/>
                    <a:pt x="2382" y="1375"/>
                  </a:cubicBezTo>
                  <a:cubicBezTo>
                    <a:pt x="2548" y="1625"/>
                    <a:pt x="2715" y="1899"/>
                    <a:pt x="3036" y="2065"/>
                  </a:cubicBezTo>
                  <a:cubicBezTo>
                    <a:pt x="3179" y="2149"/>
                    <a:pt x="3334" y="2196"/>
                    <a:pt x="3489" y="2208"/>
                  </a:cubicBezTo>
                  <a:cubicBezTo>
                    <a:pt x="3542" y="2215"/>
                    <a:pt x="3594" y="2218"/>
                    <a:pt x="3647" y="2218"/>
                  </a:cubicBezTo>
                  <a:cubicBezTo>
                    <a:pt x="4255" y="2218"/>
                    <a:pt x="4818" y="1801"/>
                    <a:pt x="5049" y="1637"/>
                  </a:cubicBezTo>
                  <a:cubicBezTo>
                    <a:pt x="5368" y="1395"/>
                    <a:pt x="5726" y="1169"/>
                    <a:pt x="6021" y="1169"/>
                  </a:cubicBezTo>
                  <a:cubicBezTo>
                    <a:pt x="6090" y="1169"/>
                    <a:pt x="6155" y="1181"/>
                    <a:pt x="6215" y="1208"/>
                  </a:cubicBezTo>
                  <a:cubicBezTo>
                    <a:pt x="6418" y="1292"/>
                    <a:pt x="6561" y="1542"/>
                    <a:pt x="6704" y="1804"/>
                  </a:cubicBezTo>
                  <a:cubicBezTo>
                    <a:pt x="6918" y="2173"/>
                    <a:pt x="7156" y="2601"/>
                    <a:pt x="7644" y="2768"/>
                  </a:cubicBezTo>
                  <a:cubicBezTo>
                    <a:pt x="7751" y="2804"/>
                    <a:pt x="7847" y="2827"/>
                    <a:pt x="7954" y="2827"/>
                  </a:cubicBezTo>
                  <a:cubicBezTo>
                    <a:pt x="7978" y="2839"/>
                    <a:pt x="8013" y="2839"/>
                    <a:pt x="8049" y="2839"/>
                  </a:cubicBezTo>
                  <a:cubicBezTo>
                    <a:pt x="8394" y="2839"/>
                    <a:pt x="8751" y="2696"/>
                    <a:pt x="9097" y="2446"/>
                  </a:cubicBezTo>
                  <a:cubicBezTo>
                    <a:pt x="9228" y="2351"/>
                    <a:pt x="9347" y="2244"/>
                    <a:pt x="9454" y="2149"/>
                  </a:cubicBezTo>
                  <a:cubicBezTo>
                    <a:pt x="9490" y="2006"/>
                    <a:pt x="9513" y="1863"/>
                    <a:pt x="9537" y="1708"/>
                  </a:cubicBezTo>
                  <a:cubicBezTo>
                    <a:pt x="9573" y="1482"/>
                    <a:pt x="9621" y="1244"/>
                    <a:pt x="9656" y="1006"/>
                  </a:cubicBezTo>
                  <a:lnTo>
                    <a:pt x="9656" y="1006"/>
                  </a:lnTo>
                  <a:cubicBezTo>
                    <a:pt x="9632" y="1018"/>
                    <a:pt x="9597" y="1030"/>
                    <a:pt x="9573" y="1053"/>
                  </a:cubicBezTo>
                  <a:cubicBezTo>
                    <a:pt x="9323" y="1184"/>
                    <a:pt x="9132" y="1363"/>
                    <a:pt x="8930" y="1530"/>
                  </a:cubicBezTo>
                  <a:cubicBezTo>
                    <a:pt x="8823" y="1625"/>
                    <a:pt x="8728" y="1720"/>
                    <a:pt x="8620" y="1792"/>
                  </a:cubicBezTo>
                  <a:cubicBezTo>
                    <a:pt x="8415" y="1941"/>
                    <a:pt x="8209" y="2025"/>
                    <a:pt x="8043" y="2025"/>
                  </a:cubicBezTo>
                  <a:cubicBezTo>
                    <a:pt x="7998" y="2025"/>
                    <a:pt x="7956" y="2019"/>
                    <a:pt x="7918" y="2006"/>
                  </a:cubicBezTo>
                  <a:cubicBezTo>
                    <a:pt x="7716" y="1934"/>
                    <a:pt x="7573" y="1684"/>
                    <a:pt x="7406" y="1399"/>
                  </a:cubicBezTo>
                  <a:cubicBezTo>
                    <a:pt x="7204" y="1053"/>
                    <a:pt x="6977" y="661"/>
                    <a:pt x="6537" y="458"/>
                  </a:cubicBezTo>
                  <a:cubicBezTo>
                    <a:pt x="6366" y="383"/>
                    <a:pt x="6195" y="352"/>
                    <a:pt x="6028" y="352"/>
                  </a:cubicBezTo>
                  <a:cubicBezTo>
                    <a:pt x="5424" y="352"/>
                    <a:pt x="4871" y="758"/>
                    <a:pt x="4572" y="982"/>
                  </a:cubicBezTo>
                  <a:cubicBezTo>
                    <a:pt x="4180" y="1267"/>
                    <a:pt x="3868" y="1412"/>
                    <a:pt x="3636" y="1412"/>
                  </a:cubicBezTo>
                  <a:cubicBezTo>
                    <a:pt x="3558" y="1412"/>
                    <a:pt x="3489" y="1396"/>
                    <a:pt x="3429" y="1363"/>
                  </a:cubicBezTo>
                  <a:cubicBezTo>
                    <a:pt x="3286" y="1280"/>
                    <a:pt x="3191" y="1125"/>
                    <a:pt x="3072" y="934"/>
                  </a:cubicBezTo>
                  <a:cubicBezTo>
                    <a:pt x="2953" y="768"/>
                    <a:pt x="2834" y="577"/>
                    <a:pt x="2655" y="410"/>
                  </a:cubicBezTo>
                  <a:cubicBezTo>
                    <a:pt x="2364" y="141"/>
                    <a:pt x="1961" y="1"/>
                    <a:pt x="153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8" name="Google Shape;5618;p76"/>
            <p:cNvSpPr/>
            <p:nvPr/>
          </p:nvSpPr>
          <p:spPr>
            <a:xfrm>
              <a:off x="8497589" y="376344"/>
              <a:ext cx="360584" cy="220189"/>
            </a:xfrm>
            <a:custGeom>
              <a:avLst/>
              <a:gdLst/>
              <a:ahLst/>
              <a:cxnLst/>
              <a:rect l="l" t="t" r="r" b="b"/>
              <a:pathLst>
                <a:path w="4284" h="2616" extrusionOk="0">
                  <a:moveTo>
                    <a:pt x="2361" y="866"/>
                  </a:moveTo>
                  <a:cubicBezTo>
                    <a:pt x="2469" y="866"/>
                    <a:pt x="2583" y="884"/>
                    <a:pt x="2692" y="907"/>
                  </a:cubicBezTo>
                  <a:cubicBezTo>
                    <a:pt x="3061" y="990"/>
                    <a:pt x="4001" y="1324"/>
                    <a:pt x="4061" y="1741"/>
                  </a:cubicBezTo>
                  <a:cubicBezTo>
                    <a:pt x="4102" y="1998"/>
                    <a:pt x="3939" y="2075"/>
                    <a:pt x="3711" y="2075"/>
                  </a:cubicBezTo>
                  <a:cubicBezTo>
                    <a:pt x="3412" y="2075"/>
                    <a:pt x="3002" y="1941"/>
                    <a:pt x="2799" y="1907"/>
                  </a:cubicBezTo>
                  <a:cubicBezTo>
                    <a:pt x="2561" y="1871"/>
                    <a:pt x="2322" y="1836"/>
                    <a:pt x="2120" y="1717"/>
                  </a:cubicBezTo>
                  <a:cubicBezTo>
                    <a:pt x="1918" y="1598"/>
                    <a:pt x="1775" y="1360"/>
                    <a:pt x="1834" y="1157"/>
                  </a:cubicBezTo>
                  <a:cubicBezTo>
                    <a:pt x="1882" y="1014"/>
                    <a:pt x="2037" y="919"/>
                    <a:pt x="2192" y="883"/>
                  </a:cubicBezTo>
                  <a:cubicBezTo>
                    <a:pt x="2245" y="871"/>
                    <a:pt x="2302" y="866"/>
                    <a:pt x="2361" y="866"/>
                  </a:cubicBezTo>
                  <a:close/>
                  <a:moveTo>
                    <a:pt x="1213" y="1"/>
                  </a:moveTo>
                  <a:cubicBezTo>
                    <a:pt x="1065" y="1"/>
                    <a:pt x="919" y="22"/>
                    <a:pt x="775" y="74"/>
                  </a:cubicBezTo>
                  <a:cubicBezTo>
                    <a:pt x="477" y="181"/>
                    <a:pt x="203" y="431"/>
                    <a:pt x="120" y="776"/>
                  </a:cubicBezTo>
                  <a:cubicBezTo>
                    <a:pt x="1" y="1252"/>
                    <a:pt x="275" y="1764"/>
                    <a:pt x="644" y="2014"/>
                  </a:cubicBezTo>
                  <a:cubicBezTo>
                    <a:pt x="1013" y="2264"/>
                    <a:pt x="1441" y="2324"/>
                    <a:pt x="1870" y="2372"/>
                  </a:cubicBezTo>
                  <a:cubicBezTo>
                    <a:pt x="2218" y="2409"/>
                    <a:pt x="2882" y="2615"/>
                    <a:pt x="3416" y="2615"/>
                  </a:cubicBezTo>
                  <a:cubicBezTo>
                    <a:pt x="3904" y="2615"/>
                    <a:pt x="4284" y="2443"/>
                    <a:pt x="4216" y="1812"/>
                  </a:cubicBezTo>
                  <a:cubicBezTo>
                    <a:pt x="4108" y="836"/>
                    <a:pt x="2382" y="205"/>
                    <a:pt x="1691" y="62"/>
                  </a:cubicBezTo>
                  <a:cubicBezTo>
                    <a:pt x="1532" y="25"/>
                    <a:pt x="1372" y="1"/>
                    <a:pt x="12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9" name="Google Shape;5619;p76"/>
            <p:cNvSpPr/>
            <p:nvPr/>
          </p:nvSpPr>
          <p:spPr>
            <a:xfrm>
              <a:off x="8829307" y="274750"/>
              <a:ext cx="377923" cy="330956"/>
            </a:xfrm>
            <a:custGeom>
              <a:avLst/>
              <a:gdLst/>
              <a:ahLst/>
              <a:cxnLst/>
              <a:rect l="l" t="t" r="r" b="b"/>
              <a:pathLst>
                <a:path w="4490" h="3932" extrusionOk="0">
                  <a:moveTo>
                    <a:pt x="2489" y="1246"/>
                  </a:moveTo>
                  <a:cubicBezTo>
                    <a:pt x="2668" y="1246"/>
                    <a:pt x="2838" y="1293"/>
                    <a:pt x="2977" y="1412"/>
                  </a:cubicBezTo>
                  <a:cubicBezTo>
                    <a:pt x="3180" y="1578"/>
                    <a:pt x="3251" y="1876"/>
                    <a:pt x="3192" y="2138"/>
                  </a:cubicBezTo>
                  <a:cubicBezTo>
                    <a:pt x="3144" y="2400"/>
                    <a:pt x="2989" y="2555"/>
                    <a:pt x="2799" y="2745"/>
                  </a:cubicBezTo>
                  <a:cubicBezTo>
                    <a:pt x="2462" y="3061"/>
                    <a:pt x="1822" y="3238"/>
                    <a:pt x="1320" y="3238"/>
                  </a:cubicBezTo>
                  <a:cubicBezTo>
                    <a:pt x="988" y="3238"/>
                    <a:pt x="717" y="3161"/>
                    <a:pt x="632" y="2995"/>
                  </a:cubicBezTo>
                  <a:cubicBezTo>
                    <a:pt x="465" y="2697"/>
                    <a:pt x="775" y="2459"/>
                    <a:pt x="1001" y="2150"/>
                  </a:cubicBezTo>
                  <a:cubicBezTo>
                    <a:pt x="1215" y="1864"/>
                    <a:pt x="1465" y="1590"/>
                    <a:pt x="1787" y="1435"/>
                  </a:cubicBezTo>
                  <a:cubicBezTo>
                    <a:pt x="2003" y="1327"/>
                    <a:pt x="2254" y="1246"/>
                    <a:pt x="2489" y="1246"/>
                  </a:cubicBezTo>
                  <a:close/>
                  <a:moveTo>
                    <a:pt x="3349" y="0"/>
                  </a:moveTo>
                  <a:cubicBezTo>
                    <a:pt x="2960" y="0"/>
                    <a:pt x="2533" y="165"/>
                    <a:pt x="2168" y="376"/>
                  </a:cubicBezTo>
                  <a:cubicBezTo>
                    <a:pt x="1632" y="685"/>
                    <a:pt x="1120" y="1090"/>
                    <a:pt x="775" y="1638"/>
                  </a:cubicBezTo>
                  <a:cubicBezTo>
                    <a:pt x="406" y="2197"/>
                    <a:pt x="1" y="2876"/>
                    <a:pt x="215" y="3436"/>
                  </a:cubicBezTo>
                  <a:cubicBezTo>
                    <a:pt x="350" y="3783"/>
                    <a:pt x="729" y="3931"/>
                    <a:pt x="1201" y="3931"/>
                  </a:cubicBezTo>
                  <a:cubicBezTo>
                    <a:pt x="2021" y="3931"/>
                    <a:pt x="3121" y="3484"/>
                    <a:pt x="3704" y="2864"/>
                  </a:cubicBezTo>
                  <a:cubicBezTo>
                    <a:pt x="4025" y="2531"/>
                    <a:pt x="4287" y="2102"/>
                    <a:pt x="4382" y="1614"/>
                  </a:cubicBezTo>
                  <a:cubicBezTo>
                    <a:pt x="4489" y="1126"/>
                    <a:pt x="4394" y="590"/>
                    <a:pt x="4073" y="281"/>
                  </a:cubicBezTo>
                  <a:cubicBezTo>
                    <a:pt x="3872" y="80"/>
                    <a:pt x="3620" y="0"/>
                    <a:pt x="33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0" name="Google Shape;5620;p76"/>
            <p:cNvSpPr/>
            <p:nvPr/>
          </p:nvSpPr>
          <p:spPr>
            <a:xfrm>
              <a:off x="8316200" y="997437"/>
              <a:ext cx="916106" cy="226165"/>
            </a:xfrm>
            <a:custGeom>
              <a:avLst/>
              <a:gdLst/>
              <a:ahLst/>
              <a:cxnLst/>
              <a:rect l="l" t="t" r="r" b="b"/>
              <a:pathLst>
                <a:path w="10884" h="2687" extrusionOk="0">
                  <a:moveTo>
                    <a:pt x="717" y="1"/>
                  </a:moveTo>
                  <a:cubicBezTo>
                    <a:pt x="533" y="1"/>
                    <a:pt x="367" y="13"/>
                    <a:pt x="227" y="41"/>
                  </a:cubicBezTo>
                  <a:cubicBezTo>
                    <a:pt x="1" y="88"/>
                    <a:pt x="108" y="1053"/>
                    <a:pt x="156" y="1720"/>
                  </a:cubicBezTo>
                  <a:cubicBezTo>
                    <a:pt x="1007" y="1869"/>
                    <a:pt x="9931" y="2687"/>
                    <a:pt x="10530" y="2687"/>
                  </a:cubicBezTo>
                  <a:cubicBezTo>
                    <a:pt x="10550" y="2687"/>
                    <a:pt x="10561" y="2686"/>
                    <a:pt x="10562" y="2684"/>
                  </a:cubicBezTo>
                  <a:cubicBezTo>
                    <a:pt x="10657" y="2112"/>
                    <a:pt x="10764" y="1541"/>
                    <a:pt x="10883" y="946"/>
                  </a:cubicBezTo>
                  <a:cubicBezTo>
                    <a:pt x="8549" y="672"/>
                    <a:pt x="6442" y="493"/>
                    <a:pt x="4120" y="386"/>
                  </a:cubicBezTo>
                  <a:cubicBezTo>
                    <a:pt x="3237" y="346"/>
                    <a:pt x="1710" y="1"/>
                    <a:pt x="7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1" name="Google Shape;5621;p76"/>
            <p:cNvSpPr/>
            <p:nvPr/>
          </p:nvSpPr>
          <p:spPr>
            <a:xfrm>
              <a:off x="8704061" y="555795"/>
              <a:ext cx="178104" cy="1062478"/>
            </a:xfrm>
            <a:custGeom>
              <a:avLst/>
              <a:gdLst/>
              <a:ahLst/>
              <a:cxnLst/>
              <a:rect l="l" t="t" r="r" b="b"/>
              <a:pathLst>
                <a:path w="2116" h="12623" extrusionOk="0">
                  <a:moveTo>
                    <a:pt x="1329" y="0"/>
                  </a:moveTo>
                  <a:cubicBezTo>
                    <a:pt x="1170" y="0"/>
                    <a:pt x="1039" y="22"/>
                    <a:pt x="1001" y="61"/>
                  </a:cubicBezTo>
                  <a:cubicBezTo>
                    <a:pt x="608" y="418"/>
                    <a:pt x="893" y="740"/>
                    <a:pt x="822" y="1311"/>
                  </a:cubicBezTo>
                  <a:cubicBezTo>
                    <a:pt x="655" y="2680"/>
                    <a:pt x="608" y="4145"/>
                    <a:pt x="512" y="5431"/>
                  </a:cubicBezTo>
                  <a:cubicBezTo>
                    <a:pt x="334" y="8002"/>
                    <a:pt x="167" y="10110"/>
                    <a:pt x="0" y="12432"/>
                  </a:cubicBezTo>
                  <a:cubicBezTo>
                    <a:pt x="393" y="12443"/>
                    <a:pt x="786" y="12539"/>
                    <a:pt x="1298" y="12622"/>
                  </a:cubicBezTo>
                  <a:cubicBezTo>
                    <a:pt x="1536" y="8836"/>
                    <a:pt x="1822" y="4847"/>
                    <a:pt x="2108" y="347"/>
                  </a:cubicBezTo>
                  <a:cubicBezTo>
                    <a:pt x="2116" y="97"/>
                    <a:pt x="1662" y="0"/>
                    <a:pt x="13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" name="الزاويتان المتقابلتان بالرأس - الصف السابع">
            <a:hlinkClick r:id="" action="ppaction://media"/>
            <a:extLst>
              <a:ext uri="{FF2B5EF4-FFF2-40B4-BE49-F238E27FC236}">
                <a16:creationId xmlns:a16="http://schemas.microsoft.com/office/drawing/2014/main" id="{48E61C1A-9EC0-4B16-94BE-BC287CBE383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31582" y="865886"/>
            <a:ext cx="6663875" cy="3596386"/>
          </a:xfrm>
          <a:prstGeom prst="rect">
            <a:avLst/>
          </a:prstGeom>
        </p:spPr>
      </p:pic>
      <p:grpSp>
        <p:nvGrpSpPr>
          <p:cNvPr id="5561" name="Google Shape;5561;p76"/>
          <p:cNvGrpSpPr/>
          <p:nvPr/>
        </p:nvGrpSpPr>
        <p:grpSpPr>
          <a:xfrm rot="-903458">
            <a:off x="7836309" y="108085"/>
            <a:ext cx="1145616" cy="2109630"/>
            <a:chOff x="6607873" y="2352671"/>
            <a:chExt cx="1852125" cy="3388201"/>
          </a:xfrm>
        </p:grpSpPr>
        <p:sp>
          <p:nvSpPr>
            <p:cNvPr id="5562" name="Google Shape;5562;p76"/>
            <p:cNvSpPr/>
            <p:nvPr/>
          </p:nvSpPr>
          <p:spPr>
            <a:xfrm>
              <a:off x="6825728" y="4772205"/>
              <a:ext cx="702661" cy="968667"/>
            </a:xfrm>
            <a:custGeom>
              <a:avLst/>
              <a:gdLst/>
              <a:ahLst/>
              <a:cxnLst/>
              <a:rect l="l" t="t" r="r" b="b"/>
              <a:pathLst>
                <a:path w="5954" h="8208" extrusionOk="0">
                  <a:moveTo>
                    <a:pt x="3403" y="0"/>
                  </a:moveTo>
                  <a:cubicBezTo>
                    <a:pt x="3334" y="0"/>
                    <a:pt x="3263" y="4"/>
                    <a:pt x="3191" y="13"/>
                  </a:cubicBezTo>
                  <a:cubicBezTo>
                    <a:pt x="2965" y="37"/>
                    <a:pt x="2727" y="108"/>
                    <a:pt x="2477" y="227"/>
                  </a:cubicBezTo>
                  <a:cubicBezTo>
                    <a:pt x="0" y="1406"/>
                    <a:pt x="3286" y="4847"/>
                    <a:pt x="2774" y="6633"/>
                  </a:cubicBezTo>
                  <a:cubicBezTo>
                    <a:pt x="2679" y="6978"/>
                    <a:pt x="2453" y="7324"/>
                    <a:pt x="2572" y="7693"/>
                  </a:cubicBezTo>
                  <a:cubicBezTo>
                    <a:pt x="2699" y="8084"/>
                    <a:pt x="3051" y="8208"/>
                    <a:pt x="3439" y="8208"/>
                  </a:cubicBezTo>
                  <a:cubicBezTo>
                    <a:pt x="3818" y="8208"/>
                    <a:pt x="4230" y="8090"/>
                    <a:pt x="4501" y="7990"/>
                  </a:cubicBezTo>
                  <a:cubicBezTo>
                    <a:pt x="5406" y="7657"/>
                    <a:pt x="5799" y="6966"/>
                    <a:pt x="5858" y="6014"/>
                  </a:cubicBezTo>
                  <a:cubicBezTo>
                    <a:pt x="5953" y="4514"/>
                    <a:pt x="5560" y="2871"/>
                    <a:pt x="5120" y="1442"/>
                  </a:cubicBezTo>
                  <a:cubicBezTo>
                    <a:pt x="4846" y="555"/>
                    <a:pt x="4200" y="0"/>
                    <a:pt x="34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3" name="Google Shape;5563;p76"/>
            <p:cNvSpPr/>
            <p:nvPr/>
          </p:nvSpPr>
          <p:spPr>
            <a:xfrm>
              <a:off x="7538065" y="4772205"/>
              <a:ext cx="704077" cy="968667"/>
            </a:xfrm>
            <a:custGeom>
              <a:avLst/>
              <a:gdLst/>
              <a:ahLst/>
              <a:cxnLst/>
              <a:rect l="l" t="t" r="r" b="b"/>
              <a:pathLst>
                <a:path w="5966" h="8208" extrusionOk="0">
                  <a:moveTo>
                    <a:pt x="2560" y="0"/>
                  </a:moveTo>
                  <a:cubicBezTo>
                    <a:pt x="1754" y="0"/>
                    <a:pt x="1109" y="555"/>
                    <a:pt x="846" y="1442"/>
                  </a:cubicBezTo>
                  <a:cubicBezTo>
                    <a:pt x="406" y="2871"/>
                    <a:pt x="1" y="4514"/>
                    <a:pt x="108" y="6014"/>
                  </a:cubicBezTo>
                  <a:cubicBezTo>
                    <a:pt x="167" y="6966"/>
                    <a:pt x="548" y="7657"/>
                    <a:pt x="1453" y="7990"/>
                  </a:cubicBezTo>
                  <a:cubicBezTo>
                    <a:pt x="1724" y="8090"/>
                    <a:pt x="2139" y="8208"/>
                    <a:pt x="2520" y="8208"/>
                  </a:cubicBezTo>
                  <a:cubicBezTo>
                    <a:pt x="2909" y="8208"/>
                    <a:pt x="3262" y="8084"/>
                    <a:pt x="3382" y="7693"/>
                  </a:cubicBezTo>
                  <a:cubicBezTo>
                    <a:pt x="3501" y="7324"/>
                    <a:pt x="3287" y="6978"/>
                    <a:pt x="3180" y="6633"/>
                  </a:cubicBezTo>
                  <a:cubicBezTo>
                    <a:pt x="2668" y="4847"/>
                    <a:pt x="5966" y="1406"/>
                    <a:pt x="3477" y="227"/>
                  </a:cubicBezTo>
                  <a:cubicBezTo>
                    <a:pt x="3239" y="108"/>
                    <a:pt x="3001" y="37"/>
                    <a:pt x="2775" y="13"/>
                  </a:cubicBezTo>
                  <a:cubicBezTo>
                    <a:pt x="2702" y="4"/>
                    <a:pt x="2631" y="0"/>
                    <a:pt x="25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4" name="Google Shape;5564;p76"/>
            <p:cNvSpPr/>
            <p:nvPr/>
          </p:nvSpPr>
          <p:spPr>
            <a:xfrm>
              <a:off x="6607873" y="3796933"/>
              <a:ext cx="670443" cy="991326"/>
            </a:xfrm>
            <a:custGeom>
              <a:avLst/>
              <a:gdLst/>
              <a:ahLst/>
              <a:cxnLst/>
              <a:rect l="l" t="t" r="r" b="b"/>
              <a:pathLst>
                <a:path w="5681" h="8400" extrusionOk="0">
                  <a:moveTo>
                    <a:pt x="4897" y="0"/>
                  </a:moveTo>
                  <a:cubicBezTo>
                    <a:pt x="4880" y="0"/>
                    <a:pt x="4864" y="1"/>
                    <a:pt x="4847" y="2"/>
                  </a:cubicBezTo>
                  <a:cubicBezTo>
                    <a:pt x="2727" y="193"/>
                    <a:pt x="596" y="1431"/>
                    <a:pt x="191" y="3669"/>
                  </a:cubicBezTo>
                  <a:cubicBezTo>
                    <a:pt x="1" y="4717"/>
                    <a:pt x="203" y="5777"/>
                    <a:pt x="858" y="6622"/>
                  </a:cubicBezTo>
                  <a:cubicBezTo>
                    <a:pt x="1537" y="7491"/>
                    <a:pt x="2513" y="7979"/>
                    <a:pt x="3525" y="8360"/>
                  </a:cubicBezTo>
                  <a:cubicBezTo>
                    <a:pt x="3596" y="8387"/>
                    <a:pt x="3670" y="8399"/>
                    <a:pt x="3743" y="8399"/>
                  </a:cubicBezTo>
                  <a:cubicBezTo>
                    <a:pt x="4098" y="8399"/>
                    <a:pt x="4448" y="8113"/>
                    <a:pt x="4537" y="7777"/>
                  </a:cubicBezTo>
                  <a:cubicBezTo>
                    <a:pt x="4668" y="7313"/>
                    <a:pt x="4382" y="6920"/>
                    <a:pt x="3966" y="6753"/>
                  </a:cubicBezTo>
                  <a:cubicBezTo>
                    <a:pt x="2739" y="6289"/>
                    <a:pt x="1501" y="5455"/>
                    <a:pt x="1811" y="3979"/>
                  </a:cubicBezTo>
                  <a:cubicBezTo>
                    <a:pt x="2108" y="2562"/>
                    <a:pt x="3489" y="1788"/>
                    <a:pt x="4847" y="1657"/>
                  </a:cubicBezTo>
                  <a:cubicBezTo>
                    <a:pt x="5299" y="1621"/>
                    <a:pt x="5680" y="1312"/>
                    <a:pt x="5680" y="836"/>
                  </a:cubicBezTo>
                  <a:cubicBezTo>
                    <a:pt x="5680" y="435"/>
                    <a:pt x="5327" y="0"/>
                    <a:pt x="48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5" name="Google Shape;5565;p76"/>
            <p:cNvSpPr/>
            <p:nvPr/>
          </p:nvSpPr>
          <p:spPr>
            <a:xfrm>
              <a:off x="7789555" y="3796933"/>
              <a:ext cx="670443" cy="991326"/>
            </a:xfrm>
            <a:custGeom>
              <a:avLst/>
              <a:gdLst/>
              <a:ahLst/>
              <a:cxnLst/>
              <a:rect l="l" t="t" r="r" b="b"/>
              <a:pathLst>
                <a:path w="5681" h="8400" extrusionOk="0">
                  <a:moveTo>
                    <a:pt x="773" y="0"/>
                  </a:moveTo>
                  <a:cubicBezTo>
                    <a:pt x="354" y="0"/>
                    <a:pt x="1" y="435"/>
                    <a:pt x="1" y="836"/>
                  </a:cubicBezTo>
                  <a:cubicBezTo>
                    <a:pt x="1" y="1312"/>
                    <a:pt x="382" y="1621"/>
                    <a:pt x="822" y="1657"/>
                  </a:cubicBezTo>
                  <a:cubicBezTo>
                    <a:pt x="2180" y="1788"/>
                    <a:pt x="3573" y="2562"/>
                    <a:pt x="3859" y="3979"/>
                  </a:cubicBezTo>
                  <a:cubicBezTo>
                    <a:pt x="4168" y="5455"/>
                    <a:pt x="2930" y="6289"/>
                    <a:pt x="1715" y="6753"/>
                  </a:cubicBezTo>
                  <a:cubicBezTo>
                    <a:pt x="1299" y="6920"/>
                    <a:pt x="1013" y="7313"/>
                    <a:pt x="1132" y="7777"/>
                  </a:cubicBezTo>
                  <a:cubicBezTo>
                    <a:pt x="1231" y="8113"/>
                    <a:pt x="1583" y="8399"/>
                    <a:pt x="1938" y="8399"/>
                  </a:cubicBezTo>
                  <a:cubicBezTo>
                    <a:pt x="2011" y="8399"/>
                    <a:pt x="2085" y="8387"/>
                    <a:pt x="2156" y="8360"/>
                  </a:cubicBezTo>
                  <a:cubicBezTo>
                    <a:pt x="3156" y="7979"/>
                    <a:pt x="4144" y="7491"/>
                    <a:pt x="4823" y="6622"/>
                  </a:cubicBezTo>
                  <a:cubicBezTo>
                    <a:pt x="5478" y="5777"/>
                    <a:pt x="5680" y="4717"/>
                    <a:pt x="5490" y="3669"/>
                  </a:cubicBezTo>
                  <a:cubicBezTo>
                    <a:pt x="5085" y="1431"/>
                    <a:pt x="2942" y="193"/>
                    <a:pt x="822" y="2"/>
                  </a:cubicBezTo>
                  <a:cubicBezTo>
                    <a:pt x="806" y="1"/>
                    <a:pt x="790" y="0"/>
                    <a:pt x="77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6" name="Google Shape;5566;p76"/>
            <p:cNvSpPr/>
            <p:nvPr/>
          </p:nvSpPr>
          <p:spPr>
            <a:xfrm>
              <a:off x="6879779" y="3747957"/>
              <a:ext cx="1319526" cy="1406857"/>
            </a:xfrm>
            <a:custGeom>
              <a:avLst/>
              <a:gdLst/>
              <a:ahLst/>
              <a:cxnLst/>
              <a:rect l="l" t="t" r="r" b="b"/>
              <a:pathLst>
                <a:path w="11181" h="11921" extrusionOk="0">
                  <a:moveTo>
                    <a:pt x="5591" y="1"/>
                  </a:moveTo>
                  <a:lnTo>
                    <a:pt x="3543" y="120"/>
                  </a:lnTo>
                  <a:cubicBezTo>
                    <a:pt x="3543" y="120"/>
                    <a:pt x="102" y="3084"/>
                    <a:pt x="54" y="7621"/>
                  </a:cubicBezTo>
                  <a:cubicBezTo>
                    <a:pt x="0" y="11734"/>
                    <a:pt x="4620" y="11921"/>
                    <a:pt x="5460" y="11921"/>
                  </a:cubicBezTo>
                  <a:cubicBezTo>
                    <a:pt x="5544" y="11921"/>
                    <a:pt x="5591" y="11919"/>
                    <a:pt x="5591" y="11919"/>
                  </a:cubicBezTo>
                  <a:cubicBezTo>
                    <a:pt x="5591" y="11919"/>
                    <a:pt x="5641" y="11921"/>
                    <a:pt x="5733" y="11921"/>
                  </a:cubicBezTo>
                  <a:cubicBezTo>
                    <a:pt x="6603" y="11921"/>
                    <a:pt x="11181" y="11726"/>
                    <a:pt x="11127" y="7621"/>
                  </a:cubicBezTo>
                  <a:cubicBezTo>
                    <a:pt x="11068" y="3084"/>
                    <a:pt x="7639" y="120"/>
                    <a:pt x="7639" y="120"/>
                  </a:cubicBezTo>
                  <a:lnTo>
                    <a:pt x="559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7" name="Google Shape;5567;p76"/>
            <p:cNvSpPr/>
            <p:nvPr/>
          </p:nvSpPr>
          <p:spPr>
            <a:xfrm>
              <a:off x="7131977" y="4076391"/>
              <a:ext cx="813713" cy="900690"/>
            </a:xfrm>
            <a:custGeom>
              <a:avLst/>
              <a:gdLst/>
              <a:ahLst/>
              <a:cxnLst/>
              <a:rect l="l" t="t" r="r" b="b"/>
              <a:pathLst>
                <a:path w="6895" h="7632" extrusionOk="0">
                  <a:moveTo>
                    <a:pt x="3448" y="1"/>
                  </a:moveTo>
                  <a:cubicBezTo>
                    <a:pt x="2701" y="1"/>
                    <a:pt x="1953" y="200"/>
                    <a:pt x="1501" y="599"/>
                  </a:cubicBezTo>
                  <a:cubicBezTo>
                    <a:pt x="751" y="1266"/>
                    <a:pt x="418" y="2290"/>
                    <a:pt x="227" y="3278"/>
                  </a:cubicBezTo>
                  <a:cubicBezTo>
                    <a:pt x="13" y="4409"/>
                    <a:pt x="1" y="6171"/>
                    <a:pt x="1001" y="6993"/>
                  </a:cubicBezTo>
                  <a:cubicBezTo>
                    <a:pt x="1436" y="7352"/>
                    <a:pt x="2399" y="7631"/>
                    <a:pt x="3215" y="7631"/>
                  </a:cubicBezTo>
                  <a:cubicBezTo>
                    <a:pt x="3292" y="7631"/>
                    <a:pt x="3368" y="7629"/>
                    <a:pt x="3442" y="7624"/>
                  </a:cubicBezTo>
                  <a:cubicBezTo>
                    <a:pt x="3517" y="7629"/>
                    <a:pt x="3593" y="7631"/>
                    <a:pt x="3671" y="7631"/>
                  </a:cubicBezTo>
                  <a:cubicBezTo>
                    <a:pt x="4497" y="7631"/>
                    <a:pt x="5459" y="7352"/>
                    <a:pt x="5894" y="6993"/>
                  </a:cubicBezTo>
                  <a:cubicBezTo>
                    <a:pt x="6895" y="6171"/>
                    <a:pt x="6883" y="4409"/>
                    <a:pt x="6668" y="3278"/>
                  </a:cubicBezTo>
                  <a:cubicBezTo>
                    <a:pt x="6478" y="2290"/>
                    <a:pt x="6144" y="1266"/>
                    <a:pt x="5394" y="599"/>
                  </a:cubicBezTo>
                  <a:cubicBezTo>
                    <a:pt x="4942" y="200"/>
                    <a:pt x="4195" y="1"/>
                    <a:pt x="344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8" name="Google Shape;5568;p76"/>
            <p:cNvSpPr/>
            <p:nvPr/>
          </p:nvSpPr>
          <p:spPr>
            <a:xfrm>
              <a:off x="6709130" y="2352671"/>
              <a:ext cx="555025" cy="553726"/>
            </a:xfrm>
            <a:custGeom>
              <a:avLst/>
              <a:gdLst/>
              <a:ahLst/>
              <a:cxnLst/>
              <a:rect l="l" t="t" r="r" b="b"/>
              <a:pathLst>
                <a:path w="4703" h="4692" extrusionOk="0">
                  <a:moveTo>
                    <a:pt x="2357" y="1"/>
                  </a:moveTo>
                  <a:cubicBezTo>
                    <a:pt x="1060" y="1"/>
                    <a:pt x="0" y="1048"/>
                    <a:pt x="0" y="2346"/>
                  </a:cubicBezTo>
                  <a:cubicBezTo>
                    <a:pt x="0" y="3644"/>
                    <a:pt x="1060" y="4692"/>
                    <a:pt x="2357" y="4692"/>
                  </a:cubicBezTo>
                  <a:cubicBezTo>
                    <a:pt x="3655" y="4692"/>
                    <a:pt x="4703" y="3644"/>
                    <a:pt x="4703" y="2346"/>
                  </a:cubicBezTo>
                  <a:cubicBezTo>
                    <a:pt x="4703" y="1048"/>
                    <a:pt x="3655" y="1"/>
                    <a:pt x="235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9" name="Google Shape;5569;p76"/>
            <p:cNvSpPr/>
            <p:nvPr/>
          </p:nvSpPr>
          <p:spPr>
            <a:xfrm>
              <a:off x="7761467" y="2352671"/>
              <a:ext cx="553726" cy="553726"/>
            </a:xfrm>
            <a:custGeom>
              <a:avLst/>
              <a:gdLst/>
              <a:ahLst/>
              <a:cxnLst/>
              <a:rect l="l" t="t" r="r" b="b"/>
              <a:pathLst>
                <a:path w="4692" h="4692" extrusionOk="0">
                  <a:moveTo>
                    <a:pt x="2346" y="1"/>
                  </a:moveTo>
                  <a:cubicBezTo>
                    <a:pt x="1049" y="1"/>
                    <a:pt x="1" y="1048"/>
                    <a:pt x="1" y="2346"/>
                  </a:cubicBezTo>
                  <a:cubicBezTo>
                    <a:pt x="1" y="3644"/>
                    <a:pt x="1049" y="4692"/>
                    <a:pt x="2346" y="4692"/>
                  </a:cubicBezTo>
                  <a:cubicBezTo>
                    <a:pt x="3644" y="4692"/>
                    <a:pt x="4692" y="3644"/>
                    <a:pt x="4692" y="2346"/>
                  </a:cubicBezTo>
                  <a:cubicBezTo>
                    <a:pt x="4692" y="1048"/>
                    <a:pt x="3644" y="1"/>
                    <a:pt x="234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0" name="Google Shape;5570;p76"/>
            <p:cNvSpPr/>
            <p:nvPr/>
          </p:nvSpPr>
          <p:spPr>
            <a:xfrm>
              <a:off x="6742764" y="2564862"/>
              <a:ext cx="1533133" cy="1313861"/>
            </a:xfrm>
            <a:custGeom>
              <a:avLst/>
              <a:gdLst/>
              <a:ahLst/>
              <a:cxnLst/>
              <a:rect l="l" t="t" r="r" b="b"/>
              <a:pathLst>
                <a:path w="12991" h="11133" extrusionOk="0">
                  <a:moveTo>
                    <a:pt x="6502" y="0"/>
                  </a:moveTo>
                  <a:cubicBezTo>
                    <a:pt x="2573" y="12"/>
                    <a:pt x="1" y="2501"/>
                    <a:pt x="1" y="5573"/>
                  </a:cubicBezTo>
                  <a:cubicBezTo>
                    <a:pt x="1" y="8644"/>
                    <a:pt x="2573" y="11133"/>
                    <a:pt x="6502" y="11133"/>
                  </a:cubicBezTo>
                  <a:cubicBezTo>
                    <a:pt x="10431" y="11133"/>
                    <a:pt x="12991" y="8644"/>
                    <a:pt x="12991" y="5573"/>
                  </a:cubicBezTo>
                  <a:cubicBezTo>
                    <a:pt x="12991" y="2501"/>
                    <a:pt x="10431" y="12"/>
                    <a:pt x="65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1" name="Google Shape;5571;p76"/>
            <p:cNvSpPr/>
            <p:nvPr/>
          </p:nvSpPr>
          <p:spPr>
            <a:xfrm>
              <a:off x="6887568" y="2522730"/>
              <a:ext cx="141972" cy="141972"/>
            </a:xfrm>
            <a:custGeom>
              <a:avLst/>
              <a:gdLst/>
              <a:ahLst/>
              <a:cxnLst/>
              <a:rect l="l" t="t" r="r" b="b"/>
              <a:pathLst>
                <a:path w="1203" h="1203" extrusionOk="0">
                  <a:moveTo>
                    <a:pt x="595" y="0"/>
                  </a:moveTo>
                  <a:cubicBezTo>
                    <a:pt x="262" y="0"/>
                    <a:pt x="0" y="262"/>
                    <a:pt x="0" y="596"/>
                  </a:cubicBezTo>
                  <a:cubicBezTo>
                    <a:pt x="0" y="929"/>
                    <a:pt x="262" y="1203"/>
                    <a:pt x="595" y="1203"/>
                  </a:cubicBezTo>
                  <a:cubicBezTo>
                    <a:pt x="929" y="1203"/>
                    <a:pt x="1203" y="929"/>
                    <a:pt x="1203" y="596"/>
                  </a:cubicBezTo>
                  <a:cubicBezTo>
                    <a:pt x="1203" y="262"/>
                    <a:pt x="929" y="0"/>
                    <a:pt x="595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2" name="Google Shape;5572;p76"/>
            <p:cNvSpPr/>
            <p:nvPr/>
          </p:nvSpPr>
          <p:spPr>
            <a:xfrm>
              <a:off x="7996199" y="2522730"/>
              <a:ext cx="141972" cy="141972"/>
            </a:xfrm>
            <a:custGeom>
              <a:avLst/>
              <a:gdLst/>
              <a:ahLst/>
              <a:cxnLst/>
              <a:rect l="l" t="t" r="r" b="b"/>
              <a:pathLst>
                <a:path w="1203" h="1203" extrusionOk="0">
                  <a:moveTo>
                    <a:pt x="595" y="0"/>
                  </a:moveTo>
                  <a:cubicBezTo>
                    <a:pt x="274" y="0"/>
                    <a:pt x="0" y="262"/>
                    <a:pt x="0" y="596"/>
                  </a:cubicBezTo>
                  <a:cubicBezTo>
                    <a:pt x="0" y="929"/>
                    <a:pt x="274" y="1203"/>
                    <a:pt x="595" y="1203"/>
                  </a:cubicBezTo>
                  <a:cubicBezTo>
                    <a:pt x="941" y="1203"/>
                    <a:pt x="1203" y="929"/>
                    <a:pt x="1203" y="596"/>
                  </a:cubicBezTo>
                  <a:cubicBezTo>
                    <a:pt x="1203" y="262"/>
                    <a:pt x="929" y="0"/>
                    <a:pt x="595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3" name="Google Shape;5573;p76"/>
            <p:cNvSpPr/>
            <p:nvPr/>
          </p:nvSpPr>
          <p:spPr>
            <a:xfrm>
              <a:off x="7023403" y="2921147"/>
              <a:ext cx="976338" cy="139612"/>
            </a:xfrm>
            <a:custGeom>
              <a:avLst/>
              <a:gdLst/>
              <a:ahLst/>
              <a:cxnLst/>
              <a:rect l="l" t="t" r="r" b="b"/>
              <a:pathLst>
                <a:path w="8273" h="1183" extrusionOk="0">
                  <a:moveTo>
                    <a:pt x="8159" y="0"/>
                  </a:moveTo>
                  <a:cubicBezTo>
                    <a:pt x="8144" y="0"/>
                    <a:pt x="8128" y="5"/>
                    <a:pt x="8112" y="18"/>
                  </a:cubicBezTo>
                  <a:cubicBezTo>
                    <a:pt x="6961" y="734"/>
                    <a:pt x="5700" y="996"/>
                    <a:pt x="4416" y="996"/>
                  </a:cubicBezTo>
                  <a:cubicBezTo>
                    <a:pt x="2990" y="996"/>
                    <a:pt x="1536" y="673"/>
                    <a:pt x="171" y="291"/>
                  </a:cubicBezTo>
                  <a:cubicBezTo>
                    <a:pt x="163" y="290"/>
                    <a:pt x="155" y="289"/>
                    <a:pt x="148" y="289"/>
                  </a:cubicBezTo>
                  <a:cubicBezTo>
                    <a:pt x="45" y="289"/>
                    <a:pt x="0" y="437"/>
                    <a:pt x="111" y="470"/>
                  </a:cubicBezTo>
                  <a:cubicBezTo>
                    <a:pt x="1491" y="857"/>
                    <a:pt x="2966" y="1182"/>
                    <a:pt x="4412" y="1182"/>
                  </a:cubicBezTo>
                  <a:cubicBezTo>
                    <a:pt x="5723" y="1182"/>
                    <a:pt x="7011" y="915"/>
                    <a:pt x="8184" y="184"/>
                  </a:cubicBezTo>
                  <a:cubicBezTo>
                    <a:pt x="8273" y="125"/>
                    <a:pt x="8230" y="0"/>
                    <a:pt x="8159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4" name="Google Shape;5574;p76"/>
            <p:cNvSpPr/>
            <p:nvPr/>
          </p:nvSpPr>
          <p:spPr>
            <a:xfrm>
              <a:off x="6818647" y="3088964"/>
              <a:ext cx="125214" cy="97126"/>
            </a:xfrm>
            <a:custGeom>
              <a:avLst/>
              <a:gdLst/>
              <a:ahLst/>
              <a:cxnLst/>
              <a:rect l="l" t="t" r="r" b="b"/>
              <a:pathLst>
                <a:path w="1061" h="823" extrusionOk="0">
                  <a:moveTo>
                    <a:pt x="525" y="1"/>
                  </a:moveTo>
                  <a:cubicBezTo>
                    <a:pt x="1" y="1"/>
                    <a:pt x="1" y="822"/>
                    <a:pt x="525" y="822"/>
                  </a:cubicBezTo>
                  <a:cubicBezTo>
                    <a:pt x="1060" y="822"/>
                    <a:pt x="1060" y="1"/>
                    <a:pt x="52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5" name="Google Shape;5575;p76"/>
            <p:cNvSpPr/>
            <p:nvPr/>
          </p:nvSpPr>
          <p:spPr>
            <a:xfrm>
              <a:off x="7049130" y="3139356"/>
              <a:ext cx="98425" cy="105741"/>
            </a:xfrm>
            <a:custGeom>
              <a:avLst/>
              <a:gdLst/>
              <a:ahLst/>
              <a:cxnLst/>
              <a:rect l="l" t="t" r="r" b="b"/>
              <a:pathLst>
                <a:path w="834" h="896" extrusionOk="0">
                  <a:moveTo>
                    <a:pt x="445" y="1"/>
                  </a:moveTo>
                  <a:cubicBezTo>
                    <a:pt x="436" y="1"/>
                    <a:pt x="426" y="1"/>
                    <a:pt x="417" y="2"/>
                  </a:cubicBezTo>
                  <a:cubicBezTo>
                    <a:pt x="310" y="2"/>
                    <a:pt x="203" y="38"/>
                    <a:pt x="131" y="121"/>
                  </a:cubicBezTo>
                  <a:cubicBezTo>
                    <a:pt x="48" y="205"/>
                    <a:pt x="0" y="300"/>
                    <a:pt x="0" y="419"/>
                  </a:cubicBezTo>
                  <a:lnTo>
                    <a:pt x="0" y="478"/>
                  </a:lnTo>
                  <a:cubicBezTo>
                    <a:pt x="0" y="586"/>
                    <a:pt x="48" y="693"/>
                    <a:pt x="131" y="764"/>
                  </a:cubicBezTo>
                  <a:cubicBezTo>
                    <a:pt x="203" y="836"/>
                    <a:pt x="322" y="895"/>
                    <a:pt x="417" y="895"/>
                  </a:cubicBezTo>
                  <a:cubicBezTo>
                    <a:pt x="524" y="883"/>
                    <a:pt x="643" y="847"/>
                    <a:pt x="715" y="764"/>
                  </a:cubicBezTo>
                  <a:cubicBezTo>
                    <a:pt x="786" y="693"/>
                    <a:pt x="834" y="586"/>
                    <a:pt x="834" y="478"/>
                  </a:cubicBezTo>
                  <a:lnTo>
                    <a:pt x="834" y="419"/>
                  </a:lnTo>
                  <a:cubicBezTo>
                    <a:pt x="834" y="312"/>
                    <a:pt x="786" y="193"/>
                    <a:pt x="715" y="121"/>
                  </a:cubicBezTo>
                  <a:cubicBezTo>
                    <a:pt x="649" y="56"/>
                    <a:pt x="544" y="1"/>
                    <a:pt x="4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6" name="Google Shape;5576;p76"/>
            <p:cNvSpPr/>
            <p:nvPr/>
          </p:nvSpPr>
          <p:spPr>
            <a:xfrm>
              <a:off x="6867860" y="3385416"/>
              <a:ext cx="105505" cy="105505"/>
            </a:xfrm>
            <a:custGeom>
              <a:avLst/>
              <a:gdLst/>
              <a:ahLst/>
              <a:cxnLst/>
              <a:rect l="l" t="t" r="r" b="b"/>
              <a:pathLst>
                <a:path w="894" h="894" extrusionOk="0">
                  <a:moveTo>
                    <a:pt x="477" y="1"/>
                  </a:moveTo>
                  <a:cubicBezTo>
                    <a:pt x="370" y="1"/>
                    <a:pt x="262" y="48"/>
                    <a:pt x="191" y="120"/>
                  </a:cubicBezTo>
                  <a:cubicBezTo>
                    <a:pt x="167" y="144"/>
                    <a:pt x="143" y="167"/>
                    <a:pt x="131" y="179"/>
                  </a:cubicBezTo>
                  <a:cubicBezTo>
                    <a:pt x="48" y="263"/>
                    <a:pt x="0" y="370"/>
                    <a:pt x="0" y="477"/>
                  </a:cubicBezTo>
                  <a:cubicBezTo>
                    <a:pt x="0" y="584"/>
                    <a:pt x="48" y="703"/>
                    <a:pt x="131" y="775"/>
                  </a:cubicBezTo>
                  <a:cubicBezTo>
                    <a:pt x="203" y="846"/>
                    <a:pt x="310" y="894"/>
                    <a:pt x="417" y="894"/>
                  </a:cubicBezTo>
                  <a:cubicBezTo>
                    <a:pt x="524" y="894"/>
                    <a:pt x="631" y="858"/>
                    <a:pt x="715" y="775"/>
                  </a:cubicBezTo>
                  <a:lnTo>
                    <a:pt x="774" y="715"/>
                  </a:lnTo>
                  <a:cubicBezTo>
                    <a:pt x="846" y="632"/>
                    <a:pt x="893" y="525"/>
                    <a:pt x="893" y="417"/>
                  </a:cubicBezTo>
                  <a:cubicBezTo>
                    <a:pt x="893" y="310"/>
                    <a:pt x="846" y="191"/>
                    <a:pt x="774" y="120"/>
                  </a:cubicBezTo>
                  <a:cubicBezTo>
                    <a:pt x="691" y="48"/>
                    <a:pt x="596" y="1"/>
                    <a:pt x="4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7" name="Google Shape;5577;p76"/>
            <p:cNvSpPr/>
            <p:nvPr/>
          </p:nvSpPr>
          <p:spPr>
            <a:xfrm>
              <a:off x="8049541" y="3428964"/>
              <a:ext cx="106922" cy="98543"/>
            </a:xfrm>
            <a:custGeom>
              <a:avLst/>
              <a:gdLst/>
              <a:ahLst/>
              <a:cxnLst/>
              <a:rect l="l" t="t" r="r" b="b"/>
              <a:pathLst>
                <a:path w="906" h="835" extrusionOk="0">
                  <a:moveTo>
                    <a:pt x="417" y="1"/>
                  </a:moveTo>
                  <a:cubicBezTo>
                    <a:pt x="322" y="1"/>
                    <a:pt x="203" y="48"/>
                    <a:pt x="132" y="120"/>
                  </a:cubicBezTo>
                  <a:cubicBezTo>
                    <a:pt x="60" y="191"/>
                    <a:pt x="1" y="310"/>
                    <a:pt x="13" y="418"/>
                  </a:cubicBezTo>
                  <a:cubicBezTo>
                    <a:pt x="13" y="525"/>
                    <a:pt x="48" y="632"/>
                    <a:pt x="132" y="715"/>
                  </a:cubicBezTo>
                  <a:cubicBezTo>
                    <a:pt x="215" y="787"/>
                    <a:pt x="310" y="834"/>
                    <a:pt x="417" y="834"/>
                  </a:cubicBezTo>
                  <a:lnTo>
                    <a:pt x="489" y="834"/>
                  </a:lnTo>
                  <a:cubicBezTo>
                    <a:pt x="584" y="834"/>
                    <a:pt x="703" y="787"/>
                    <a:pt x="775" y="715"/>
                  </a:cubicBezTo>
                  <a:cubicBezTo>
                    <a:pt x="846" y="644"/>
                    <a:pt x="905" y="525"/>
                    <a:pt x="894" y="418"/>
                  </a:cubicBezTo>
                  <a:cubicBezTo>
                    <a:pt x="894" y="310"/>
                    <a:pt x="858" y="203"/>
                    <a:pt x="775" y="120"/>
                  </a:cubicBezTo>
                  <a:cubicBezTo>
                    <a:pt x="691" y="48"/>
                    <a:pt x="596" y="1"/>
                    <a:pt x="48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8" name="Google Shape;5578;p76"/>
            <p:cNvSpPr/>
            <p:nvPr/>
          </p:nvSpPr>
          <p:spPr>
            <a:xfrm>
              <a:off x="7875352" y="3284278"/>
              <a:ext cx="106922" cy="98425"/>
            </a:xfrm>
            <a:custGeom>
              <a:avLst/>
              <a:gdLst/>
              <a:ahLst/>
              <a:cxnLst/>
              <a:rect l="l" t="t" r="r" b="b"/>
              <a:pathLst>
                <a:path w="906" h="834" extrusionOk="0">
                  <a:moveTo>
                    <a:pt x="429" y="0"/>
                  </a:moveTo>
                  <a:cubicBezTo>
                    <a:pt x="322" y="0"/>
                    <a:pt x="203" y="48"/>
                    <a:pt x="131" y="120"/>
                  </a:cubicBezTo>
                  <a:cubicBezTo>
                    <a:pt x="60" y="191"/>
                    <a:pt x="0" y="310"/>
                    <a:pt x="12" y="417"/>
                  </a:cubicBezTo>
                  <a:cubicBezTo>
                    <a:pt x="12" y="524"/>
                    <a:pt x="48" y="632"/>
                    <a:pt x="131" y="703"/>
                  </a:cubicBezTo>
                  <a:cubicBezTo>
                    <a:pt x="215" y="786"/>
                    <a:pt x="310" y="834"/>
                    <a:pt x="429" y="834"/>
                  </a:cubicBezTo>
                  <a:lnTo>
                    <a:pt x="488" y="834"/>
                  </a:lnTo>
                  <a:cubicBezTo>
                    <a:pt x="596" y="834"/>
                    <a:pt x="703" y="786"/>
                    <a:pt x="774" y="703"/>
                  </a:cubicBezTo>
                  <a:cubicBezTo>
                    <a:pt x="846" y="632"/>
                    <a:pt x="905" y="512"/>
                    <a:pt x="905" y="417"/>
                  </a:cubicBezTo>
                  <a:cubicBezTo>
                    <a:pt x="893" y="310"/>
                    <a:pt x="857" y="191"/>
                    <a:pt x="774" y="120"/>
                  </a:cubicBezTo>
                  <a:cubicBezTo>
                    <a:pt x="703" y="48"/>
                    <a:pt x="596" y="0"/>
                    <a:pt x="4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9" name="Google Shape;5579;p76"/>
            <p:cNvSpPr/>
            <p:nvPr/>
          </p:nvSpPr>
          <p:spPr>
            <a:xfrm>
              <a:off x="8101586" y="3096045"/>
              <a:ext cx="126512" cy="97008"/>
            </a:xfrm>
            <a:custGeom>
              <a:avLst/>
              <a:gdLst/>
              <a:ahLst/>
              <a:cxnLst/>
              <a:rect l="l" t="t" r="r" b="b"/>
              <a:pathLst>
                <a:path w="1072" h="822" extrusionOk="0">
                  <a:moveTo>
                    <a:pt x="536" y="0"/>
                  </a:moveTo>
                  <a:cubicBezTo>
                    <a:pt x="0" y="0"/>
                    <a:pt x="0" y="822"/>
                    <a:pt x="536" y="822"/>
                  </a:cubicBezTo>
                  <a:cubicBezTo>
                    <a:pt x="1072" y="822"/>
                    <a:pt x="1072" y="0"/>
                    <a:pt x="53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0" name="Google Shape;5580;p76"/>
            <p:cNvSpPr/>
            <p:nvPr/>
          </p:nvSpPr>
          <p:spPr>
            <a:xfrm>
              <a:off x="7819058" y="3646819"/>
              <a:ext cx="125214" cy="98425"/>
            </a:xfrm>
            <a:custGeom>
              <a:avLst/>
              <a:gdLst/>
              <a:ahLst/>
              <a:cxnLst/>
              <a:rect l="l" t="t" r="r" b="b"/>
              <a:pathLst>
                <a:path w="1061" h="834" extrusionOk="0">
                  <a:moveTo>
                    <a:pt x="537" y="0"/>
                  </a:moveTo>
                  <a:cubicBezTo>
                    <a:pt x="1" y="0"/>
                    <a:pt x="1" y="834"/>
                    <a:pt x="537" y="834"/>
                  </a:cubicBezTo>
                  <a:cubicBezTo>
                    <a:pt x="1061" y="834"/>
                    <a:pt x="1061" y="0"/>
                    <a:pt x="5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1" name="Google Shape;5581;p76"/>
            <p:cNvSpPr/>
            <p:nvPr/>
          </p:nvSpPr>
          <p:spPr>
            <a:xfrm>
              <a:off x="6874822" y="3261737"/>
              <a:ext cx="63374" cy="54995"/>
            </a:xfrm>
            <a:custGeom>
              <a:avLst/>
              <a:gdLst/>
              <a:ahLst/>
              <a:cxnLst/>
              <a:rect l="l" t="t" r="r" b="b"/>
              <a:pathLst>
                <a:path w="537" h="466" extrusionOk="0">
                  <a:moveTo>
                    <a:pt x="239" y="1"/>
                  </a:moveTo>
                  <a:cubicBezTo>
                    <a:pt x="120" y="1"/>
                    <a:pt x="1" y="108"/>
                    <a:pt x="13" y="239"/>
                  </a:cubicBezTo>
                  <a:cubicBezTo>
                    <a:pt x="13" y="358"/>
                    <a:pt x="108" y="465"/>
                    <a:pt x="239" y="465"/>
                  </a:cubicBezTo>
                  <a:lnTo>
                    <a:pt x="299" y="465"/>
                  </a:lnTo>
                  <a:cubicBezTo>
                    <a:pt x="418" y="465"/>
                    <a:pt x="537" y="358"/>
                    <a:pt x="525" y="239"/>
                  </a:cubicBezTo>
                  <a:cubicBezTo>
                    <a:pt x="525" y="108"/>
                    <a:pt x="430" y="1"/>
                    <a:pt x="2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2" name="Google Shape;5582;p76"/>
            <p:cNvSpPr/>
            <p:nvPr/>
          </p:nvSpPr>
          <p:spPr>
            <a:xfrm>
              <a:off x="6977495" y="3066541"/>
              <a:ext cx="54877" cy="61840"/>
            </a:xfrm>
            <a:custGeom>
              <a:avLst/>
              <a:gdLst/>
              <a:ahLst/>
              <a:cxnLst/>
              <a:rect l="l" t="t" r="r" b="b"/>
              <a:pathLst>
                <a:path w="465" h="524" extrusionOk="0">
                  <a:moveTo>
                    <a:pt x="226" y="0"/>
                  </a:moveTo>
                  <a:cubicBezTo>
                    <a:pt x="107" y="12"/>
                    <a:pt x="0" y="107"/>
                    <a:pt x="0" y="226"/>
                  </a:cubicBezTo>
                  <a:lnTo>
                    <a:pt x="0" y="298"/>
                  </a:lnTo>
                  <a:cubicBezTo>
                    <a:pt x="0" y="417"/>
                    <a:pt x="107" y="524"/>
                    <a:pt x="226" y="524"/>
                  </a:cubicBezTo>
                  <a:cubicBezTo>
                    <a:pt x="357" y="512"/>
                    <a:pt x="464" y="417"/>
                    <a:pt x="464" y="298"/>
                  </a:cubicBezTo>
                  <a:lnTo>
                    <a:pt x="464" y="226"/>
                  </a:lnTo>
                  <a:cubicBezTo>
                    <a:pt x="464" y="107"/>
                    <a:pt x="357" y="0"/>
                    <a:pt x="2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3" name="Google Shape;5583;p76"/>
            <p:cNvSpPr/>
            <p:nvPr/>
          </p:nvSpPr>
          <p:spPr>
            <a:xfrm>
              <a:off x="6846735" y="2958204"/>
              <a:ext cx="54995" cy="62076"/>
            </a:xfrm>
            <a:custGeom>
              <a:avLst/>
              <a:gdLst/>
              <a:ahLst/>
              <a:cxnLst/>
              <a:rect l="l" t="t" r="r" b="b"/>
              <a:pathLst>
                <a:path w="466" h="526" extrusionOk="0">
                  <a:moveTo>
                    <a:pt x="245" y="0"/>
                  </a:moveTo>
                  <a:cubicBezTo>
                    <a:pt x="239" y="0"/>
                    <a:pt x="233" y="1"/>
                    <a:pt x="227" y="1"/>
                  </a:cubicBezTo>
                  <a:cubicBezTo>
                    <a:pt x="108" y="1"/>
                    <a:pt x="1" y="96"/>
                    <a:pt x="1" y="227"/>
                  </a:cubicBezTo>
                  <a:lnTo>
                    <a:pt x="1" y="287"/>
                  </a:lnTo>
                  <a:cubicBezTo>
                    <a:pt x="1" y="406"/>
                    <a:pt x="108" y="525"/>
                    <a:pt x="227" y="525"/>
                  </a:cubicBezTo>
                  <a:cubicBezTo>
                    <a:pt x="358" y="513"/>
                    <a:pt x="465" y="418"/>
                    <a:pt x="465" y="287"/>
                  </a:cubicBezTo>
                  <a:lnTo>
                    <a:pt x="465" y="227"/>
                  </a:lnTo>
                  <a:cubicBezTo>
                    <a:pt x="465" y="114"/>
                    <a:pt x="368" y="0"/>
                    <a:pt x="2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4" name="Google Shape;5584;p76"/>
            <p:cNvSpPr/>
            <p:nvPr/>
          </p:nvSpPr>
          <p:spPr>
            <a:xfrm>
              <a:off x="6773684" y="3197183"/>
              <a:ext cx="63374" cy="54877"/>
            </a:xfrm>
            <a:custGeom>
              <a:avLst/>
              <a:gdLst/>
              <a:ahLst/>
              <a:cxnLst/>
              <a:rect l="l" t="t" r="r" b="b"/>
              <a:pathLst>
                <a:path w="537" h="465" extrusionOk="0">
                  <a:moveTo>
                    <a:pt x="239" y="0"/>
                  </a:moveTo>
                  <a:cubicBezTo>
                    <a:pt x="120" y="0"/>
                    <a:pt x="1" y="107"/>
                    <a:pt x="1" y="227"/>
                  </a:cubicBezTo>
                  <a:cubicBezTo>
                    <a:pt x="13" y="357"/>
                    <a:pt x="108" y="465"/>
                    <a:pt x="239" y="465"/>
                  </a:cubicBezTo>
                  <a:lnTo>
                    <a:pt x="298" y="465"/>
                  </a:lnTo>
                  <a:cubicBezTo>
                    <a:pt x="417" y="465"/>
                    <a:pt x="537" y="357"/>
                    <a:pt x="525" y="227"/>
                  </a:cubicBezTo>
                  <a:cubicBezTo>
                    <a:pt x="525" y="107"/>
                    <a:pt x="429" y="0"/>
                    <a:pt x="2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5" name="Google Shape;5585;p76"/>
            <p:cNvSpPr/>
            <p:nvPr/>
          </p:nvSpPr>
          <p:spPr>
            <a:xfrm>
              <a:off x="7998913" y="3596190"/>
              <a:ext cx="70455" cy="54877"/>
            </a:xfrm>
            <a:custGeom>
              <a:avLst/>
              <a:gdLst/>
              <a:ahLst/>
              <a:cxnLst/>
              <a:rect l="l" t="t" r="r" b="b"/>
              <a:pathLst>
                <a:path w="597" h="465" extrusionOk="0">
                  <a:moveTo>
                    <a:pt x="299" y="1"/>
                  </a:moveTo>
                  <a:cubicBezTo>
                    <a:pt x="1" y="1"/>
                    <a:pt x="1" y="465"/>
                    <a:pt x="299" y="465"/>
                  </a:cubicBezTo>
                  <a:cubicBezTo>
                    <a:pt x="596" y="465"/>
                    <a:pt x="596" y="1"/>
                    <a:pt x="2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6" name="Google Shape;5586;p76"/>
            <p:cNvSpPr/>
            <p:nvPr/>
          </p:nvSpPr>
          <p:spPr>
            <a:xfrm>
              <a:off x="8063585" y="3270234"/>
              <a:ext cx="70337" cy="53461"/>
            </a:xfrm>
            <a:custGeom>
              <a:avLst/>
              <a:gdLst/>
              <a:ahLst/>
              <a:cxnLst/>
              <a:rect l="l" t="t" r="r" b="b"/>
              <a:pathLst>
                <a:path w="596" h="453" extrusionOk="0">
                  <a:moveTo>
                    <a:pt x="298" y="0"/>
                  </a:moveTo>
                  <a:cubicBezTo>
                    <a:pt x="1" y="0"/>
                    <a:pt x="1" y="453"/>
                    <a:pt x="298" y="453"/>
                  </a:cubicBezTo>
                  <a:cubicBezTo>
                    <a:pt x="596" y="453"/>
                    <a:pt x="596" y="0"/>
                    <a:pt x="2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7" name="Google Shape;5587;p76"/>
            <p:cNvSpPr/>
            <p:nvPr/>
          </p:nvSpPr>
          <p:spPr>
            <a:xfrm>
              <a:off x="8166140" y="3327825"/>
              <a:ext cx="70455" cy="54877"/>
            </a:xfrm>
            <a:custGeom>
              <a:avLst/>
              <a:gdLst/>
              <a:ahLst/>
              <a:cxnLst/>
              <a:rect l="l" t="t" r="r" b="b"/>
              <a:pathLst>
                <a:path w="597" h="465" extrusionOk="0">
                  <a:moveTo>
                    <a:pt x="298" y="1"/>
                  </a:moveTo>
                  <a:cubicBezTo>
                    <a:pt x="1" y="1"/>
                    <a:pt x="1" y="465"/>
                    <a:pt x="298" y="465"/>
                  </a:cubicBezTo>
                  <a:cubicBezTo>
                    <a:pt x="584" y="465"/>
                    <a:pt x="596" y="1"/>
                    <a:pt x="2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8" name="Google Shape;5588;p76"/>
            <p:cNvSpPr/>
            <p:nvPr/>
          </p:nvSpPr>
          <p:spPr>
            <a:xfrm>
              <a:off x="7854227" y="3479592"/>
              <a:ext cx="70337" cy="54877"/>
            </a:xfrm>
            <a:custGeom>
              <a:avLst/>
              <a:gdLst/>
              <a:ahLst/>
              <a:cxnLst/>
              <a:rect l="l" t="t" r="r" b="b"/>
              <a:pathLst>
                <a:path w="596" h="465" extrusionOk="0">
                  <a:moveTo>
                    <a:pt x="298" y="0"/>
                  </a:moveTo>
                  <a:cubicBezTo>
                    <a:pt x="1" y="0"/>
                    <a:pt x="1" y="465"/>
                    <a:pt x="298" y="465"/>
                  </a:cubicBezTo>
                  <a:cubicBezTo>
                    <a:pt x="596" y="465"/>
                    <a:pt x="596" y="0"/>
                    <a:pt x="2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9" name="Google Shape;5589;p76"/>
            <p:cNvSpPr/>
            <p:nvPr/>
          </p:nvSpPr>
          <p:spPr>
            <a:xfrm>
              <a:off x="7026589" y="3298322"/>
              <a:ext cx="70455" cy="54877"/>
            </a:xfrm>
            <a:custGeom>
              <a:avLst/>
              <a:gdLst/>
              <a:ahLst/>
              <a:cxnLst/>
              <a:rect l="l" t="t" r="r" b="b"/>
              <a:pathLst>
                <a:path w="597" h="465" extrusionOk="0">
                  <a:moveTo>
                    <a:pt x="299" y="1"/>
                  </a:moveTo>
                  <a:cubicBezTo>
                    <a:pt x="13" y="1"/>
                    <a:pt x="1" y="465"/>
                    <a:pt x="299" y="465"/>
                  </a:cubicBezTo>
                  <a:cubicBezTo>
                    <a:pt x="596" y="465"/>
                    <a:pt x="596" y="1"/>
                    <a:pt x="2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0" name="Google Shape;5590;p76"/>
            <p:cNvSpPr/>
            <p:nvPr/>
          </p:nvSpPr>
          <p:spPr>
            <a:xfrm>
              <a:off x="6984458" y="3545680"/>
              <a:ext cx="69039" cy="53461"/>
            </a:xfrm>
            <a:custGeom>
              <a:avLst/>
              <a:gdLst/>
              <a:ahLst/>
              <a:cxnLst/>
              <a:rect l="l" t="t" r="r" b="b"/>
              <a:pathLst>
                <a:path w="585" h="453" extrusionOk="0">
                  <a:moveTo>
                    <a:pt x="298" y="0"/>
                  </a:moveTo>
                  <a:cubicBezTo>
                    <a:pt x="1" y="0"/>
                    <a:pt x="1" y="452"/>
                    <a:pt x="298" y="452"/>
                  </a:cubicBezTo>
                  <a:cubicBezTo>
                    <a:pt x="584" y="452"/>
                    <a:pt x="584" y="0"/>
                    <a:pt x="2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1" name="Google Shape;5591;p76"/>
            <p:cNvSpPr/>
            <p:nvPr/>
          </p:nvSpPr>
          <p:spPr>
            <a:xfrm>
              <a:off x="6988707" y="2813164"/>
              <a:ext cx="67505" cy="61840"/>
            </a:xfrm>
            <a:custGeom>
              <a:avLst/>
              <a:gdLst/>
              <a:ahLst/>
              <a:cxnLst/>
              <a:rect l="l" t="t" r="r" b="b"/>
              <a:pathLst>
                <a:path w="572" h="524" extrusionOk="0">
                  <a:moveTo>
                    <a:pt x="256" y="1"/>
                  </a:moveTo>
                  <a:cubicBezTo>
                    <a:pt x="197" y="1"/>
                    <a:pt x="137" y="22"/>
                    <a:pt x="96" y="63"/>
                  </a:cubicBezTo>
                  <a:cubicBezTo>
                    <a:pt x="12" y="159"/>
                    <a:pt x="0" y="302"/>
                    <a:pt x="96" y="397"/>
                  </a:cubicBezTo>
                  <a:lnTo>
                    <a:pt x="155" y="456"/>
                  </a:lnTo>
                  <a:cubicBezTo>
                    <a:pt x="198" y="499"/>
                    <a:pt x="260" y="523"/>
                    <a:pt x="322" y="523"/>
                  </a:cubicBezTo>
                  <a:cubicBezTo>
                    <a:pt x="379" y="523"/>
                    <a:pt x="436" y="502"/>
                    <a:pt x="477" y="456"/>
                  </a:cubicBezTo>
                  <a:cubicBezTo>
                    <a:pt x="560" y="361"/>
                    <a:pt x="572" y="218"/>
                    <a:pt x="477" y="123"/>
                  </a:cubicBezTo>
                  <a:lnTo>
                    <a:pt x="417" y="63"/>
                  </a:lnTo>
                  <a:cubicBezTo>
                    <a:pt x="375" y="22"/>
                    <a:pt x="316" y="1"/>
                    <a:pt x="2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2" name="Google Shape;5592;p76"/>
            <p:cNvSpPr/>
            <p:nvPr/>
          </p:nvSpPr>
          <p:spPr>
            <a:xfrm>
              <a:off x="7969409" y="2798058"/>
              <a:ext cx="70455" cy="54995"/>
            </a:xfrm>
            <a:custGeom>
              <a:avLst/>
              <a:gdLst/>
              <a:ahLst/>
              <a:cxnLst/>
              <a:rect l="l" t="t" r="r" b="b"/>
              <a:pathLst>
                <a:path w="597" h="466" extrusionOk="0">
                  <a:moveTo>
                    <a:pt x="299" y="1"/>
                  </a:moveTo>
                  <a:cubicBezTo>
                    <a:pt x="1" y="1"/>
                    <a:pt x="1" y="465"/>
                    <a:pt x="299" y="465"/>
                  </a:cubicBezTo>
                  <a:cubicBezTo>
                    <a:pt x="596" y="465"/>
                    <a:pt x="596" y="1"/>
                    <a:pt x="2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3" name="Google Shape;5593;p76"/>
            <p:cNvSpPr/>
            <p:nvPr/>
          </p:nvSpPr>
          <p:spPr>
            <a:xfrm>
              <a:off x="8100170" y="2972366"/>
              <a:ext cx="70337" cy="54877"/>
            </a:xfrm>
            <a:custGeom>
              <a:avLst/>
              <a:gdLst/>
              <a:ahLst/>
              <a:cxnLst/>
              <a:rect l="l" t="t" r="r" b="b"/>
              <a:pathLst>
                <a:path w="596" h="465" extrusionOk="0">
                  <a:moveTo>
                    <a:pt x="298" y="0"/>
                  </a:moveTo>
                  <a:cubicBezTo>
                    <a:pt x="0" y="0"/>
                    <a:pt x="0" y="465"/>
                    <a:pt x="298" y="465"/>
                  </a:cubicBezTo>
                  <a:cubicBezTo>
                    <a:pt x="596" y="465"/>
                    <a:pt x="596" y="0"/>
                    <a:pt x="2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4" name="Google Shape;5594;p76"/>
            <p:cNvSpPr/>
            <p:nvPr/>
          </p:nvSpPr>
          <p:spPr>
            <a:xfrm>
              <a:off x="7106721" y="2660453"/>
              <a:ext cx="70337" cy="54877"/>
            </a:xfrm>
            <a:custGeom>
              <a:avLst/>
              <a:gdLst/>
              <a:ahLst/>
              <a:cxnLst/>
              <a:rect l="l" t="t" r="r" b="b"/>
              <a:pathLst>
                <a:path w="596" h="465" extrusionOk="0">
                  <a:moveTo>
                    <a:pt x="298" y="0"/>
                  </a:moveTo>
                  <a:cubicBezTo>
                    <a:pt x="1" y="0"/>
                    <a:pt x="1" y="464"/>
                    <a:pt x="298" y="464"/>
                  </a:cubicBezTo>
                  <a:cubicBezTo>
                    <a:pt x="596" y="464"/>
                    <a:pt x="596" y="0"/>
                    <a:pt x="2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5" name="Google Shape;5595;p76"/>
            <p:cNvSpPr/>
            <p:nvPr/>
          </p:nvSpPr>
          <p:spPr>
            <a:xfrm>
              <a:off x="7810679" y="2675913"/>
              <a:ext cx="70337" cy="53461"/>
            </a:xfrm>
            <a:custGeom>
              <a:avLst/>
              <a:gdLst/>
              <a:ahLst/>
              <a:cxnLst/>
              <a:rect l="l" t="t" r="r" b="b"/>
              <a:pathLst>
                <a:path w="596" h="453" extrusionOk="0">
                  <a:moveTo>
                    <a:pt x="298" y="0"/>
                  </a:moveTo>
                  <a:cubicBezTo>
                    <a:pt x="1" y="0"/>
                    <a:pt x="1" y="453"/>
                    <a:pt x="298" y="453"/>
                  </a:cubicBezTo>
                  <a:cubicBezTo>
                    <a:pt x="596" y="453"/>
                    <a:pt x="596" y="0"/>
                    <a:pt x="2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6" name="Google Shape;5596;p76"/>
            <p:cNvSpPr/>
            <p:nvPr/>
          </p:nvSpPr>
          <p:spPr>
            <a:xfrm>
              <a:off x="7970825" y="3055212"/>
              <a:ext cx="98543" cy="77418"/>
            </a:xfrm>
            <a:custGeom>
              <a:avLst/>
              <a:gdLst/>
              <a:ahLst/>
              <a:cxnLst/>
              <a:rect l="l" t="t" r="r" b="b"/>
              <a:pathLst>
                <a:path w="835" h="656" extrusionOk="0">
                  <a:moveTo>
                    <a:pt x="418" y="1"/>
                  </a:moveTo>
                  <a:cubicBezTo>
                    <a:pt x="1" y="1"/>
                    <a:pt x="1" y="656"/>
                    <a:pt x="418" y="656"/>
                  </a:cubicBezTo>
                  <a:cubicBezTo>
                    <a:pt x="822" y="656"/>
                    <a:pt x="834" y="1"/>
                    <a:pt x="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7" name="Google Shape;5597;p76"/>
            <p:cNvSpPr/>
            <p:nvPr/>
          </p:nvSpPr>
          <p:spPr>
            <a:xfrm>
              <a:off x="7259905" y="2671783"/>
              <a:ext cx="91462" cy="82729"/>
            </a:xfrm>
            <a:custGeom>
              <a:avLst/>
              <a:gdLst/>
              <a:ahLst/>
              <a:cxnLst/>
              <a:rect l="l" t="t" r="r" b="b"/>
              <a:pathLst>
                <a:path w="775" h="701" extrusionOk="0">
                  <a:moveTo>
                    <a:pt x="352" y="1"/>
                  </a:moveTo>
                  <a:cubicBezTo>
                    <a:pt x="270" y="1"/>
                    <a:pt x="189" y="31"/>
                    <a:pt x="131" y="95"/>
                  </a:cubicBezTo>
                  <a:cubicBezTo>
                    <a:pt x="12" y="226"/>
                    <a:pt x="0" y="428"/>
                    <a:pt x="131" y="547"/>
                  </a:cubicBezTo>
                  <a:lnTo>
                    <a:pt x="191" y="607"/>
                  </a:lnTo>
                  <a:cubicBezTo>
                    <a:pt x="252" y="668"/>
                    <a:pt x="338" y="700"/>
                    <a:pt x="423" y="700"/>
                  </a:cubicBezTo>
                  <a:cubicBezTo>
                    <a:pt x="504" y="700"/>
                    <a:pt x="585" y="671"/>
                    <a:pt x="643" y="607"/>
                  </a:cubicBezTo>
                  <a:cubicBezTo>
                    <a:pt x="762" y="476"/>
                    <a:pt x="774" y="285"/>
                    <a:pt x="643" y="154"/>
                  </a:cubicBezTo>
                  <a:lnTo>
                    <a:pt x="584" y="95"/>
                  </a:lnTo>
                  <a:cubicBezTo>
                    <a:pt x="523" y="34"/>
                    <a:pt x="437" y="1"/>
                    <a:pt x="3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8" name="Google Shape;5598;p76"/>
            <p:cNvSpPr/>
            <p:nvPr/>
          </p:nvSpPr>
          <p:spPr>
            <a:xfrm>
              <a:off x="7071553" y="3658030"/>
              <a:ext cx="98543" cy="76002"/>
            </a:xfrm>
            <a:custGeom>
              <a:avLst/>
              <a:gdLst/>
              <a:ahLst/>
              <a:cxnLst/>
              <a:rect l="l" t="t" r="r" b="b"/>
              <a:pathLst>
                <a:path w="835" h="644" extrusionOk="0">
                  <a:moveTo>
                    <a:pt x="418" y="1"/>
                  </a:moveTo>
                  <a:cubicBezTo>
                    <a:pt x="1" y="1"/>
                    <a:pt x="1" y="643"/>
                    <a:pt x="418" y="643"/>
                  </a:cubicBezTo>
                  <a:cubicBezTo>
                    <a:pt x="834" y="643"/>
                    <a:pt x="834" y="1"/>
                    <a:pt x="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873410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21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3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19" name="Google Shape;3219;p49"/>
          <p:cNvGrpSpPr/>
          <p:nvPr/>
        </p:nvGrpSpPr>
        <p:grpSpPr>
          <a:xfrm>
            <a:off x="144005" y="180319"/>
            <a:ext cx="1310656" cy="1378664"/>
            <a:chOff x="-1739825" y="276225"/>
            <a:chExt cx="1494055" cy="1445937"/>
          </a:xfrm>
        </p:grpSpPr>
        <p:sp>
          <p:nvSpPr>
            <p:cNvPr id="3220" name="Google Shape;3220;p49"/>
            <p:cNvSpPr/>
            <p:nvPr/>
          </p:nvSpPr>
          <p:spPr>
            <a:xfrm>
              <a:off x="-1249131" y="746594"/>
              <a:ext cx="777986" cy="465310"/>
            </a:xfrm>
            <a:custGeom>
              <a:avLst/>
              <a:gdLst/>
              <a:ahLst/>
              <a:cxnLst/>
              <a:rect l="l" t="t" r="r" b="b"/>
              <a:pathLst>
                <a:path w="12289" h="7350" extrusionOk="0">
                  <a:moveTo>
                    <a:pt x="11050" y="1"/>
                  </a:moveTo>
                  <a:lnTo>
                    <a:pt x="11050" y="1"/>
                  </a:lnTo>
                  <a:cubicBezTo>
                    <a:pt x="10086" y="120"/>
                    <a:pt x="8371" y="358"/>
                    <a:pt x="5287" y="1417"/>
                  </a:cubicBezTo>
                  <a:cubicBezTo>
                    <a:pt x="2823" y="2263"/>
                    <a:pt x="1144" y="3013"/>
                    <a:pt x="1" y="3525"/>
                  </a:cubicBezTo>
                  <a:cubicBezTo>
                    <a:pt x="1" y="3525"/>
                    <a:pt x="632" y="7073"/>
                    <a:pt x="3204" y="7323"/>
                  </a:cubicBezTo>
                  <a:cubicBezTo>
                    <a:pt x="3391" y="7341"/>
                    <a:pt x="3555" y="7350"/>
                    <a:pt x="3699" y="7350"/>
                  </a:cubicBezTo>
                  <a:cubicBezTo>
                    <a:pt x="5531" y="7350"/>
                    <a:pt x="4205" y="5941"/>
                    <a:pt x="6633" y="4727"/>
                  </a:cubicBezTo>
                  <a:cubicBezTo>
                    <a:pt x="7249" y="4425"/>
                    <a:pt x="7750" y="4322"/>
                    <a:pt x="8173" y="4322"/>
                  </a:cubicBezTo>
                  <a:cubicBezTo>
                    <a:pt x="9092" y="4322"/>
                    <a:pt x="9643" y="4810"/>
                    <a:pt x="10216" y="4810"/>
                  </a:cubicBezTo>
                  <a:cubicBezTo>
                    <a:pt x="10418" y="4810"/>
                    <a:pt x="10623" y="4749"/>
                    <a:pt x="10848" y="4584"/>
                  </a:cubicBezTo>
                  <a:cubicBezTo>
                    <a:pt x="11991" y="3751"/>
                    <a:pt x="12288" y="1025"/>
                    <a:pt x="11050" y="1"/>
                  </a:cubicBezTo>
                  <a:close/>
                </a:path>
              </a:pathLst>
            </a:custGeom>
            <a:solidFill>
              <a:srgbClr val="FBC3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1" name="Google Shape;3221;p49"/>
            <p:cNvSpPr/>
            <p:nvPr/>
          </p:nvSpPr>
          <p:spPr>
            <a:xfrm>
              <a:off x="-1739825" y="728108"/>
              <a:ext cx="331731" cy="246456"/>
            </a:xfrm>
            <a:custGeom>
              <a:avLst/>
              <a:gdLst/>
              <a:ahLst/>
              <a:cxnLst/>
              <a:rect l="l" t="t" r="r" b="b"/>
              <a:pathLst>
                <a:path w="5240" h="3893" extrusionOk="0">
                  <a:moveTo>
                    <a:pt x="1772" y="1"/>
                  </a:moveTo>
                  <a:cubicBezTo>
                    <a:pt x="1700" y="1"/>
                    <a:pt x="1622" y="6"/>
                    <a:pt x="1537" y="19"/>
                  </a:cubicBezTo>
                  <a:cubicBezTo>
                    <a:pt x="572" y="174"/>
                    <a:pt x="1" y="1876"/>
                    <a:pt x="1334" y="2364"/>
                  </a:cubicBezTo>
                  <a:cubicBezTo>
                    <a:pt x="1334" y="2364"/>
                    <a:pt x="703" y="3531"/>
                    <a:pt x="1977" y="3853"/>
                  </a:cubicBezTo>
                  <a:cubicBezTo>
                    <a:pt x="2084" y="3880"/>
                    <a:pt x="2180" y="3892"/>
                    <a:pt x="2268" y="3892"/>
                  </a:cubicBezTo>
                  <a:cubicBezTo>
                    <a:pt x="3051" y="3892"/>
                    <a:pt x="3109" y="2900"/>
                    <a:pt x="3109" y="2900"/>
                  </a:cubicBezTo>
                  <a:cubicBezTo>
                    <a:pt x="3109" y="2900"/>
                    <a:pt x="3413" y="3011"/>
                    <a:pt x="3765" y="3011"/>
                  </a:cubicBezTo>
                  <a:cubicBezTo>
                    <a:pt x="4054" y="3011"/>
                    <a:pt x="4375" y="2936"/>
                    <a:pt x="4585" y="2662"/>
                  </a:cubicBezTo>
                  <a:cubicBezTo>
                    <a:pt x="5240" y="1793"/>
                    <a:pt x="4299" y="1078"/>
                    <a:pt x="4299" y="1078"/>
                  </a:cubicBezTo>
                  <a:cubicBezTo>
                    <a:pt x="4299" y="1078"/>
                    <a:pt x="4216" y="233"/>
                    <a:pt x="3573" y="102"/>
                  </a:cubicBezTo>
                  <a:cubicBezTo>
                    <a:pt x="3519" y="90"/>
                    <a:pt x="3466" y="84"/>
                    <a:pt x="3414" y="84"/>
                  </a:cubicBezTo>
                  <a:cubicBezTo>
                    <a:pt x="3362" y="84"/>
                    <a:pt x="3311" y="90"/>
                    <a:pt x="3263" y="102"/>
                  </a:cubicBezTo>
                  <a:cubicBezTo>
                    <a:pt x="2823" y="185"/>
                    <a:pt x="2585" y="626"/>
                    <a:pt x="2585" y="626"/>
                  </a:cubicBezTo>
                  <a:cubicBezTo>
                    <a:pt x="2585" y="626"/>
                    <a:pt x="2525" y="1"/>
                    <a:pt x="177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2" name="Google Shape;3222;p49"/>
            <p:cNvSpPr/>
            <p:nvPr/>
          </p:nvSpPr>
          <p:spPr>
            <a:xfrm>
              <a:off x="-1417845" y="549330"/>
              <a:ext cx="961768" cy="464171"/>
            </a:xfrm>
            <a:custGeom>
              <a:avLst/>
              <a:gdLst/>
              <a:ahLst/>
              <a:cxnLst/>
              <a:rect l="l" t="t" r="r" b="b"/>
              <a:pathLst>
                <a:path w="15192" h="7332" extrusionOk="0">
                  <a:moveTo>
                    <a:pt x="11986" y="1"/>
                  </a:moveTo>
                  <a:cubicBezTo>
                    <a:pt x="11133" y="1"/>
                    <a:pt x="10021" y="134"/>
                    <a:pt x="8607" y="509"/>
                  </a:cubicBezTo>
                  <a:cubicBezTo>
                    <a:pt x="3511" y="1878"/>
                    <a:pt x="1368" y="3545"/>
                    <a:pt x="666" y="4331"/>
                  </a:cubicBezTo>
                  <a:cubicBezTo>
                    <a:pt x="606" y="4391"/>
                    <a:pt x="559" y="4450"/>
                    <a:pt x="511" y="4498"/>
                  </a:cubicBezTo>
                  <a:cubicBezTo>
                    <a:pt x="0" y="5174"/>
                    <a:pt x="461" y="7331"/>
                    <a:pt x="829" y="7331"/>
                  </a:cubicBezTo>
                  <a:cubicBezTo>
                    <a:pt x="830" y="7331"/>
                    <a:pt x="831" y="7331"/>
                    <a:pt x="832" y="7331"/>
                  </a:cubicBezTo>
                  <a:cubicBezTo>
                    <a:pt x="892" y="7331"/>
                    <a:pt x="963" y="7319"/>
                    <a:pt x="1047" y="7308"/>
                  </a:cubicBezTo>
                  <a:cubicBezTo>
                    <a:pt x="1392" y="7224"/>
                    <a:pt x="1904" y="6986"/>
                    <a:pt x="2666" y="6641"/>
                  </a:cubicBezTo>
                  <a:cubicBezTo>
                    <a:pt x="3809" y="6129"/>
                    <a:pt x="5488" y="5379"/>
                    <a:pt x="7952" y="4533"/>
                  </a:cubicBezTo>
                  <a:cubicBezTo>
                    <a:pt x="11036" y="3474"/>
                    <a:pt x="12751" y="3236"/>
                    <a:pt x="13715" y="3117"/>
                  </a:cubicBezTo>
                  <a:cubicBezTo>
                    <a:pt x="14167" y="3057"/>
                    <a:pt x="14453" y="3021"/>
                    <a:pt x="14632" y="2950"/>
                  </a:cubicBezTo>
                  <a:cubicBezTo>
                    <a:pt x="15191" y="2688"/>
                    <a:pt x="14489" y="914"/>
                    <a:pt x="14334" y="628"/>
                  </a:cubicBezTo>
                  <a:cubicBezTo>
                    <a:pt x="14275" y="509"/>
                    <a:pt x="14001" y="307"/>
                    <a:pt x="13477" y="176"/>
                  </a:cubicBezTo>
                  <a:cubicBezTo>
                    <a:pt x="13111" y="74"/>
                    <a:pt x="12620" y="1"/>
                    <a:pt x="119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3" name="Google Shape;3223;p49"/>
            <p:cNvSpPr/>
            <p:nvPr/>
          </p:nvSpPr>
          <p:spPr>
            <a:xfrm>
              <a:off x="-1598080" y="276225"/>
              <a:ext cx="1034191" cy="546597"/>
            </a:xfrm>
            <a:custGeom>
              <a:avLst/>
              <a:gdLst/>
              <a:ahLst/>
              <a:cxnLst/>
              <a:rect l="l" t="t" r="r" b="b"/>
              <a:pathLst>
                <a:path w="16336" h="8634" extrusionOk="0">
                  <a:moveTo>
                    <a:pt x="8009" y="1"/>
                  </a:moveTo>
                  <a:cubicBezTo>
                    <a:pt x="7057" y="1"/>
                    <a:pt x="6049" y="170"/>
                    <a:pt x="5001" y="573"/>
                  </a:cubicBezTo>
                  <a:cubicBezTo>
                    <a:pt x="0" y="2489"/>
                    <a:pt x="346" y="7764"/>
                    <a:pt x="346" y="7764"/>
                  </a:cubicBezTo>
                  <a:cubicBezTo>
                    <a:pt x="346" y="7764"/>
                    <a:pt x="584" y="7323"/>
                    <a:pt x="1024" y="7240"/>
                  </a:cubicBezTo>
                  <a:cubicBezTo>
                    <a:pt x="1068" y="7131"/>
                    <a:pt x="1422" y="6241"/>
                    <a:pt x="2059" y="6241"/>
                  </a:cubicBezTo>
                  <a:cubicBezTo>
                    <a:pt x="2117" y="6241"/>
                    <a:pt x="2177" y="6248"/>
                    <a:pt x="2239" y="6264"/>
                  </a:cubicBezTo>
                  <a:cubicBezTo>
                    <a:pt x="3036" y="6478"/>
                    <a:pt x="3501" y="8597"/>
                    <a:pt x="3501" y="8597"/>
                  </a:cubicBezTo>
                  <a:lnTo>
                    <a:pt x="3513" y="8633"/>
                  </a:lnTo>
                  <a:cubicBezTo>
                    <a:pt x="4215" y="7859"/>
                    <a:pt x="6358" y="6192"/>
                    <a:pt x="11454" y="4823"/>
                  </a:cubicBezTo>
                  <a:cubicBezTo>
                    <a:pt x="12868" y="4448"/>
                    <a:pt x="13980" y="4315"/>
                    <a:pt x="14833" y="4315"/>
                  </a:cubicBezTo>
                  <a:cubicBezTo>
                    <a:pt x="15467" y="4315"/>
                    <a:pt x="15958" y="4388"/>
                    <a:pt x="16324" y="4490"/>
                  </a:cubicBezTo>
                  <a:lnTo>
                    <a:pt x="16336" y="4466"/>
                  </a:lnTo>
                  <a:cubicBezTo>
                    <a:pt x="16336" y="4466"/>
                    <a:pt x="12906" y="1"/>
                    <a:pt x="800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4" name="Google Shape;3224;p49"/>
            <p:cNvSpPr/>
            <p:nvPr/>
          </p:nvSpPr>
          <p:spPr>
            <a:xfrm>
              <a:off x="-708677" y="894162"/>
              <a:ext cx="82236" cy="75526"/>
            </a:xfrm>
            <a:custGeom>
              <a:avLst/>
              <a:gdLst/>
              <a:ahLst/>
              <a:cxnLst/>
              <a:rect l="l" t="t" r="r" b="b"/>
              <a:pathLst>
                <a:path w="1299" h="1193" extrusionOk="0">
                  <a:moveTo>
                    <a:pt x="654" y="1"/>
                  </a:moveTo>
                  <a:cubicBezTo>
                    <a:pt x="611" y="1"/>
                    <a:pt x="568" y="5"/>
                    <a:pt x="525" y="15"/>
                  </a:cubicBezTo>
                  <a:cubicBezTo>
                    <a:pt x="203" y="87"/>
                    <a:pt x="1" y="396"/>
                    <a:pt x="60" y="718"/>
                  </a:cubicBezTo>
                  <a:cubicBezTo>
                    <a:pt x="123" y="1001"/>
                    <a:pt x="372" y="1192"/>
                    <a:pt x="650" y="1192"/>
                  </a:cubicBezTo>
                  <a:cubicBezTo>
                    <a:pt x="687" y="1192"/>
                    <a:pt x="725" y="1189"/>
                    <a:pt x="763" y="1182"/>
                  </a:cubicBezTo>
                  <a:cubicBezTo>
                    <a:pt x="1084" y="1110"/>
                    <a:pt x="1299" y="801"/>
                    <a:pt x="1227" y="479"/>
                  </a:cubicBezTo>
                  <a:cubicBezTo>
                    <a:pt x="1165" y="191"/>
                    <a:pt x="925" y="1"/>
                    <a:pt x="65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5" name="Google Shape;3225;p49"/>
            <p:cNvSpPr/>
            <p:nvPr/>
          </p:nvSpPr>
          <p:spPr>
            <a:xfrm>
              <a:off x="-1030531" y="1014824"/>
              <a:ext cx="82236" cy="75463"/>
            </a:xfrm>
            <a:custGeom>
              <a:avLst/>
              <a:gdLst/>
              <a:ahLst/>
              <a:cxnLst/>
              <a:rect l="l" t="t" r="r" b="b"/>
              <a:pathLst>
                <a:path w="1299" h="1192" extrusionOk="0">
                  <a:moveTo>
                    <a:pt x="650" y="0"/>
                  </a:moveTo>
                  <a:cubicBezTo>
                    <a:pt x="608" y="0"/>
                    <a:pt x="567" y="5"/>
                    <a:pt x="525" y="14"/>
                  </a:cubicBezTo>
                  <a:cubicBezTo>
                    <a:pt x="203" y="86"/>
                    <a:pt x="1" y="395"/>
                    <a:pt x="60" y="717"/>
                  </a:cubicBezTo>
                  <a:cubicBezTo>
                    <a:pt x="123" y="1000"/>
                    <a:pt x="381" y="1191"/>
                    <a:pt x="662" y="1191"/>
                  </a:cubicBezTo>
                  <a:cubicBezTo>
                    <a:pt x="699" y="1191"/>
                    <a:pt x="737" y="1188"/>
                    <a:pt x="775" y="1181"/>
                  </a:cubicBezTo>
                  <a:cubicBezTo>
                    <a:pt x="1096" y="1109"/>
                    <a:pt x="1299" y="800"/>
                    <a:pt x="1227" y="478"/>
                  </a:cubicBezTo>
                  <a:cubicBezTo>
                    <a:pt x="1175" y="199"/>
                    <a:pt x="925" y="0"/>
                    <a:pt x="65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6" name="Google Shape;3226;p49"/>
            <p:cNvSpPr/>
            <p:nvPr/>
          </p:nvSpPr>
          <p:spPr>
            <a:xfrm>
              <a:off x="-1081747" y="1117254"/>
              <a:ext cx="167385" cy="110535"/>
            </a:xfrm>
            <a:custGeom>
              <a:avLst/>
              <a:gdLst/>
              <a:ahLst/>
              <a:cxnLst/>
              <a:rect l="l" t="t" r="r" b="b"/>
              <a:pathLst>
                <a:path w="2644" h="1746" extrusionOk="0">
                  <a:moveTo>
                    <a:pt x="1512" y="0"/>
                  </a:moveTo>
                  <a:cubicBezTo>
                    <a:pt x="1393" y="0"/>
                    <a:pt x="1269" y="13"/>
                    <a:pt x="1143" y="39"/>
                  </a:cubicBezTo>
                  <a:cubicBezTo>
                    <a:pt x="476" y="182"/>
                    <a:pt x="0" y="670"/>
                    <a:pt x="95" y="1135"/>
                  </a:cubicBezTo>
                  <a:cubicBezTo>
                    <a:pt x="183" y="1503"/>
                    <a:pt x="610" y="1745"/>
                    <a:pt x="1132" y="1745"/>
                  </a:cubicBezTo>
                  <a:cubicBezTo>
                    <a:pt x="1250" y="1745"/>
                    <a:pt x="1374" y="1733"/>
                    <a:pt x="1500" y="1706"/>
                  </a:cubicBezTo>
                  <a:cubicBezTo>
                    <a:pt x="2179" y="1575"/>
                    <a:pt x="2643" y="1075"/>
                    <a:pt x="2548" y="623"/>
                  </a:cubicBezTo>
                  <a:cubicBezTo>
                    <a:pt x="2470" y="244"/>
                    <a:pt x="2037" y="0"/>
                    <a:pt x="151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7" name="Google Shape;3227;p49"/>
            <p:cNvSpPr/>
            <p:nvPr/>
          </p:nvSpPr>
          <p:spPr>
            <a:xfrm>
              <a:off x="-664932" y="949302"/>
              <a:ext cx="159092" cy="119271"/>
            </a:xfrm>
            <a:custGeom>
              <a:avLst/>
              <a:gdLst/>
              <a:ahLst/>
              <a:cxnLst/>
              <a:rect l="l" t="t" r="r" b="b"/>
              <a:pathLst>
                <a:path w="2513" h="1884" extrusionOk="0">
                  <a:moveTo>
                    <a:pt x="1546" y="1"/>
                  </a:moveTo>
                  <a:cubicBezTo>
                    <a:pt x="1320" y="1"/>
                    <a:pt x="1071" y="64"/>
                    <a:pt x="834" y="192"/>
                  </a:cubicBezTo>
                  <a:cubicBezTo>
                    <a:pt x="274" y="513"/>
                    <a:pt x="0" y="1109"/>
                    <a:pt x="238" y="1513"/>
                  </a:cubicBezTo>
                  <a:cubicBezTo>
                    <a:pt x="371" y="1758"/>
                    <a:pt x="646" y="1883"/>
                    <a:pt x="967" y="1883"/>
                  </a:cubicBezTo>
                  <a:cubicBezTo>
                    <a:pt x="1193" y="1883"/>
                    <a:pt x="1442" y="1820"/>
                    <a:pt x="1679" y="1692"/>
                  </a:cubicBezTo>
                  <a:cubicBezTo>
                    <a:pt x="2239" y="1371"/>
                    <a:pt x="2513" y="787"/>
                    <a:pt x="2274" y="370"/>
                  </a:cubicBezTo>
                  <a:cubicBezTo>
                    <a:pt x="2142" y="126"/>
                    <a:pt x="1866" y="1"/>
                    <a:pt x="1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8" name="Google Shape;3228;p49"/>
            <p:cNvSpPr/>
            <p:nvPr/>
          </p:nvSpPr>
          <p:spPr>
            <a:xfrm>
              <a:off x="-1101942" y="912457"/>
              <a:ext cx="134782" cy="97050"/>
            </a:xfrm>
            <a:custGeom>
              <a:avLst/>
              <a:gdLst/>
              <a:ahLst/>
              <a:cxnLst/>
              <a:rect l="l" t="t" r="r" b="b"/>
              <a:pathLst>
                <a:path w="2129" h="1533" extrusionOk="0">
                  <a:moveTo>
                    <a:pt x="1526" y="0"/>
                  </a:moveTo>
                  <a:cubicBezTo>
                    <a:pt x="977" y="0"/>
                    <a:pt x="1" y="742"/>
                    <a:pt x="319" y="1369"/>
                  </a:cubicBezTo>
                  <a:cubicBezTo>
                    <a:pt x="377" y="1485"/>
                    <a:pt x="457" y="1532"/>
                    <a:pt x="551" y="1532"/>
                  </a:cubicBezTo>
                  <a:cubicBezTo>
                    <a:pt x="769" y="1532"/>
                    <a:pt x="1065" y="1281"/>
                    <a:pt x="1355" y="1024"/>
                  </a:cubicBezTo>
                  <a:cubicBezTo>
                    <a:pt x="1748" y="679"/>
                    <a:pt x="2129" y="321"/>
                    <a:pt x="1748" y="59"/>
                  </a:cubicBezTo>
                  <a:cubicBezTo>
                    <a:pt x="1689" y="19"/>
                    <a:pt x="1613" y="0"/>
                    <a:pt x="152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9" name="Google Shape;3229;p49"/>
            <p:cNvSpPr/>
            <p:nvPr/>
          </p:nvSpPr>
          <p:spPr>
            <a:xfrm>
              <a:off x="-726023" y="798822"/>
              <a:ext cx="121677" cy="70018"/>
            </a:xfrm>
            <a:custGeom>
              <a:avLst/>
              <a:gdLst/>
              <a:ahLst/>
              <a:cxnLst/>
              <a:rect l="l" t="t" r="r" b="b"/>
              <a:pathLst>
                <a:path w="1922" h="1106" extrusionOk="0">
                  <a:moveTo>
                    <a:pt x="665" y="0"/>
                  </a:moveTo>
                  <a:cubicBezTo>
                    <a:pt x="392" y="0"/>
                    <a:pt x="168" y="78"/>
                    <a:pt x="120" y="247"/>
                  </a:cubicBezTo>
                  <a:cubicBezTo>
                    <a:pt x="1" y="688"/>
                    <a:pt x="370" y="819"/>
                    <a:pt x="870" y="973"/>
                  </a:cubicBezTo>
                  <a:cubicBezTo>
                    <a:pt x="1102" y="1052"/>
                    <a:pt x="1319" y="1106"/>
                    <a:pt x="1493" y="1106"/>
                  </a:cubicBezTo>
                  <a:cubicBezTo>
                    <a:pt x="1712" y="1106"/>
                    <a:pt x="1862" y="1021"/>
                    <a:pt x="1882" y="795"/>
                  </a:cubicBezTo>
                  <a:cubicBezTo>
                    <a:pt x="1921" y="298"/>
                    <a:pt x="1199" y="0"/>
                    <a:pt x="6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0" name="Google Shape;3230;p49"/>
            <p:cNvSpPr/>
            <p:nvPr/>
          </p:nvSpPr>
          <p:spPr>
            <a:xfrm>
              <a:off x="-1408918" y="736022"/>
              <a:ext cx="1163149" cy="986141"/>
            </a:xfrm>
            <a:custGeom>
              <a:avLst/>
              <a:gdLst/>
              <a:ahLst/>
              <a:cxnLst/>
              <a:rect l="l" t="t" r="r" b="b"/>
              <a:pathLst>
                <a:path w="18373" h="15577" extrusionOk="0">
                  <a:moveTo>
                    <a:pt x="14491" y="1"/>
                  </a:moveTo>
                  <a:cubicBezTo>
                    <a:pt x="14312" y="72"/>
                    <a:pt x="14026" y="108"/>
                    <a:pt x="13574" y="168"/>
                  </a:cubicBezTo>
                  <a:cubicBezTo>
                    <a:pt x="14812" y="1192"/>
                    <a:pt x="14515" y="3918"/>
                    <a:pt x="13372" y="4751"/>
                  </a:cubicBezTo>
                  <a:cubicBezTo>
                    <a:pt x="13147" y="4916"/>
                    <a:pt x="12942" y="4977"/>
                    <a:pt x="12740" y="4977"/>
                  </a:cubicBezTo>
                  <a:cubicBezTo>
                    <a:pt x="12167" y="4977"/>
                    <a:pt x="11616" y="4489"/>
                    <a:pt x="10697" y="4489"/>
                  </a:cubicBezTo>
                  <a:cubicBezTo>
                    <a:pt x="10274" y="4489"/>
                    <a:pt x="9773" y="4592"/>
                    <a:pt x="9157" y="4894"/>
                  </a:cubicBezTo>
                  <a:cubicBezTo>
                    <a:pt x="6729" y="6108"/>
                    <a:pt x="8055" y="7517"/>
                    <a:pt x="6223" y="7517"/>
                  </a:cubicBezTo>
                  <a:cubicBezTo>
                    <a:pt x="6079" y="7517"/>
                    <a:pt x="5915" y="7508"/>
                    <a:pt x="5728" y="7490"/>
                  </a:cubicBezTo>
                  <a:cubicBezTo>
                    <a:pt x="3156" y="7240"/>
                    <a:pt x="2525" y="3692"/>
                    <a:pt x="2525" y="3692"/>
                  </a:cubicBezTo>
                  <a:cubicBezTo>
                    <a:pt x="1763" y="4037"/>
                    <a:pt x="1251" y="4275"/>
                    <a:pt x="906" y="4359"/>
                  </a:cubicBezTo>
                  <a:cubicBezTo>
                    <a:pt x="846" y="4620"/>
                    <a:pt x="1" y="8145"/>
                    <a:pt x="560" y="9562"/>
                  </a:cubicBezTo>
                  <a:cubicBezTo>
                    <a:pt x="916" y="10467"/>
                    <a:pt x="1370" y="10765"/>
                    <a:pt x="1786" y="10765"/>
                  </a:cubicBezTo>
                  <a:cubicBezTo>
                    <a:pt x="1802" y="10765"/>
                    <a:pt x="1818" y="10765"/>
                    <a:pt x="1834" y="10764"/>
                  </a:cubicBezTo>
                  <a:lnTo>
                    <a:pt x="1834" y="10764"/>
                  </a:lnTo>
                  <a:cubicBezTo>
                    <a:pt x="1751" y="11300"/>
                    <a:pt x="1834" y="11967"/>
                    <a:pt x="2215" y="12574"/>
                  </a:cubicBezTo>
                  <a:cubicBezTo>
                    <a:pt x="2589" y="13169"/>
                    <a:pt x="3076" y="13343"/>
                    <a:pt x="3520" y="13343"/>
                  </a:cubicBezTo>
                  <a:cubicBezTo>
                    <a:pt x="4150" y="13343"/>
                    <a:pt x="4692" y="12991"/>
                    <a:pt x="4692" y="12991"/>
                  </a:cubicBezTo>
                  <a:lnTo>
                    <a:pt x="4692" y="12991"/>
                  </a:lnTo>
                  <a:cubicBezTo>
                    <a:pt x="4692" y="12991"/>
                    <a:pt x="4287" y="15324"/>
                    <a:pt x="7371" y="15562"/>
                  </a:cubicBezTo>
                  <a:cubicBezTo>
                    <a:pt x="7494" y="15572"/>
                    <a:pt x="7612" y="15576"/>
                    <a:pt x="7726" y="15576"/>
                  </a:cubicBezTo>
                  <a:cubicBezTo>
                    <a:pt x="9055" y="15576"/>
                    <a:pt x="9766" y="14963"/>
                    <a:pt x="10062" y="14360"/>
                  </a:cubicBezTo>
                  <a:cubicBezTo>
                    <a:pt x="10385" y="14648"/>
                    <a:pt x="10888" y="14879"/>
                    <a:pt x="11547" y="14879"/>
                  </a:cubicBezTo>
                  <a:cubicBezTo>
                    <a:pt x="12003" y="14879"/>
                    <a:pt x="12534" y="14768"/>
                    <a:pt x="13133" y="14491"/>
                  </a:cubicBezTo>
                  <a:cubicBezTo>
                    <a:pt x="14503" y="13860"/>
                    <a:pt x="14884" y="12729"/>
                    <a:pt x="14824" y="11859"/>
                  </a:cubicBezTo>
                  <a:lnTo>
                    <a:pt x="14824" y="11859"/>
                  </a:lnTo>
                  <a:cubicBezTo>
                    <a:pt x="15107" y="11945"/>
                    <a:pt x="15422" y="11999"/>
                    <a:pt x="15743" y="11999"/>
                  </a:cubicBezTo>
                  <a:cubicBezTo>
                    <a:pt x="16451" y="11999"/>
                    <a:pt x="17190" y="11736"/>
                    <a:pt x="17682" y="10967"/>
                  </a:cubicBezTo>
                  <a:cubicBezTo>
                    <a:pt x="18372" y="9883"/>
                    <a:pt x="17872" y="8847"/>
                    <a:pt x="17277" y="8252"/>
                  </a:cubicBezTo>
                  <a:cubicBezTo>
                    <a:pt x="17694" y="7919"/>
                    <a:pt x="18015" y="7180"/>
                    <a:pt x="17801" y="5942"/>
                  </a:cubicBezTo>
                  <a:cubicBezTo>
                    <a:pt x="17348" y="3370"/>
                    <a:pt x="14491" y="1"/>
                    <a:pt x="1449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1" name="Google Shape;3231;p49"/>
            <p:cNvSpPr/>
            <p:nvPr/>
          </p:nvSpPr>
          <p:spPr>
            <a:xfrm>
              <a:off x="-1356120" y="736022"/>
              <a:ext cx="881177" cy="296342"/>
            </a:xfrm>
            <a:custGeom>
              <a:avLst/>
              <a:gdLst/>
              <a:ahLst/>
              <a:cxnLst/>
              <a:rect l="l" t="t" r="r" b="b"/>
              <a:pathLst>
                <a:path w="13919" h="4681" extrusionOk="0">
                  <a:moveTo>
                    <a:pt x="13657" y="1"/>
                  </a:moveTo>
                  <a:cubicBezTo>
                    <a:pt x="13478" y="72"/>
                    <a:pt x="13192" y="108"/>
                    <a:pt x="12740" y="168"/>
                  </a:cubicBezTo>
                  <a:cubicBezTo>
                    <a:pt x="11776" y="287"/>
                    <a:pt x="10061" y="525"/>
                    <a:pt x="6977" y="1584"/>
                  </a:cubicBezTo>
                  <a:cubicBezTo>
                    <a:pt x="4513" y="2430"/>
                    <a:pt x="2822" y="3180"/>
                    <a:pt x="1691" y="3692"/>
                  </a:cubicBezTo>
                  <a:cubicBezTo>
                    <a:pt x="929" y="4037"/>
                    <a:pt x="417" y="4275"/>
                    <a:pt x="72" y="4359"/>
                  </a:cubicBezTo>
                  <a:cubicBezTo>
                    <a:pt x="60" y="4394"/>
                    <a:pt x="36" y="4513"/>
                    <a:pt x="0" y="4680"/>
                  </a:cubicBezTo>
                  <a:cubicBezTo>
                    <a:pt x="643" y="4620"/>
                    <a:pt x="1143" y="4251"/>
                    <a:pt x="1727" y="4013"/>
                  </a:cubicBezTo>
                  <a:cubicBezTo>
                    <a:pt x="2620" y="3632"/>
                    <a:pt x="3120" y="3263"/>
                    <a:pt x="4441" y="2751"/>
                  </a:cubicBezTo>
                  <a:cubicBezTo>
                    <a:pt x="7263" y="1644"/>
                    <a:pt x="9942" y="620"/>
                    <a:pt x="12883" y="370"/>
                  </a:cubicBezTo>
                  <a:cubicBezTo>
                    <a:pt x="13198" y="340"/>
                    <a:pt x="13383" y="337"/>
                    <a:pt x="13526" y="337"/>
                  </a:cubicBezTo>
                  <a:cubicBezTo>
                    <a:pt x="13561" y="337"/>
                    <a:pt x="13595" y="337"/>
                    <a:pt x="13627" y="337"/>
                  </a:cubicBezTo>
                  <a:cubicBezTo>
                    <a:pt x="13722" y="337"/>
                    <a:pt x="13807" y="336"/>
                    <a:pt x="13919" y="322"/>
                  </a:cubicBezTo>
                  <a:cubicBezTo>
                    <a:pt x="13752" y="108"/>
                    <a:pt x="13657" y="1"/>
                    <a:pt x="136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2" name="Google Shape;3232;p49"/>
            <p:cNvSpPr/>
            <p:nvPr/>
          </p:nvSpPr>
          <p:spPr>
            <a:xfrm>
              <a:off x="-879037" y="970193"/>
              <a:ext cx="169664" cy="122690"/>
            </a:xfrm>
            <a:custGeom>
              <a:avLst/>
              <a:gdLst/>
              <a:ahLst/>
              <a:cxnLst/>
              <a:rect l="l" t="t" r="r" b="b"/>
              <a:pathLst>
                <a:path w="2680" h="1938" extrusionOk="0">
                  <a:moveTo>
                    <a:pt x="1571" y="1"/>
                  </a:moveTo>
                  <a:cubicBezTo>
                    <a:pt x="841" y="1"/>
                    <a:pt x="1" y="591"/>
                    <a:pt x="120" y="1314"/>
                  </a:cubicBezTo>
                  <a:cubicBezTo>
                    <a:pt x="183" y="1710"/>
                    <a:pt x="546" y="1937"/>
                    <a:pt x="1026" y="1937"/>
                  </a:cubicBezTo>
                  <a:cubicBezTo>
                    <a:pt x="1269" y="1937"/>
                    <a:pt x="1543" y="1879"/>
                    <a:pt x="1823" y="1755"/>
                  </a:cubicBezTo>
                  <a:cubicBezTo>
                    <a:pt x="2656" y="1398"/>
                    <a:pt x="2680" y="529"/>
                    <a:pt x="2168" y="171"/>
                  </a:cubicBezTo>
                  <a:cubicBezTo>
                    <a:pt x="1998" y="53"/>
                    <a:pt x="1789" y="1"/>
                    <a:pt x="15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233" name="Google Shape;3233;p49"/>
            <p:cNvSpPr/>
            <p:nvPr/>
          </p:nvSpPr>
          <p:spPr>
            <a:xfrm>
              <a:off x="-862450" y="1059202"/>
              <a:ext cx="178717" cy="99329"/>
            </a:xfrm>
            <a:custGeom>
              <a:avLst/>
              <a:gdLst/>
              <a:ahLst/>
              <a:cxnLst/>
              <a:rect l="l" t="t" r="r" b="b"/>
              <a:pathLst>
                <a:path w="2823" h="1569" extrusionOk="0">
                  <a:moveTo>
                    <a:pt x="2710" y="1"/>
                  </a:moveTo>
                  <a:cubicBezTo>
                    <a:pt x="2658" y="1"/>
                    <a:pt x="2604" y="27"/>
                    <a:pt x="2585" y="87"/>
                  </a:cubicBezTo>
                  <a:lnTo>
                    <a:pt x="2585" y="99"/>
                  </a:lnTo>
                  <a:lnTo>
                    <a:pt x="2573" y="123"/>
                  </a:lnTo>
                  <a:cubicBezTo>
                    <a:pt x="2573" y="147"/>
                    <a:pt x="2561" y="182"/>
                    <a:pt x="2537" y="218"/>
                  </a:cubicBezTo>
                  <a:cubicBezTo>
                    <a:pt x="2513" y="289"/>
                    <a:pt x="2465" y="385"/>
                    <a:pt x="2382" y="504"/>
                  </a:cubicBezTo>
                  <a:cubicBezTo>
                    <a:pt x="2346" y="551"/>
                    <a:pt x="2299" y="611"/>
                    <a:pt x="2251" y="670"/>
                  </a:cubicBezTo>
                  <a:cubicBezTo>
                    <a:pt x="2227" y="694"/>
                    <a:pt x="2204" y="718"/>
                    <a:pt x="2168" y="742"/>
                  </a:cubicBezTo>
                  <a:cubicBezTo>
                    <a:pt x="2144" y="778"/>
                    <a:pt x="2108" y="801"/>
                    <a:pt x="2073" y="825"/>
                  </a:cubicBezTo>
                  <a:cubicBezTo>
                    <a:pt x="2049" y="849"/>
                    <a:pt x="2013" y="873"/>
                    <a:pt x="1977" y="897"/>
                  </a:cubicBezTo>
                  <a:cubicBezTo>
                    <a:pt x="1942" y="920"/>
                    <a:pt x="1906" y="932"/>
                    <a:pt x="1870" y="956"/>
                  </a:cubicBezTo>
                  <a:lnTo>
                    <a:pt x="1823" y="980"/>
                  </a:lnTo>
                  <a:lnTo>
                    <a:pt x="1751" y="1004"/>
                  </a:lnTo>
                  <a:lnTo>
                    <a:pt x="1680" y="1039"/>
                  </a:lnTo>
                  <a:lnTo>
                    <a:pt x="1656" y="1039"/>
                  </a:lnTo>
                  <a:lnTo>
                    <a:pt x="1620" y="1051"/>
                  </a:lnTo>
                  <a:cubicBezTo>
                    <a:pt x="1537" y="1087"/>
                    <a:pt x="1453" y="1099"/>
                    <a:pt x="1370" y="1123"/>
                  </a:cubicBezTo>
                  <a:cubicBezTo>
                    <a:pt x="1287" y="1135"/>
                    <a:pt x="1191" y="1147"/>
                    <a:pt x="1108" y="1147"/>
                  </a:cubicBezTo>
                  <a:cubicBezTo>
                    <a:pt x="1025" y="1147"/>
                    <a:pt x="953" y="1147"/>
                    <a:pt x="870" y="1135"/>
                  </a:cubicBezTo>
                  <a:cubicBezTo>
                    <a:pt x="799" y="1135"/>
                    <a:pt x="715" y="1123"/>
                    <a:pt x="656" y="1111"/>
                  </a:cubicBezTo>
                  <a:cubicBezTo>
                    <a:pt x="513" y="1075"/>
                    <a:pt x="406" y="1039"/>
                    <a:pt x="322" y="1016"/>
                  </a:cubicBezTo>
                  <a:cubicBezTo>
                    <a:pt x="251" y="992"/>
                    <a:pt x="215" y="968"/>
                    <a:pt x="215" y="968"/>
                  </a:cubicBezTo>
                  <a:cubicBezTo>
                    <a:pt x="193" y="951"/>
                    <a:pt x="166" y="943"/>
                    <a:pt x="138" y="943"/>
                  </a:cubicBezTo>
                  <a:cubicBezTo>
                    <a:pt x="106" y="943"/>
                    <a:pt x="74" y="954"/>
                    <a:pt x="48" y="980"/>
                  </a:cubicBezTo>
                  <a:cubicBezTo>
                    <a:pt x="1" y="1028"/>
                    <a:pt x="1" y="1099"/>
                    <a:pt x="48" y="1135"/>
                  </a:cubicBezTo>
                  <a:lnTo>
                    <a:pt x="72" y="1170"/>
                  </a:lnTo>
                  <a:cubicBezTo>
                    <a:pt x="72" y="1170"/>
                    <a:pt x="84" y="1170"/>
                    <a:pt x="108" y="1194"/>
                  </a:cubicBezTo>
                  <a:cubicBezTo>
                    <a:pt x="132" y="1206"/>
                    <a:pt x="156" y="1230"/>
                    <a:pt x="191" y="1266"/>
                  </a:cubicBezTo>
                  <a:cubicBezTo>
                    <a:pt x="275" y="1313"/>
                    <a:pt x="394" y="1385"/>
                    <a:pt x="549" y="1444"/>
                  </a:cubicBezTo>
                  <a:cubicBezTo>
                    <a:pt x="620" y="1480"/>
                    <a:pt x="715" y="1504"/>
                    <a:pt x="810" y="1528"/>
                  </a:cubicBezTo>
                  <a:cubicBezTo>
                    <a:pt x="858" y="1540"/>
                    <a:pt x="906" y="1540"/>
                    <a:pt x="953" y="1551"/>
                  </a:cubicBezTo>
                  <a:cubicBezTo>
                    <a:pt x="1001" y="1563"/>
                    <a:pt x="1049" y="1563"/>
                    <a:pt x="1108" y="1563"/>
                  </a:cubicBezTo>
                  <a:cubicBezTo>
                    <a:pt x="1140" y="1567"/>
                    <a:pt x="1171" y="1568"/>
                    <a:pt x="1202" y="1568"/>
                  </a:cubicBezTo>
                  <a:cubicBezTo>
                    <a:pt x="1278" y="1568"/>
                    <a:pt x="1354" y="1560"/>
                    <a:pt x="1430" y="1551"/>
                  </a:cubicBezTo>
                  <a:cubicBezTo>
                    <a:pt x="1549" y="1540"/>
                    <a:pt x="1656" y="1516"/>
                    <a:pt x="1763" y="1480"/>
                  </a:cubicBezTo>
                  <a:lnTo>
                    <a:pt x="1799" y="1456"/>
                  </a:lnTo>
                  <a:lnTo>
                    <a:pt x="1811" y="1456"/>
                  </a:lnTo>
                  <a:lnTo>
                    <a:pt x="1834" y="1444"/>
                  </a:lnTo>
                  <a:lnTo>
                    <a:pt x="1846" y="1444"/>
                  </a:lnTo>
                  <a:lnTo>
                    <a:pt x="1918" y="1409"/>
                  </a:lnTo>
                  <a:lnTo>
                    <a:pt x="1989" y="1385"/>
                  </a:lnTo>
                  <a:lnTo>
                    <a:pt x="2073" y="1337"/>
                  </a:lnTo>
                  <a:cubicBezTo>
                    <a:pt x="2120" y="1313"/>
                    <a:pt x="2168" y="1278"/>
                    <a:pt x="2215" y="1242"/>
                  </a:cubicBezTo>
                  <a:cubicBezTo>
                    <a:pt x="2263" y="1218"/>
                    <a:pt x="2299" y="1182"/>
                    <a:pt x="2346" y="1147"/>
                  </a:cubicBezTo>
                  <a:cubicBezTo>
                    <a:pt x="2382" y="1111"/>
                    <a:pt x="2430" y="1075"/>
                    <a:pt x="2454" y="1028"/>
                  </a:cubicBezTo>
                  <a:cubicBezTo>
                    <a:pt x="2489" y="992"/>
                    <a:pt x="2525" y="956"/>
                    <a:pt x="2549" y="909"/>
                  </a:cubicBezTo>
                  <a:cubicBezTo>
                    <a:pt x="2608" y="837"/>
                    <a:pt x="2656" y="754"/>
                    <a:pt x="2692" y="670"/>
                  </a:cubicBezTo>
                  <a:cubicBezTo>
                    <a:pt x="2763" y="516"/>
                    <a:pt x="2799" y="373"/>
                    <a:pt x="2811" y="277"/>
                  </a:cubicBezTo>
                  <a:cubicBezTo>
                    <a:pt x="2811" y="230"/>
                    <a:pt x="2811" y="194"/>
                    <a:pt x="2823" y="170"/>
                  </a:cubicBezTo>
                  <a:lnTo>
                    <a:pt x="2823" y="123"/>
                  </a:lnTo>
                  <a:cubicBezTo>
                    <a:pt x="2823" y="75"/>
                    <a:pt x="2787" y="27"/>
                    <a:pt x="2739" y="4"/>
                  </a:cubicBezTo>
                  <a:cubicBezTo>
                    <a:pt x="2730" y="2"/>
                    <a:pt x="2720" y="1"/>
                    <a:pt x="271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4" name="Google Shape;3234;p49"/>
            <p:cNvSpPr/>
            <p:nvPr/>
          </p:nvSpPr>
          <p:spPr>
            <a:xfrm>
              <a:off x="-357386" y="1372697"/>
              <a:ext cx="30198" cy="25196"/>
            </a:xfrm>
            <a:custGeom>
              <a:avLst/>
              <a:gdLst/>
              <a:ahLst/>
              <a:cxnLst/>
              <a:rect l="l" t="t" r="r" b="b"/>
              <a:pathLst>
                <a:path w="477" h="398" extrusionOk="0">
                  <a:moveTo>
                    <a:pt x="238" y="0"/>
                  </a:moveTo>
                  <a:cubicBezTo>
                    <a:pt x="211" y="0"/>
                    <a:pt x="184" y="12"/>
                    <a:pt x="167" y="40"/>
                  </a:cubicBezTo>
                  <a:cubicBezTo>
                    <a:pt x="155" y="64"/>
                    <a:pt x="143" y="100"/>
                    <a:pt x="119" y="112"/>
                  </a:cubicBezTo>
                  <a:cubicBezTo>
                    <a:pt x="0" y="207"/>
                    <a:pt x="107" y="398"/>
                    <a:pt x="238" y="398"/>
                  </a:cubicBezTo>
                  <a:cubicBezTo>
                    <a:pt x="369" y="398"/>
                    <a:pt x="476" y="207"/>
                    <a:pt x="357" y="112"/>
                  </a:cubicBezTo>
                  <a:cubicBezTo>
                    <a:pt x="333" y="100"/>
                    <a:pt x="322" y="64"/>
                    <a:pt x="310" y="40"/>
                  </a:cubicBezTo>
                  <a:cubicBezTo>
                    <a:pt x="297" y="15"/>
                    <a:pt x="268" y="0"/>
                    <a:pt x="2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5" name="Google Shape;3235;p49"/>
            <p:cNvSpPr/>
            <p:nvPr/>
          </p:nvSpPr>
          <p:spPr>
            <a:xfrm>
              <a:off x="-350612" y="1324711"/>
              <a:ext cx="23424" cy="29438"/>
            </a:xfrm>
            <a:custGeom>
              <a:avLst/>
              <a:gdLst/>
              <a:ahLst/>
              <a:cxnLst/>
              <a:rect l="l" t="t" r="r" b="b"/>
              <a:pathLst>
                <a:path w="370" h="465" extrusionOk="0">
                  <a:moveTo>
                    <a:pt x="183" y="1"/>
                  </a:moveTo>
                  <a:cubicBezTo>
                    <a:pt x="122" y="1"/>
                    <a:pt x="60" y="36"/>
                    <a:pt x="36" y="108"/>
                  </a:cubicBezTo>
                  <a:cubicBezTo>
                    <a:pt x="24" y="167"/>
                    <a:pt x="12" y="227"/>
                    <a:pt x="12" y="286"/>
                  </a:cubicBezTo>
                  <a:cubicBezTo>
                    <a:pt x="0" y="382"/>
                    <a:pt x="95" y="465"/>
                    <a:pt x="179" y="465"/>
                  </a:cubicBezTo>
                  <a:cubicBezTo>
                    <a:pt x="262" y="465"/>
                    <a:pt x="369" y="382"/>
                    <a:pt x="357" y="298"/>
                  </a:cubicBezTo>
                  <a:cubicBezTo>
                    <a:pt x="345" y="227"/>
                    <a:pt x="345" y="167"/>
                    <a:pt x="322" y="108"/>
                  </a:cubicBezTo>
                  <a:cubicBezTo>
                    <a:pt x="304" y="36"/>
                    <a:pt x="244" y="1"/>
                    <a:pt x="18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6" name="Google Shape;3236;p49"/>
            <p:cNvSpPr/>
            <p:nvPr/>
          </p:nvSpPr>
          <p:spPr>
            <a:xfrm>
              <a:off x="-377391" y="1357313"/>
              <a:ext cx="7597" cy="7597"/>
            </a:xfrm>
            <a:custGeom>
              <a:avLst/>
              <a:gdLst/>
              <a:ahLst/>
              <a:cxnLst/>
              <a:rect l="l" t="t" r="r" b="b"/>
              <a:pathLst>
                <a:path w="120" h="120" extrusionOk="0">
                  <a:moveTo>
                    <a:pt x="62" y="1"/>
                  </a:moveTo>
                  <a:cubicBezTo>
                    <a:pt x="51" y="1"/>
                    <a:pt x="42" y="4"/>
                    <a:pt x="42" y="10"/>
                  </a:cubicBezTo>
                  <a:cubicBezTo>
                    <a:pt x="30" y="33"/>
                    <a:pt x="30" y="45"/>
                    <a:pt x="18" y="57"/>
                  </a:cubicBezTo>
                  <a:cubicBezTo>
                    <a:pt x="1" y="99"/>
                    <a:pt x="30" y="120"/>
                    <a:pt x="60" y="120"/>
                  </a:cubicBezTo>
                  <a:cubicBezTo>
                    <a:pt x="90" y="120"/>
                    <a:pt x="120" y="99"/>
                    <a:pt x="102" y="57"/>
                  </a:cubicBezTo>
                  <a:cubicBezTo>
                    <a:pt x="102" y="45"/>
                    <a:pt x="90" y="21"/>
                    <a:pt x="90" y="10"/>
                  </a:cubicBezTo>
                  <a:cubicBezTo>
                    <a:pt x="84" y="4"/>
                    <a:pt x="72" y="1"/>
                    <a:pt x="6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7" name="Google Shape;3237;p49"/>
            <p:cNvSpPr/>
            <p:nvPr/>
          </p:nvSpPr>
          <p:spPr>
            <a:xfrm>
              <a:off x="-1313894" y="1105290"/>
              <a:ext cx="28678" cy="36339"/>
            </a:xfrm>
            <a:custGeom>
              <a:avLst/>
              <a:gdLst/>
              <a:ahLst/>
              <a:cxnLst/>
              <a:rect l="l" t="t" r="r" b="b"/>
              <a:pathLst>
                <a:path w="453" h="574" extrusionOk="0">
                  <a:moveTo>
                    <a:pt x="315" y="1"/>
                  </a:moveTo>
                  <a:cubicBezTo>
                    <a:pt x="232" y="1"/>
                    <a:pt x="187" y="76"/>
                    <a:pt x="131" y="121"/>
                  </a:cubicBezTo>
                  <a:cubicBezTo>
                    <a:pt x="0" y="240"/>
                    <a:pt x="71" y="395"/>
                    <a:pt x="143" y="502"/>
                  </a:cubicBezTo>
                  <a:cubicBezTo>
                    <a:pt x="172" y="551"/>
                    <a:pt x="224" y="574"/>
                    <a:pt x="274" y="574"/>
                  </a:cubicBezTo>
                  <a:cubicBezTo>
                    <a:pt x="346" y="574"/>
                    <a:pt x="417" y="527"/>
                    <a:pt x="417" y="442"/>
                  </a:cubicBezTo>
                  <a:cubicBezTo>
                    <a:pt x="417" y="431"/>
                    <a:pt x="417" y="419"/>
                    <a:pt x="417" y="407"/>
                  </a:cubicBezTo>
                  <a:cubicBezTo>
                    <a:pt x="452" y="335"/>
                    <a:pt x="452" y="252"/>
                    <a:pt x="417" y="181"/>
                  </a:cubicBezTo>
                  <a:cubicBezTo>
                    <a:pt x="417" y="169"/>
                    <a:pt x="417" y="157"/>
                    <a:pt x="417" y="145"/>
                  </a:cubicBezTo>
                  <a:cubicBezTo>
                    <a:pt x="417" y="109"/>
                    <a:pt x="417" y="85"/>
                    <a:pt x="405" y="61"/>
                  </a:cubicBezTo>
                  <a:cubicBezTo>
                    <a:pt x="393" y="26"/>
                    <a:pt x="369" y="2"/>
                    <a:pt x="333" y="2"/>
                  </a:cubicBezTo>
                  <a:cubicBezTo>
                    <a:pt x="327" y="1"/>
                    <a:pt x="321" y="1"/>
                    <a:pt x="31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8" name="Google Shape;3238;p49"/>
            <p:cNvSpPr/>
            <p:nvPr/>
          </p:nvSpPr>
          <p:spPr>
            <a:xfrm>
              <a:off x="-1326745" y="1183157"/>
              <a:ext cx="27982" cy="28552"/>
            </a:xfrm>
            <a:custGeom>
              <a:avLst/>
              <a:gdLst/>
              <a:ahLst/>
              <a:cxnLst/>
              <a:rect l="l" t="t" r="r" b="b"/>
              <a:pathLst>
                <a:path w="442" h="451" extrusionOk="0">
                  <a:moveTo>
                    <a:pt x="227" y="1"/>
                  </a:moveTo>
                  <a:cubicBezTo>
                    <a:pt x="201" y="1"/>
                    <a:pt x="173" y="8"/>
                    <a:pt x="143" y="22"/>
                  </a:cubicBezTo>
                  <a:cubicBezTo>
                    <a:pt x="48" y="58"/>
                    <a:pt x="24" y="165"/>
                    <a:pt x="13" y="248"/>
                  </a:cubicBezTo>
                  <a:cubicBezTo>
                    <a:pt x="1" y="355"/>
                    <a:pt x="120" y="451"/>
                    <a:pt x="227" y="451"/>
                  </a:cubicBezTo>
                  <a:cubicBezTo>
                    <a:pt x="322" y="451"/>
                    <a:pt x="441" y="355"/>
                    <a:pt x="429" y="248"/>
                  </a:cubicBezTo>
                  <a:cubicBezTo>
                    <a:pt x="429" y="189"/>
                    <a:pt x="417" y="141"/>
                    <a:pt x="382" y="94"/>
                  </a:cubicBezTo>
                  <a:cubicBezTo>
                    <a:pt x="340" y="36"/>
                    <a:pt x="287" y="1"/>
                    <a:pt x="2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9" name="Google Shape;3239;p49"/>
            <p:cNvSpPr/>
            <p:nvPr/>
          </p:nvSpPr>
          <p:spPr>
            <a:xfrm>
              <a:off x="-1284520" y="1160620"/>
              <a:ext cx="19245" cy="30957"/>
            </a:xfrm>
            <a:custGeom>
              <a:avLst/>
              <a:gdLst/>
              <a:ahLst/>
              <a:cxnLst/>
              <a:rect l="l" t="t" r="r" b="b"/>
              <a:pathLst>
                <a:path w="304" h="489" extrusionOk="0">
                  <a:moveTo>
                    <a:pt x="154" y="0"/>
                  </a:moveTo>
                  <a:cubicBezTo>
                    <a:pt x="143" y="0"/>
                    <a:pt x="131" y="3"/>
                    <a:pt x="119" y="9"/>
                  </a:cubicBezTo>
                  <a:cubicBezTo>
                    <a:pt x="24" y="80"/>
                    <a:pt x="24" y="247"/>
                    <a:pt x="12" y="354"/>
                  </a:cubicBezTo>
                  <a:cubicBezTo>
                    <a:pt x="0" y="444"/>
                    <a:pt x="75" y="488"/>
                    <a:pt x="151" y="488"/>
                  </a:cubicBezTo>
                  <a:cubicBezTo>
                    <a:pt x="227" y="488"/>
                    <a:pt x="304" y="444"/>
                    <a:pt x="298" y="354"/>
                  </a:cubicBezTo>
                  <a:cubicBezTo>
                    <a:pt x="274" y="247"/>
                    <a:pt x="274" y="80"/>
                    <a:pt x="179" y="9"/>
                  </a:cubicBezTo>
                  <a:cubicBezTo>
                    <a:pt x="173" y="3"/>
                    <a:pt x="164" y="0"/>
                    <a:pt x="15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0" name="Google Shape;3240;p49"/>
            <p:cNvSpPr/>
            <p:nvPr/>
          </p:nvSpPr>
          <p:spPr>
            <a:xfrm>
              <a:off x="-969123" y="1642890"/>
              <a:ext cx="51722" cy="31780"/>
            </a:xfrm>
            <a:custGeom>
              <a:avLst/>
              <a:gdLst/>
              <a:ahLst/>
              <a:cxnLst/>
              <a:rect l="l" t="t" r="r" b="b"/>
              <a:pathLst>
                <a:path w="817" h="502" extrusionOk="0">
                  <a:moveTo>
                    <a:pt x="235" y="1"/>
                  </a:moveTo>
                  <a:cubicBezTo>
                    <a:pt x="113" y="1"/>
                    <a:pt x="1" y="135"/>
                    <a:pt x="79" y="261"/>
                  </a:cubicBezTo>
                  <a:cubicBezTo>
                    <a:pt x="164" y="423"/>
                    <a:pt x="327" y="501"/>
                    <a:pt x="498" y="501"/>
                  </a:cubicBezTo>
                  <a:cubicBezTo>
                    <a:pt x="541" y="501"/>
                    <a:pt x="584" y="497"/>
                    <a:pt x="626" y="487"/>
                  </a:cubicBezTo>
                  <a:cubicBezTo>
                    <a:pt x="757" y="463"/>
                    <a:pt x="817" y="332"/>
                    <a:pt x="793" y="225"/>
                  </a:cubicBezTo>
                  <a:cubicBezTo>
                    <a:pt x="767" y="112"/>
                    <a:pt x="677" y="63"/>
                    <a:pt x="580" y="63"/>
                  </a:cubicBezTo>
                  <a:cubicBezTo>
                    <a:pt x="544" y="63"/>
                    <a:pt x="507" y="70"/>
                    <a:pt x="471" y="82"/>
                  </a:cubicBezTo>
                  <a:lnTo>
                    <a:pt x="412" y="82"/>
                  </a:lnTo>
                  <a:cubicBezTo>
                    <a:pt x="412" y="82"/>
                    <a:pt x="400" y="71"/>
                    <a:pt x="388" y="71"/>
                  </a:cubicBezTo>
                  <a:cubicBezTo>
                    <a:pt x="364" y="59"/>
                    <a:pt x="352" y="35"/>
                    <a:pt x="317" y="23"/>
                  </a:cubicBezTo>
                  <a:cubicBezTo>
                    <a:pt x="290" y="8"/>
                    <a:pt x="262" y="1"/>
                    <a:pt x="2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1" name="Google Shape;3241;p49"/>
            <p:cNvSpPr/>
            <p:nvPr/>
          </p:nvSpPr>
          <p:spPr>
            <a:xfrm>
              <a:off x="-903853" y="1624721"/>
              <a:ext cx="36972" cy="27919"/>
            </a:xfrm>
            <a:custGeom>
              <a:avLst/>
              <a:gdLst/>
              <a:ahLst/>
              <a:cxnLst/>
              <a:rect l="l" t="t" r="r" b="b"/>
              <a:pathLst>
                <a:path w="584" h="441" extrusionOk="0">
                  <a:moveTo>
                    <a:pt x="298" y="0"/>
                  </a:moveTo>
                  <a:cubicBezTo>
                    <a:pt x="12" y="0"/>
                    <a:pt x="0" y="441"/>
                    <a:pt x="286" y="441"/>
                  </a:cubicBezTo>
                  <a:cubicBezTo>
                    <a:pt x="572" y="441"/>
                    <a:pt x="583" y="0"/>
                    <a:pt x="298" y="0"/>
                  </a:cubicBezTo>
                  <a:close/>
                </a:path>
              </a:pathLst>
            </a:custGeom>
            <a:solidFill>
              <a:srgbClr val="DDDE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2" name="Google Shape;3242;p49"/>
            <p:cNvSpPr/>
            <p:nvPr/>
          </p:nvSpPr>
          <p:spPr>
            <a:xfrm>
              <a:off x="-901511" y="1623392"/>
              <a:ext cx="36592" cy="26399"/>
            </a:xfrm>
            <a:custGeom>
              <a:avLst/>
              <a:gdLst/>
              <a:ahLst/>
              <a:cxnLst/>
              <a:rect l="l" t="t" r="r" b="b"/>
              <a:pathLst>
                <a:path w="578" h="417" extrusionOk="0">
                  <a:moveTo>
                    <a:pt x="295" y="0"/>
                  </a:moveTo>
                  <a:cubicBezTo>
                    <a:pt x="253" y="0"/>
                    <a:pt x="212" y="17"/>
                    <a:pt x="177" y="57"/>
                  </a:cubicBezTo>
                  <a:lnTo>
                    <a:pt x="130" y="105"/>
                  </a:lnTo>
                  <a:cubicBezTo>
                    <a:pt x="1" y="243"/>
                    <a:pt x="121" y="417"/>
                    <a:pt x="259" y="417"/>
                  </a:cubicBezTo>
                  <a:cubicBezTo>
                    <a:pt x="300" y="417"/>
                    <a:pt x="342" y="402"/>
                    <a:pt x="380" y="367"/>
                  </a:cubicBezTo>
                  <a:cubicBezTo>
                    <a:pt x="404" y="355"/>
                    <a:pt x="415" y="343"/>
                    <a:pt x="439" y="319"/>
                  </a:cubicBezTo>
                  <a:cubicBezTo>
                    <a:pt x="578" y="199"/>
                    <a:pt x="437" y="0"/>
                    <a:pt x="2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3" name="Google Shape;3243;p49"/>
            <p:cNvSpPr/>
            <p:nvPr/>
          </p:nvSpPr>
          <p:spPr>
            <a:xfrm>
              <a:off x="-933291" y="1589902"/>
              <a:ext cx="19309" cy="13105"/>
            </a:xfrm>
            <a:custGeom>
              <a:avLst/>
              <a:gdLst/>
              <a:ahLst/>
              <a:cxnLst/>
              <a:rect l="l" t="t" r="r" b="b"/>
              <a:pathLst>
                <a:path w="305" h="207" extrusionOk="0">
                  <a:moveTo>
                    <a:pt x="211" y="1"/>
                  </a:moveTo>
                  <a:cubicBezTo>
                    <a:pt x="205" y="1"/>
                    <a:pt x="198" y="1"/>
                    <a:pt x="191" y="3"/>
                  </a:cubicBezTo>
                  <a:cubicBezTo>
                    <a:pt x="96" y="15"/>
                    <a:pt x="1" y="62"/>
                    <a:pt x="36" y="181"/>
                  </a:cubicBezTo>
                  <a:cubicBezTo>
                    <a:pt x="36" y="196"/>
                    <a:pt x="50" y="206"/>
                    <a:pt x="63" y="206"/>
                  </a:cubicBezTo>
                  <a:cubicBezTo>
                    <a:pt x="71" y="206"/>
                    <a:pt x="79" y="202"/>
                    <a:pt x="84" y="193"/>
                  </a:cubicBezTo>
                  <a:cubicBezTo>
                    <a:pt x="101" y="151"/>
                    <a:pt x="130" y="145"/>
                    <a:pt x="163" y="145"/>
                  </a:cubicBezTo>
                  <a:cubicBezTo>
                    <a:pt x="176" y="145"/>
                    <a:pt x="189" y="146"/>
                    <a:pt x="203" y="146"/>
                  </a:cubicBezTo>
                  <a:cubicBezTo>
                    <a:pt x="209" y="147"/>
                    <a:pt x="215" y="148"/>
                    <a:pt x="221" y="148"/>
                  </a:cubicBezTo>
                  <a:cubicBezTo>
                    <a:pt x="304" y="148"/>
                    <a:pt x="304" y="1"/>
                    <a:pt x="21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44" name="Google Shape;3244;p49"/>
          <p:cNvSpPr/>
          <p:nvPr/>
        </p:nvSpPr>
        <p:spPr>
          <a:xfrm>
            <a:off x="1115211" y="335325"/>
            <a:ext cx="7187337" cy="4627856"/>
          </a:xfrm>
          <a:prstGeom prst="cloud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3246" name="Google Shape;3246;p49"/>
          <p:cNvGrpSpPr/>
          <p:nvPr/>
        </p:nvGrpSpPr>
        <p:grpSpPr>
          <a:xfrm>
            <a:off x="7165200" y="2139500"/>
            <a:ext cx="1455531" cy="2508065"/>
            <a:chOff x="-2918300" y="-96324"/>
            <a:chExt cx="2289651" cy="3945360"/>
          </a:xfrm>
        </p:grpSpPr>
        <p:sp>
          <p:nvSpPr>
            <p:cNvPr id="3247" name="Google Shape;3247;p49"/>
            <p:cNvSpPr/>
            <p:nvPr/>
          </p:nvSpPr>
          <p:spPr>
            <a:xfrm>
              <a:off x="-1957658" y="-96324"/>
              <a:ext cx="335347" cy="543572"/>
            </a:xfrm>
            <a:custGeom>
              <a:avLst/>
              <a:gdLst/>
              <a:ahLst/>
              <a:cxnLst/>
              <a:rect l="l" t="t" r="r" b="b"/>
              <a:pathLst>
                <a:path w="1625" h="2634" extrusionOk="0">
                  <a:moveTo>
                    <a:pt x="989" y="1"/>
                  </a:moveTo>
                  <a:cubicBezTo>
                    <a:pt x="989" y="1"/>
                    <a:pt x="525" y="346"/>
                    <a:pt x="263" y="1084"/>
                  </a:cubicBezTo>
                  <a:cubicBezTo>
                    <a:pt x="25" y="1775"/>
                    <a:pt x="1" y="2596"/>
                    <a:pt x="620" y="2632"/>
                  </a:cubicBezTo>
                  <a:cubicBezTo>
                    <a:pt x="645" y="2633"/>
                    <a:pt x="670" y="2634"/>
                    <a:pt x="693" y="2634"/>
                  </a:cubicBezTo>
                  <a:cubicBezTo>
                    <a:pt x="1624" y="2634"/>
                    <a:pt x="1471" y="1736"/>
                    <a:pt x="1203" y="1156"/>
                  </a:cubicBezTo>
                  <a:cubicBezTo>
                    <a:pt x="1013" y="739"/>
                    <a:pt x="989" y="1"/>
                    <a:pt x="98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8" name="Google Shape;3248;p49"/>
            <p:cNvSpPr/>
            <p:nvPr/>
          </p:nvSpPr>
          <p:spPr>
            <a:xfrm>
              <a:off x="-1932893" y="92915"/>
              <a:ext cx="244545" cy="302947"/>
            </a:xfrm>
            <a:custGeom>
              <a:avLst/>
              <a:gdLst/>
              <a:ahLst/>
              <a:cxnLst/>
              <a:rect l="l" t="t" r="r" b="b"/>
              <a:pathLst>
                <a:path w="1185" h="1468" extrusionOk="0">
                  <a:moveTo>
                    <a:pt x="583" y="1"/>
                  </a:moveTo>
                  <a:cubicBezTo>
                    <a:pt x="488" y="1"/>
                    <a:pt x="0" y="1334"/>
                    <a:pt x="488" y="1453"/>
                  </a:cubicBezTo>
                  <a:cubicBezTo>
                    <a:pt x="527" y="1463"/>
                    <a:pt x="563" y="1467"/>
                    <a:pt x="595" y="1467"/>
                  </a:cubicBezTo>
                  <a:cubicBezTo>
                    <a:pt x="1184" y="1467"/>
                    <a:pt x="809" y="23"/>
                    <a:pt x="5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9" name="Google Shape;3249;p49"/>
            <p:cNvSpPr/>
            <p:nvPr/>
          </p:nvSpPr>
          <p:spPr>
            <a:xfrm>
              <a:off x="-1854267" y="263995"/>
              <a:ext cx="49322" cy="593307"/>
            </a:xfrm>
            <a:custGeom>
              <a:avLst/>
              <a:gdLst/>
              <a:ahLst/>
              <a:cxnLst/>
              <a:rect l="l" t="t" r="r" b="b"/>
              <a:pathLst>
                <a:path w="239" h="2875" extrusionOk="0">
                  <a:moveTo>
                    <a:pt x="155" y="0"/>
                  </a:moveTo>
                  <a:cubicBezTo>
                    <a:pt x="143" y="0"/>
                    <a:pt x="128" y="11"/>
                    <a:pt x="119" y="29"/>
                  </a:cubicBezTo>
                  <a:cubicBezTo>
                    <a:pt x="119" y="29"/>
                    <a:pt x="119" y="77"/>
                    <a:pt x="107" y="148"/>
                  </a:cubicBezTo>
                  <a:cubicBezTo>
                    <a:pt x="83" y="231"/>
                    <a:pt x="71" y="338"/>
                    <a:pt x="60" y="469"/>
                  </a:cubicBezTo>
                  <a:cubicBezTo>
                    <a:pt x="36" y="600"/>
                    <a:pt x="24" y="755"/>
                    <a:pt x="12" y="922"/>
                  </a:cubicBezTo>
                  <a:cubicBezTo>
                    <a:pt x="12" y="1005"/>
                    <a:pt x="12" y="1089"/>
                    <a:pt x="0" y="1172"/>
                  </a:cubicBezTo>
                  <a:cubicBezTo>
                    <a:pt x="0" y="1255"/>
                    <a:pt x="0" y="1350"/>
                    <a:pt x="0" y="1434"/>
                  </a:cubicBezTo>
                  <a:cubicBezTo>
                    <a:pt x="0" y="1612"/>
                    <a:pt x="0" y="1791"/>
                    <a:pt x="24" y="1958"/>
                  </a:cubicBezTo>
                  <a:cubicBezTo>
                    <a:pt x="24" y="2041"/>
                    <a:pt x="36" y="2124"/>
                    <a:pt x="48" y="2196"/>
                  </a:cubicBezTo>
                  <a:cubicBezTo>
                    <a:pt x="48" y="2267"/>
                    <a:pt x="60" y="2339"/>
                    <a:pt x="71" y="2410"/>
                  </a:cubicBezTo>
                  <a:cubicBezTo>
                    <a:pt x="119" y="2672"/>
                    <a:pt x="155" y="2839"/>
                    <a:pt x="155" y="2839"/>
                  </a:cubicBezTo>
                  <a:cubicBezTo>
                    <a:pt x="167" y="2863"/>
                    <a:pt x="179" y="2874"/>
                    <a:pt x="202" y="2874"/>
                  </a:cubicBezTo>
                  <a:cubicBezTo>
                    <a:pt x="226" y="2874"/>
                    <a:pt x="238" y="2851"/>
                    <a:pt x="238" y="2827"/>
                  </a:cubicBezTo>
                  <a:cubicBezTo>
                    <a:pt x="238" y="2827"/>
                    <a:pt x="214" y="2648"/>
                    <a:pt x="191" y="2398"/>
                  </a:cubicBezTo>
                  <a:cubicBezTo>
                    <a:pt x="179" y="2327"/>
                    <a:pt x="179" y="2255"/>
                    <a:pt x="167" y="2184"/>
                  </a:cubicBezTo>
                  <a:cubicBezTo>
                    <a:pt x="167" y="2112"/>
                    <a:pt x="167" y="2029"/>
                    <a:pt x="155" y="1946"/>
                  </a:cubicBezTo>
                  <a:cubicBezTo>
                    <a:pt x="143" y="1791"/>
                    <a:pt x="155" y="1612"/>
                    <a:pt x="143" y="1434"/>
                  </a:cubicBezTo>
                  <a:cubicBezTo>
                    <a:pt x="143" y="1267"/>
                    <a:pt x="143" y="1089"/>
                    <a:pt x="155" y="922"/>
                  </a:cubicBezTo>
                  <a:cubicBezTo>
                    <a:pt x="167" y="767"/>
                    <a:pt x="167" y="612"/>
                    <a:pt x="179" y="481"/>
                  </a:cubicBezTo>
                  <a:cubicBezTo>
                    <a:pt x="179" y="350"/>
                    <a:pt x="191" y="243"/>
                    <a:pt x="191" y="160"/>
                  </a:cubicBezTo>
                  <a:cubicBezTo>
                    <a:pt x="202" y="88"/>
                    <a:pt x="202" y="41"/>
                    <a:pt x="202" y="41"/>
                  </a:cubicBezTo>
                  <a:cubicBezTo>
                    <a:pt x="202" y="29"/>
                    <a:pt x="191" y="5"/>
                    <a:pt x="167" y="5"/>
                  </a:cubicBezTo>
                  <a:cubicBezTo>
                    <a:pt x="164" y="2"/>
                    <a:pt x="159" y="0"/>
                    <a:pt x="1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0" name="Google Shape;3250;p49"/>
            <p:cNvSpPr/>
            <p:nvPr/>
          </p:nvSpPr>
          <p:spPr>
            <a:xfrm>
              <a:off x="-2171248" y="1068419"/>
              <a:ext cx="675854" cy="535730"/>
            </a:xfrm>
            <a:custGeom>
              <a:avLst/>
              <a:gdLst/>
              <a:ahLst/>
              <a:cxnLst/>
              <a:rect l="l" t="t" r="r" b="b"/>
              <a:pathLst>
                <a:path w="3275" h="2596" extrusionOk="0">
                  <a:moveTo>
                    <a:pt x="3251" y="0"/>
                  </a:moveTo>
                  <a:cubicBezTo>
                    <a:pt x="3239" y="0"/>
                    <a:pt x="3215" y="12"/>
                    <a:pt x="3203" y="12"/>
                  </a:cubicBezTo>
                  <a:lnTo>
                    <a:pt x="3203" y="48"/>
                  </a:lnTo>
                  <a:cubicBezTo>
                    <a:pt x="3203" y="48"/>
                    <a:pt x="1465" y="1262"/>
                    <a:pt x="36" y="2001"/>
                  </a:cubicBezTo>
                  <a:lnTo>
                    <a:pt x="12" y="2001"/>
                  </a:lnTo>
                  <a:cubicBezTo>
                    <a:pt x="12" y="2191"/>
                    <a:pt x="0" y="2394"/>
                    <a:pt x="0" y="2596"/>
                  </a:cubicBezTo>
                  <a:lnTo>
                    <a:pt x="36" y="2596"/>
                  </a:lnTo>
                  <a:cubicBezTo>
                    <a:pt x="1881" y="1715"/>
                    <a:pt x="3239" y="560"/>
                    <a:pt x="3239" y="560"/>
                  </a:cubicBezTo>
                  <a:lnTo>
                    <a:pt x="3274" y="560"/>
                  </a:lnTo>
                  <a:cubicBezTo>
                    <a:pt x="3274" y="370"/>
                    <a:pt x="3262" y="179"/>
                    <a:pt x="3262" y="12"/>
                  </a:cubicBezTo>
                  <a:lnTo>
                    <a:pt x="3251" y="0"/>
                  </a:lnTo>
                  <a:close/>
                </a:path>
              </a:pathLst>
            </a:custGeom>
            <a:solidFill>
              <a:srgbClr val="FFFF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251" name="Google Shape;3251;p49"/>
            <p:cNvSpPr/>
            <p:nvPr/>
          </p:nvSpPr>
          <p:spPr>
            <a:xfrm>
              <a:off x="-2183630" y="1486108"/>
              <a:ext cx="697935" cy="646343"/>
            </a:xfrm>
            <a:custGeom>
              <a:avLst/>
              <a:gdLst/>
              <a:ahLst/>
              <a:cxnLst/>
              <a:rect l="l" t="t" r="r" b="b"/>
              <a:pathLst>
                <a:path w="3382" h="3132" extrusionOk="0">
                  <a:moveTo>
                    <a:pt x="3370" y="0"/>
                  </a:moveTo>
                  <a:cubicBezTo>
                    <a:pt x="3311" y="60"/>
                    <a:pt x="1834" y="1536"/>
                    <a:pt x="24" y="2406"/>
                  </a:cubicBezTo>
                  <a:lnTo>
                    <a:pt x="12" y="2406"/>
                  </a:lnTo>
                  <a:cubicBezTo>
                    <a:pt x="12" y="2644"/>
                    <a:pt x="1" y="2882"/>
                    <a:pt x="1" y="3132"/>
                  </a:cubicBezTo>
                  <a:lnTo>
                    <a:pt x="24" y="3132"/>
                  </a:lnTo>
                  <a:cubicBezTo>
                    <a:pt x="1787" y="2286"/>
                    <a:pt x="3203" y="989"/>
                    <a:pt x="3382" y="810"/>
                  </a:cubicBezTo>
                  <a:cubicBezTo>
                    <a:pt x="3382" y="536"/>
                    <a:pt x="3370" y="262"/>
                    <a:pt x="3370" y="0"/>
                  </a:cubicBezTo>
                  <a:close/>
                </a:path>
              </a:pathLst>
            </a:custGeom>
            <a:solidFill>
              <a:srgbClr val="FFFF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2" name="Google Shape;3252;p49"/>
            <p:cNvSpPr/>
            <p:nvPr/>
          </p:nvSpPr>
          <p:spPr>
            <a:xfrm>
              <a:off x="-2193536" y="2014412"/>
              <a:ext cx="715270" cy="555541"/>
            </a:xfrm>
            <a:custGeom>
              <a:avLst/>
              <a:gdLst/>
              <a:ahLst/>
              <a:cxnLst/>
              <a:rect l="l" t="t" r="r" b="b"/>
              <a:pathLst>
                <a:path w="3466" h="2692" extrusionOk="0">
                  <a:moveTo>
                    <a:pt x="3466" y="0"/>
                  </a:moveTo>
                  <a:cubicBezTo>
                    <a:pt x="3311" y="107"/>
                    <a:pt x="1715" y="1358"/>
                    <a:pt x="37" y="2084"/>
                  </a:cubicBezTo>
                  <a:lnTo>
                    <a:pt x="13" y="2084"/>
                  </a:lnTo>
                  <a:cubicBezTo>
                    <a:pt x="1" y="2286"/>
                    <a:pt x="1" y="2489"/>
                    <a:pt x="1" y="2691"/>
                  </a:cubicBezTo>
                  <a:cubicBezTo>
                    <a:pt x="1930" y="2048"/>
                    <a:pt x="3192" y="929"/>
                    <a:pt x="3466" y="679"/>
                  </a:cubicBezTo>
                  <a:cubicBezTo>
                    <a:pt x="3466" y="453"/>
                    <a:pt x="3466" y="227"/>
                    <a:pt x="3466" y="0"/>
                  </a:cubicBezTo>
                  <a:close/>
                </a:path>
              </a:pathLst>
            </a:custGeom>
            <a:solidFill>
              <a:srgbClr val="FFFF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3" name="Google Shape;3253;p49"/>
            <p:cNvSpPr/>
            <p:nvPr/>
          </p:nvSpPr>
          <p:spPr>
            <a:xfrm>
              <a:off x="-2159073" y="772074"/>
              <a:ext cx="744780" cy="299027"/>
            </a:xfrm>
            <a:custGeom>
              <a:avLst/>
              <a:gdLst/>
              <a:ahLst/>
              <a:cxnLst/>
              <a:rect l="l" t="t" r="r" b="b"/>
              <a:pathLst>
                <a:path w="3609" h="1449" extrusionOk="0">
                  <a:moveTo>
                    <a:pt x="2066" y="1"/>
                  </a:moveTo>
                  <a:cubicBezTo>
                    <a:pt x="1515" y="1"/>
                    <a:pt x="919" y="39"/>
                    <a:pt x="620" y="127"/>
                  </a:cubicBezTo>
                  <a:cubicBezTo>
                    <a:pt x="203" y="246"/>
                    <a:pt x="48" y="424"/>
                    <a:pt x="1" y="770"/>
                  </a:cubicBezTo>
                  <a:cubicBezTo>
                    <a:pt x="1" y="770"/>
                    <a:pt x="155" y="650"/>
                    <a:pt x="274" y="650"/>
                  </a:cubicBezTo>
                  <a:cubicBezTo>
                    <a:pt x="296" y="650"/>
                    <a:pt x="316" y="653"/>
                    <a:pt x="334" y="663"/>
                  </a:cubicBezTo>
                  <a:cubicBezTo>
                    <a:pt x="439" y="721"/>
                    <a:pt x="384" y="1282"/>
                    <a:pt x="707" y="1282"/>
                  </a:cubicBezTo>
                  <a:cubicBezTo>
                    <a:pt x="713" y="1282"/>
                    <a:pt x="720" y="1282"/>
                    <a:pt x="727" y="1282"/>
                  </a:cubicBezTo>
                  <a:cubicBezTo>
                    <a:pt x="1108" y="1270"/>
                    <a:pt x="1013" y="841"/>
                    <a:pt x="1203" y="793"/>
                  </a:cubicBezTo>
                  <a:cubicBezTo>
                    <a:pt x="1226" y="787"/>
                    <a:pt x="1246" y="784"/>
                    <a:pt x="1264" y="784"/>
                  </a:cubicBezTo>
                  <a:cubicBezTo>
                    <a:pt x="1523" y="784"/>
                    <a:pt x="1368" y="1377"/>
                    <a:pt x="1846" y="1377"/>
                  </a:cubicBezTo>
                  <a:cubicBezTo>
                    <a:pt x="2430" y="1377"/>
                    <a:pt x="2084" y="924"/>
                    <a:pt x="2441" y="853"/>
                  </a:cubicBezTo>
                  <a:cubicBezTo>
                    <a:pt x="2454" y="851"/>
                    <a:pt x="2467" y="849"/>
                    <a:pt x="2479" y="849"/>
                  </a:cubicBezTo>
                  <a:cubicBezTo>
                    <a:pt x="2746" y="849"/>
                    <a:pt x="2756" y="1449"/>
                    <a:pt x="3123" y="1449"/>
                  </a:cubicBezTo>
                  <a:cubicBezTo>
                    <a:pt x="3130" y="1449"/>
                    <a:pt x="3137" y="1449"/>
                    <a:pt x="3144" y="1448"/>
                  </a:cubicBezTo>
                  <a:cubicBezTo>
                    <a:pt x="3156" y="1448"/>
                    <a:pt x="3180" y="1436"/>
                    <a:pt x="3192" y="1436"/>
                  </a:cubicBezTo>
                  <a:cubicBezTo>
                    <a:pt x="3239" y="1425"/>
                    <a:pt x="3275" y="1413"/>
                    <a:pt x="3311" y="1389"/>
                  </a:cubicBezTo>
                  <a:cubicBezTo>
                    <a:pt x="3549" y="1282"/>
                    <a:pt x="3608" y="115"/>
                    <a:pt x="2965" y="43"/>
                  </a:cubicBezTo>
                  <a:cubicBezTo>
                    <a:pt x="2740" y="16"/>
                    <a:pt x="2412" y="1"/>
                    <a:pt x="206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4" name="Google Shape;3254;p49"/>
            <p:cNvSpPr/>
            <p:nvPr/>
          </p:nvSpPr>
          <p:spPr>
            <a:xfrm>
              <a:off x="-2210665" y="2653122"/>
              <a:ext cx="737351" cy="567923"/>
            </a:xfrm>
            <a:custGeom>
              <a:avLst/>
              <a:gdLst/>
              <a:ahLst/>
              <a:cxnLst/>
              <a:rect l="l" t="t" r="r" b="b"/>
              <a:pathLst>
                <a:path w="3573" h="2752" extrusionOk="0">
                  <a:moveTo>
                    <a:pt x="3572" y="1"/>
                  </a:moveTo>
                  <a:cubicBezTo>
                    <a:pt x="3322" y="191"/>
                    <a:pt x="1763" y="1370"/>
                    <a:pt x="36" y="1906"/>
                  </a:cubicBezTo>
                  <a:lnTo>
                    <a:pt x="24" y="1906"/>
                  </a:lnTo>
                  <a:cubicBezTo>
                    <a:pt x="13" y="2204"/>
                    <a:pt x="1" y="2489"/>
                    <a:pt x="1" y="2751"/>
                  </a:cubicBezTo>
                  <a:lnTo>
                    <a:pt x="84" y="2751"/>
                  </a:lnTo>
                  <a:cubicBezTo>
                    <a:pt x="1715" y="2251"/>
                    <a:pt x="3203" y="1156"/>
                    <a:pt x="3572" y="882"/>
                  </a:cubicBezTo>
                  <a:cubicBezTo>
                    <a:pt x="3572" y="608"/>
                    <a:pt x="3572" y="310"/>
                    <a:pt x="3572" y="1"/>
                  </a:cubicBezTo>
                  <a:close/>
                </a:path>
              </a:pathLst>
            </a:custGeom>
            <a:solidFill>
              <a:srgbClr val="FFFF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5" name="Google Shape;3255;p49"/>
            <p:cNvSpPr/>
            <p:nvPr/>
          </p:nvSpPr>
          <p:spPr>
            <a:xfrm>
              <a:off x="-2205712" y="2154329"/>
              <a:ext cx="732398" cy="892127"/>
            </a:xfrm>
            <a:custGeom>
              <a:avLst/>
              <a:gdLst/>
              <a:ahLst/>
              <a:cxnLst/>
              <a:rect l="l" t="t" r="r" b="b"/>
              <a:pathLst>
                <a:path w="3549" h="4323" extrusionOk="0">
                  <a:moveTo>
                    <a:pt x="3525" y="1"/>
                  </a:moveTo>
                  <a:cubicBezTo>
                    <a:pt x="3251" y="251"/>
                    <a:pt x="1989" y="1370"/>
                    <a:pt x="60" y="2013"/>
                  </a:cubicBezTo>
                  <a:cubicBezTo>
                    <a:pt x="36" y="2835"/>
                    <a:pt x="12" y="3632"/>
                    <a:pt x="0" y="4323"/>
                  </a:cubicBezTo>
                  <a:lnTo>
                    <a:pt x="12" y="4323"/>
                  </a:lnTo>
                  <a:cubicBezTo>
                    <a:pt x="1739" y="3787"/>
                    <a:pt x="3298" y="2608"/>
                    <a:pt x="3548" y="2418"/>
                  </a:cubicBezTo>
                  <a:cubicBezTo>
                    <a:pt x="3537" y="1656"/>
                    <a:pt x="3537" y="822"/>
                    <a:pt x="352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6" name="Google Shape;3256;p49"/>
            <p:cNvSpPr/>
            <p:nvPr/>
          </p:nvSpPr>
          <p:spPr>
            <a:xfrm>
              <a:off x="-2191060" y="1653267"/>
              <a:ext cx="712793" cy="791213"/>
            </a:xfrm>
            <a:custGeom>
              <a:avLst/>
              <a:gdLst/>
              <a:ahLst/>
              <a:cxnLst/>
              <a:rect l="l" t="t" r="r" b="b"/>
              <a:pathLst>
                <a:path w="3454" h="3834" extrusionOk="0">
                  <a:moveTo>
                    <a:pt x="3418" y="0"/>
                  </a:moveTo>
                  <a:cubicBezTo>
                    <a:pt x="3239" y="179"/>
                    <a:pt x="1823" y="1476"/>
                    <a:pt x="60" y="2322"/>
                  </a:cubicBezTo>
                  <a:lnTo>
                    <a:pt x="37" y="2322"/>
                  </a:lnTo>
                  <a:cubicBezTo>
                    <a:pt x="25" y="2822"/>
                    <a:pt x="13" y="3334"/>
                    <a:pt x="1" y="3834"/>
                  </a:cubicBezTo>
                  <a:lnTo>
                    <a:pt x="25" y="3834"/>
                  </a:lnTo>
                  <a:cubicBezTo>
                    <a:pt x="1703" y="3108"/>
                    <a:pt x="3299" y="1857"/>
                    <a:pt x="3454" y="1750"/>
                  </a:cubicBezTo>
                  <a:cubicBezTo>
                    <a:pt x="3442" y="1155"/>
                    <a:pt x="3430" y="560"/>
                    <a:pt x="34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7" name="Google Shape;3257;p49"/>
            <p:cNvSpPr/>
            <p:nvPr/>
          </p:nvSpPr>
          <p:spPr>
            <a:xfrm>
              <a:off x="-2181154" y="1183985"/>
              <a:ext cx="693188" cy="798642"/>
            </a:xfrm>
            <a:custGeom>
              <a:avLst/>
              <a:gdLst/>
              <a:ahLst/>
              <a:cxnLst/>
              <a:rect l="l" t="t" r="r" b="b"/>
              <a:pathLst>
                <a:path w="3359" h="3870" extrusionOk="0">
                  <a:moveTo>
                    <a:pt x="3287" y="0"/>
                  </a:moveTo>
                  <a:cubicBezTo>
                    <a:pt x="3287" y="0"/>
                    <a:pt x="1929" y="1155"/>
                    <a:pt x="84" y="2036"/>
                  </a:cubicBezTo>
                  <a:lnTo>
                    <a:pt x="48" y="2036"/>
                  </a:lnTo>
                  <a:cubicBezTo>
                    <a:pt x="36" y="2596"/>
                    <a:pt x="24" y="3215"/>
                    <a:pt x="0" y="3870"/>
                  </a:cubicBezTo>
                  <a:lnTo>
                    <a:pt x="12" y="3870"/>
                  </a:lnTo>
                  <a:cubicBezTo>
                    <a:pt x="1822" y="3000"/>
                    <a:pt x="3299" y="1524"/>
                    <a:pt x="3358" y="1464"/>
                  </a:cubicBezTo>
                  <a:cubicBezTo>
                    <a:pt x="3346" y="929"/>
                    <a:pt x="3334" y="429"/>
                    <a:pt x="33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8" name="Google Shape;3258;p49"/>
            <p:cNvSpPr/>
            <p:nvPr/>
          </p:nvSpPr>
          <p:spPr>
            <a:xfrm>
              <a:off x="-2218094" y="2834932"/>
              <a:ext cx="744780" cy="743955"/>
            </a:xfrm>
            <a:custGeom>
              <a:avLst/>
              <a:gdLst/>
              <a:ahLst/>
              <a:cxnLst/>
              <a:rect l="l" t="t" r="r" b="b"/>
              <a:pathLst>
                <a:path w="3609" h="3605" extrusionOk="0">
                  <a:moveTo>
                    <a:pt x="3608" y="1"/>
                  </a:moveTo>
                  <a:cubicBezTo>
                    <a:pt x="3239" y="275"/>
                    <a:pt x="1751" y="1370"/>
                    <a:pt x="120" y="1870"/>
                  </a:cubicBezTo>
                  <a:lnTo>
                    <a:pt x="37" y="1870"/>
                  </a:lnTo>
                  <a:cubicBezTo>
                    <a:pt x="13" y="2763"/>
                    <a:pt x="1" y="3335"/>
                    <a:pt x="1" y="3335"/>
                  </a:cubicBezTo>
                  <a:cubicBezTo>
                    <a:pt x="86" y="3468"/>
                    <a:pt x="882" y="3604"/>
                    <a:pt x="1697" y="3604"/>
                  </a:cubicBezTo>
                  <a:cubicBezTo>
                    <a:pt x="2485" y="3604"/>
                    <a:pt x="3290" y="3477"/>
                    <a:pt x="3489" y="3097"/>
                  </a:cubicBezTo>
                  <a:cubicBezTo>
                    <a:pt x="3573" y="2954"/>
                    <a:pt x="3597" y="1692"/>
                    <a:pt x="36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9" name="Google Shape;3259;p49"/>
            <p:cNvSpPr/>
            <p:nvPr/>
          </p:nvSpPr>
          <p:spPr>
            <a:xfrm>
              <a:off x="-2168772" y="906007"/>
              <a:ext cx="658519" cy="575353"/>
            </a:xfrm>
            <a:custGeom>
              <a:avLst/>
              <a:gdLst/>
              <a:ahLst/>
              <a:cxnLst/>
              <a:rect l="l" t="t" r="r" b="b"/>
              <a:pathLst>
                <a:path w="3191" h="2788" extrusionOk="0">
                  <a:moveTo>
                    <a:pt x="321" y="1"/>
                  </a:moveTo>
                  <a:cubicBezTo>
                    <a:pt x="202" y="1"/>
                    <a:pt x="48" y="121"/>
                    <a:pt x="48" y="121"/>
                  </a:cubicBezTo>
                  <a:cubicBezTo>
                    <a:pt x="12" y="335"/>
                    <a:pt x="24" y="609"/>
                    <a:pt x="24" y="990"/>
                  </a:cubicBezTo>
                  <a:cubicBezTo>
                    <a:pt x="24" y="1157"/>
                    <a:pt x="24" y="1847"/>
                    <a:pt x="0" y="2788"/>
                  </a:cubicBezTo>
                  <a:lnTo>
                    <a:pt x="24" y="2788"/>
                  </a:lnTo>
                  <a:cubicBezTo>
                    <a:pt x="1453" y="2049"/>
                    <a:pt x="3191" y="835"/>
                    <a:pt x="3191" y="835"/>
                  </a:cubicBezTo>
                  <a:lnTo>
                    <a:pt x="3191" y="799"/>
                  </a:lnTo>
                  <a:cubicBezTo>
                    <a:pt x="3184" y="800"/>
                    <a:pt x="3177" y="800"/>
                    <a:pt x="3170" y="800"/>
                  </a:cubicBezTo>
                  <a:cubicBezTo>
                    <a:pt x="2803" y="800"/>
                    <a:pt x="2793" y="200"/>
                    <a:pt x="2526" y="200"/>
                  </a:cubicBezTo>
                  <a:cubicBezTo>
                    <a:pt x="2514" y="200"/>
                    <a:pt x="2501" y="202"/>
                    <a:pt x="2488" y="204"/>
                  </a:cubicBezTo>
                  <a:cubicBezTo>
                    <a:pt x="2131" y="275"/>
                    <a:pt x="2477" y="728"/>
                    <a:pt x="1893" y="728"/>
                  </a:cubicBezTo>
                  <a:cubicBezTo>
                    <a:pt x="1415" y="728"/>
                    <a:pt x="1570" y="135"/>
                    <a:pt x="1311" y="135"/>
                  </a:cubicBezTo>
                  <a:cubicBezTo>
                    <a:pt x="1293" y="135"/>
                    <a:pt x="1273" y="138"/>
                    <a:pt x="1250" y="144"/>
                  </a:cubicBezTo>
                  <a:cubicBezTo>
                    <a:pt x="1060" y="192"/>
                    <a:pt x="1155" y="621"/>
                    <a:pt x="774" y="633"/>
                  </a:cubicBezTo>
                  <a:cubicBezTo>
                    <a:pt x="767" y="633"/>
                    <a:pt x="760" y="633"/>
                    <a:pt x="754" y="633"/>
                  </a:cubicBezTo>
                  <a:cubicBezTo>
                    <a:pt x="431" y="633"/>
                    <a:pt x="486" y="72"/>
                    <a:pt x="381" y="14"/>
                  </a:cubicBezTo>
                  <a:cubicBezTo>
                    <a:pt x="363" y="4"/>
                    <a:pt x="343" y="1"/>
                    <a:pt x="3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0" name="Google Shape;3260;p49"/>
            <p:cNvSpPr/>
            <p:nvPr/>
          </p:nvSpPr>
          <p:spPr>
            <a:xfrm>
              <a:off x="-2841531" y="3454657"/>
              <a:ext cx="336173" cy="113915"/>
            </a:xfrm>
            <a:custGeom>
              <a:avLst/>
              <a:gdLst/>
              <a:ahLst/>
              <a:cxnLst/>
              <a:rect l="l" t="t" r="r" b="b"/>
              <a:pathLst>
                <a:path w="1629" h="552" extrusionOk="0">
                  <a:moveTo>
                    <a:pt x="984" y="1"/>
                  </a:moveTo>
                  <a:cubicBezTo>
                    <a:pt x="560" y="1"/>
                    <a:pt x="74" y="70"/>
                    <a:pt x="22" y="379"/>
                  </a:cubicBezTo>
                  <a:cubicBezTo>
                    <a:pt x="0" y="506"/>
                    <a:pt x="86" y="552"/>
                    <a:pt x="217" y="552"/>
                  </a:cubicBezTo>
                  <a:cubicBezTo>
                    <a:pt x="455" y="552"/>
                    <a:pt x="845" y="400"/>
                    <a:pt x="1022" y="308"/>
                  </a:cubicBezTo>
                  <a:cubicBezTo>
                    <a:pt x="1188" y="225"/>
                    <a:pt x="1629" y="46"/>
                    <a:pt x="1629" y="46"/>
                  </a:cubicBezTo>
                  <a:cubicBezTo>
                    <a:pt x="1629" y="46"/>
                    <a:pt x="1327" y="1"/>
                    <a:pt x="98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1" name="Google Shape;3261;p49"/>
            <p:cNvSpPr/>
            <p:nvPr/>
          </p:nvSpPr>
          <p:spPr>
            <a:xfrm>
              <a:off x="-2574285" y="3187410"/>
              <a:ext cx="132075" cy="291597"/>
            </a:xfrm>
            <a:custGeom>
              <a:avLst/>
              <a:gdLst/>
              <a:ahLst/>
              <a:cxnLst/>
              <a:rect l="l" t="t" r="r" b="b"/>
              <a:pathLst>
                <a:path w="640" h="1413" extrusionOk="0">
                  <a:moveTo>
                    <a:pt x="304" y="1"/>
                  </a:moveTo>
                  <a:cubicBezTo>
                    <a:pt x="268" y="1"/>
                    <a:pt x="226" y="17"/>
                    <a:pt x="179" y="55"/>
                  </a:cubicBezTo>
                  <a:cubicBezTo>
                    <a:pt x="0" y="198"/>
                    <a:pt x="36" y="567"/>
                    <a:pt x="108" y="781"/>
                  </a:cubicBezTo>
                  <a:cubicBezTo>
                    <a:pt x="251" y="1150"/>
                    <a:pt x="572" y="1412"/>
                    <a:pt x="572" y="1412"/>
                  </a:cubicBezTo>
                  <a:cubicBezTo>
                    <a:pt x="572" y="1412"/>
                    <a:pt x="640" y="1"/>
                    <a:pt x="30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2" name="Google Shape;3262;p49"/>
            <p:cNvSpPr/>
            <p:nvPr/>
          </p:nvSpPr>
          <p:spPr>
            <a:xfrm>
              <a:off x="-2653943" y="3536585"/>
              <a:ext cx="319044" cy="132282"/>
            </a:xfrm>
            <a:custGeom>
              <a:avLst/>
              <a:gdLst/>
              <a:ahLst/>
              <a:cxnLst/>
              <a:rect l="l" t="t" r="r" b="b"/>
              <a:pathLst>
                <a:path w="1546" h="641" extrusionOk="0">
                  <a:moveTo>
                    <a:pt x="1063" y="1"/>
                  </a:moveTo>
                  <a:cubicBezTo>
                    <a:pt x="623" y="1"/>
                    <a:pt x="35" y="117"/>
                    <a:pt x="5" y="530"/>
                  </a:cubicBezTo>
                  <a:cubicBezTo>
                    <a:pt x="1" y="609"/>
                    <a:pt x="64" y="641"/>
                    <a:pt x="167" y="641"/>
                  </a:cubicBezTo>
                  <a:cubicBezTo>
                    <a:pt x="561" y="641"/>
                    <a:pt x="1541" y="174"/>
                    <a:pt x="1541" y="90"/>
                  </a:cubicBezTo>
                  <a:cubicBezTo>
                    <a:pt x="1546" y="44"/>
                    <a:pt x="1332" y="1"/>
                    <a:pt x="106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3" name="Google Shape;3263;p49"/>
            <p:cNvSpPr/>
            <p:nvPr/>
          </p:nvSpPr>
          <p:spPr>
            <a:xfrm>
              <a:off x="-2426938" y="3295547"/>
              <a:ext cx="196875" cy="291597"/>
            </a:xfrm>
            <a:custGeom>
              <a:avLst/>
              <a:gdLst/>
              <a:ahLst/>
              <a:cxnLst/>
              <a:rect l="l" t="t" r="r" b="b"/>
              <a:pathLst>
                <a:path w="954" h="1413" extrusionOk="0">
                  <a:moveTo>
                    <a:pt x="463" y="0"/>
                  </a:moveTo>
                  <a:cubicBezTo>
                    <a:pt x="423" y="0"/>
                    <a:pt x="380" y="17"/>
                    <a:pt x="334" y="55"/>
                  </a:cubicBezTo>
                  <a:cubicBezTo>
                    <a:pt x="1" y="329"/>
                    <a:pt x="656" y="1293"/>
                    <a:pt x="953" y="1412"/>
                  </a:cubicBezTo>
                  <a:cubicBezTo>
                    <a:pt x="953" y="1412"/>
                    <a:pt x="828" y="0"/>
                    <a:pt x="4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4" name="Google Shape;3264;p49"/>
            <p:cNvSpPr/>
            <p:nvPr/>
          </p:nvSpPr>
          <p:spPr>
            <a:xfrm>
              <a:off x="-2469450" y="3655453"/>
              <a:ext cx="282104" cy="139711"/>
            </a:xfrm>
            <a:custGeom>
              <a:avLst/>
              <a:gdLst/>
              <a:ahLst/>
              <a:cxnLst/>
              <a:rect l="l" t="t" r="r" b="b"/>
              <a:pathLst>
                <a:path w="1367" h="677" extrusionOk="0">
                  <a:moveTo>
                    <a:pt x="1096" y="1"/>
                  </a:moveTo>
                  <a:cubicBezTo>
                    <a:pt x="734" y="1"/>
                    <a:pt x="0" y="299"/>
                    <a:pt x="266" y="597"/>
                  </a:cubicBezTo>
                  <a:cubicBezTo>
                    <a:pt x="315" y="653"/>
                    <a:pt x="378" y="677"/>
                    <a:pt x="448" y="677"/>
                  </a:cubicBezTo>
                  <a:cubicBezTo>
                    <a:pt x="809" y="677"/>
                    <a:pt x="1366" y="53"/>
                    <a:pt x="1207" y="14"/>
                  </a:cubicBezTo>
                  <a:cubicBezTo>
                    <a:pt x="1177" y="5"/>
                    <a:pt x="1139" y="1"/>
                    <a:pt x="109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5" name="Google Shape;3265;p49"/>
            <p:cNvSpPr/>
            <p:nvPr/>
          </p:nvSpPr>
          <p:spPr>
            <a:xfrm>
              <a:off x="-1087817" y="2945752"/>
              <a:ext cx="113502" cy="378478"/>
            </a:xfrm>
            <a:custGeom>
              <a:avLst/>
              <a:gdLst/>
              <a:ahLst/>
              <a:cxnLst/>
              <a:rect l="l" t="t" r="r" b="b"/>
              <a:pathLst>
                <a:path w="550" h="1834" extrusionOk="0">
                  <a:moveTo>
                    <a:pt x="275" y="0"/>
                  </a:moveTo>
                  <a:cubicBezTo>
                    <a:pt x="218" y="0"/>
                    <a:pt x="165" y="27"/>
                    <a:pt x="132" y="71"/>
                  </a:cubicBezTo>
                  <a:cubicBezTo>
                    <a:pt x="1" y="250"/>
                    <a:pt x="72" y="309"/>
                    <a:pt x="48" y="857"/>
                  </a:cubicBezTo>
                  <a:cubicBezTo>
                    <a:pt x="25" y="1250"/>
                    <a:pt x="13" y="1833"/>
                    <a:pt x="13" y="1833"/>
                  </a:cubicBezTo>
                  <a:cubicBezTo>
                    <a:pt x="13" y="1833"/>
                    <a:pt x="13" y="1834"/>
                    <a:pt x="14" y="1834"/>
                  </a:cubicBezTo>
                  <a:cubicBezTo>
                    <a:pt x="47" y="1834"/>
                    <a:pt x="478" y="1336"/>
                    <a:pt x="525" y="524"/>
                  </a:cubicBezTo>
                  <a:cubicBezTo>
                    <a:pt x="549" y="137"/>
                    <a:pt x="403" y="0"/>
                    <a:pt x="2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6" name="Google Shape;3266;p49"/>
            <p:cNvSpPr/>
            <p:nvPr/>
          </p:nvSpPr>
          <p:spPr>
            <a:xfrm>
              <a:off x="-1213082" y="3405747"/>
              <a:ext cx="304805" cy="104009"/>
            </a:xfrm>
            <a:custGeom>
              <a:avLst/>
              <a:gdLst/>
              <a:ahLst/>
              <a:cxnLst/>
              <a:rect l="l" t="t" r="r" b="b"/>
              <a:pathLst>
                <a:path w="1477" h="504" extrusionOk="0">
                  <a:moveTo>
                    <a:pt x="734" y="1"/>
                  </a:moveTo>
                  <a:cubicBezTo>
                    <a:pt x="368" y="1"/>
                    <a:pt x="1" y="92"/>
                    <a:pt x="1" y="92"/>
                  </a:cubicBezTo>
                  <a:cubicBezTo>
                    <a:pt x="1" y="92"/>
                    <a:pt x="453" y="235"/>
                    <a:pt x="620" y="307"/>
                  </a:cubicBezTo>
                  <a:cubicBezTo>
                    <a:pt x="800" y="374"/>
                    <a:pt x="1116" y="503"/>
                    <a:pt x="1303" y="503"/>
                  </a:cubicBezTo>
                  <a:cubicBezTo>
                    <a:pt x="1412" y="503"/>
                    <a:pt x="1476" y="458"/>
                    <a:pt x="1441" y="331"/>
                  </a:cubicBezTo>
                  <a:cubicBezTo>
                    <a:pt x="1369" y="70"/>
                    <a:pt x="1052" y="1"/>
                    <a:pt x="7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7" name="Google Shape;3267;p49"/>
            <p:cNvSpPr/>
            <p:nvPr/>
          </p:nvSpPr>
          <p:spPr>
            <a:xfrm>
              <a:off x="-1304916" y="3148612"/>
              <a:ext cx="136203" cy="295931"/>
            </a:xfrm>
            <a:custGeom>
              <a:avLst/>
              <a:gdLst/>
              <a:ahLst/>
              <a:cxnLst/>
              <a:rect l="l" t="t" r="r" b="b"/>
              <a:pathLst>
                <a:path w="660" h="1434" extrusionOk="0">
                  <a:moveTo>
                    <a:pt x="354" y="1"/>
                  </a:moveTo>
                  <a:cubicBezTo>
                    <a:pt x="0" y="1"/>
                    <a:pt x="219" y="1434"/>
                    <a:pt x="219" y="1434"/>
                  </a:cubicBezTo>
                  <a:cubicBezTo>
                    <a:pt x="219" y="1434"/>
                    <a:pt x="505" y="1148"/>
                    <a:pt x="612" y="767"/>
                  </a:cubicBezTo>
                  <a:cubicBezTo>
                    <a:pt x="660" y="541"/>
                    <a:pt x="660" y="172"/>
                    <a:pt x="469" y="41"/>
                  </a:cubicBezTo>
                  <a:cubicBezTo>
                    <a:pt x="425" y="13"/>
                    <a:pt x="387" y="1"/>
                    <a:pt x="3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8" name="Google Shape;3268;p49"/>
            <p:cNvSpPr/>
            <p:nvPr/>
          </p:nvSpPr>
          <p:spPr>
            <a:xfrm>
              <a:off x="-1376526" y="3502740"/>
              <a:ext cx="328743" cy="118455"/>
            </a:xfrm>
            <a:custGeom>
              <a:avLst/>
              <a:gdLst/>
              <a:ahLst/>
              <a:cxnLst/>
              <a:rect l="l" t="t" r="r" b="b"/>
              <a:pathLst>
                <a:path w="1593" h="574" extrusionOk="0">
                  <a:moveTo>
                    <a:pt x="713" y="0"/>
                  </a:moveTo>
                  <a:cubicBezTo>
                    <a:pt x="345" y="0"/>
                    <a:pt x="1" y="89"/>
                    <a:pt x="7" y="146"/>
                  </a:cubicBezTo>
                  <a:cubicBezTo>
                    <a:pt x="16" y="227"/>
                    <a:pt x="942" y="573"/>
                    <a:pt x="1369" y="573"/>
                  </a:cubicBezTo>
                  <a:cubicBezTo>
                    <a:pt x="1507" y="573"/>
                    <a:pt x="1593" y="537"/>
                    <a:pt x="1578" y="444"/>
                  </a:cubicBezTo>
                  <a:cubicBezTo>
                    <a:pt x="1523" y="100"/>
                    <a:pt x="1104" y="0"/>
                    <a:pt x="7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9" name="Google Shape;3269;p49"/>
            <p:cNvSpPr/>
            <p:nvPr/>
          </p:nvSpPr>
          <p:spPr>
            <a:xfrm>
              <a:off x="-1478059" y="3274084"/>
              <a:ext cx="176651" cy="298201"/>
            </a:xfrm>
            <a:custGeom>
              <a:avLst/>
              <a:gdLst/>
              <a:ahLst/>
              <a:cxnLst/>
              <a:rect l="l" t="t" r="r" b="b"/>
              <a:pathLst>
                <a:path w="856" h="1445" extrusionOk="0">
                  <a:moveTo>
                    <a:pt x="373" y="0"/>
                  </a:moveTo>
                  <a:cubicBezTo>
                    <a:pt x="1" y="0"/>
                    <a:pt x="11" y="1445"/>
                    <a:pt x="11" y="1445"/>
                  </a:cubicBezTo>
                  <a:cubicBezTo>
                    <a:pt x="284" y="1314"/>
                    <a:pt x="856" y="290"/>
                    <a:pt x="487" y="40"/>
                  </a:cubicBezTo>
                  <a:cubicBezTo>
                    <a:pt x="445" y="13"/>
                    <a:pt x="407" y="0"/>
                    <a:pt x="3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0" name="Google Shape;3270;p49"/>
            <p:cNvSpPr/>
            <p:nvPr/>
          </p:nvSpPr>
          <p:spPr>
            <a:xfrm>
              <a:off x="-897959" y="3097846"/>
              <a:ext cx="269310" cy="99469"/>
            </a:xfrm>
            <a:custGeom>
              <a:avLst/>
              <a:gdLst/>
              <a:ahLst/>
              <a:cxnLst/>
              <a:rect l="l" t="t" r="r" b="b"/>
              <a:pathLst>
                <a:path w="1305" h="482" extrusionOk="0">
                  <a:moveTo>
                    <a:pt x="986" y="0"/>
                  </a:moveTo>
                  <a:cubicBezTo>
                    <a:pt x="647" y="0"/>
                    <a:pt x="1" y="446"/>
                    <a:pt x="69" y="465"/>
                  </a:cubicBezTo>
                  <a:cubicBezTo>
                    <a:pt x="101" y="476"/>
                    <a:pt x="152" y="481"/>
                    <a:pt x="214" y="481"/>
                  </a:cubicBezTo>
                  <a:cubicBezTo>
                    <a:pt x="569" y="481"/>
                    <a:pt x="1304" y="316"/>
                    <a:pt x="1152" y="72"/>
                  </a:cubicBezTo>
                  <a:cubicBezTo>
                    <a:pt x="1118" y="21"/>
                    <a:pt x="1059" y="0"/>
                    <a:pt x="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1" name="Google Shape;3271;p49"/>
            <p:cNvSpPr/>
            <p:nvPr/>
          </p:nvSpPr>
          <p:spPr>
            <a:xfrm>
              <a:off x="-1105771" y="3317009"/>
              <a:ext cx="175619" cy="51386"/>
            </a:xfrm>
            <a:custGeom>
              <a:avLst/>
              <a:gdLst/>
              <a:ahLst/>
              <a:cxnLst/>
              <a:rect l="l" t="t" r="r" b="b"/>
              <a:pathLst>
                <a:path w="851" h="249" extrusionOk="0">
                  <a:moveTo>
                    <a:pt x="507" y="0"/>
                  </a:moveTo>
                  <a:cubicBezTo>
                    <a:pt x="270" y="0"/>
                    <a:pt x="0" y="66"/>
                    <a:pt x="28" y="94"/>
                  </a:cubicBezTo>
                  <a:cubicBezTo>
                    <a:pt x="104" y="154"/>
                    <a:pt x="423" y="248"/>
                    <a:pt x="638" y="248"/>
                  </a:cubicBezTo>
                  <a:cubicBezTo>
                    <a:pt x="762" y="248"/>
                    <a:pt x="851" y="217"/>
                    <a:pt x="838" y="130"/>
                  </a:cubicBezTo>
                  <a:cubicBezTo>
                    <a:pt x="818" y="32"/>
                    <a:pt x="671" y="0"/>
                    <a:pt x="5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2" name="Google Shape;3272;p49"/>
            <p:cNvSpPr/>
            <p:nvPr/>
          </p:nvSpPr>
          <p:spPr>
            <a:xfrm>
              <a:off x="-1516237" y="3608814"/>
              <a:ext cx="280453" cy="119487"/>
            </a:xfrm>
            <a:custGeom>
              <a:avLst/>
              <a:gdLst/>
              <a:ahLst/>
              <a:cxnLst/>
              <a:rect l="l" t="t" r="r" b="b"/>
              <a:pathLst>
                <a:path w="1359" h="579" extrusionOk="0">
                  <a:moveTo>
                    <a:pt x="307" y="0"/>
                  </a:moveTo>
                  <a:cubicBezTo>
                    <a:pt x="244" y="0"/>
                    <a:pt x="189" y="8"/>
                    <a:pt x="148" y="25"/>
                  </a:cubicBezTo>
                  <a:cubicBezTo>
                    <a:pt x="1" y="84"/>
                    <a:pt x="661" y="579"/>
                    <a:pt x="1019" y="579"/>
                  </a:cubicBezTo>
                  <a:cubicBezTo>
                    <a:pt x="1095" y="579"/>
                    <a:pt x="1158" y="556"/>
                    <a:pt x="1196" y="502"/>
                  </a:cubicBezTo>
                  <a:cubicBezTo>
                    <a:pt x="1359" y="277"/>
                    <a:pt x="684" y="0"/>
                    <a:pt x="3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3" name="Google Shape;3273;p49"/>
            <p:cNvSpPr/>
            <p:nvPr/>
          </p:nvSpPr>
          <p:spPr>
            <a:xfrm>
              <a:off x="-1220512" y="2940180"/>
              <a:ext cx="112058" cy="214416"/>
            </a:xfrm>
            <a:custGeom>
              <a:avLst/>
              <a:gdLst/>
              <a:ahLst/>
              <a:cxnLst/>
              <a:rect l="l" t="t" r="r" b="b"/>
              <a:pathLst>
                <a:path w="543" h="1039" extrusionOk="0">
                  <a:moveTo>
                    <a:pt x="282" y="1"/>
                  </a:moveTo>
                  <a:cubicBezTo>
                    <a:pt x="265" y="1"/>
                    <a:pt x="247" y="5"/>
                    <a:pt x="227" y="15"/>
                  </a:cubicBezTo>
                  <a:cubicBezTo>
                    <a:pt x="1" y="134"/>
                    <a:pt x="334" y="1039"/>
                    <a:pt x="406" y="1039"/>
                  </a:cubicBezTo>
                  <a:cubicBezTo>
                    <a:pt x="495" y="1039"/>
                    <a:pt x="542" y="1"/>
                    <a:pt x="28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4" name="Google Shape;3274;p49"/>
            <p:cNvSpPr/>
            <p:nvPr/>
          </p:nvSpPr>
          <p:spPr>
            <a:xfrm>
              <a:off x="-1797929" y="3035522"/>
              <a:ext cx="961053" cy="635199"/>
            </a:xfrm>
            <a:custGeom>
              <a:avLst/>
              <a:gdLst/>
              <a:ahLst/>
              <a:cxnLst/>
              <a:rect l="l" t="t" r="r" b="b"/>
              <a:pathLst>
                <a:path w="4657" h="3078" extrusionOk="0">
                  <a:moveTo>
                    <a:pt x="4580" y="1"/>
                  </a:moveTo>
                  <a:cubicBezTo>
                    <a:pt x="4559" y="1"/>
                    <a:pt x="4538" y="9"/>
                    <a:pt x="4525" y="29"/>
                  </a:cubicBezTo>
                  <a:cubicBezTo>
                    <a:pt x="4525" y="29"/>
                    <a:pt x="4466" y="89"/>
                    <a:pt x="4359" y="196"/>
                  </a:cubicBezTo>
                  <a:cubicBezTo>
                    <a:pt x="4251" y="303"/>
                    <a:pt x="4109" y="458"/>
                    <a:pt x="3930" y="636"/>
                  </a:cubicBezTo>
                  <a:cubicBezTo>
                    <a:pt x="3847" y="732"/>
                    <a:pt x="3751" y="839"/>
                    <a:pt x="3656" y="946"/>
                  </a:cubicBezTo>
                  <a:cubicBezTo>
                    <a:pt x="3561" y="1053"/>
                    <a:pt x="3454" y="1160"/>
                    <a:pt x="3335" y="1279"/>
                  </a:cubicBezTo>
                  <a:cubicBezTo>
                    <a:pt x="3216" y="1386"/>
                    <a:pt x="3085" y="1494"/>
                    <a:pt x="2966" y="1601"/>
                  </a:cubicBezTo>
                  <a:cubicBezTo>
                    <a:pt x="2835" y="1696"/>
                    <a:pt x="2704" y="1815"/>
                    <a:pt x="2561" y="1910"/>
                  </a:cubicBezTo>
                  <a:cubicBezTo>
                    <a:pt x="2418" y="2006"/>
                    <a:pt x="2287" y="2113"/>
                    <a:pt x="2144" y="2196"/>
                  </a:cubicBezTo>
                  <a:cubicBezTo>
                    <a:pt x="2073" y="2244"/>
                    <a:pt x="2001" y="2291"/>
                    <a:pt x="1930" y="2339"/>
                  </a:cubicBezTo>
                  <a:cubicBezTo>
                    <a:pt x="1858" y="2375"/>
                    <a:pt x="1787" y="2410"/>
                    <a:pt x="1715" y="2446"/>
                  </a:cubicBezTo>
                  <a:cubicBezTo>
                    <a:pt x="1644" y="2482"/>
                    <a:pt x="1572" y="2506"/>
                    <a:pt x="1501" y="2541"/>
                  </a:cubicBezTo>
                  <a:cubicBezTo>
                    <a:pt x="1430" y="2565"/>
                    <a:pt x="1346" y="2577"/>
                    <a:pt x="1287" y="2601"/>
                  </a:cubicBezTo>
                  <a:cubicBezTo>
                    <a:pt x="1144" y="2637"/>
                    <a:pt x="1013" y="2684"/>
                    <a:pt x="882" y="2720"/>
                  </a:cubicBezTo>
                  <a:cubicBezTo>
                    <a:pt x="763" y="2744"/>
                    <a:pt x="656" y="2779"/>
                    <a:pt x="549" y="2815"/>
                  </a:cubicBezTo>
                  <a:cubicBezTo>
                    <a:pt x="453" y="2839"/>
                    <a:pt x="370" y="2851"/>
                    <a:pt x="299" y="2875"/>
                  </a:cubicBezTo>
                  <a:cubicBezTo>
                    <a:pt x="144" y="2910"/>
                    <a:pt x="60" y="2934"/>
                    <a:pt x="60" y="2934"/>
                  </a:cubicBezTo>
                  <a:cubicBezTo>
                    <a:pt x="25" y="2946"/>
                    <a:pt x="1" y="2970"/>
                    <a:pt x="1" y="3006"/>
                  </a:cubicBezTo>
                  <a:cubicBezTo>
                    <a:pt x="13" y="3041"/>
                    <a:pt x="37" y="3077"/>
                    <a:pt x="84" y="3077"/>
                  </a:cubicBezTo>
                  <a:cubicBezTo>
                    <a:pt x="84" y="3077"/>
                    <a:pt x="168" y="3077"/>
                    <a:pt x="322" y="3053"/>
                  </a:cubicBezTo>
                  <a:cubicBezTo>
                    <a:pt x="406" y="3053"/>
                    <a:pt x="489" y="3041"/>
                    <a:pt x="596" y="3029"/>
                  </a:cubicBezTo>
                  <a:cubicBezTo>
                    <a:pt x="703" y="3006"/>
                    <a:pt x="822" y="2970"/>
                    <a:pt x="953" y="2934"/>
                  </a:cubicBezTo>
                  <a:cubicBezTo>
                    <a:pt x="1084" y="2910"/>
                    <a:pt x="1215" y="2851"/>
                    <a:pt x="1358" y="2791"/>
                  </a:cubicBezTo>
                  <a:cubicBezTo>
                    <a:pt x="1418" y="2756"/>
                    <a:pt x="1489" y="2732"/>
                    <a:pt x="1561" y="2696"/>
                  </a:cubicBezTo>
                  <a:cubicBezTo>
                    <a:pt x="1632" y="2648"/>
                    <a:pt x="1703" y="2613"/>
                    <a:pt x="1775" y="2577"/>
                  </a:cubicBezTo>
                  <a:cubicBezTo>
                    <a:pt x="1858" y="2541"/>
                    <a:pt x="1930" y="2506"/>
                    <a:pt x="2001" y="2470"/>
                  </a:cubicBezTo>
                  <a:cubicBezTo>
                    <a:pt x="2084" y="2434"/>
                    <a:pt x="2156" y="2398"/>
                    <a:pt x="2239" y="2351"/>
                  </a:cubicBezTo>
                  <a:cubicBezTo>
                    <a:pt x="2394" y="2279"/>
                    <a:pt x="2537" y="2184"/>
                    <a:pt x="2692" y="2089"/>
                  </a:cubicBezTo>
                  <a:cubicBezTo>
                    <a:pt x="2846" y="2006"/>
                    <a:pt x="2977" y="1886"/>
                    <a:pt x="3120" y="1791"/>
                  </a:cubicBezTo>
                  <a:cubicBezTo>
                    <a:pt x="3251" y="1684"/>
                    <a:pt x="3382" y="1577"/>
                    <a:pt x="3513" y="1458"/>
                  </a:cubicBezTo>
                  <a:cubicBezTo>
                    <a:pt x="3632" y="1351"/>
                    <a:pt x="3751" y="1255"/>
                    <a:pt x="3858" y="1148"/>
                  </a:cubicBezTo>
                  <a:cubicBezTo>
                    <a:pt x="3978" y="1041"/>
                    <a:pt x="4073" y="934"/>
                    <a:pt x="4156" y="839"/>
                  </a:cubicBezTo>
                  <a:cubicBezTo>
                    <a:pt x="4239" y="743"/>
                    <a:pt x="4311" y="636"/>
                    <a:pt x="4382" y="553"/>
                  </a:cubicBezTo>
                  <a:cubicBezTo>
                    <a:pt x="4442" y="470"/>
                    <a:pt x="4490" y="386"/>
                    <a:pt x="4537" y="327"/>
                  </a:cubicBezTo>
                  <a:cubicBezTo>
                    <a:pt x="4573" y="255"/>
                    <a:pt x="4597" y="196"/>
                    <a:pt x="4620" y="160"/>
                  </a:cubicBezTo>
                  <a:cubicBezTo>
                    <a:pt x="4632" y="124"/>
                    <a:pt x="4644" y="101"/>
                    <a:pt x="4644" y="101"/>
                  </a:cubicBezTo>
                  <a:cubicBezTo>
                    <a:pt x="4656" y="77"/>
                    <a:pt x="4656" y="41"/>
                    <a:pt x="4632" y="17"/>
                  </a:cubicBezTo>
                  <a:cubicBezTo>
                    <a:pt x="4616" y="7"/>
                    <a:pt x="4598" y="1"/>
                    <a:pt x="45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5" name="Google Shape;3275;p49"/>
            <p:cNvSpPr/>
            <p:nvPr/>
          </p:nvSpPr>
          <p:spPr>
            <a:xfrm>
              <a:off x="-2918300" y="3109815"/>
              <a:ext cx="1017392" cy="546048"/>
            </a:xfrm>
            <a:custGeom>
              <a:avLst/>
              <a:gdLst/>
              <a:ahLst/>
              <a:cxnLst/>
              <a:rect l="l" t="t" r="r" b="b"/>
              <a:pathLst>
                <a:path w="4930" h="2646" extrusionOk="0">
                  <a:moveTo>
                    <a:pt x="92" y="1"/>
                  </a:moveTo>
                  <a:cubicBezTo>
                    <a:pt x="78" y="1"/>
                    <a:pt x="63" y="4"/>
                    <a:pt x="48" y="14"/>
                  </a:cubicBezTo>
                  <a:cubicBezTo>
                    <a:pt x="13" y="26"/>
                    <a:pt x="1" y="74"/>
                    <a:pt x="24" y="110"/>
                  </a:cubicBezTo>
                  <a:cubicBezTo>
                    <a:pt x="24" y="110"/>
                    <a:pt x="36" y="133"/>
                    <a:pt x="60" y="169"/>
                  </a:cubicBezTo>
                  <a:cubicBezTo>
                    <a:pt x="84" y="205"/>
                    <a:pt x="108" y="253"/>
                    <a:pt x="155" y="312"/>
                  </a:cubicBezTo>
                  <a:cubicBezTo>
                    <a:pt x="203" y="383"/>
                    <a:pt x="263" y="455"/>
                    <a:pt x="334" y="538"/>
                  </a:cubicBezTo>
                  <a:cubicBezTo>
                    <a:pt x="405" y="610"/>
                    <a:pt x="489" y="705"/>
                    <a:pt x="584" y="800"/>
                  </a:cubicBezTo>
                  <a:cubicBezTo>
                    <a:pt x="679" y="884"/>
                    <a:pt x="786" y="979"/>
                    <a:pt x="905" y="1074"/>
                  </a:cubicBezTo>
                  <a:cubicBezTo>
                    <a:pt x="1025" y="1169"/>
                    <a:pt x="1156" y="1253"/>
                    <a:pt x="1286" y="1360"/>
                  </a:cubicBezTo>
                  <a:cubicBezTo>
                    <a:pt x="1417" y="1455"/>
                    <a:pt x="1560" y="1550"/>
                    <a:pt x="1703" y="1646"/>
                  </a:cubicBezTo>
                  <a:cubicBezTo>
                    <a:pt x="1858" y="1729"/>
                    <a:pt x="2001" y="1824"/>
                    <a:pt x="2168" y="1907"/>
                  </a:cubicBezTo>
                  <a:cubicBezTo>
                    <a:pt x="2322" y="1979"/>
                    <a:pt x="2477" y="2062"/>
                    <a:pt x="2644" y="2122"/>
                  </a:cubicBezTo>
                  <a:cubicBezTo>
                    <a:pt x="2715" y="2158"/>
                    <a:pt x="2799" y="2181"/>
                    <a:pt x="2882" y="2217"/>
                  </a:cubicBezTo>
                  <a:cubicBezTo>
                    <a:pt x="2953" y="2253"/>
                    <a:pt x="3037" y="2277"/>
                    <a:pt x="3108" y="2300"/>
                  </a:cubicBezTo>
                  <a:cubicBezTo>
                    <a:pt x="3191" y="2336"/>
                    <a:pt x="3263" y="2360"/>
                    <a:pt x="3334" y="2396"/>
                  </a:cubicBezTo>
                  <a:cubicBezTo>
                    <a:pt x="3406" y="2419"/>
                    <a:pt x="3489" y="2443"/>
                    <a:pt x="3561" y="2467"/>
                  </a:cubicBezTo>
                  <a:cubicBezTo>
                    <a:pt x="3703" y="2515"/>
                    <a:pt x="3834" y="2562"/>
                    <a:pt x="3965" y="2586"/>
                  </a:cubicBezTo>
                  <a:cubicBezTo>
                    <a:pt x="4096" y="2610"/>
                    <a:pt x="4215" y="2622"/>
                    <a:pt x="4323" y="2634"/>
                  </a:cubicBezTo>
                  <a:cubicBezTo>
                    <a:pt x="4442" y="2634"/>
                    <a:pt x="4537" y="2634"/>
                    <a:pt x="4608" y="2646"/>
                  </a:cubicBezTo>
                  <a:cubicBezTo>
                    <a:pt x="4763" y="2634"/>
                    <a:pt x="4846" y="2634"/>
                    <a:pt x="4846" y="2634"/>
                  </a:cubicBezTo>
                  <a:cubicBezTo>
                    <a:pt x="4882" y="2634"/>
                    <a:pt x="4918" y="2610"/>
                    <a:pt x="4918" y="2574"/>
                  </a:cubicBezTo>
                  <a:cubicBezTo>
                    <a:pt x="4930" y="2539"/>
                    <a:pt x="4906" y="2491"/>
                    <a:pt x="4858" y="2491"/>
                  </a:cubicBezTo>
                  <a:cubicBezTo>
                    <a:pt x="4858" y="2491"/>
                    <a:pt x="4775" y="2467"/>
                    <a:pt x="4620" y="2455"/>
                  </a:cubicBezTo>
                  <a:cubicBezTo>
                    <a:pt x="4549" y="2443"/>
                    <a:pt x="4465" y="2431"/>
                    <a:pt x="4358" y="2419"/>
                  </a:cubicBezTo>
                  <a:cubicBezTo>
                    <a:pt x="4251" y="2396"/>
                    <a:pt x="4144" y="2372"/>
                    <a:pt x="4013" y="2348"/>
                  </a:cubicBezTo>
                  <a:cubicBezTo>
                    <a:pt x="3894" y="2336"/>
                    <a:pt x="3763" y="2300"/>
                    <a:pt x="3608" y="2277"/>
                  </a:cubicBezTo>
                  <a:cubicBezTo>
                    <a:pt x="3537" y="2265"/>
                    <a:pt x="3465" y="2253"/>
                    <a:pt x="3394" y="2229"/>
                  </a:cubicBezTo>
                  <a:cubicBezTo>
                    <a:pt x="3322" y="2205"/>
                    <a:pt x="3239" y="2181"/>
                    <a:pt x="3168" y="2158"/>
                  </a:cubicBezTo>
                  <a:cubicBezTo>
                    <a:pt x="3096" y="2134"/>
                    <a:pt x="3013" y="2098"/>
                    <a:pt x="2941" y="2074"/>
                  </a:cubicBezTo>
                  <a:cubicBezTo>
                    <a:pt x="2858" y="2038"/>
                    <a:pt x="2787" y="1991"/>
                    <a:pt x="2715" y="1955"/>
                  </a:cubicBezTo>
                  <a:cubicBezTo>
                    <a:pt x="2560" y="1884"/>
                    <a:pt x="2418" y="1788"/>
                    <a:pt x="2275" y="1705"/>
                  </a:cubicBezTo>
                  <a:cubicBezTo>
                    <a:pt x="2120" y="1622"/>
                    <a:pt x="1989" y="1526"/>
                    <a:pt x="1846" y="1443"/>
                  </a:cubicBezTo>
                  <a:cubicBezTo>
                    <a:pt x="1703" y="1336"/>
                    <a:pt x="1572" y="1253"/>
                    <a:pt x="1441" y="1145"/>
                  </a:cubicBezTo>
                  <a:cubicBezTo>
                    <a:pt x="1310" y="1050"/>
                    <a:pt x="1191" y="955"/>
                    <a:pt x="1084" y="848"/>
                  </a:cubicBezTo>
                  <a:cubicBezTo>
                    <a:pt x="977" y="753"/>
                    <a:pt x="882" y="657"/>
                    <a:pt x="786" y="574"/>
                  </a:cubicBezTo>
                  <a:cubicBezTo>
                    <a:pt x="596" y="407"/>
                    <a:pt x="429" y="264"/>
                    <a:pt x="322" y="169"/>
                  </a:cubicBezTo>
                  <a:cubicBezTo>
                    <a:pt x="203" y="74"/>
                    <a:pt x="132" y="14"/>
                    <a:pt x="132" y="14"/>
                  </a:cubicBezTo>
                  <a:cubicBezTo>
                    <a:pt x="125" y="8"/>
                    <a:pt x="110" y="1"/>
                    <a:pt x="9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6" name="Google Shape;3276;p49"/>
            <p:cNvSpPr/>
            <p:nvPr/>
          </p:nvSpPr>
          <p:spPr>
            <a:xfrm>
              <a:off x="-2045793" y="3568079"/>
              <a:ext cx="387162" cy="280956"/>
            </a:xfrm>
            <a:custGeom>
              <a:avLst/>
              <a:gdLst/>
              <a:ahLst/>
              <a:cxnLst/>
              <a:rect l="l" t="t" r="r" b="b"/>
              <a:pathLst>
                <a:path w="1345" h="976" extrusionOk="0">
                  <a:moveTo>
                    <a:pt x="578" y="0"/>
                  </a:moveTo>
                  <a:cubicBezTo>
                    <a:pt x="459" y="0"/>
                    <a:pt x="329" y="43"/>
                    <a:pt x="214" y="159"/>
                  </a:cubicBezTo>
                  <a:cubicBezTo>
                    <a:pt x="0" y="361"/>
                    <a:pt x="20" y="975"/>
                    <a:pt x="571" y="975"/>
                  </a:cubicBezTo>
                  <a:cubicBezTo>
                    <a:pt x="605" y="975"/>
                    <a:pt x="640" y="973"/>
                    <a:pt x="678" y="968"/>
                  </a:cubicBezTo>
                  <a:cubicBezTo>
                    <a:pt x="1345" y="885"/>
                    <a:pt x="999" y="171"/>
                    <a:pt x="845" y="75"/>
                  </a:cubicBezTo>
                  <a:cubicBezTo>
                    <a:pt x="773" y="32"/>
                    <a:pt x="679" y="0"/>
                    <a:pt x="5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7" name="Google Shape;3277;p49"/>
            <p:cNvSpPr/>
            <p:nvPr/>
          </p:nvSpPr>
          <p:spPr>
            <a:xfrm>
              <a:off x="-1799390" y="3427313"/>
              <a:ext cx="366148" cy="258503"/>
            </a:xfrm>
            <a:custGeom>
              <a:avLst/>
              <a:gdLst/>
              <a:ahLst/>
              <a:cxnLst/>
              <a:rect l="l" t="t" r="r" b="b"/>
              <a:pathLst>
                <a:path w="1272" h="898" extrusionOk="0">
                  <a:moveTo>
                    <a:pt x="627" y="1"/>
                  </a:moveTo>
                  <a:cubicBezTo>
                    <a:pt x="559" y="1"/>
                    <a:pt x="484" y="20"/>
                    <a:pt x="405" y="64"/>
                  </a:cubicBezTo>
                  <a:cubicBezTo>
                    <a:pt x="120" y="219"/>
                    <a:pt x="1" y="898"/>
                    <a:pt x="679" y="898"/>
                  </a:cubicBezTo>
                  <a:cubicBezTo>
                    <a:pt x="1271" y="898"/>
                    <a:pt x="1093" y="1"/>
                    <a:pt x="6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8" name="Google Shape;3278;p49"/>
            <p:cNvSpPr/>
            <p:nvPr/>
          </p:nvSpPr>
          <p:spPr>
            <a:xfrm>
              <a:off x="-2030537" y="3281078"/>
              <a:ext cx="306563" cy="275775"/>
            </a:xfrm>
            <a:custGeom>
              <a:avLst/>
              <a:gdLst/>
              <a:ahLst/>
              <a:cxnLst/>
              <a:rect l="l" t="t" r="r" b="b"/>
              <a:pathLst>
                <a:path w="1065" h="958" extrusionOk="0">
                  <a:moveTo>
                    <a:pt x="513" y="47"/>
                  </a:moveTo>
                  <a:cubicBezTo>
                    <a:pt x="367" y="47"/>
                    <a:pt x="1" y="315"/>
                    <a:pt x="161" y="715"/>
                  </a:cubicBezTo>
                  <a:cubicBezTo>
                    <a:pt x="226" y="882"/>
                    <a:pt x="383" y="957"/>
                    <a:pt x="546" y="957"/>
                  </a:cubicBezTo>
                  <a:cubicBezTo>
                    <a:pt x="799" y="957"/>
                    <a:pt x="1064" y="775"/>
                    <a:pt x="1006" y="477"/>
                  </a:cubicBezTo>
                  <a:cubicBezTo>
                    <a:pt x="911" y="1"/>
                    <a:pt x="661" y="72"/>
                    <a:pt x="530" y="48"/>
                  </a:cubicBezTo>
                  <a:cubicBezTo>
                    <a:pt x="524" y="47"/>
                    <a:pt x="519" y="47"/>
                    <a:pt x="513" y="4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9" name="Google Shape;3279;p49"/>
            <p:cNvSpPr/>
            <p:nvPr/>
          </p:nvSpPr>
          <p:spPr>
            <a:xfrm>
              <a:off x="-2045983" y="896308"/>
              <a:ext cx="71403" cy="93072"/>
            </a:xfrm>
            <a:custGeom>
              <a:avLst/>
              <a:gdLst/>
              <a:ahLst/>
              <a:cxnLst/>
              <a:rect l="l" t="t" r="r" b="b"/>
              <a:pathLst>
                <a:path w="346" h="451" extrusionOk="0">
                  <a:moveTo>
                    <a:pt x="111" y="1"/>
                  </a:moveTo>
                  <a:cubicBezTo>
                    <a:pt x="62" y="1"/>
                    <a:pt x="15" y="41"/>
                    <a:pt x="24" y="96"/>
                  </a:cubicBezTo>
                  <a:cubicBezTo>
                    <a:pt x="24" y="132"/>
                    <a:pt x="12" y="180"/>
                    <a:pt x="12" y="215"/>
                  </a:cubicBezTo>
                  <a:cubicBezTo>
                    <a:pt x="0" y="287"/>
                    <a:pt x="36" y="346"/>
                    <a:pt x="84" y="406"/>
                  </a:cubicBezTo>
                  <a:cubicBezTo>
                    <a:pt x="113" y="435"/>
                    <a:pt x="154" y="450"/>
                    <a:pt x="196" y="450"/>
                  </a:cubicBezTo>
                  <a:cubicBezTo>
                    <a:pt x="224" y="450"/>
                    <a:pt x="251" y="444"/>
                    <a:pt x="274" y="430"/>
                  </a:cubicBezTo>
                  <a:cubicBezTo>
                    <a:pt x="334" y="394"/>
                    <a:pt x="346" y="334"/>
                    <a:pt x="346" y="263"/>
                  </a:cubicBezTo>
                  <a:cubicBezTo>
                    <a:pt x="346" y="239"/>
                    <a:pt x="334" y="215"/>
                    <a:pt x="322" y="191"/>
                  </a:cubicBezTo>
                  <a:cubicBezTo>
                    <a:pt x="310" y="156"/>
                    <a:pt x="286" y="132"/>
                    <a:pt x="262" y="108"/>
                  </a:cubicBezTo>
                  <a:cubicBezTo>
                    <a:pt x="227" y="84"/>
                    <a:pt x="191" y="49"/>
                    <a:pt x="155" y="13"/>
                  </a:cubicBezTo>
                  <a:cubicBezTo>
                    <a:pt x="141" y="5"/>
                    <a:pt x="126" y="1"/>
                    <a:pt x="11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0" name="Google Shape;3280;p49"/>
            <p:cNvSpPr/>
            <p:nvPr/>
          </p:nvSpPr>
          <p:spPr>
            <a:xfrm>
              <a:off x="-1845600" y="937994"/>
              <a:ext cx="113915" cy="87500"/>
            </a:xfrm>
            <a:custGeom>
              <a:avLst/>
              <a:gdLst/>
              <a:ahLst/>
              <a:cxnLst/>
              <a:rect l="l" t="t" r="r" b="b"/>
              <a:pathLst>
                <a:path w="552" h="424" extrusionOk="0">
                  <a:moveTo>
                    <a:pt x="141" y="20"/>
                  </a:moveTo>
                  <a:lnTo>
                    <a:pt x="141" y="20"/>
                  </a:lnTo>
                  <a:cubicBezTo>
                    <a:pt x="142" y="20"/>
                    <a:pt x="144" y="21"/>
                    <a:pt x="147" y="23"/>
                  </a:cubicBezTo>
                  <a:lnTo>
                    <a:pt x="147" y="23"/>
                  </a:lnTo>
                  <a:cubicBezTo>
                    <a:pt x="142" y="22"/>
                    <a:pt x="140" y="20"/>
                    <a:pt x="141" y="20"/>
                  </a:cubicBezTo>
                  <a:close/>
                  <a:moveTo>
                    <a:pt x="92" y="1"/>
                  </a:moveTo>
                  <a:cubicBezTo>
                    <a:pt x="44" y="1"/>
                    <a:pt x="1" y="46"/>
                    <a:pt x="18" y="97"/>
                  </a:cubicBezTo>
                  <a:cubicBezTo>
                    <a:pt x="29" y="168"/>
                    <a:pt x="41" y="228"/>
                    <a:pt x="101" y="287"/>
                  </a:cubicBezTo>
                  <a:cubicBezTo>
                    <a:pt x="149" y="347"/>
                    <a:pt x="220" y="394"/>
                    <a:pt x="303" y="418"/>
                  </a:cubicBezTo>
                  <a:cubicBezTo>
                    <a:pt x="317" y="422"/>
                    <a:pt x="330" y="423"/>
                    <a:pt x="343" y="423"/>
                  </a:cubicBezTo>
                  <a:cubicBezTo>
                    <a:pt x="493" y="423"/>
                    <a:pt x="552" y="176"/>
                    <a:pt x="387" y="132"/>
                  </a:cubicBezTo>
                  <a:cubicBezTo>
                    <a:pt x="339" y="120"/>
                    <a:pt x="291" y="109"/>
                    <a:pt x="256" y="85"/>
                  </a:cubicBezTo>
                  <a:cubicBezTo>
                    <a:pt x="232" y="73"/>
                    <a:pt x="220" y="61"/>
                    <a:pt x="196" y="49"/>
                  </a:cubicBezTo>
                  <a:cubicBezTo>
                    <a:pt x="184" y="49"/>
                    <a:pt x="172" y="37"/>
                    <a:pt x="160" y="25"/>
                  </a:cubicBezTo>
                  <a:cubicBezTo>
                    <a:pt x="154" y="25"/>
                    <a:pt x="150" y="24"/>
                    <a:pt x="147" y="24"/>
                  </a:cubicBezTo>
                  <a:lnTo>
                    <a:pt x="147" y="24"/>
                  </a:lnTo>
                  <a:cubicBezTo>
                    <a:pt x="130" y="8"/>
                    <a:pt x="111" y="1"/>
                    <a:pt x="9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1" name="Google Shape;3281;p49"/>
            <p:cNvSpPr/>
            <p:nvPr/>
          </p:nvSpPr>
          <p:spPr>
            <a:xfrm>
              <a:off x="-1584132" y="931390"/>
              <a:ext cx="93691" cy="112677"/>
            </a:xfrm>
            <a:custGeom>
              <a:avLst/>
              <a:gdLst/>
              <a:ahLst/>
              <a:cxnLst/>
              <a:rect l="l" t="t" r="r" b="b"/>
              <a:pathLst>
                <a:path w="454" h="546" extrusionOk="0">
                  <a:moveTo>
                    <a:pt x="91" y="1"/>
                  </a:moveTo>
                  <a:cubicBezTo>
                    <a:pt x="51" y="1"/>
                    <a:pt x="13" y="27"/>
                    <a:pt x="13" y="81"/>
                  </a:cubicBezTo>
                  <a:cubicBezTo>
                    <a:pt x="1" y="272"/>
                    <a:pt x="84" y="414"/>
                    <a:pt x="227" y="522"/>
                  </a:cubicBezTo>
                  <a:cubicBezTo>
                    <a:pt x="248" y="538"/>
                    <a:pt x="269" y="546"/>
                    <a:pt x="290" y="546"/>
                  </a:cubicBezTo>
                  <a:cubicBezTo>
                    <a:pt x="384" y="546"/>
                    <a:pt x="454" y="390"/>
                    <a:pt x="346" y="331"/>
                  </a:cubicBezTo>
                  <a:cubicBezTo>
                    <a:pt x="251" y="283"/>
                    <a:pt x="191" y="200"/>
                    <a:pt x="179" y="81"/>
                  </a:cubicBezTo>
                  <a:cubicBezTo>
                    <a:pt x="173" y="27"/>
                    <a:pt x="132" y="1"/>
                    <a:pt x="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2" name="Google Shape;3282;p49"/>
            <p:cNvSpPr/>
            <p:nvPr/>
          </p:nvSpPr>
          <p:spPr>
            <a:xfrm>
              <a:off x="-1772752" y="2203239"/>
              <a:ext cx="272405" cy="1168040"/>
            </a:xfrm>
            <a:custGeom>
              <a:avLst/>
              <a:gdLst/>
              <a:ahLst/>
              <a:cxnLst/>
              <a:rect l="l" t="t" r="r" b="b"/>
              <a:pathLst>
                <a:path w="1320" h="5660" extrusionOk="0">
                  <a:moveTo>
                    <a:pt x="952" y="0"/>
                  </a:moveTo>
                  <a:cubicBezTo>
                    <a:pt x="945" y="0"/>
                    <a:pt x="939" y="4"/>
                    <a:pt x="939" y="14"/>
                  </a:cubicBezTo>
                  <a:cubicBezTo>
                    <a:pt x="808" y="847"/>
                    <a:pt x="605" y="1657"/>
                    <a:pt x="486" y="2490"/>
                  </a:cubicBezTo>
                  <a:cubicBezTo>
                    <a:pt x="367" y="3348"/>
                    <a:pt x="486" y="4395"/>
                    <a:pt x="117" y="5181"/>
                  </a:cubicBezTo>
                  <a:cubicBezTo>
                    <a:pt x="0" y="5425"/>
                    <a:pt x="170" y="5660"/>
                    <a:pt x="398" y="5660"/>
                  </a:cubicBezTo>
                  <a:cubicBezTo>
                    <a:pt x="449" y="5660"/>
                    <a:pt x="503" y="5648"/>
                    <a:pt x="558" y="5622"/>
                  </a:cubicBezTo>
                  <a:cubicBezTo>
                    <a:pt x="1320" y="5265"/>
                    <a:pt x="1058" y="4288"/>
                    <a:pt x="1058" y="3610"/>
                  </a:cubicBezTo>
                  <a:cubicBezTo>
                    <a:pt x="1058" y="2371"/>
                    <a:pt x="1189" y="1240"/>
                    <a:pt x="974" y="14"/>
                  </a:cubicBezTo>
                  <a:cubicBezTo>
                    <a:pt x="974" y="7"/>
                    <a:pt x="962" y="0"/>
                    <a:pt x="952" y="0"/>
                  </a:cubicBezTo>
                  <a:close/>
                </a:path>
              </a:pathLst>
            </a:custGeom>
            <a:solidFill>
              <a:srgbClr val="FFFFFF">
                <a:alpha val="2588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84" name="Google Shape;3284;p49"/>
          <p:cNvSpPr txBox="1"/>
          <p:nvPr/>
        </p:nvSpPr>
        <p:spPr>
          <a:xfrm>
            <a:off x="2980864" y="777622"/>
            <a:ext cx="4201175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4000" b="1" dirty="0">
                <a:solidFill>
                  <a:schemeClr val="accent5">
                    <a:lumMod val="75000"/>
                  </a:schemeClr>
                </a:solidFill>
                <a:latin typeface="FF Yaseer" panose="00000500000000000000" pitchFamily="50" charset="-78"/>
                <a:ea typeface="Itim"/>
                <a:cs typeface="FF Yaseer" panose="00000500000000000000" pitchFamily="50" charset="-78"/>
                <a:sym typeface="Itim"/>
              </a:rPr>
              <a:t>الزوايا المتقابلة بالرأس</a:t>
            </a:r>
            <a:endParaRPr sz="4000" b="1" dirty="0">
              <a:solidFill>
                <a:schemeClr val="accent5">
                  <a:lumMod val="75000"/>
                </a:schemeClr>
              </a:solidFill>
              <a:latin typeface="FF Yaseer" panose="00000500000000000000" pitchFamily="50" charset="-78"/>
              <a:ea typeface="Itim"/>
              <a:cs typeface="FF Yaseer" panose="00000500000000000000" pitchFamily="50" charset="-78"/>
              <a:sym typeface="Itim"/>
            </a:endParaRPr>
          </a:p>
        </p:txBody>
      </p:sp>
      <p:grpSp>
        <p:nvGrpSpPr>
          <p:cNvPr id="3311" name="Google Shape;3311;p49"/>
          <p:cNvGrpSpPr/>
          <p:nvPr/>
        </p:nvGrpSpPr>
        <p:grpSpPr>
          <a:xfrm>
            <a:off x="837902" y="3513356"/>
            <a:ext cx="538414" cy="617433"/>
            <a:chOff x="5324921" y="2631136"/>
            <a:chExt cx="651439" cy="746955"/>
          </a:xfrm>
        </p:grpSpPr>
        <p:sp>
          <p:nvSpPr>
            <p:cNvPr id="3312" name="Google Shape;3312;p49"/>
            <p:cNvSpPr/>
            <p:nvPr/>
          </p:nvSpPr>
          <p:spPr>
            <a:xfrm>
              <a:off x="5765532" y="2785908"/>
              <a:ext cx="210828" cy="200937"/>
            </a:xfrm>
            <a:custGeom>
              <a:avLst/>
              <a:gdLst/>
              <a:ahLst/>
              <a:cxnLst/>
              <a:rect l="l" t="t" r="r" b="b"/>
              <a:pathLst>
                <a:path w="2025" h="1930" extrusionOk="0">
                  <a:moveTo>
                    <a:pt x="1012" y="1"/>
                  </a:moveTo>
                  <a:lnTo>
                    <a:pt x="727" y="667"/>
                  </a:lnTo>
                  <a:lnTo>
                    <a:pt x="0" y="739"/>
                  </a:lnTo>
                  <a:lnTo>
                    <a:pt x="548" y="1227"/>
                  </a:lnTo>
                  <a:lnTo>
                    <a:pt x="393" y="1929"/>
                  </a:lnTo>
                  <a:lnTo>
                    <a:pt x="1012" y="1560"/>
                  </a:lnTo>
                  <a:lnTo>
                    <a:pt x="1643" y="1929"/>
                  </a:lnTo>
                  <a:lnTo>
                    <a:pt x="1643" y="1929"/>
                  </a:lnTo>
                  <a:lnTo>
                    <a:pt x="1489" y="1227"/>
                  </a:lnTo>
                  <a:lnTo>
                    <a:pt x="2024" y="739"/>
                  </a:lnTo>
                  <a:lnTo>
                    <a:pt x="1310" y="667"/>
                  </a:lnTo>
                  <a:lnTo>
                    <a:pt x="101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3" name="Google Shape;3313;p49"/>
            <p:cNvSpPr/>
            <p:nvPr/>
          </p:nvSpPr>
          <p:spPr>
            <a:xfrm>
              <a:off x="5324921" y="2631136"/>
              <a:ext cx="125247" cy="119105"/>
            </a:xfrm>
            <a:custGeom>
              <a:avLst/>
              <a:gdLst/>
              <a:ahLst/>
              <a:cxnLst/>
              <a:rect l="l" t="t" r="r" b="b"/>
              <a:pathLst>
                <a:path w="1203" h="1144" extrusionOk="0">
                  <a:moveTo>
                    <a:pt x="595" y="1"/>
                  </a:moveTo>
                  <a:lnTo>
                    <a:pt x="429" y="394"/>
                  </a:lnTo>
                  <a:lnTo>
                    <a:pt x="0" y="429"/>
                  </a:lnTo>
                  <a:lnTo>
                    <a:pt x="322" y="715"/>
                  </a:lnTo>
                  <a:lnTo>
                    <a:pt x="226" y="1144"/>
                  </a:lnTo>
                  <a:lnTo>
                    <a:pt x="595" y="918"/>
                  </a:lnTo>
                  <a:lnTo>
                    <a:pt x="976" y="1144"/>
                  </a:lnTo>
                  <a:lnTo>
                    <a:pt x="881" y="715"/>
                  </a:lnTo>
                  <a:lnTo>
                    <a:pt x="1203" y="429"/>
                  </a:lnTo>
                  <a:lnTo>
                    <a:pt x="774" y="394"/>
                  </a:lnTo>
                  <a:lnTo>
                    <a:pt x="59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4" name="Google Shape;3314;p49"/>
            <p:cNvSpPr/>
            <p:nvPr/>
          </p:nvSpPr>
          <p:spPr>
            <a:xfrm>
              <a:off x="5477171" y="3258986"/>
              <a:ext cx="125247" cy="119105"/>
            </a:xfrm>
            <a:custGeom>
              <a:avLst/>
              <a:gdLst/>
              <a:ahLst/>
              <a:cxnLst/>
              <a:rect l="l" t="t" r="r" b="b"/>
              <a:pathLst>
                <a:path w="1203" h="1144" extrusionOk="0">
                  <a:moveTo>
                    <a:pt x="595" y="1"/>
                  </a:moveTo>
                  <a:lnTo>
                    <a:pt x="429" y="394"/>
                  </a:lnTo>
                  <a:lnTo>
                    <a:pt x="0" y="429"/>
                  </a:lnTo>
                  <a:lnTo>
                    <a:pt x="322" y="715"/>
                  </a:lnTo>
                  <a:lnTo>
                    <a:pt x="226" y="1144"/>
                  </a:lnTo>
                  <a:lnTo>
                    <a:pt x="595" y="918"/>
                  </a:lnTo>
                  <a:lnTo>
                    <a:pt x="976" y="1144"/>
                  </a:lnTo>
                  <a:lnTo>
                    <a:pt x="881" y="715"/>
                  </a:lnTo>
                  <a:lnTo>
                    <a:pt x="1203" y="429"/>
                  </a:lnTo>
                  <a:lnTo>
                    <a:pt x="774" y="394"/>
                  </a:lnTo>
                  <a:lnTo>
                    <a:pt x="59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15" name="Google Shape;3315;p49"/>
          <p:cNvGrpSpPr/>
          <p:nvPr/>
        </p:nvGrpSpPr>
        <p:grpSpPr>
          <a:xfrm flipH="1">
            <a:off x="7576378" y="615932"/>
            <a:ext cx="415488" cy="476408"/>
            <a:chOff x="5324921" y="2631136"/>
            <a:chExt cx="651439" cy="746955"/>
          </a:xfrm>
        </p:grpSpPr>
        <p:sp>
          <p:nvSpPr>
            <p:cNvPr id="3316" name="Google Shape;3316;p49"/>
            <p:cNvSpPr/>
            <p:nvPr/>
          </p:nvSpPr>
          <p:spPr>
            <a:xfrm>
              <a:off x="5765532" y="2785908"/>
              <a:ext cx="210828" cy="200937"/>
            </a:xfrm>
            <a:custGeom>
              <a:avLst/>
              <a:gdLst/>
              <a:ahLst/>
              <a:cxnLst/>
              <a:rect l="l" t="t" r="r" b="b"/>
              <a:pathLst>
                <a:path w="2025" h="1930" extrusionOk="0">
                  <a:moveTo>
                    <a:pt x="1012" y="1"/>
                  </a:moveTo>
                  <a:lnTo>
                    <a:pt x="727" y="667"/>
                  </a:lnTo>
                  <a:lnTo>
                    <a:pt x="0" y="739"/>
                  </a:lnTo>
                  <a:lnTo>
                    <a:pt x="548" y="1227"/>
                  </a:lnTo>
                  <a:lnTo>
                    <a:pt x="393" y="1929"/>
                  </a:lnTo>
                  <a:lnTo>
                    <a:pt x="1012" y="1560"/>
                  </a:lnTo>
                  <a:lnTo>
                    <a:pt x="1643" y="1929"/>
                  </a:lnTo>
                  <a:lnTo>
                    <a:pt x="1643" y="1929"/>
                  </a:lnTo>
                  <a:lnTo>
                    <a:pt x="1489" y="1227"/>
                  </a:lnTo>
                  <a:lnTo>
                    <a:pt x="2024" y="739"/>
                  </a:lnTo>
                  <a:lnTo>
                    <a:pt x="1310" y="667"/>
                  </a:lnTo>
                  <a:lnTo>
                    <a:pt x="101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7" name="Google Shape;3317;p49"/>
            <p:cNvSpPr/>
            <p:nvPr/>
          </p:nvSpPr>
          <p:spPr>
            <a:xfrm>
              <a:off x="5324921" y="2631136"/>
              <a:ext cx="125247" cy="119105"/>
            </a:xfrm>
            <a:custGeom>
              <a:avLst/>
              <a:gdLst/>
              <a:ahLst/>
              <a:cxnLst/>
              <a:rect l="l" t="t" r="r" b="b"/>
              <a:pathLst>
                <a:path w="1203" h="1144" extrusionOk="0">
                  <a:moveTo>
                    <a:pt x="595" y="1"/>
                  </a:moveTo>
                  <a:lnTo>
                    <a:pt x="429" y="394"/>
                  </a:lnTo>
                  <a:lnTo>
                    <a:pt x="0" y="429"/>
                  </a:lnTo>
                  <a:lnTo>
                    <a:pt x="322" y="715"/>
                  </a:lnTo>
                  <a:lnTo>
                    <a:pt x="226" y="1144"/>
                  </a:lnTo>
                  <a:lnTo>
                    <a:pt x="595" y="918"/>
                  </a:lnTo>
                  <a:lnTo>
                    <a:pt x="976" y="1144"/>
                  </a:lnTo>
                  <a:lnTo>
                    <a:pt x="881" y="715"/>
                  </a:lnTo>
                  <a:lnTo>
                    <a:pt x="1203" y="429"/>
                  </a:lnTo>
                  <a:lnTo>
                    <a:pt x="774" y="394"/>
                  </a:lnTo>
                  <a:lnTo>
                    <a:pt x="59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8" name="Google Shape;3318;p49"/>
            <p:cNvSpPr/>
            <p:nvPr/>
          </p:nvSpPr>
          <p:spPr>
            <a:xfrm>
              <a:off x="5477171" y="3258986"/>
              <a:ext cx="125247" cy="119105"/>
            </a:xfrm>
            <a:custGeom>
              <a:avLst/>
              <a:gdLst/>
              <a:ahLst/>
              <a:cxnLst/>
              <a:rect l="l" t="t" r="r" b="b"/>
              <a:pathLst>
                <a:path w="1203" h="1144" extrusionOk="0">
                  <a:moveTo>
                    <a:pt x="595" y="1"/>
                  </a:moveTo>
                  <a:lnTo>
                    <a:pt x="429" y="394"/>
                  </a:lnTo>
                  <a:lnTo>
                    <a:pt x="0" y="429"/>
                  </a:lnTo>
                  <a:lnTo>
                    <a:pt x="322" y="715"/>
                  </a:lnTo>
                  <a:lnTo>
                    <a:pt x="226" y="1144"/>
                  </a:lnTo>
                  <a:lnTo>
                    <a:pt x="595" y="918"/>
                  </a:lnTo>
                  <a:lnTo>
                    <a:pt x="976" y="1144"/>
                  </a:lnTo>
                  <a:lnTo>
                    <a:pt x="881" y="715"/>
                  </a:lnTo>
                  <a:lnTo>
                    <a:pt x="1203" y="429"/>
                  </a:lnTo>
                  <a:lnTo>
                    <a:pt x="774" y="394"/>
                  </a:lnTo>
                  <a:lnTo>
                    <a:pt x="59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45" name="Google Shape;3345;p49"/>
          <p:cNvGrpSpPr/>
          <p:nvPr/>
        </p:nvGrpSpPr>
        <p:grpSpPr>
          <a:xfrm>
            <a:off x="8259050" y="447513"/>
            <a:ext cx="961137" cy="1362545"/>
            <a:chOff x="8316200" y="274750"/>
            <a:chExt cx="961137" cy="1362545"/>
          </a:xfrm>
        </p:grpSpPr>
        <p:sp>
          <p:nvSpPr>
            <p:cNvPr id="3346" name="Google Shape;3346;p49"/>
            <p:cNvSpPr/>
            <p:nvPr/>
          </p:nvSpPr>
          <p:spPr>
            <a:xfrm>
              <a:off x="8331267" y="543674"/>
              <a:ext cx="946071" cy="1093621"/>
            </a:xfrm>
            <a:custGeom>
              <a:avLst/>
              <a:gdLst/>
              <a:ahLst/>
              <a:cxnLst/>
              <a:rect l="l" t="t" r="r" b="b"/>
              <a:pathLst>
                <a:path w="11240" h="12993" extrusionOk="0">
                  <a:moveTo>
                    <a:pt x="2264" y="0"/>
                  </a:moveTo>
                  <a:cubicBezTo>
                    <a:pt x="1685" y="0"/>
                    <a:pt x="1188" y="96"/>
                    <a:pt x="917" y="395"/>
                  </a:cubicBezTo>
                  <a:cubicBezTo>
                    <a:pt x="822" y="503"/>
                    <a:pt x="739" y="657"/>
                    <a:pt x="667" y="848"/>
                  </a:cubicBezTo>
                  <a:cubicBezTo>
                    <a:pt x="548" y="1146"/>
                    <a:pt x="465" y="1538"/>
                    <a:pt x="405" y="1979"/>
                  </a:cubicBezTo>
                  <a:cubicBezTo>
                    <a:pt x="405" y="1979"/>
                    <a:pt x="405" y="1991"/>
                    <a:pt x="405" y="1991"/>
                  </a:cubicBezTo>
                  <a:cubicBezTo>
                    <a:pt x="346" y="2408"/>
                    <a:pt x="298" y="2872"/>
                    <a:pt x="274" y="3324"/>
                  </a:cubicBezTo>
                  <a:cubicBezTo>
                    <a:pt x="274" y="3348"/>
                    <a:pt x="274" y="3384"/>
                    <a:pt x="262" y="3408"/>
                  </a:cubicBezTo>
                  <a:cubicBezTo>
                    <a:pt x="262" y="3515"/>
                    <a:pt x="250" y="3622"/>
                    <a:pt x="250" y="3717"/>
                  </a:cubicBezTo>
                  <a:cubicBezTo>
                    <a:pt x="238" y="3967"/>
                    <a:pt x="227" y="4205"/>
                    <a:pt x="215" y="4432"/>
                  </a:cubicBezTo>
                  <a:cubicBezTo>
                    <a:pt x="215" y="4527"/>
                    <a:pt x="215" y="4610"/>
                    <a:pt x="215" y="4694"/>
                  </a:cubicBezTo>
                  <a:cubicBezTo>
                    <a:pt x="203" y="4825"/>
                    <a:pt x="203" y="4944"/>
                    <a:pt x="203" y="5075"/>
                  </a:cubicBezTo>
                  <a:cubicBezTo>
                    <a:pt x="191" y="5372"/>
                    <a:pt x="179" y="5634"/>
                    <a:pt x="167" y="5860"/>
                  </a:cubicBezTo>
                  <a:cubicBezTo>
                    <a:pt x="167" y="5968"/>
                    <a:pt x="167" y="6075"/>
                    <a:pt x="155" y="6158"/>
                  </a:cubicBezTo>
                  <a:cubicBezTo>
                    <a:pt x="143" y="6301"/>
                    <a:pt x="143" y="6444"/>
                    <a:pt x="131" y="6587"/>
                  </a:cubicBezTo>
                  <a:cubicBezTo>
                    <a:pt x="119" y="6730"/>
                    <a:pt x="107" y="6872"/>
                    <a:pt x="107" y="7015"/>
                  </a:cubicBezTo>
                  <a:cubicBezTo>
                    <a:pt x="96" y="7265"/>
                    <a:pt x="84" y="7515"/>
                    <a:pt x="72" y="7765"/>
                  </a:cubicBezTo>
                  <a:cubicBezTo>
                    <a:pt x="60" y="7932"/>
                    <a:pt x="60" y="8087"/>
                    <a:pt x="48" y="8242"/>
                  </a:cubicBezTo>
                  <a:cubicBezTo>
                    <a:pt x="48" y="8265"/>
                    <a:pt x="48" y="8289"/>
                    <a:pt x="48" y="8313"/>
                  </a:cubicBezTo>
                  <a:cubicBezTo>
                    <a:pt x="36" y="8599"/>
                    <a:pt x="24" y="8896"/>
                    <a:pt x="24" y="9182"/>
                  </a:cubicBezTo>
                  <a:cubicBezTo>
                    <a:pt x="24" y="9242"/>
                    <a:pt x="24" y="9313"/>
                    <a:pt x="12" y="9373"/>
                  </a:cubicBezTo>
                  <a:cubicBezTo>
                    <a:pt x="12" y="9408"/>
                    <a:pt x="12" y="9444"/>
                    <a:pt x="12" y="9468"/>
                  </a:cubicBezTo>
                  <a:cubicBezTo>
                    <a:pt x="12" y="9837"/>
                    <a:pt x="0" y="10194"/>
                    <a:pt x="0" y="10540"/>
                  </a:cubicBezTo>
                  <a:lnTo>
                    <a:pt x="0" y="10623"/>
                  </a:lnTo>
                  <a:cubicBezTo>
                    <a:pt x="0" y="11004"/>
                    <a:pt x="12" y="11385"/>
                    <a:pt x="12" y="11754"/>
                  </a:cubicBezTo>
                  <a:cubicBezTo>
                    <a:pt x="12" y="11790"/>
                    <a:pt x="12" y="11825"/>
                    <a:pt x="24" y="11861"/>
                  </a:cubicBezTo>
                  <a:cubicBezTo>
                    <a:pt x="24" y="11921"/>
                    <a:pt x="24" y="11968"/>
                    <a:pt x="24" y="12028"/>
                  </a:cubicBezTo>
                  <a:cubicBezTo>
                    <a:pt x="369" y="12052"/>
                    <a:pt x="715" y="12099"/>
                    <a:pt x="1060" y="12135"/>
                  </a:cubicBezTo>
                  <a:cubicBezTo>
                    <a:pt x="1560" y="12183"/>
                    <a:pt x="2072" y="12242"/>
                    <a:pt x="2572" y="12290"/>
                  </a:cubicBezTo>
                  <a:cubicBezTo>
                    <a:pt x="2870" y="12325"/>
                    <a:pt x="3167" y="12349"/>
                    <a:pt x="3465" y="12385"/>
                  </a:cubicBezTo>
                  <a:cubicBezTo>
                    <a:pt x="3703" y="12409"/>
                    <a:pt x="3941" y="12433"/>
                    <a:pt x="4179" y="12456"/>
                  </a:cubicBezTo>
                  <a:cubicBezTo>
                    <a:pt x="4691" y="12516"/>
                    <a:pt x="5215" y="12564"/>
                    <a:pt x="5739" y="12623"/>
                  </a:cubicBezTo>
                  <a:cubicBezTo>
                    <a:pt x="6084" y="12659"/>
                    <a:pt x="6442" y="12695"/>
                    <a:pt x="6799" y="12730"/>
                  </a:cubicBezTo>
                  <a:cubicBezTo>
                    <a:pt x="7180" y="12778"/>
                    <a:pt x="7561" y="12814"/>
                    <a:pt x="7942" y="12849"/>
                  </a:cubicBezTo>
                  <a:cubicBezTo>
                    <a:pt x="8323" y="12897"/>
                    <a:pt x="8704" y="12933"/>
                    <a:pt x="9073" y="12968"/>
                  </a:cubicBezTo>
                  <a:cubicBezTo>
                    <a:pt x="9156" y="12980"/>
                    <a:pt x="9240" y="12992"/>
                    <a:pt x="9311" y="12992"/>
                  </a:cubicBezTo>
                  <a:cubicBezTo>
                    <a:pt x="9323" y="12957"/>
                    <a:pt x="9323" y="12933"/>
                    <a:pt x="9335" y="12885"/>
                  </a:cubicBezTo>
                  <a:cubicBezTo>
                    <a:pt x="9371" y="12647"/>
                    <a:pt x="9418" y="12409"/>
                    <a:pt x="9454" y="12159"/>
                  </a:cubicBezTo>
                  <a:cubicBezTo>
                    <a:pt x="9490" y="12016"/>
                    <a:pt x="9513" y="11873"/>
                    <a:pt x="9537" y="11718"/>
                  </a:cubicBezTo>
                  <a:cubicBezTo>
                    <a:pt x="9573" y="11492"/>
                    <a:pt x="9621" y="11254"/>
                    <a:pt x="9656" y="11016"/>
                  </a:cubicBezTo>
                  <a:cubicBezTo>
                    <a:pt x="9692" y="10837"/>
                    <a:pt x="9716" y="10647"/>
                    <a:pt x="9752" y="10468"/>
                  </a:cubicBezTo>
                  <a:cubicBezTo>
                    <a:pt x="9811" y="10147"/>
                    <a:pt x="9859" y="9837"/>
                    <a:pt x="9918" y="9516"/>
                  </a:cubicBezTo>
                  <a:cubicBezTo>
                    <a:pt x="9942" y="9408"/>
                    <a:pt x="9954" y="9289"/>
                    <a:pt x="9978" y="9182"/>
                  </a:cubicBezTo>
                  <a:cubicBezTo>
                    <a:pt x="10013" y="8992"/>
                    <a:pt x="10037" y="8789"/>
                    <a:pt x="10073" y="8599"/>
                  </a:cubicBezTo>
                  <a:cubicBezTo>
                    <a:pt x="10085" y="8575"/>
                    <a:pt x="10085" y="8551"/>
                    <a:pt x="10085" y="8527"/>
                  </a:cubicBezTo>
                  <a:cubicBezTo>
                    <a:pt x="10156" y="8099"/>
                    <a:pt x="10240" y="7682"/>
                    <a:pt x="10311" y="7242"/>
                  </a:cubicBezTo>
                  <a:cubicBezTo>
                    <a:pt x="10323" y="7170"/>
                    <a:pt x="10335" y="7099"/>
                    <a:pt x="10347" y="7015"/>
                  </a:cubicBezTo>
                  <a:cubicBezTo>
                    <a:pt x="10394" y="6753"/>
                    <a:pt x="10442" y="6491"/>
                    <a:pt x="10490" y="6218"/>
                  </a:cubicBezTo>
                  <a:cubicBezTo>
                    <a:pt x="10537" y="5896"/>
                    <a:pt x="10597" y="5563"/>
                    <a:pt x="10656" y="5241"/>
                  </a:cubicBezTo>
                  <a:cubicBezTo>
                    <a:pt x="10680" y="5098"/>
                    <a:pt x="10704" y="4967"/>
                    <a:pt x="10728" y="4836"/>
                  </a:cubicBezTo>
                  <a:cubicBezTo>
                    <a:pt x="10775" y="4515"/>
                    <a:pt x="10835" y="4194"/>
                    <a:pt x="10895" y="3872"/>
                  </a:cubicBezTo>
                  <a:cubicBezTo>
                    <a:pt x="10895" y="3860"/>
                    <a:pt x="10895" y="3848"/>
                    <a:pt x="10895" y="3836"/>
                  </a:cubicBezTo>
                  <a:cubicBezTo>
                    <a:pt x="10930" y="3646"/>
                    <a:pt x="10966" y="3455"/>
                    <a:pt x="11002" y="3265"/>
                  </a:cubicBezTo>
                  <a:cubicBezTo>
                    <a:pt x="11014" y="3205"/>
                    <a:pt x="11014" y="3146"/>
                    <a:pt x="11026" y="3086"/>
                  </a:cubicBezTo>
                  <a:cubicBezTo>
                    <a:pt x="11073" y="2812"/>
                    <a:pt x="11121" y="2539"/>
                    <a:pt x="11168" y="2265"/>
                  </a:cubicBezTo>
                  <a:cubicBezTo>
                    <a:pt x="11192" y="2169"/>
                    <a:pt x="11204" y="2062"/>
                    <a:pt x="11216" y="1955"/>
                  </a:cubicBezTo>
                  <a:cubicBezTo>
                    <a:pt x="11216" y="1919"/>
                    <a:pt x="11228" y="1896"/>
                    <a:pt x="11228" y="1872"/>
                  </a:cubicBezTo>
                  <a:cubicBezTo>
                    <a:pt x="11228" y="1872"/>
                    <a:pt x="11228" y="1872"/>
                    <a:pt x="11228" y="1860"/>
                  </a:cubicBezTo>
                  <a:cubicBezTo>
                    <a:pt x="11240" y="1669"/>
                    <a:pt x="11240" y="1467"/>
                    <a:pt x="11180" y="1312"/>
                  </a:cubicBezTo>
                  <a:cubicBezTo>
                    <a:pt x="11061" y="979"/>
                    <a:pt x="10775" y="896"/>
                    <a:pt x="10490" y="860"/>
                  </a:cubicBezTo>
                  <a:cubicBezTo>
                    <a:pt x="10442" y="848"/>
                    <a:pt x="10406" y="848"/>
                    <a:pt x="10359" y="836"/>
                  </a:cubicBezTo>
                  <a:cubicBezTo>
                    <a:pt x="9692" y="776"/>
                    <a:pt x="9025" y="705"/>
                    <a:pt x="8347" y="657"/>
                  </a:cubicBezTo>
                  <a:cubicBezTo>
                    <a:pt x="7656" y="598"/>
                    <a:pt x="6977" y="538"/>
                    <a:pt x="6287" y="491"/>
                  </a:cubicBezTo>
                  <a:lnTo>
                    <a:pt x="6192" y="491"/>
                  </a:lnTo>
                  <a:cubicBezTo>
                    <a:pt x="5953" y="467"/>
                    <a:pt x="5715" y="455"/>
                    <a:pt x="5477" y="431"/>
                  </a:cubicBezTo>
                  <a:cubicBezTo>
                    <a:pt x="5215" y="419"/>
                    <a:pt x="4834" y="348"/>
                    <a:pt x="4394" y="264"/>
                  </a:cubicBezTo>
                  <a:cubicBezTo>
                    <a:pt x="3870" y="169"/>
                    <a:pt x="3251" y="50"/>
                    <a:pt x="2679" y="14"/>
                  </a:cubicBezTo>
                  <a:cubicBezTo>
                    <a:pt x="2538" y="5"/>
                    <a:pt x="2399" y="0"/>
                    <a:pt x="226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7" name="Google Shape;3347;p49"/>
            <p:cNvSpPr/>
            <p:nvPr/>
          </p:nvSpPr>
          <p:spPr>
            <a:xfrm>
              <a:off x="8365356" y="598553"/>
              <a:ext cx="910972" cy="238033"/>
            </a:xfrm>
            <a:custGeom>
              <a:avLst/>
              <a:gdLst/>
              <a:ahLst/>
              <a:cxnLst/>
              <a:rect l="l" t="t" r="r" b="b"/>
              <a:pathLst>
                <a:path w="10823" h="2828" extrusionOk="0">
                  <a:moveTo>
                    <a:pt x="1129" y="0"/>
                  </a:moveTo>
                  <a:cubicBezTo>
                    <a:pt x="858" y="0"/>
                    <a:pt x="578" y="57"/>
                    <a:pt x="310" y="172"/>
                  </a:cubicBezTo>
                  <a:cubicBezTo>
                    <a:pt x="298" y="172"/>
                    <a:pt x="274" y="184"/>
                    <a:pt x="262" y="196"/>
                  </a:cubicBezTo>
                  <a:cubicBezTo>
                    <a:pt x="155" y="494"/>
                    <a:pt x="72" y="886"/>
                    <a:pt x="0" y="1327"/>
                  </a:cubicBezTo>
                  <a:cubicBezTo>
                    <a:pt x="0" y="1327"/>
                    <a:pt x="0" y="1339"/>
                    <a:pt x="0" y="1339"/>
                  </a:cubicBezTo>
                  <a:cubicBezTo>
                    <a:pt x="203" y="1160"/>
                    <a:pt x="405" y="1006"/>
                    <a:pt x="631" y="910"/>
                  </a:cubicBezTo>
                  <a:cubicBezTo>
                    <a:pt x="779" y="850"/>
                    <a:pt x="961" y="810"/>
                    <a:pt x="1140" y="810"/>
                  </a:cubicBezTo>
                  <a:cubicBezTo>
                    <a:pt x="1349" y="810"/>
                    <a:pt x="1555" y="864"/>
                    <a:pt x="1703" y="1006"/>
                  </a:cubicBezTo>
                  <a:cubicBezTo>
                    <a:pt x="1798" y="1101"/>
                    <a:pt x="1893" y="1232"/>
                    <a:pt x="1977" y="1375"/>
                  </a:cubicBezTo>
                  <a:cubicBezTo>
                    <a:pt x="2143" y="1613"/>
                    <a:pt x="2322" y="1887"/>
                    <a:pt x="2631" y="2065"/>
                  </a:cubicBezTo>
                  <a:cubicBezTo>
                    <a:pt x="2829" y="2176"/>
                    <a:pt x="3032" y="2219"/>
                    <a:pt x="3231" y="2219"/>
                  </a:cubicBezTo>
                  <a:cubicBezTo>
                    <a:pt x="3846" y="2219"/>
                    <a:pt x="4419" y="1799"/>
                    <a:pt x="4644" y="1637"/>
                  </a:cubicBezTo>
                  <a:cubicBezTo>
                    <a:pt x="4965" y="1393"/>
                    <a:pt x="5325" y="1158"/>
                    <a:pt x="5622" y="1158"/>
                  </a:cubicBezTo>
                  <a:cubicBezTo>
                    <a:pt x="5688" y="1158"/>
                    <a:pt x="5752" y="1170"/>
                    <a:pt x="5810" y="1196"/>
                  </a:cubicBezTo>
                  <a:cubicBezTo>
                    <a:pt x="6013" y="1291"/>
                    <a:pt x="6156" y="1541"/>
                    <a:pt x="6299" y="1803"/>
                  </a:cubicBezTo>
                  <a:cubicBezTo>
                    <a:pt x="6525" y="2172"/>
                    <a:pt x="6763" y="2589"/>
                    <a:pt x="7251" y="2768"/>
                  </a:cubicBezTo>
                  <a:cubicBezTo>
                    <a:pt x="7370" y="2815"/>
                    <a:pt x="7513" y="2827"/>
                    <a:pt x="7644" y="2827"/>
                  </a:cubicBezTo>
                  <a:cubicBezTo>
                    <a:pt x="7989" y="2827"/>
                    <a:pt x="8346" y="2696"/>
                    <a:pt x="8692" y="2434"/>
                  </a:cubicBezTo>
                  <a:cubicBezTo>
                    <a:pt x="8823" y="2339"/>
                    <a:pt x="8954" y="2232"/>
                    <a:pt x="9061" y="2137"/>
                  </a:cubicBezTo>
                  <a:cubicBezTo>
                    <a:pt x="9227" y="1982"/>
                    <a:pt x="9394" y="1851"/>
                    <a:pt x="9561" y="1756"/>
                  </a:cubicBezTo>
                  <a:cubicBezTo>
                    <a:pt x="9673" y="1693"/>
                    <a:pt x="9818" y="1650"/>
                    <a:pt x="9948" y="1650"/>
                  </a:cubicBezTo>
                  <a:cubicBezTo>
                    <a:pt x="10038" y="1650"/>
                    <a:pt x="10121" y="1671"/>
                    <a:pt x="10180" y="1720"/>
                  </a:cubicBezTo>
                  <a:cubicBezTo>
                    <a:pt x="10251" y="1779"/>
                    <a:pt x="10311" y="1898"/>
                    <a:pt x="10370" y="2029"/>
                  </a:cubicBezTo>
                  <a:cubicBezTo>
                    <a:pt x="10442" y="2160"/>
                    <a:pt x="10513" y="2303"/>
                    <a:pt x="10621" y="2434"/>
                  </a:cubicBezTo>
                  <a:cubicBezTo>
                    <a:pt x="10668" y="2160"/>
                    <a:pt x="10716" y="1887"/>
                    <a:pt x="10763" y="1613"/>
                  </a:cubicBezTo>
                  <a:cubicBezTo>
                    <a:pt x="10787" y="1517"/>
                    <a:pt x="10799" y="1410"/>
                    <a:pt x="10811" y="1303"/>
                  </a:cubicBezTo>
                  <a:cubicBezTo>
                    <a:pt x="10811" y="1267"/>
                    <a:pt x="10823" y="1244"/>
                    <a:pt x="10823" y="1220"/>
                  </a:cubicBezTo>
                  <a:cubicBezTo>
                    <a:pt x="10787" y="1184"/>
                    <a:pt x="10751" y="1148"/>
                    <a:pt x="10716" y="1113"/>
                  </a:cubicBezTo>
                  <a:cubicBezTo>
                    <a:pt x="10495" y="916"/>
                    <a:pt x="10222" y="836"/>
                    <a:pt x="9946" y="836"/>
                  </a:cubicBezTo>
                  <a:cubicBezTo>
                    <a:pt x="9671" y="836"/>
                    <a:pt x="9394" y="916"/>
                    <a:pt x="9168" y="1041"/>
                  </a:cubicBezTo>
                  <a:cubicBezTo>
                    <a:pt x="8918" y="1184"/>
                    <a:pt x="8727" y="1351"/>
                    <a:pt x="8525" y="1529"/>
                  </a:cubicBezTo>
                  <a:cubicBezTo>
                    <a:pt x="8418" y="1625"/>
                    <a:pt x="8323" y="1708"/>
                    <a:pt x="8215" y="1791"/>
                  </a:cubicBezTo>
                  <a:cubicBezTo>
                    <a:pt x="8010" y="1941"/>
                    <a:pt x="7804" y="2025"/>
                    <a:pt x="7638" y="2025"/>
                  </a:cubicBezTo>
                  <a:cubicBezTo>
                    <a:pt x="7593" y="2025"/>
                    <a:pt x="7551" y="2018"/>
                    <a:pt x="7513" y="2006"/>
                  </a:cubicBezTo>
                  <a:cubicBezTo>
                    <a:pt x="7311" y="1934"/>
                    <a:pt x="7168" y="1684"/>
                    <a:pt x="7001" y="1398"/>
                  </a:cubicBezTo>
                  <a:cubicBezTo>
                    <a:pt x="6799" y="1053"/>
                    <a:pt x="6572" y="648"/>
                    <a:pt x="6132" y="458"/>
                  </a:cubicBezTo>
                  <a:cubicBezTo>
                    <a:pt x="6013" y="398"/>
                    <a:pt x="5882" y="363"/>
                    <a:pt x="5751" y="351"/>
                  </a:cubicBezTo>
                  <a:cubicBezTo>
                    <a:pt x="5711" y="347"/>
                    <a:pt x="5671" y="345"/>
                    <a:pt x="5632" y="345"/>
                  </a:cubicBezTo>
                  <a:cubicBezTo>
                    <a:pt x="5023" y="345"/>
                    <a:pt x="4469" y="758"/>
                    <a:pt x="4167" y="982"/>
                  </a:cubicBezTo>
                  <a:cubicBezTo>
                    <a:pt x="3780" y="1264"/>
                    <a:pt x="3470" y="1402"/>
                    <a:pt x="3239" y="1402"/>
                  </a:cubicBezTo>
                  <a:cubicBezTo>
                    <a:pt x="3158" y="1402"/>
                    <a:pt x="3086" y="1385"/>
                    <a:pt x="3024" y="1351"/>
                  </a:cubicBezTo>
                  <a:cubicBezTo>
                    <a:pt x="2881" y="1279"/>
                    <a:pt x="2786" y="1125"/>
                    <a:pt x="2667" y="934"/>
                  </a:cubicBezTo>
                  <a:cubicBezTo>
                    <a:pt x="2548" y="767"/>
                    <a:pt x="2429" y="565"/>
                    <a:pt x="2250" y="410"/>
                  </a:cubicBezTo>
                  <a:cubicBezTo>
                    <a:pt x="1959" y="141"/>
                    <a:pt x="1556" y="0"/>
                    <a:pt x="112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8" name="Google Shape;3348;p49"/>
            <p:cNvSpPr/>
            <p:nvPr/>
          </p:nvSpPr>
          <p:spPr>
            <a:xfrm>
              <a:off x="8349279" y="788947"/>
              <a:ext cx="899020" cy="238033"/>
            </a:xfrm>
            <a:custGeom>
              <a:avLst/>
              <a:gdLst/>
              <a:ahLst/>
              <a:cxnLst/>
              <a:rect l="l" t="t" r="r" b="b"/>
              <a:pathLst>
                <a:path w="10681" h="2828" extrusionOk="0">
                  <a:moveTo>
                    <a:pt x="1320" y="0"/>
                  </a:moveTo>
                  <a:cubicBezTo>
                    <a:pt x="1049" y="0"/>
                    <a:pt x="769" y="57"/>
                    <a:pt x="501" y="172"/>
                  </a:cubicBezTo>
                  <a:cubicBezTo>
                    <a:pt x="346" y="232"/>
                    <a:pt x="203" y="315"/>
                    <a:pt x="60" y="410"/>
                  </a:cubicBezTo>
                  <a:cubicBezTo>
                    <a:pt x="60" y="434"/>
                    <a:pt x="60" y="470"/>
                    <a:pt x="60" y="494"/>
                  </a:cubicBezTo>
                  <a:cubicBezTo>
                    <a:pt x="48" y="601"/>
                    <a:pt x="48" y="708"/>
                    <a:pt x="36" y="803"/>
                  </a:cubicBezTo>
                  <a:cubicBezTo>
                    <a:pt x="24" y="1053"/>
                    <a:pt x="13" y="1291"/>
                    <a:pt x="1" y="1518"/>
                  </a:cubicBezTo>
                  <a:cubicBezTo>
                    <a:pt x="274" y="1244"/>
                    <a:pt x="525" y="1029"/>
                    <a:pt x="822" y="910"/>
                  </a:cubicBezTo>
                  <a:cubicBezTo>
                    <a:pt x="968" y="845"/>
                    <a:pt x="1147" y="805"/>
                    <a:pt x="1324" y="805"/>
                  </a:cubicBezTo>
                  <a:cubicBezTo>
                    <a:pt x="1535" y="805"/>
                    <a:pt x="1744" y="863"/>
                    <a:pt x="1894" y="1006"/>
                  </a:cubicBezTo>
                  <a:cubicBezTo>
                    <a:pt x="1989" y="1089"/>
                    <a:pt x="2084" y="1232"/>
                    <a:pt x="2168" y="1363"/>
                  </a:cubicBezTo>
                  <a:cubicBezTo>
                    <a:pt x="2334" y="1613"/>
                    <a:pt x="2513" y="1887"/>
                    <a:pt x="2822" y="2065"/>
                  </a:cubicBezTo>
                  <a:cubicBezTo>
                    <a:pt x="3018" y="2172"/>
                    <a:pt x="3219" y="2214"/>
                    <a:pt x="3416" y="2214"/>
                  </a:cubicBezTo>
                  <a:cubicBezTo>
                    <a:pt x="4034" y="2214"/>
                    <a:pt x="4609" y="1796"/>
                    <a:pt x="4835" y="1625"/>
                  </a:cubicBezTo>
                  <a:cubicBezTo>
                    <a:pt x="5155" y="1391"/>
                    <a:pt x="5516" y="1158"/>
                    <a:pt x="5812" y="1158"/>
                  </a:cubicBezTo>
                  <a:cubicBezTo>
                    <a:pt x="5879" y="1158"/>
                    <a:pt x="5942" y="1170"/>
                    <a:pt x="6001" y="1196"/>
                  </a:cubicBezTo>
                  <a:cubicBezTo>
                    <a:pt x="6204" y="1280"/>
                    <a:pt x="6347" y="1530"/>
                    <a:pt x="6490" y="1803"/>
                  </a:cubicBezTo>
                  <a:cubicBezTo>
                    <a:pt x="6716" y="2172"/>
                    <a:pt x="6954" y="2589"/>
                    <a:pt x="7442" y="2756"/>
                  </a:cubicBezTo>
                  <a:cubicBezTo>
                    <a:pt x="7561" y="2804"/>
                    <a:pt x="7704" y="2827"/>
                    <a:pt x="7835" y="2827"/>
                  </a:cubicBezTo>
                  <a:cubicBezTo>
                    <a:pt x="8180" y="2827"/>
                    <a:pt x="8537" y="2696"/>
                    <a:pt x="8883" y="2434"/>
                  </a:cubicBezTo>
                  <a:cubicBezTo>
                    <a:pt x="9014" y="2339"/>
                    <a:pt x="9145" y="2232"/>
                    <a:pt x="9252" y="2137"/>
                  </a:cubicBezTo>
                  <a:cubicBezTo>
                    <a:pt x="9418" y="1982"/>
                    <a:pt x="9585" y="1839"/>
                    <a:pt x="9752" y="1744"/>
                  </a:cubicBezTo>
                  <a:cubicBezTo>
                    <a:pt x="9861" y="1683"/>
                    <a:pt x="10001" y="1641"/>
                    <a:pt x="10128" y="1641"/>
                  </a:cubicBezTo>
                  <a:cubicBezTo>
                    <a:pt x="10223" y="1641"/>
                    <a:pt x="10310" y="1664"/>
                    <a:pt x="10371" y="1720"/>
                  </a:cubicBezTo>
                  <a:cubicBezTo>
                    <a:pt x="10419" y="1756"/>
                    <a:pt x="10466" y="1839"/>
                    <a:pt x="10514" y="1922"/>
                  </a:cubicBezTo>
                  <a:cubicBezTo>
                    <a:pt x="10561" y="1601"/>
                    <a:pt x="10621" y="1280"/>
                    <a:pt x="10681" y="958"/>
                  </a:cubicBezTo>
                  <a:cubicBezTo>
                    <a:pt x="10515" y="873"/>
                    <a:pt x="10332" y="837"/>
                    <a:pt x="10148" y="837"/>
                  </a:cubicBezTo>
                  <a:cubicBezTo>
                    <a:pt x="9870" y="837"/>
                    <a:pt x="9588" y="920"/>
                    <a:pt x="9359" y="1041"/>
                  </a:cubicBezTo>
                  <a:cubicBezTo>
                    <a:pt x="9121" y="1184"/>
                    <a:pt x="8918" y="1351"/>
                    <a:pt x="8728" y="1530"/>
                  </a:cubicBezTo>
                  <a:cubicBezTo>
                    <a:pt x="8621" y="1625"/>
                    <a:pt x="8514" y="1708"/>
                    <a:pt x="8406" y="1791"/>
                  </a:cubicBezTo>
                  <a:cubicBezTo>
                    <a:pt x="8207" y="1936"/>
                    <a:pt x="8008" y="2019"/>
                    <a:pt x="7846" y="2019"/>
                  </a:cubicBezTo>
                  <a:cubicBezTo>
                    <a:pt x="7794" y="2019"/>
                    <a:pt x="7747" y="2011"/>
                    <a:pt x="7704" y="1994"/>
                  </a:cubicBezTo>
                  <a:cubicBezTo>
                    <a:pt x="7502" y="1922"/>
                    <a:pt x="7359" y="1684"/>
                    <a:pt x="7192" y="1399"/>
                  </a:cubicBezTo>
                  <a:cubicBezTo>
                    <a:pt x="7002" y="1053"/>
                    <a:pt x="6763" y="649"/>
                    <a:pt x="6335" y="458"/>
                  </a:cubicBezTo>
                  <a:cubicBezTo>
                    <a:pt x="6162" y="383"/>
                    <a:pt x="5989" y="352"/>
                    <a:pt x="5820" y="352"/>
                  </a:cubicBezTo>
                  <a:cubicBezTo>
                    <a:pt x="5210" y="352"/>
                    <a:pt x="4657" y="758"/>
                    <a:pt x="4358" y="982"/>
                  </a:cubicBezTo>
                  <a:cubicBezTo>
                    <a:pt x="3971" y="1264"/>
                    <a:pt x="3661" y="1402"/>
                    <a:pt x="3430" y="1402"/>
                  </a:cubicBezTo>
                  <a:cubicBezTo>
                    <a:pt x="3349" y="1402"/>
                    <a:pt x="3277" y="1385"/>
                    <a:pt x="3215" y="1351"/>
                  </a:cubicBezTo>
                  <a:cubicBezTo>
                    <a:pt x="3084" y="1280"/>
                    <a:pt x="2977" y="1113"/>
                    <a:pt x="2858" y="934"/>
                  </a:cubicBezTo>
                  <a:cubicBezTo>
                    <a:pt x="2739" y="756"/>
                    <a:pt x="2620" y="565"/>
                    <a:pt x="2441" y="410"/>
                  </a:cubicBezTo>
                  <a:cubicBezTo>
                    <a:pt x="2150" y="141"/>
                    <a:pt x="1747" y="0"/>
                    <a:pt x="132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9" name="Google Shape;3349;p49"/>
            <p:cNvSpPr/>
            <p:nvPr/>
          </p:nvSpPr>
          <p:spPr>
            <a:xfrm>
              <a:off x="8332277" y="1194564"/>
              <a:ext cx="846834" cy="238285"/>
            </a:xfrm>
            <a:custGeom>
              <a:avLst/>
              <a:gdLst/>
              <a:ahLst/>
              <a:cxnLst/>
              <a:rect l="l" t="t" r="r" b="b"/>
              <a:pathLst>
                <a:path w="10061" h="2831" extrusionOk="0">
                  <a:moveTo>
                    <a:pt x="1514" y="0"/>
                  </a:moveTo>
                  <a:cubicBezTo>
                    <a:pt x="1246" y="0"/>
                    <a:pt x="968" y="54"/>
                    <a:pt x="703" y="163"/>
                  </a:cubicBezTo>
                  <a:cubicBezTo>
                    <a:pt x="453" y="271"/>
                    <a:pt x="238" y="413"/>
                    <a:pt x="36" y="580"/>
                  </a:cubicBezTo>
                  <a:cubicBezTo>
                    <a:pt x="24" y="866"/>
                    <a:pt x="12" y="1163"/>
                    <a:pt x="12" y="1449"/>
                  </a:cubicBezTo>
                  <a:cubicBezTo>
                    <a:pt x="12" y="1509"/>
                    <a:pt x="12" y="1580"/>
                    <a:pt x="0" y="1640"/>
                  </a:cubicBezTo>
                  <a:cubicBezTo>
                    <a:pt x="0" y="1675"/>
                    <a:pt x="0" y="1711"/>
                    <a:pt x="0" y="1735"/>
                  </a:cubicBezTo>
                  <a:cubicBezTo>
                    <a:pt x="346" y="1354"/>
                    <a:pt x="655" y="1068"/>
                    <a:pt x="1024" y="913"/>
                  </a:cubicBezTo>
                  <a:cubicBezTo>
                    <a:pt x="1173" y="848"/>
                    <a:pt x="1351" y="807"/>
                    <a:pt x="1529" y="807"/>
                  </a:cubicBezTo>
                  <a:cubicBezTo>
                    <a:pt x="1736" y="807"/>
                    <a:pt x="1942" y="862"/>
                    <a:pt x="2096" y="997"/>
                  </a:cubicBezTo>
                  <a:cubicBezTo>
                    <a:pt x="2191" y="1092"/>
                    <a:pt x="2286" y="1223"/>
                    <a:pt x="2370" y="1366"/>
                  </a:cubicBezTo>
                  <a:cubicBezTo>
                    <a:pt x="2536" y="1616"/>
                    <a:pt x="2703" y="1890"/>
                    <a:pt x="3024" y="2056"/>
                  </a:cubicBezTo>
                  <a:cubicBezTo>
                    <a:pt x="3222" y="2167"/>
                    <a:pt x="3425" y="2211"/>
                    <a:pt x="3624" y="2211"/>
                  </a:cubicBezTo>
                  <a:cubicBezTo>
                    <a:pt x="4239" y="2211"/>
                    <a:pt x="4812" y="1790"/>
                    <a:pt x="5037" y="1628"/>
                  </a:cubicBezTo>
                  <a:cubicBezTo>
                    <a:pt x="5356" y="1386"/>
                    <a:pt x="5714" y="1160"/>
                    <a:pt x="6009" y="1160"/>
                  </a:cubicBezTo>
                  <a:cubicBezTo>
                    <a:pt x="6078" y="1160"/>
                    <a:pt x="6143" y="1172"/>
                    <a:pt x="6203" y="1199"/>
                  </a:cubicBezTo>
                  <a:cubicBezTo>
                    <a:pt x="6406" y="1283"/>
                    <a:pt x="6549" y="1533"/>
                    <a:pt x="6692" y="1795"/>
                  </a:cubicBezTo>
                  <a:cubicBezTo>
                    <a:pt x="6906" y="2176"/>
                    <a:pt x="7156" y="2592"/>
                    <a:pt x="7644" y="2759"/>
                  </a:cubicBezTo>
                  <a:cubicBezTo>
                    <a:pt x="7763" y="2807"/>
                    <a:pt x="7906" y="2830"/>
                    <a:pt x="8037" y="2830"/>
                  </a:cubicBezTo>
                  <a:cubicBezTo>
                    <a:pt x="8382" y="2830"/>
                    <a:pt x="8739" y="2699"/>
                    <a:pt x="9085" y="2437"/>
                  </a:cubicBezTo>
                  <a:cubicBezTo>
                    <a:pt x="9216" y="2342"/>
                    <a:pt x="9347" y="2235"/>
                    <a:pt x="9454" y="2128"/>
                  </a:cubicBezTo>
                  <a:cubicBezTo>
                    <a:pt x="9609" y="1997"/>
                    <a:pt x="9751" y="1878"/>
                    <a:pt x="9906" y="1783"/>
                  </a:cubicBezTo>
                  <a:cubicBezTo>
                    <a:pt x="9930" y="1675"/>
                    <a:pt x="9942" y="1556"/>
                    <a:pt x="9966" y="1449"/>
                  </a:cubicBezTo>
                  <a:cubicBezTo>
                    <a:pt x="10001" y="1259"/>
                    <a:pt x="10025" y="1056"/>
                    <a:pt x="10061" y="866"/>
                  </a:cubicBezTo>
                  <a:lnTo>
                    <a:pt x="10061" y="866"/>
                  </a:lnTo>
                  <a:cubicBezTo>
                    <a:pt x="9882" y="902"/>
                    <a:pt x="9704" y="961"/>
                    <a:pt x="9561" y="1044"/>
                  </a:cubicBezTo>
                  <a:cubicBezTo>
                    <a:pt x="9311" y="1175"/>
                    <a:pt x="9120" y="1354"/>
                    <a:pt x="8918" y="1521"/>
                  </a:cubicBezTo>
                  <a:cubicBezTo>
                    <a:pt x="8811" y="1616"/>
                    <a:pt x="8716" y="1711"/>
                    <a:pt x="8608" y="1783"/>
                  </a:cubicBezTo>
                  <a:cubicBezTo>
                    <a:pt x="8406" y="1939"/>
                    <a:pt x="8204" y="2017"/>
                    <a:pt x="8040" y="2017"/>
                  </a:cubicBezTo>
                  <a:cubicBezTo>
                    <a:pt x="7991" y="2017"/>
                    <a:pt x="7947" y="2010"/>
                    <a:pt x="7906" y="1997"/>
                  </a:cubicBezTo>
                  <a:cubicBezTo>
                    <a:pt x="7704" y="1925"/>
                    <a:pt x="7561" y="1675"/>
                    <a:pt x="7394" y="1402"/>
                  </a:cubicBezTo>
                  <a:cubicBezTo>
                    <a:pt x="7192" y="1044"/>
                    <a:pt x="6965" y="652"/>
                    <a:pt x="6525" y="461"/>
                  </a:cubicBezTo>
                  <a:cubicBezTo>
                    <a:pt x="6352" y="383"/>
                    <a:pt x="6179" y="350"/>
                    <a:pt x="6009" y="350"/>
                  </a:cubicBezTo>
                  <a:cubicBezTo>
                    <a:pt x="5408" y="350"/>
                    <a:pt x="4858" y="759"/>
                    <a:pt x="4560" y="973"/>
                  </a:cubicBezTo>
                  <a:cubicBezTo>
                    <a:pt x="4168" y="1258"/>
                    <a:pt x="3856" y="1403"/>
                    <a:pt x="3624" y="1403"/>
                  </a:cubicBezTo>
                  <a:cubicBezTo>
                    <a:pt x="3546" y="1403"/>
                    <a:pt x="3477" y="1387"/>
                    <a:pt x="3417" y="1354"/>
                  </a:cubicBezTo>
                  <a:cubicBezTo>
                    <a:pt x="3274" y="1283"/>
                    <a:pt x="3179" y="1116"/>
                    <a:pt x="3060" y="925"/>
                  </a:cubicBezTo>
                  <a:cubicBezTo>
                    <a:pt x="2941" y="759"/>
                    <a:pt x="2822" y="568"/>
                    <a:pt x="2643" y="401"/>
                  </a:cubicBezTo>
                  <a:cubicBezTo>
                    <a:pt x="2350" y="138"/>
                    <a:pt x="1944" y="0"/>
                    <a:pt x="151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0" name="Google Shape;3350;p49"/>
            <p:cNvSpPr/>
            <p:nvPr/>
          </p:nvSpPr>
          <p:spPr>
            <a:xfrm>
              <a:off x="8331267" y="1386220"/>
              <a:ext cx="812830" cy="239043"/>
            </a:xfrm>
            <a:custGeom>
              <a:avLst/>
              <a:gdLst/>
              <a:ahLst/>
              <a:cxnLst/>
              <a:rect l="l" t="t" r="r" b="b"/>
              <a:pathLst>
                <a:path w="9657" h="2840" extrusionOk="0">
                  <a:moveTo>
                    <a:pt x="1534" y="1"/>
                  </a:moveTo>
                  <a:cubicBezTo>
                    <a:pt x="1263" y="1"/>
                    <a:pt x="983" y="57"/>
                    <a:pt x="715" y="172"/>
                  </a:cubicBezTo>
                  <a:cubicBezTo>
                    <a:pt x="453" y="280"/>
                    <a:pt x="215" y="434"/>
                    <a:pt x="0" y="613"/>
                  </a:cubicBezTo>
                  <a:cubicBezTo>
                    <a:pt x="0" y="994"/>
                    <a:pt x="12" y="1375"/>
                    <a:pt x="12" y="1744"/>
                  </a:cubicBezTo>
                  <a:cubicBezTo>
                    <a:pt x="358" y="1363"/>
                    <a:pt x="667" y="1077"/>
                    <a:pt x="1036" y="911"/>
                  </a:cubicBezTo>
                  <a:cubicBezTo>
                    <a:pt x="1184" y="850"/>
                    <a:pt x="1363" y="810"/>
                    <a:pt x="1541" y="810"/>
                  </a:cubicBezTo>
                  <a:cubicBezTo>
                    <a:pt x="1748" y="810"/>
                    <a:pt x="1954" y="865"/>
                    <a:pt x="2108" y="1006"/>
                  </a:cubicBezTo>
                  <a:cubicBezTo>
                    <a:pt x="2203" y="1101"/>
                    <a:pt x="2298" y="1232"/>
                    <a:pt x="2382" y="1375"/>
                  </a:cubicBezTo>
                  <a:cubicBezTo>
                    <a:pt x="2548" y="1625"/>
                    <a:pt x="2715" y="1899"/>
                    <a:pt x="3036" y="2065"/>
                  </a:cubicBezTo>
                  <a:cubicBezTo>
                    <a:pt x="3179" y="2149"/>
                    <a:pt x="3334" y="2196"/>
                    <a:pt x="3489" y="2208"/>
                  </a:cubicBezTo>
                  <a:cubicBezTo>
                    <a:pt x="3542" y="2215"/>
                    <a:pt x="3594" y="2218"/>
                    <a:pt x="3647" y="2218"/>
                  </a:cubicBezTo>
                  <a:cubicBezTo>
                    <a:pt x="4255" y="2218"/>
                    <a:pt x="4818" y="1801"/>
                    <a:pt x="5049" y="1637"/>
                  </a:cubicBezTo>
                  <a:cubicBezTo>
                    <a:pt x="5368" y="1395"/>
                    <a:pt x="5726" y="1169"/>
                    <a:pt x="6021" y="1169"/>
                  </a:cubicBezTo>
                  <a:cubicBezTo>
                    <a:pt x="6090" y="1169"/>
                    <a:pt x="6155" y="1181"/>
                    <a:pt x="6215" y="1208"/>
                  </a:cubicBezTo>
                  <a:cubicBezTo>
                    <a:pt x="6418" y="1292"/>
                    <a:pt x="6561" y="1542"/>
                    <a:pt x="6704" y="1804"/>
                  </a:cubicBezTo>
                  <a:cubicBezTo>
                    <a:pt x="6918" y="2173"/>
                    <a:pt x="7156" y="2601"/>
                    <a:pt x="7644" y="2768"/>
                  </a:cubicBezTo>
                  <a:cubicBezTo>
                    <a:pt x="7751" y="2804"/>
                    <a:pt x="7847" y="2827"/>
                    <a:pt x="7954" y="2827"/>
                  </a:cubicBezTo>
                  <a:cubicBezTo>
                    <a:pt x="7978" y="2839"/>
                    <a:pt x="8013" y="2839"/>
                    <a:pt x="8049" y="2839"/>
                  </a:cubicBezTo>
                  <a:cubicBezTo>
                    <a:pt x="8394" y="2839"/>
                    <a:pt x="8751" y="2696"/>
                    <a:pt x="9097" y="2446"/>
                  </a:cubicBezTo>
                  <a:cubicBezTo>
                    <a:pt x="9228" y="2351"/>
                    <a:pt x="9347" y="2244"/>
                    <a:pt x="9454" y="2149"/>
                  </a:cubicBezTo>
                  <a:cubicBezTo>
                    <a:pt x="9490" y="2006"/>
                    <a:pt x="9513" y="1863"/>
                    <a:pt x="9537" y="1708"/>
                  </a:cubicBezTo>
                  <a:cubicBezTo>
                    <a:pt x="9573" y="1482"/>
                    <a:pt x="9621" y="1244"/>
                    <a:pt x="9656" y="1006"/>
                  </a:cubicBezTo>
                  <a:lnTo>
                    <a:pt x="9656" y="1006"/>
                  </a:lnTo>
                  <a:cubicBezTo>
                    <a:pt x="9632" y="1018"/>
                    <a:pt x="9597" y="1030"/>
                    <a:pt x="9573" y="1053"/>
                  </a:cubicBezTo>
                  <a:cubicBezTo>
                    <a:pt x="9323" y="1184"/>
                    <a:pt x="9132" y="1363"/>
                    <a:pt x="8930" y="1530"/>
                  </a:cubicBezTo>
                  <a:cubicBezTo>
                    <a:pt x="8823" y="1625"/>
                    <a:pt x="8728" y="1720"/>
                    <a:pt x="8620" y="1792"/>
                  </a:cubicBezTo>
                  <a:cubicBezTo>
                    <a:pt x="8415" y="1941"/>
                    <a:pt x="8209" y="2025"/>
                    <a:pt x="8043" y="2025"/>
                  </a:cubicBezTo>
                  <a:cubicBezTo>
                    <a:pt x="7998" y="2025"/>
                    <a:pt x="7956" y="2019"/>
                    <a:pt x="7918" y="2006"/>
                  </a:cubicBezTo>
                  <a:cubicBezTo>
                    <a:pt x="7716" y="1934"/>
                    <a:pt x="7573" y="1684"/>
                    <a:pt x="7406" y="1399"/>
                  </a:cubicBezTo>
                  <a:cubicBezTo>
                    <a:pt x="7204" y="1053"/>
                    <a:pt x="6977" y="661"/>
                    <a:pt x="6537" y="458"/>
                  </a:cubicBezTo>
                  <a:cubicBezTo>
                    <a:pt x="6366" y="383"/>
                    <a:pt x="6195" y="352"/>
                    <a:pt x="6028" y="352"/>
                  </a:cubicBezTo>
                  <a:cubicBezTo>
                    <a:pt x="5424" y="352"/>
                    <a:pt x="4871" y="758"/>
                    <a:pt x="4572" y="982"/>
                  </a:cubicBezTo>
                  <a:cubicBezTo>
                    <a:pt x="4180" y="1267"/>
                    <a:pt x="3868" y="1412"/>
                    <a:pt x="3636" y="1412"/>
                  </a:cubicBezTo>
                  <a:cubicBezTo>
                    <a:pt x="3558" y="1412"/>
                    <a:pt x="3489" y="1396"/>
                    <a:pt x="3429" y="1363"/>
                  </a:cubicBezTo>
                  <a:cubicBezTo>
                    <a:pt x="3286" y="1280"/>
                    <a:pt x="3191" y="1125"/>
                    <a:pt x="3072" y="934"/>
                  </a:cubicBezTo>
                  <a:cubicBezTo>
                    <a:pt x="2953" y="768"/>
                    <a:pt x="2834" y="577"/>
                    <a:pt x="2655" y="410"/>
                  </a:cubicBezTo>
                  <a:cubicBezTo>
                    <a:pt x="2364" y="141"/>
                    <a:pt x="1961" y="1"/>
                    <a:pt x="153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1" name="Google Shape;3351;p49"/>
            <p:cNvSpPr/>
            <p:nvPr/>
          </p:nvSpPr>
          <p:spPr>
            <a:xfrm>
              <a:off x="8497589" y="376344"/>
              <a:ext cx="360584" cy="220189"/>
            </a:xfrm>
            <a:custGeom>
              <a:avLst/>
              <a:gdLst/>
              <a:ahLst/>
              <a:cxnLst/>
              <a:rect l="l" t="t" r="r" b="b"/>
              <a:pathLst>
                <a:path w="4284" h="2616" extrusionOk="0">
                  <a:moveTo>
                    <a:pt x="2361" y="866"/>
                  </a:moveTo>
                  <a:cubicBezTo>
                    <a:pt x="2469" y="866"/>
                    <a:pt x="2583" y="884"/>
                    <a:pt x="2692" y="907"/>
                  </a:cubicBezTo>
                  <a:cubicBezTo>
                    <a:pt x="3061" y="990"/>
                    <a:pt x="4001" y="1324"/>
                    <a:pt x="4061" y="1741"/>
                  </a:cubicBezTo>
                  <a:cubicBezTo>
                    <a:pt x="4102" y="1998"/>
                    <a:pt x="3939" y="2075"/>
                    <a:pt x="3711" y="2075"/>
                  </a:cubicBezTo>
                  <a:cubicBezTo>
                    <a:pt x="3412" y="2075"/>
                    <a:pt x="3002" y="1941"/>
                    <a:pt x="2799" y="1907"/>
                  </a:cubicBezTo>
                  <a:cubicBezTo>
                    <a:pt x="2561" y="1871"/>
                    <a:pt x="2322" y="1836"/>
                    <a:pt x="2120" y="1717"/>
                  </a:cubicBezTo>
                  <a:cubicBezTo>
                    <a:pt x="1918" y="1598"/>
                    <a:pt x="1775" y="1360"/>
                    <a:pt x="1834" y="1157"/>
                  </a:cubicBezTo>
                  <a:cubicBezTo>
                    <a:pt x="1882" y="1014"/>
                    <a:pt x="2037" y="919"/>
                    <a:pt x="2192" y="883"/>
                  </a:cubicBezTo>
                  <a:cubicBezTo>
                    <a:pt x="2245" y="871"/>
                    <a:pt x="2302" y="866"/>
                    <a:pt x="2361" y="866"/>
                  </a:cubicBezTo>
                  <a:close/>
                  <a:moveTo>
                    <a:pt x="1213" y="1"/>
                  </a:moveTo>
                  <a:cubicBezTo>
                    <a:pt x="1065" y="1"/>
                    <a:pt x="919" y="22"/>
                    <a:pt x="775" y="74"/>
                  </a:cubicBezTo>
                  <a:cubicBezTo>
                    <a:pt x="477" y="181"/>
                    <a:pt x="203" y="431"/>
                    <a:pt x="120" y="776"/>
                  </a:cubicBezTo>
                  <a:cubicBezTo>
                    <a:pt x="1" y="1252"/>
                    <a:pt x="275" y="1764"/>
                    <a:pt x="644" y="2014"/>
                  </a:cubicBezTo>
                  <a:cubicBezTo>
                    <a:pt x="1013" y="2264"/>
                    <a:pt x="1441" y="2324"/>
                    <a:pt x="1870" y="2372"/>
                  </a:cubicBezTo>
                  <a:cubicBezTo>
                    <a:pt x="2218" y="2409"/>
                    <a:pt x="2882" y="2615"/>
                    <a:pt x="3416" y="2615"/>
                  </a:cubicBezTo>
                  <a:cubicBezTo>
                    <a:pt x="3904" y="2615"/>
                    <a:pt x="4284" y="2443"/>
                    <a:pt x="4216" y="1812"/>
                  </a:cubicBezTo>
                  <a:cubicBezTo>
                    <a:pt x="4108" y="836"/>
                    <a:pt x="2382" y="205"/>
                    <a:pt x="1691" y="62"/>
                  </a:cubicBezTo>
                  <a:cubicBezTo>
                    <a:pt x="1532" y="25"/>
                    <a:pt x="1372" y="1"/>
                    <a:pt x="12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2" name="Google Shape;3352;p49"/>
            <p:cNvSpPr/>
            <p:nvPr/>
          </p:nvSpPr>
          <p:spPr>
            <a:xfrm>
              <a:off x="8829307" y="274750"/>
              <a:ext cx="377923" cy="330956"/>
            </a:xfrm>
            <a:custGeom>
              <a:avLst/>
              <a:gdLst/>
              <a:ahLst/>
              <a:cxnLst/>
              <a:rect l="l" t="t" r="r" b="b"/>
              <a:pathLst>
                <a:path w="4490" h="3932" extrusionOk="0">
                  <a:moveTo>
                    <a:pt x="2489" y="1246"/>
                  </a:moveTo>
                  <a:cubicBezTo>
                    <a:pt x="2668" y="1246"/>
                    <a:pt x="2838" y="1293"/>
                    <a:pt x="2977" y="1412"/>
                  </a:cubicBezTo>
                  <a:cubicBezTo>
                    <a:pt x="3180" y="1578"/>
                    <a:pt x="3251" y="1876"/>
                    <a:pt x="3192" y="2138"/>
                  </a:cubicBezTo>
                  <a:cubicBezTo>
                    <a:pt x="3144" y="2400"/>
                    <a:pt x="2989" y="2555"/>
                    <a:pt x="2799" y="2745"/>
                  </a:cubicBezTo>
                  <a:cubicBezTo>
                    <a:pt x="2462" y="3061"/>
                    <a:pt x="1822" y="3238"/>
                    <a:pt x="1320" y="3238"/>
                  </a:cubicBezTo>
                  <a:cubicBezTo>
                    <a:pt x="988" y="3238"/>
                    <a:pt x="717" y="3161"/>
                    <a:pt x="632" y="2995"/>
                  </a:cubicBezTo>
                  <a:cubicBezTo>
                    <a:pt x="465" y="2697"/>
                    <a:pt x="775" y="2459"/>
                    <a:pt x="1001" y="2150"/>
                  </a:cubicBezTo>
                  <a:cubicBezTo>
                    <a:pt x="1215" y="1864"/>
                    <a:pt x="1465" y="1590"/>
                    <a:pt x="1787" y="1435"/>
                  </a:cubicBezTo>
                  <a:cubicBezTo>
                    <a:pt x="2003" y="1327"/>
                    <a:pt x="2254" y="1246"/>
                    <a:pt x="2489" y="1246"/>
                  </a:cubicBezTo>
                  <a:close/>
                  <a:moveTo>
                    <a:pt x="3349" y="0"/>
                  </a:moveTo>
                  <a:cubicBezTo>
                    <a:pt x="2960" y="0"/>
                    <a:pt x="2533" y="165"/>
                    <a:pt x="2168" y="376"/>
                  </a:cubicBezTo>
                  <a:cubicBezTo>
                    <a:pt x="1632" y="685"/>
                    <a:pt x="1120" y="1090"/>
                    <a:pt x="775" y="1638"/>
                  </a:cubicBezTo>
                  <a:cubicBezTo>
                    <a:pt x="406" y="2197"/>
                    <a:pt x="1" y="2876"/>
                    <a:pt x="215" y="3436"/>
                  </a:cubicBezTo>
                  <a:cubicBezTo>
                    <a:pt x="350" y="3783"/>
                    <a:pt x="729" y="3931"/>
                    <a:pt x="1201" y="3931"/>
                  </a:cubicBezTo>
                  <a:cubicBezTo>
                    <a:pt x="2021" y="3931"/>
                    <a:pt x="3121" y="3484"/>
                    <a:pt x="3704" y="2864"/>
                  </a:cubicBezTo>
                  <a:cubicBezTo>
                    <a:pt x="4025" y="2531"/>
                    <a:pt x="4287" y="2102"/>
                    <a:pt x="4382" y="1614"/>
                  </a:cubicBezTo>
                  <a:cubicBezTo>
                    <a:pt x="4489" y="1126"/>
                    <a:pt x="4394" y="590"/>
                    <a:pt x="4073" y="281"/>
                  </a:cubicBezTo>
                  <a:cubicBezTo>
                    <a:pt x="3872" y="80"/>
                    <a:pt x="3620" y="0"/>
                    <a:pt x="33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3" name="Google Shape;3353;p49"/>
            <p:cNvSpPr/>
            <p:nvPr/>
          </p:nvSpPr>
          <p:spPr>
            <a:xfrm>
              <a:off x="8316200" y="997437"/>
              <a:ext cx="916106" cy="226165"/>
            </a:xfrm>
            <a:custGeom>
              <a:avLst/>
              <a:gdLst/>
              <a:ahLst/>
              <a:cxnLst/>
              <a:rect l="l" t="t" r="r" b="b"/>
              <a:pathLst>
                <a:path w="10884" h="2687" extrusionOk="0">
                  <a:moveTo>
                    <a:pt x="717" y="1"/>
                  </a:moveTo>
                  <a:cubicBezTo>
                    <a:pt x="533" y="1"/>
                    <a:pt x="367" y="13"/>
                    <a:pt x="227" y="41"/>
                  </a:cubicBezTo>
                  <a:cubicBezTo>
                    <a:pt x="1" y="88"/>
                    <a:pt x="108" y="1053"/>
                    <a:pt x="156" y="1720"/>
                  </a:cubicBezTo>
                  <a:cubicBezTo>
                    <a:pt x="1007" y="1869"/>
                    <a:pt x="9931" y="2687"/>
                    <a:pt x="10530" y="2687"/>
                  </a:cubicBezTo>
                  <a:cubicBezTo>
                    <a:pt x="10550" y="2687"/>
                    <a:pt x="10561" y="2686"/>
                    <a:pt x="10562" y="2684"/>
                  </a:cubicBezTo>
                  <a:cubicBezTo>
                    <a:pt x="10657" y="2112"/>
                    <a:pt x="10764" y="1541"/>
                    <a:pt x="10883" y="946"/>
                  </a:cubicBezTo>
                  <a:cubicBezTo>
                    <a:pt x="8549" y="672"/>
                    <a:pt x="6442" y="493"/>
                    <a:pt x="4120" y="386"/>
                  </a:cubicBezTo>
                  <a:cubicBezTo>
                    <a:pt x="3237" y="346"/>
                    <a:pt x="1710" y="1"/>
                    <a:pt x="7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4" name="Google Shape;3354;p49"/>
            <p:cNvSpPr/>
            <p:nvPr/>
          </p:nvSpPr>
          <p:spPr>
            <a:xfrm>
              <a:off x="8704061" y="555795"/>
              <a:ext cx="178104" cy="1062478"/>
            </a:xfrm>
            <a:custGeom>
              <a:avLst/>
              <a:gdLst/>
              <a:ahLst/>
              <a:cxnLst/>
              <a:rect l="l" t="t" r="r" b="b"/>
              <a:pathLst>
                <a:path w="2116" h="12623" extrusionOk="0">
                  <a:moveTo>
                    <a:pt x="1329" y="0"/>
                  </a:moveTo>
                  <a:cubicBezTo>
                    <a:pt x="1170" y="0"/>
                    <a:pt x="1039" y="22"/>
                    <a:pt x="1001" y="61"/>
                  </a:cubicBezTo>
                  <a:cubicBezTo>
                    <a:pt x="608" y="418"/>
                    <a:pt x="893" y="740"/>
                    <a:pt x="822" y="1311"/>
                  </a:cubicBezTo>
                  <a:cubicBezTo>
                    <a:pt x="655" y="2680"/>
                    <a:pt x="608" y="4145"/>
                    <a:pt x="512" y="5431"/>
                  </a:cubicBezTo>
                  <a:cubicBezTo>
                    <a:pt x="334" y="8002"/>
                    <a:pt x="167" y="10110"/>
                    <a:pt x="0" y="12432"/>
                  </a:cubicBezTo>
                  <a:cubicBezTo>
                    <a:pt x="393" y="12443"/>
                    <a:pt x="786" y="12539"/>
                    <a:pt x="1298" y="12622"/>
                  </a:cubicBezTo>
                  <a:cubicBezTo>
                    <a:pt x="1536" y="8836"/>
                    <a:pt x="1822" y="4847"/>
                    <a:pt x="2108" y="347"/>
                  </a:cubicBezTo>
                  <a:cubicBezTo>
                    <a:pt x="2116" y="97"/>
                    <a:pt x="1662" y="0"/>
                    <a:pt x="13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55" name="Google Shape;3355;p49"/>
          <p:cNvGrpSpPr/>
          <p:nvPr/>
        </p:nvGrpSpPr>
        <p:grpSpPr>
          <a:xfrm rot="440787" flipH="1">
            <a:off x="154739" y="3828178"/>
            <a:ext cx="961137" cy="1362545"/>
            <a:chOff x="8316200" y="274750"/>
            <a:chExt cx="961137" cy="1362545"/>
          </a:xfrm>
        </p:grpSpPr>
        <p:sp>
          <p:nvSpPr>
            <p:cNvPr id="3356" name="Google Shape;3356;p49"/>
            <p:cNvSpPr/>
            <p:nvPr/>
          </p:nvSpPr>
          <p:spPr>
            <a:xfrm>
              <a:off x="8331267" y="543674"/>
              <a:ext cx="946071" cy="1093621"/>
            </a:xfrm>
            <a:custGeom>
              <a:avLst/>
              <a:gdLst/>
              <a:ahLst/>
              <a:cxnLst/>
              <a:rect l="l" t="t" r="r" b="b"/>
              <a:pathLst>
                <a:path w="11240" h="12993" extrusionOk="0">
                  <a:moveTo>
                    <a:pt x="2264" y="0"/>
                  </a:moveTo>
                  <a:cubicBezTo>
                    <a:pt x="1685" y="0"/>
                    <a:pt x="1188" y="96"/>
                    <a:pt x="917" y="395"/>
                  </a:cubicBezTo>
                  <a:cubicBezTo>
                    <a:pt x="822" y="503"/>
                    <a:pt x="739" y="657"/>
                    <a:pt x="667" y="848"/>
                  </a:cubicBezTo>
                  <a:cubicBezTo>
                    <a:pt x="548" y="1146"/>
                    <a:pt x="465" y="1538"/>
                    <a:pt x="405" y="1979"/>
                  </a:cubicBezTo>
                  <a:cubicBezTo>
                    <a:pt x="405" y="1979"/>
                    <a:pt x="405" y="1991"/>
                    <a:pt x="405" y="1991"/>
                  </a:cubicBezTo>
                  <a:cubicBezTo>
                    <a:pt x="346" y="2408"/>
                    <a:pt x="298" y="2872"/>
                    <a:pt x="274" y="3324"/>
                  </a:cubicBezTo>
                  <a:cubicBezTo>
                    <a:pt x="274" y="3348"/>
                    <a:pt x="274" y="3384"/>
                    <a:pt x="262" y="3408"/>
                  </a:cubicBezTo>
                  <a:cubicBezTo>
                    <a:pt x="262" y="3515"/>
                    <a:pt x="250" y="3622"/>
                    <a:pt x="250" y="3717"/>
                  </a:cubicBezTo>
                  <a:cubicBezTo>
                    <a:pt x="238" y="3967"/>
                    <a:pt x="227" y="4205"/>
                    <a:pt x="215" y="4432"/>
                  </a:cubicBezTo>
                  <a:cubicBezTo>
                    <a:pt x="215" y="4527"/>
                    <a:pt x="215" y="4610"/>
                    <a:pt x="215" y="4694"/>
                  </a:cubicBezTo>
                  <a:cubicBezTo>
                    <a:pt x="203" y="4825"/>
                    <a:pt x="203" y="4944"/>
                    <a:pt x="203" y="5075"/>
                  </a:cubicBezTo>
                  <a:cubicBezTo>
                    <a:pt x="191" y="5372"/>
                    <a:pt x="179" y="5634"/>
                    <a:pt x="167" y="5860"/>
                  </a:cubicBezTo>
                  <a:cubicBezTo>
                    <a:pt x="167" y="5968"/>
                    <a:pt x="167" y="6075"/>
                    <a:pt x="155" y="6158"/>
                  </a:cubicBezTo>
                  <a:cubicBezTo>
                    <a:pt x="143" y="6301"/>
                    <a:pt x="143" y="6444"/>
                    <a:pt x="131" y="6587"/>
                  </a:cubicBezTo>
                  <a:cubicBezTo>
                    <a:pt x="119" y="6730"/>
                    <a:pt x="107" y="6872"/>
                    <a:pt x="107" y="7015"/>
                  </a:cubicBezTo>
                  <a:cubicBezTo>
                    <a:pt x="96" y="7265"/>
                    <a:pt x="84" y="7515"/>
                    <a:pt x="72" y="7765"/>
                  </a:cubicBezTo>
                  <a:cubicBezTo>
                    <a:pt x="60" y="7932"/>
                    <a:pt x="60" y="8087"/>
                    <a:pt x="48" y="8242"/>
                  </a:cubicBezTo>
                  <a:cubicBezTo>
                    <a:pt x="48" y="8265"/>
                    <a:pt x="48" y="8289"/>
                    <a:pt x="48" y="8313"/>
                  </a:cubicBezTo>
                  <a:cubicBezTo>
                    <a:pt x="36" y="8599"/>
                    <a:pt x="24" y="8896"/>
                    <a:pt x="24" y="9182"/>
                  </a:cubicBezTo>
                  <a:cubicBezTo>
                    <a:pt x="24" y="9242"/>
                    <a:pt x="24" y="9313"/>
                    <a:pt x="12" y="9373"/>
                  </a:cubicBezTo>
                  <a:cubicBezTo>
                    <a:pt x="12" y="9408"/>
                    <a:pt x="12" y="9444"/>
                    <a:pt x="12" y="9468"/>
                  </a:cubicBezTo>
                  <a:cubicBezTo>
                    <a:pt x="12" y="9837"/>
                    <a:pt x="0" y="10194"/>
                    <a:pt x="0" y="10540"/>
                  </a:cubicBezTo>
                  <a:lnTo>
                    <a:pt x="0" y="10623"/>
                  </a:lnTo>
                  <a:cubicBezTo>
                    <a:pt x="0" y="11004"/>
                    <a:pt x="12" y="11385"/>
                    <a:pt x="12" y="11754"/>
                  </a:cubicBezTo>
                  <a:cubicBezTo>
                    <a:pt x="12" y="11790"/>
                    <a:pt x="12" y="11825"/>
                    <a:pt x="24" y="11861"/>
                  </a:cubicBezTo>
                  <a:cubicBezTo>
                    <a:pt x="24" y="11921"/>
                    <a:pt x="24" y="11968"/>
                    <a:pt x="24" y="12028"/>
                  </a:cubicBezTo>
                  <a:cubicBezTo>
                    <a:pt x="369" y="12052"/>
                    <a:pt x="715" y="12099"/>
                    <a:pt x="1060" y="12135"/>
                  </a:cubicBezTo>
                  <a:cubicBezTo>
                    <a:pt x="1560" y="12183"/>
                    <a:pt x="2072" y="12242"/>
                    <a:pt x="2572" y="12290"/>
                  </a:cubicBezTo>
                  <a:cubicBezTo>
                    <a:pt x="2870" y="12325"/>
                    <a:pt x="3167" y="12349"/>
                    <a:pt x="3465" y="12385"/>
                  </a:cubicBezTo>
                  <a:cubicBezTo>
                    <a:pt x="3703" y="12409"/>
                    <a:pt x="3941" y="12433"/>
                    <a:pt x="4179" y="12456"/>
                  </a:cubicBezTo>
                  <a:cubicBezTo>
                    <a:pt x="4691" y="12516"/>
                    <a:pt x="5215" y="12564"/>
                    <a:pt x="5739" y="12623"/>
                  </a:cubicBezTo>
                  <a:cubicBezTo>
                    <a:pt x="6084" y="12659"/>
                    <a:pt x="6442" y="12695"/>
                    <a:pt x="6799" y="12730"/>
                  </a:cubicBezTo>
                  <a:cubicBezTo>
                    <a:pt x="7180" y="12778"/>
                    <a:pt x="7561" y="12814"/>
                    <a:pt x="7942" y="12849"/>
                  </a:cubicBezTo>
                  <a:cubicBezTo>
                    <a:pt x="8323" y="12897"/>
                    <a:pt x="8704" y="12933"/>
                    <a:pt x="9073" y="12968"/>
                  </a:cubicBezTo>
                  <a:cubicBezTo>
                    <a:pt x="9156" y="12980"/>
                    <a:pt x="9240" y="12992"/>
                    <a:pt x="9311" y="12992"/>
                  </a:cubicBezTo>
                  <a:cubicBezTo>
                    <a:pt x="9323" y="12957"/>
                    <a:pt x="9323" y="12933"/>
                    <a:pt x="9335" y="12885"/>
                  </a:cubicBezTo>
                  <a:cubicBezTo>
                    <a:pt x="9371" y="12647"/>
                    <a:pt x="9418" y="12409"/>
                    <a:pt x="9454" y="12159"/>
                  </a:cubicBezTo>
                  <a:cubicBezTo>
                    <a:pt x="9490" y="12016"/>
                    <a:pt x="9513" y="11873"/>
                    <a:pt x="9537" y="11718"/>
                  </a:cubicBezTo>
                  <a:cubicBezTo>
                    <a:pt x="9573" y="11492"/>
                    <a:pt x="9621" y="11254"/>
                    <a:pt x="9656" y="11016"/>
                  </a:cubicBezTo>
                  <a:cubicBezTo>
                    <a:pt x="9692" y="10837"/>
                    <a:pt x="9716" y="10647"/>
                    <a:pt x="9752" y="10468"/>
                  </a:cubicBezTo>
                  <a:cubicBezTo>
                    <a:pt x="9811" y="10147"/>
                    <a:pt x="9859" y="9837"/>
                    <a:pt x="9918" y="9516"/>
                  </a:cubicBezTo>
                  <a:cubicBezTo>
                    <a:pt x="9942" y="9408"/>
                    <a:pt x="9954" y="9289"/>
                    <a:pt x="9978" y="9182"/>
                  </a:cubicBezTo>
                  <a:cubicBezTo>
                    <a:pt x="10013" y="8992"/>
                    <a:pt x="10037" y="8789"/>
                    <a:pt x="10073" y="8599"/>
                  </a:cubicBezTo>
                  <a:cubicBezTo>
                    <a:pt x="10085" y="8575"/>
                    <a:pt x="10085" y="8551"/>
                    <a:pt x="10085" y="8527"/>
                  </a:cubicBezTo>
                  <a:cubicBezTo>
                    <a:pt x="10156" y="8099"/>
                    <a:pt x="10240" y="7682"/>
                    <a:pt x="10311" y="7242"/>
                  </a:cubicBezTo>
                  <a:cubicBezTo>
                    <a:pt x="10323" y="7170"/>
                    <a:pt x="10335" y="7099"/>
                    <a:pt x="10347" y="7015"/>
                  </a:cubicBezTo>
                  <a:cubicBezTo>
                    <a:pt x="10394" y="6753"/>
                    <a:pt x="10442" y="6491"/>
                    <a:pt x="10490" y="6218"/>
                  </a:cubicBezTo>
                  <a:cubicBezTo>
                    <a:pt x="10537" y="5896"/>
                    <a:pt x="10597" y="5563"/>
                    <a:pt x="10656" y="5241"/>
                  </a:cubicBezTo>
                  <a:cubicBezTo>
                    <a:pt x="10680" y="5098"/>
                    <a:pt x="10704" y="4967"/>
                    <a:pt x="10728" y="4836"/>
                  </a:cubicBezTo>
                  <a:cubicBezTo>
                    <a:pt x="10775" y="4515"/>
                    <a:pt x="10835" y="4194"/>
                    <a:pt x="10895" y="3872"/>
                  </a:cubicBezTo>
                  <a:cubicBezTo>
                    <a:pt x="10895" y="3860"/>
                    <a:pt x="10895" y="3848"/>
                    <a:pt x="10895" y="3836"/>
                  </a:cubicBezTo>
                  <a:cubicBezTo>
                    <a:pt x="10930" y="3646"/>
                    <a:pt x="10966" y="3455"/>
                    <a:pt x="11002" y="3265"/>
                  </a:cubicBezTo>
                  <a:cubicBezTo>
                    <a:pt x="11014" y="3205"/>
                    <a:pt x="11014" y="3146"/>
                    <a:pt x="11026" y="3086"/>
                  </a:cubicBezTo>
                  <a:cubicBezTo>
                    <a:pt x="11073" y="2812"/>
                    <a:pt x="11121" y="2539"/>
                    <a:pt x="11168" y="2265"/>
                  </a:cubicBezTo>
                  <a:cubicBezTo>
                    <a:pt x="11192" y="2169"/>
                    <a:pt x="11204" y="2062"/>
                    <a:pt x="11216" y="1955"/>
                  </a:cubicBezTo>
                  <a:cubicBezTo>
                    <a:pt x="11216" y="1919"/>
                    <a:pt x="11228" y="1896"/>
                    <a:pt x="11228" y="1872"/>
                  </a:cubicBezTo>
                  <a:cubicBezTo>
                    <a:pt x="11228" y="1872"/>
                    <a:pt x="11228" y="1872"/>
                    <a:pt x="11228" y="1860"/>
                  </a:cubicBezTo>
                  <a:cubicBezTo>
                    <a:pt x="11240" y="1669"/>
                    <a:pt x="11240" y="1467"/>
                    <a:pt x="11180" y="1312"/>
                  </a:cubicBezTo>
                  <a:cubicBezTo>
                    <a:pt x="11061" y="979"/>
                    <a:pt x="10775" y="896"/>
                    <a:pt x="10490" y="860"/>
                  </a:cubicBezTo>
                  <a:cubicBezTo>
                    <a:pt x="10442" y="848"/>
                    <a:pt x="10406" y="848"/>
                    <a:pt x="10359" y="836"/>
                  </a:cubicBezTo>
                  <a:cubicBezTo>
                    <a:pt x="9692" y="776"/>
                    <a:pt x="9025" y="705"/>
                    <a:pt x="8347" y="657"/>
                  </a:cubicBezTo>
                  <a:cubicBezTo>
                    <a:pt x="7656" y="598"/>
                    <a:pt x="6977" y="538"/>
                    <a:pt x="6287" y="491"/>
                  </a:cubicBezTo>
                  <a:lnTo>
                    <a:pt x="6192" y="491"/>
                  </a:lnTo>
                  <a:cubicBezTo>
                    <a:pt x="5953" y="467"/>
                    <a:pt x="5715" y="455"/>
                    <a:pt x="5477" y="431"/>
                  </a:cubicBezTo>
                  <a:cubicBezTo>
                    <a:pt x="5215" y="419"/>
                    <a:pt x="4834" y="348"/>
                    <a:pt x="4394" y="264"/>
                  </a:cubicBezTo>
                  <a:cubicBezTo>
                    <a:pt x="3870" y="169"/>
                    <a:pt x="3251" y="50"/>
                    <a:pt x="2679" y="14"/>
                  </a:cubicBezTo>
                  <a:cubicBezTo>
                    <a:pt x="2538" y="5"/>
                    <a:pt x="2399" y="0"/>
                    <a:pt x="226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7" name="Google Shape;3357;p49"/>
            <p:cNvSpPr/>
            <p:nvPr/>
          </p:nvSpPr>
          <p:spPr>
            <a:xfrm>
              <a:off x="8365356" y="598553"/>
              <a:ext cx="910972" cy="238033"/>
            </a:xfrm>
            <a:custGeom>
              <a:avLst/>
              <a:gdLst/>
              <a:ahLst/>
              <a:cxnLst/>
              <a:rect l="l" t="t" r="r" b="b"/>
              <a:pathLst>
                <a:path w="10823" h="2828" extrusionOk="0">
                  <a:moveTo>
                    <a:pt x="1129" y="0"/>
                  </a:moveTo>
                  <a:cubicBezTo>
                    <a:pt x="858" y="0"/>
                    <a:pt x="578" y="57"/>
                    <a:pt x="310" y="172"/>
                  </a:cubicBezTo>
                  <a:cubicBezTo>
                    <a:pt x="298" y="172"/>
                    <a:pt x="274" y="184"/>
                    <a:pt x="262" y="196"/>
                  </a:cubicBezTo>
                  <a:cubicBezTo>
                    <a:pt x="155" y="494"/>
                    <a:pt x="72" y="886"/>
                    <a:pt x="0" y="1327"/>
                  </a:cubicBezTo>
                  <a:cubicBezTo>
                    <a:pt x="0" y="1327"/>
                    <a:pt x="0" y="1339"/>
                    <a:pt x="0" y="1339"/>
                  </a:cubicBezTo>
                  <a:cubicBezTo>
                    <a:pt x="203" y="1160"/>
                    <a:pt x="405" y="1006"/>
                    <a:pt x="631" y="910"/>
                  </a:cubicBezTo>
                  <a:cubicBezTo>
                    <a:pt x="779" y="850"/>
                    <a:pt x="961" y="810"/>
                    <a:pt x="1140" y="810"/>
                  </a:cubicBezTo>
                  <a:cubicBezTo>
                    <a:pt x="1349" y="810"/>
                    <a:pt x="1555" y="864"/>
                    <a:pt x="1703" y="1006"/>
                  </a:cubicBezTo>
                  <a:cubicBezTo>
                    <a:pt x="1798" y="1101"/>
                    <a:pt x="1893" y="1232"/>
                    <a:pt x="1977" y="1375"/>
                  </a:cubicBezTo>
                  <a:cubicBezTo>
                    <a:pt x="2143" y="1613"/>
                    <a:pt x="2322" y="1887"/>
                    <a:pt x="2631" y="2065"/>
                  </a:cubicBezTo>
                  <a:cubicBezTo>
                    <a:pt x="2829" y="2176"/>
                    <a:pt x="3032" y="2219"/>
                    <a:pt x="3231" y="2219"/>
                  </a:cubicBezTo>
                  <a:cubicBezTo>
                    <a:pt x="3846" y="2219"/>
                    <a:pt x="4419" y="1799"/>
                    <a:pt x="4644" y="1637"/>
                  </a:cubicBezTo>
                  <a:cubicBezTo>
                    <a:pt x="4965" y="1393"/>
                    <a:pt x="5325" y="1158"/>
                    <a:pt x="5622" y="1158"/>
                  </a:cubicBezTo>
                  <a:cubicBezTo>
                    <a:pt x="5688" y="1158"/>
                    <a:pt x="5752" y="1170"/>
                    <a:pt x="5810" y="1196"/>
                  </a:cubicBezTo>
                  <a:cubicBezTo>
                    <a:pt x="6013" y="1291"/>
                    <a:pt x="6156" y="1541"/>
                    <a:pt x="6299" y="1803"/>
                  </a:cubicBezTo>
                  <a:cubicBezTo>
                    <a:pt x="6525" y="2172"/>
                    <a:pt x="6763" y="2589"/>
                    <a:pt x="7251" y="2768"/>
                  </a:cubicBezTo>
                  <a:cubicBezTo>
                    <a:pt x="7370" y="2815"/>
                    <a:pt x="7513" y="2827"/>
                    <a:pt x="7644" y="2827"/>
                  </a:cubicBezTo>
                  <a:cubicBezTo>
                    <a:pt x="7989" y="2827"/>
                    <a:pt x="8346" y="2696"/>
                    <a:pt x="8692" y="2434"/>
                  </a:cubicBezTo>
                  <a:cubicBezTo>
                    <a:pt x="8823" y="2339"/>
                    <a:pt x="8954" y="2232"/>
                    <a:pt x="9061" y="2137"/>
                  </a:cubicBezTo>
                  <a:cubicBezTo>
                    <a:pt x="9227" y="1982"/>
                    <a:pt x="9394" y="1851"/>
                    <a:pt x="9561" y="1756"/>
                  </a:cubicBezTo>
                  <a:cubicBezTo>
                    <a:pt x="9673" y="1693"/>
                    <a:pt x="9818" y="1650"/>
                    <a:pt x="9948" y="1650"/>
                  </a:cubicBezTo>
                  <a:cubicBezTo>
                    <a:pt x="10038" y="1650"/>
                    <a:pt x="10121" y="1671"/>
                    <a:pt x="10180" y="1720"/>
                  </a:cubicBezTo>
                  <a:cubicBezTo>
                    <a:pt x="10251" y="1779"/>
                    <a:pt x="10311" y="1898"/>
                    <a:pt x="10370" y="2029"/>
                  </a:cubicBezTo>
                  <a:cubicBezTo>
                    <a:pt x="10442" y="2160"/>
                    <a:pt x="10513" y="2303"/>
                    <a:pt x="10621" y="2434"/>
                  </a:cubicBezTo>
                  <a:cubicBezTo>
                    <a:pt x="10668" y="2160"/>
                    <a:pt x="10716" y="1887"/>
                    <a:pt x="10763" y="1613"/>
                  </a:cubicBezTo>
                  <a:cubicBezTo>
                    <a:pt x="10787" y="1517"/>
                    <a:pt x="10799" y="1410"/>
                    <a:pt x="10811" y="1303"/>
                  </a:cubicBezTo>
                  <a:cubicBezTo>
                    <a:pt x="10811" y="1267"/>
                    <a:pt x="10823" y="1244"/>
                    <a:pt x="10823" y="1220"/>
                  </a:cubicBezTo>
                  <a:cubicBezTo>
                    <a:pt x="10787" y="1184"/>
                    <a:pt x="10751" y="1148"/>
                    <a:pt x="10716" y="1113"/>
                  </a:cubicBezTo>
                  <a:cubicBezTo>
                    <a:pt x="10495" y="916"/>
                    <a:pt x="10222" y="836"/>
                    <a:pt x="9946" y="836"/>
                  </a:cubicBezTo>
                  <a:cubicBezTo>
                    <a:pt x="9671" y="836"/>
                    <a:pt x="9394" y="916"/>
                    <a:pt x="9168" y="1041"/>
                  </a:cubicBezTo>
                  <a:cubicBezTo>
                    <a:pt x="8918" y="1184"/>
                    <a:pt x="8727" y="1351"/>
                    <a:pt x="8525" y="1529"/>
                  </a:cubicBezTo>
                  <a:cubicBezTo>
                    <a:pt x="8418" y="1625"/>
                    <a:pt x="8323" y="1708"/>
                    <a:pt x="8215" y="1791"/>
                  </a:cubicBezTo>
                  <a:cubicBezTo>
                    <a:pt x="8010" y="1941"/>
                    <a:pt x="7804" y="2025"/>
                    <a:pt x="7638" y="2025"/>
                  </a:cubicBezTo>
                  <a:cubicBezTo>
                    <a:pt x="7593" y="2025"/>
                    <a:pt x="7551" y="2018"/>
                    <a:pt x="7513" y="2006"/>
                  </a:cubicBezTo>
                  <a:cubicBezTo>
                    <a:pt x="7311" y="1934"/>
                    <a:pt x="7168" y="1684"/>
                    <a:pt x="7001" y="1398"/>
                  </a:cubicBezTo>
                  <a:cubicBezTo>
                    <a:pt x="6799" y="1053"/>
                    <a:pt x="6572" y="648"/>
                    <a:pt x="6132" y="458"/>
                  </a:cubicBezTo>
                  <a:cubicBezTo>
                    <a:pt x="6013" y="398"/>
                    <a:pt x="5882" y="363"/>
                    <a:pt x="5751" y="351"/>
                  </a:cubicBezTo>
                  <a:cubicBezTo>
                    <a:pt x="5711" y="347"/>
                    <a:pt x="5671" y="345"/>
                    <a:pt x="5632" y="345"/>
                  </a:cubicBezTo>
                  <a:cubicBezTo>
                    <a:pt x="5023" y="345"/>
                    <a:pt x="4469" y="758"/>
                    <a:pt x="4167" y="982"/>
                  </a:cubicBezTo>
                  <a:cubicBezTo>
                    <a:pt x="3780" y="1264"/>
                    <a:pt x="3470" y="1402"/>
                    <a:pt x="3239" y="1402"/>
                  </a:cubicBezTo>
                  <a:cubicBezTo>
                    <a:pt x="3158" y="1402"/>
                    <a:pt x="3086" y="1385"/>
                    <a:pt x="3024" y="1351"/>
                  </a:cubicBezTo>
                  <a:cubicBezTo>
                    <a:pt x="2881" y="1279"/>
                    <a:pt x="2786" y="1125"/>
                    <a:pt x="2667" y="934"/>
                  </a:cubicBezTo>
                  <a:cubicBezTo>
                    <a:pt x="2548" y="767"/>
                    <a:pt x="2429" y="565"/>
                    <a:pt x="2250" y="410"/>
                  </a:cubicBezTo>
                  <a:cubicBezTo>
                    <a:pt x="1959" y="141"/>
                    <a:pt x="1556" y="0"/>
                    <a:pt x="112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8" name="Google Shape;3358;p49"/>
            <p:cNvSpPr/>
            <p:nvPr/>
          </p:nvSpPr>
          <p:spPr>
            <a:xfrm>
              <a:off x="8349279" y="788947"/>
              <a:ext cx="899020" cy="238033"/>
            </a:xfrm>
            <a:custGeom>
              <a:avLst/>
              <a:gdLst/>
              <a:ahLst/>
              <a:cxnLst/>
              <a:rect l="l" t="t" r="r" b="b"/>
              <a:pathLst>
                <a:path w="10681" h="2828" extrusionOk="0">
                  <a:moveTo>
                    <a:pt x="1320" y="0"/>
                  </a:moveTo>
                  <a:cubicBezTo>
                    <a:pt x="1049" y="0"/>
                    <a:pt x="769" y="57"/>
                    <a:pt x="501" y="172"/>
                  </a:cubicBezTo>
                  <a:cubicBezTo>
                    <a:pt x="346" y="232"/>
                    <a:pt x="203" y="315"/>
                    <a:pt x="60" y="410"/>
                  </a:cubicBezTo>
                  <a:cubicBezTo>
                    <a:pt x="60" y="434"/>
                    <a:pt x="60" y="470"/>
                    <a:pt x="60" y="494"/>
                  </a:cubicBezTo>
                  <a:cubicBezTo>
                    <a:pt x="48" y="601"/>
                    <a:pt x="48" y="708"/>
                    <a:pt x="36" y="803"/>
                  </a:cubicBezTo>
                  <a:cubicBezTo>
                    <a:pt x="24" y="1053"/>
                    <a:pt x="13" y="1291"/>
                    <a:pt x="1" y="1518"/>
                  </a:cubicBezTo>
                  <a:cubicBezTo>
                    <a:pt x="274" y="1244"/>
                    <a:pt x="525" y="1029"/>
                    <a:pt x="822" y="910"/>
                  </a:cubicBezTo>
                  <a:cubicBezTo>
                    <a:pt x="968" y="845"/>
                    <a:pt x="1147" y="805"/>
                    <a:pt x="1324" y="805"/>
                  </a:cubicBezTo>
                  <a:cubicBezTo>
                    <a:pt x="1535" y="805"/>
                    <a:pt x="1744" y="863"/>
                    <a:pt x="1894" y="1006"/>
                  </a:cubicBezTo>
                  <a:cubicBezTo>
                    <a:pt x="1989" y="1089"/>
                    <a:pt x="2084" y="1232"/>
                    <a:pt x="2168" y="1363"/>
                  </a:cubicBezTo>
                  <a:cubicBezTo>
                    <a:pt x="2334" y="1613"/>
                    <a:pt x="2513" y="1887"/>
                    <a:pt x="2822" y="2065"/>
                  </a:cubicBezTo>
                  <a:cubicBezTo>
                    <a:pt x="3018" y="2172"/>
                    <a:pt x="3219" y="2214"/>
                    <a:pt x="3416" y="2214"/>
                  </a:cubicBezTo>
                  <a:cubicBezTo>
                    <a:pt x="4034" y="2214"/>
                    <a:pt x="4609" y="1796"/>
                    <a:pt x="4835" y="1625"/>
                  </a:cubicBezTo>
                  <a:cubicBezTo>
                    <a:pt x="5155" y="1391"/>
                    <a:pt x="5516" y="1158"/>
                    <a:pt x="5812" y="1158"/>
                  </a:cubicBezTo>
                  <a:cubicBezTo>
                    <a:pt x="5879" y="1158"/>
                    <a:pt x="5942" y="1170"/>
                    <a:pt x="6001" y="1196"/>
                  </a:cubicBezTo>
                  <a:cubicBezTo>
                    <a:pt x="6204" y="1280"/>
                    <a:pt x="6347" y="1530"/>
                    <a:pt x="6490" y="1803"/>
                  </a:cubicBezTo>
                  <a:cubicBezTo>
                    <a:pt x="6716" y="2172"/>
                    <a:pt x="6954" y="2589"/>
                    <a:pt x="7442" y="2756"/>
                  </a:cubicBezTo>
                  <a:cubicBezTo>
                    <a:pt x="7561" y="2804"/>
                    <a:pt x="7704" y="2827"/>
                    <a:pt x="7835" y="2827"/>
                  </a:cubicBezTo>
                  <a:cubicBezTo>
                    <a:pt x="8180" y="2827"/>
                    <a:pt x="8537" y="2696"/>
                    <a:pt x="8883" y="2434"/>
                  </a:cubicBezTo>
                  <a:cubicBezTo>
                    <a:pt x="9014" y="2339"/>
                    <a:pt x="9145" y="2232"/>
                    <a:pt x="9252" y="2137"/>
                  </a:cubicBezTo>
                  <a:cubicBezTo>
                    <a:pt x="9418" y="1982"/>
                    <a:pt x="9585" y="1839"/>
                    <a:pt x="9752" y="1744"/>
                  </a:cubicBezTo>
                  <a:cubicBezTo>
                    <a:pt x="9861" y="1683"/>
                    <a:pt x="10001" y="1641"/>
                    <a:pt x="10128" y="1641"/>
                  </a:cubicBezTo>
                  <a:cubicBezTo>
                    <a:pt x="10223" y="1641"/>
                    <a:pt x="10310" y="1664"/>
                    <a:pt x="10371" y="1720"/>
                  </a:cubicBezTo>
                  <a:cubicBezTo>
                    <a:pt x="10419" y="1756"/>
                    <a:pt x="10466" y="1839"/>
                    <a:pt x="10514" y="1922"/>
                  </a:cubicBezTo>
                  <a:cubicBezTo>
                    <a:pt x="10561" y="1601"/>
                    <a:pt x="10621" y="1280"/>
                    <a:pt x="10681" y="958"/>
                  </a:cubicBezTo>
                  <a:cubicBezTo>
                    <a:pt x="10515" y="873"/>
                    <a:pt x="10332" y="837"/>
                    <a:pt x="10148" y="837"/>
                  </a:cubicBezTo>
                  <a:cubicBezTo>
                    <a:pt x="9870" y="837"/>
                    <a:pt x="9588" y="920"/>
                    <a:pt x="9359" y="1041"/>
                  </a:cubicBezTo>
                  <a:cubicBezTo>
                    <a:pt x="9121" y="1184"/>
                    <a:pt x="8918" y="1351"/>
                    <a:pt x="8728" y="1530"/>
                  </a:cubicBezTo>
                  <a:cubicBezTo>
                    <a:pt x="8621" y="1625"/>
                    <a:pt x="8514" y="1708"/>
                    <a:pt x="8406" y="1791"/>
                  </a:cubicBezTo>
                  <a:cubicBezTo>
                    <a:pt x="8207" y="1936"/>
                    <a:pt x="8008" y="2019"/>
                    <a:pt x="7846" y="2019"/>
                  </a:cubicBezTo>
                  <a:cubicBezTo>
                    <a:pt x="7794" y="2019"/>
                    <a:pt x="7747" y="2011"/>
                    <a:pt x="7704" y="1994"/>
                  </a:cubicBezTo>
                  <a:cubicBezTo>
                    <a:pt x="7502" y="1922"/>
                    <a:pt x="7359" y="1684"/>
                    <a:pt x="7192" y="1399"/>
                  </a:cubicBezTo>
                  <a:cubicBezTo>
                    <a:pt x="7002" y="1053"/>
                    <a:pt x="6763" y="649"/>
                    <a:pt x="6335" y="458"/>
                  </a:cubicBezTo>
                  <a:cubicBezTo>
                    <a:pt x="6162" y="383"/>
                    <a:pt x="5989" y="352"/>
                    <a:pt x="5820" y="352"/>
                  </a:cubicBezTo>
                  <a:cubicBezTo>
                    <a:pt x="5210" y="352"/>
                    <a:pt x="4657" y="758"/>
                    <a:pt x="4358" y="982"/>
                  </a:cubicBezTo>
                  <a:cubicBezTo>
                    <a:pt x="3971" y="1264"/>
                    <a:pt x="3661" y="1402"/>
                    <a:pt x="3430" y="1402"/>
                  </a:cubicBezTo>
                  <a:cubicBezTo>
                    <a:pt x="3349" y="1402"/>
                    <a:pt x="3277" y="1385"/>
                    <a:pt x="3215" y="1351"/>
                  </a:cubicBezTo>
                  <a:cubicBezTo>
                    <a:pt x="3084" y="1280"/>
                    <a:pt x="2977" y="1113"/>
                    <a:pt x="2858" y="934"/>
                  </a:cubicBezTo>
                  <a:cubicBezTo>
                    <a:pt x="2739" y="756"/>
                    <a:pt x="2620" y="565"/>
                    <a:pt x="2441" y="410"/>
                  </a:cubicBezTo>
                  <a:cubicBezTo>
                    <a:pt x="2150" y="141"/>
                    <a:pt x="1747" y="0"/>
                    <a:pt x="132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9" name="Google Shape;3359;p49"/>
            <p:cNvSpPr/>
            <p:nvPr/>
          </p:nvSpPr>
          <p:spPr>
            <a:xfrm>
              <a:off x="8332277" y="1194564"/>
              <a:ext cx="846834" cy="238285"/>
            </a:xfrm>
            <a:custGeom>
              <a:avLst/>
              <a:gdLst/>
              <a:ahLst/>
              <a:cxnLst/>
              <a:rect l="l" t="t" r="r" b="b"/>
              <a:pathLst>
                <a:path w="10061" h="2831" extrusionOk="0">
                  <a:moveTo>
                    <a:pt x="1514" y="0"/>
                  </a:moveTo>
                  <a:cubicBezTo>
                    <a:pt x="1246" y="0"/>
                    <a:pt x="968" y="54"/>
                    <a:pt x="703" y="163"/>
                  </a:cubicBezTo>
                  <a:cubicBezTo>
                    <a:pt x="453" y="271"/>
                    <a:pt x="238" y="413"/>
                    <a:pt x="36" y="580"/>
                  </a:cubicBezTo>
                  <a:cubicBezTo>
                    <a:pt x="24" y="866"/>
                    <a:pt x="12" y="1163"/>
                    <a:pt x="12" y="1449"/>
                  </a:cubicBezTo>
                  <a:cubicBezTo>
                    <a:pt x="12" y="1509"/>
                    <a:pt x="12" y="1580"/>
                    <a:pt x="0" y="1640"/>
                  </a:cubicBezTo>
                  <a:cubicBezTo>
                    <a:pt x="0" y="1675"/>
                    <a:pt x="0" y="1711"/>
                    <a:pt x="0" y="1735"/>
                  </a:cubicBezTo>
                  <a:cubicBezTo>
                    <a:pt x="346" y="1354"/>
                    <a:pt x="655" y="1068"/>
                    <a:pt x="1024" y="913"/>
                  </a:cubicBezTo>
                  <a:cubicBezTo>
                    <a:pt x="1173" y="848"/>
                    <a:pt x="1351" y="807"/>
                    <a:pt x="1529" y="807"/>
                  </a:cubicBezTo>
                  <a:cubicBezTo>
                    <a:pt x="1736" y="807"/>
                    <a:pt x="1942" y="862"/>
                    <a:pt x="2096" y="997"/>
                  </a:cubicBezTo>
                  <a:cubicBezTo>
                    <a:pt x="2191" y="1092"/>
                    <a:pt x="2286" y="1223"/>
                    <a:pt x="2370" y="1366"/>
                  </a:cubicBezTo>
                  <a:cubicBezTo>
                    <a:pt x="2536" y="1616"/>
                    <a:pt x="2703" y="1890"/>
                    <a:pt x="3024" y="2056"/>
                  </a:cubicBezTo>
                  <a:cubicBezTo>
                    <a:pt x="3222" y="2167"/>
                    <a:pt x="3425" y="2211"/>
                    <a:pt x="3624" y="2211"/>
                  </a:cubicBezTo>
                  <a:cubicBezTo>
                    <a:pt x="4239" y="2211"/>
                    <a:pt x="4812" y="1790"/>
                    <a:pt x="5037" y="1628"/>
                  </a:cubicBezTo>
                  <a:cubicBezTo>
                    <a:pt x="5356" y="1386"/>
                    <a:pt x="5714" y="1160"/>
                    <a:pt x="6009" y="1160"/>
                  </a:cubicBezTo>
                  <a:cubicBezTo>
                    <a:pt x="6078" y="1160"/>
                    <a:pt x="6143" y="1172"/>
                    <a:pt x="6203" y="1199"/>
                  </a:cubicBezTo>
                  <a:cubicBezTo>
                    <a:pt x="6406" y="1283"/>
                    <a:pt x="6549" y="1533"/>
                    <a:pt x="6692" y="1795"/>
                  </a:cubicBezTo>
                  <a:cubicBezTo>
                    <a:pt x="6906" y="2176"/>
                    <a:pt x="7156" y="2592"/>
                    <a:pt x="7644" y="2759"/>
                  </a:cubicBezTo>
                  <a:cubicBezTo>
                    <a:pt x="7763" y="2807"/>
                    <a:pt x="7906" y="2830"/>
                    <a:pt x="8037" y="2830"/>
                  </a:cubicBezTo>
                  <a:cubicBezTo>
                    <a:pt x="8382" y="2830"/>
                    <a:pt x="8739" y="2699"/>
                    <a:pt x="9085" y="2437"/>
                  </a:cubicBezTo>
                  <a:cubicBezTo>
                    <a:pt x="9216" y="2342"/>
                    <a:pt x="9347" y="2235"/>
                    <a:pt x="9454" y="2128"/>
                  </a:cubicBezTo>
                  <a:cubicBezTo>
                    <a:pt x="9609" y="1997"/>
                    <a:pt x="9751" y="1878"/>
                    <a:pt x="9906" y="1783"/>
                  </a:cubicBezTo>
                  <a:cubicBezTo>
                    <a:pt x="9930" y="1675"/>
                    <a:pt x="9942" y="1556"/>
                    <a:pt x="9966" y="1449"/>
                  </a:cubicBezTo>
                  <a:cubicBezTo>
                    <a:pt x="10001" y="1259"/>
                    <a:pt x="10025" y="1056"/>
                    <a:pt x="10061" y="866"/>
                  </a:cubicBezTo>
                  <a:lnTo>
                    <a:pt x="10061" y="866"/>
                  </a:lnTo>
                  <a:cubicBezTo>
                    <a:pt x="9882" y="902"/>
                    <a:pt x="9704" y="961"/>
                    <a:pt x="9561" y="1044"/>
                  </a:cubicBezTo>
                  <a:cubicBezTo>
                    <a:pt x="9311" y="1175"/>
                    <a:pt x="9120" y="1354"/>
                    <a:pt x="8918" y="1521"/>
                  </a:cubicBezTo>
                  <a:cubicBezTo>
                    <a:pt x="8811" y="1616"/>
                    <a:pt x="8716" y="1711"/>
                    <a:pt x="8608" y="1783"/>
                  </a:cubicBezTo>
                  <a:cubicBezTo>
                    <a:pt x="8406" y="1939"/>
                    <a:pt x="8204" y="2017"/>
                    <a:pt x="8040" y="2017"/>
                  </a:cubicBezTo>
                  <a:cubicBezTo>
                    <a:pt x="7991" y="2017"/>
                    <a:pt x="7947" y="2010"/>
                    <a:pt x="7906" y="1997"/>
                  </a:cubicBezTo>
                  <a:cubicBezTo>
                    <a:pt x="7704" y="1925"/>
                    <a:pt x="7561" y="1675"/>
                    <a:pt x="7394" y="1402"/>
                  </a:cubicBezTo>
                  <a:cubicBezTo>
                    <a:pt x="7192" y="1044"/>
                    <a:pt x="6965" y="652"/>
                    <a:pt x="6525" y="461"/>
                  </a:cubicBezTo>
                  <a:cubicBezTo>
                    <a:pt x="6352" y="383"/>
                    <a:pt x="6179" y="350"/>
                    <a:pt x="6009" y="350"/>
                  </a:cubicBezTo>
                  <a:cubicBezTo>
                    <a:pt x="5408" y="350"/>
                    <a:pt x="4858" y="759"/>
                    <a:pt x="4560" y="973"/>
                  </a:cubicBezTo>
                  <a:cubicBezTo>
                    <a:pt x="4168" y="1258"/>
                    <a:pt x="3856" y="1403"/>
                    <a:pt x="3624" y="1403"/>
                  </a:cubicBezTo>
                  <a:cubicBezTo>
                    <a:pt x="3546" y="1403"/>
                    <a:pt x="3477" y="1387"/>
                    <a:pt x="3417" y="1354"/>
                  </a:cubicBezTo>
                  <a:cubicBezTo>
                    <a:pt x="3274" y="1283"/>
                    <a:pt x="3179" y="1116"/>
                    <a:pt x="3060" y="925"/>
                  </a:cubicBezTo>
                  <a:cubicBezTo>
                    <a:pt x="2941" y="759"/>
                    <a:pt x="2822" y="568"/>
                    <a:pt x="2643" y="401"/>
                  </a:cubicBezTo>
                  <a:cubicBezTo>
                    <a:pt x="2350" y="138"/>
                    <a:pt x="1944" y="0"/>
                    <a:pt x="151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0" name="Google Shape;3360;p49"/>
            <p:cNvSpPr/>
            <p:nvPr/>
          </p:nvSpPr>
          <p:spPr>
            <a:xfrm>
              <a:off x="8331267" y="1386220"/>
              <a:ext cx="812830" cy="239043"/>
            </a:xfrm>
            <a:custGeom>
              <a:avLst/>
              <a:gdLst/>
              <a:ahLst/>
              <a:cxnLst/>
              <a:rect l="l" t="t" r="r" b="b"/>
              <a:pathLst>
                <a:path w="9657" h="2840" extrusionOk="0">
                  <a:moveTo>
                    <a:pt x="1534" y="1"/>
                  </a:moveTo>
                  <a:cubicBezTo>
                    <a:pt x="1263" y="1"/>
                    <a:pt x="983" y="57"/>
                    <a:pt x="715" y="172"/>
                  </a:cubicBezTo>
                  <a:cubicBezTo>
                    <a:pt x="453" y="280"/>
                    <a:pt x="215" y="434"/>
                    <a:pt x="0" y="613"/>
                  </a:cubicBezTo>
                  <a:cubicBezTo>
                    <a:pt x="0" y="994"/>
                    <a:pt x="12" y="1375"/>
                    <a:pt x="12" y="1744"/>
                  </a:cubicBezTo>
                  <a:cubicBezTo>
                    <a:pt x="358" y="1363"/>
                    <a:pt x="667" y="1077"/>
                    <a:pt x="1036" y="911"/>
                  </a:cubicBezTo>
                  <a:cubicBezTo>
                    <a:pt x="1184" y="850"/>
                    <a:pt x="1363" y="810"/>
                    <a:pt x="1541" y="810"/>
                  </a:cubicBezTo>
                  <a:cubicBezTo>
                    <a:pt x="1748" y="810"/>
                    <a:pt x="1954" y="865"/>
                    <a:pt x="2108" y="1006"/>
                  </a:cubicBezTo>
                  <a:cubicBezTo>
                    <a:pt x="2203" y="1101"/>
                    <a:pt x="2298" y="1232"/>
                    <a:pt x="2382" y="1375"/>
                  </a:cubicBezTo>
                  <a:cubicBezTo>
                    <a:pt x="2548" y="1625"/>
                    <a:pt x="2715" y="1899"/>
                    <a:pt x="3036" y="2065"/>
                  </a:cubicBezTo>
                  <a:cubicBezTo>
                    <a:pt x="3179" y="2149"/>
                    <a:pt x="3334" y="2196"/>
                    <a:pt x="3489" y="2208"/>
                  </a:cubicBezTo>
                  <a:cubicBezTo>
                    <a:pt x="3542" y="2215"/>
                    <a:pt x="3594" y="2218"/>
                    <a:pt x="3647" y="2218"/>
                  </a:cubicBezTo>
                  <a:cubicBezTo>
                    <a:pt x="4255" y="2218"/>
                    <a:pt x="4818" y="1801"/>
                    <a:pt x="5049" y="1637"/>
                  </a:cubicBezTo>
                  <a:cubicBezTo>
                    <a:pt x="5368" y="1395"/>
                    <a:pt x="5726" y="1169"/>
                    <a:pt x="6021" y="1169"/>
                  </a:cubicBezTo>
                  <a:cubicBezTo>
                    <a:pt x="6090" y="1169"/>
                    <a:pt x="6155" y="1181"/>
                    <a:pt x="6215" y="1208"/>
                  </a:cubicBezTo>
                  <a:cubicBezTo>
                    <a:pt x="6418" y="1292"/>
                    <a:pt x="6561" y="1542"/>
                    <a:pt x="6704" y="1804"/>
                  </a:cubicBezTo>
                  <a:cubicBezTo>
                    <a:pt x="6918" y="2173"/>
                    <a:pt x="7156" y="2601"/>
                    <a:pt x="7644" y="2768"/>
                  </a:cubicBezTo>
                  <a:cubicBezTo>
                    <a:pt x="7751" y="2804"/>
                    <a:pt x="7847" y="2827"/>
                    <a:pt x="7954" y="2827"/>
                  </a:cubicBezTo>
                  <a:cubicBezTo>
                    <a:pt x="7978" y="2839"/>
                    <a:pt x="8013" y="2839"/>
                    <a:pt x="8049" y="2839"/>
                  </a:cubicBezTo>
                  <a:cubicBezTo>
                    <a:pt x="8394" y="2839"/>
                    <a:pt x="8751" y="2696"/>
                    <a:pt x="9097" y="2446"/>
                  </a:cubicBezTo>
                  <a:cubicBezTo>
                    <a:pt x="9228" y="2351"/>
                    <a:pt x="9347" y="2244"/>
                    <a:pt x="9454" y="2149"/>
                  </a:cubicBezTo>
                  <a:cubicBezTo>
                    <a:pt x="9490" y="2006"/>
                    <a:pt x="9513" y="1863"/>
                    <a:pt x="9537" y="1708"/>
                  </a:cubicBezTo>
                  <a:cubicBezTo>
                    <a:pt x="9573" y="1482"/>
                    <a:pt x="9621" y="1244"/>
                    <a:pt x="9656" y="1006"/>
                  </a:cubicBezTo>
                  <a:lnTo>
                    <a:pt x="9656" y="1006"/>
                  </a:lnTo>
                  <a:cubicBezTo>
                    <a:pt x="9632" y="1018"/>
                    <a:pt x="9597" y="1030"/>
                    <a:pt x="9573" y="1053"/>
                  </a:cubicBezTo>
                  <a:cubicBezTo>
                    <a:pt x="9323" y="1184"/>
                    <a:pt x="9132" y="1363"/>
                    <a:pt x="8930" y="1530"/>
                  </a:cubicBezTo>
                  <a:cubicBezTo>
                    <a:pt x="8823" y="1625"/>
                    <a:pt x="8728" y="1720"/>
                    <a:pt x="8620" y="1792"/>
                  </a:cubicBezTo>
                  <a:cubicBezTo>
                    <a:pt x="8415" y="1941"/>
                    <a:pt x="8209" y="2025"/>
                    <a:pt x="8043" y="2025"/>
                  </a:cubicBezTo>
                  <a:cubicBezTo>
                    <a:pt x="7998" y="2025"/>
                    <a:pt x="7956" y="2019"/>
                    <a:pt x="7918" y="2006"/>
                  </a:cubicBezTo>
                  <a:cubicBezTo>
                    <a:pt x="7716" y="1934"/>
                    <a:pt x="7573" y="1684"/>
                    <a:pt x="7406" y="1399"/>
                  </a:cubicBezTo>
                  <a:cubicBezTo>
                    <a:pt x="7204" y="1053"/>
                    <a:pt x="6977" y="661"/>
                    <a:pt x="6537" y="458"/>
                  </a:cubicBezTo>
                  <a:cubicBezTo>
                    <a:pt x="6366" y="383"/>
                    <a:pt x="6195" y="352"/>
                    <a:pt x="6028" y="352"/>
                  </a:cubicBezTo>
                  <a:cubicBezTo>
                    <a:pt x="5424" y="352"/>
                    <a:pt x="4871" y="758"/>
                    <a:pt x="4572" y="982"/>
                  </a:cubicBezTo>
                  <a:cubicBezTo>
                    <a:pt x="4180" y="1267"/>
                    <a:pt x="3868" y="1412"/>
                    <a:pt x="3636" y="1412"/>
                  </a:cubicBezTo>
                  <a:cubicBezTo>
                    <a:pt x="3558" y="1412"/>
                    <a:pt x="3489" y="1396"/>
                    <a:pt x="3429" y="1363"/>
                  </a:cubicBezTo>
                  <a:cubicBezTo>
                    <a:pt x="3286" y="1280"/>
                    <a:pt x="3191" y="1125"/>
                    <a:pt x="3072" y="934"/>
                  </a:cubicBezTo>
                  <a:cubicBezTo>
                    <a:pt x="2953" y="768"/>
                    <a:pt x="2834" y="577"/>
                    <a:pt x="2655" y="410"/>
                  </a:cubicBezTo>
                  <a:cubicBezTo>
                    <a:pt x="2364" y="141"/>
                    <a:pt x="1961" y="1"/>
                    <a:pt x="153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1" name="Google Shape;3361;p49"/>
            <p:cNvSpPr/>
            <p:nvPr/>
          </p:nvSpPr>
          <p:spPr>
            <a:xfrm>
              <a:off x="8497589" y="376344"/>
              <a:ext cx="360584" cy="220189"/>
            </a:xfrm>
            <a:custGeom>
              <a:avLst/>
              <a:gdLst/>
              <a:ahLst/>
              <a:cxnLst/>
              <a:rect l="l" t="t" r="r" b="b"/>
              <a:pathLst>
                <a:path w="4284" h="2616" extrusionOk="0">
                  <a:moveTo>
                    <a:pt x="2361" y="866"/>
                  </a:moveTo>
                  <a:cubicBezTo>
                    <a:pt x="2469" y="866"/>
                    <a:pt x="2583" y="884"/>
                    <a:pt x="2692" y="907"/>
                  </a:cubicBezTo>
                  <a:cubicBezTo>
                    <a:pt x="3061" y="990"/>
                    <a:pt x="4001" y="1324"/>
                    <a:pt x="4061" y="1741"/>
                  </a:cubicBezTo>
                  <a:cubicBezTo>
                    <a:pt x="4102" y="1998"/>
                    <a:pt x="3939" y="2075"/>
                    <a:pt x="3711" y="2075"/>
                  </a:cubicBezTo>
                  <a:cubicBezTo>
                    <a:pt x="3412" y="2075"/>
                    <a:pt x="3002" y="1941"/>
                    <a:pt x="2799" y="1907"/>
                  </a:cubicBezTo>
                  <a:cubicBezTo>
                    <a:pt x="2561" y="1871"/>
                    <a:pt x="2322" y="1836"/>
                    <a:pt x="2120" y="1717"/>
                  </a:cubicBezTo>
                  <a:cubicBezTo>
                    <a:pt x="1918" y="1598"/>
                    <a:pt x="1775" y="1360"/>
                    <a:pt x="1834" y="1157"/>
                  </a:cubicBezTo>
                  <a:cubicBezTo>
                    <a:pt x="1882" y="1014"/>
                    <a:pt x="2037" y="919"/>
                    <a:pt x="2192" y="883"/>
                  </a:cubicBezTo>
                  <a:cubicBezTo>
                    <a:pt x="2245" y="871"/>
                    <a:pt x="2302" y="866"/>
                    <a:pt x="2361" y="866"/>
                  </a:cubicBezTo>
                  <a:close/>
                  <a:moveTo>
                    <a:pt x="1213" y="1"/>
                  </a:moveTo>
                  <a:cubicBezTo>
                    <a:pt x="1065" y="1"/>
                    <a:pt x="919" y="22"/>
                    <a:pt x="775" y="74"/>
                  </a:cubicBezTo>
                  <a:cubicBezTo>
                    <a:pt x="477" y="181"/>
                    <a:pt x="203" y="431"/>
                    <a:pt x="120" y="776"/>
                  </a:cubicBezTo>
                  <a:cubicBezTo>
                    <a:pt x="1" y="1252"/>
                    <a:pt x="275" y="1764"/>
                    <a:pt x="644" y="2014"/>
                  </a:cubicBezTo>
                  <a:cubicBezTo>
                    <a:pt x="1013" y="2264"/>
                    <a:pt x="1441" y="2324"/>
                    <a:pt x="1870" y="2372"/>
                  </a:cubicBezTo>
                  <a:cubicBezTo>
                    <a:pt x="2218" y="2409"/>
                    <a:pt x="2882" y="2615"/>
                    <a:pt x="3416" y="2615"/>
                  </a:cubicBezTo>
                  <a:cubicBezTo>
                    <a:pt x="3904" y="2615"/>
                    <a:pt x="4284" y="2443"/>
                    <a:pt x="4216" y="1812"/>
                  </a:cubicBezTo>
                  <a:cubicBezTo>
                    <a:pt x="4108" y="836"/>
                    <a:pt x="2382" y="205"/>
                    <a:pt x="1691" y="62"/>
                  </a:cubicBezTo>
                  <a:cubicBezTo>
                    <a:pt x="1532" y="25"/>
                    <a:pt x="1372" y="1"/>
                    <a:pt x="12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2" name="Google Shape;3362;p49"/>
            <p:cNvSpPr/>
            <p:nvPr/>
          </p:nvSpPr>
          <p:spPr>
            <a:xfrm>
              <a:off x="8829307" y="274750"/>
              <a:ext cx="377923" cy="330956"/>
            </a:xfrm>
            <a:custGeom>
              <a:avLst/>
              <a:gdLst/>
              <a:ahLst/>
              <a:cxnLst/>
              <a:rect l="l" t="t" r="r" b="b"/>
              <a:pathLst>
                <a:path w="4490" h="3932" extrusionOk="0">
                  <a:moveTo>
                    <a:pt x="2489" y="1246"/>
                  </a:moveTo>
                  <a:cubicBezTo>
                    <a:pt x="2668" y="1246"/>
                    <a:pt x="2838" y="1293"/>
                    <a:pt x="2977" y="1412"/>
                  </a:cubicBezTo>
                  <a:cubicBezTo>
                    <a:pt x="3180" y="1578"/>
                    <a:pt x="3251" y="1876"/>
                    <a:pt x="3192" y="2138"/>
                  </a:cubicBezTo>
                  <a:cubicBezTo>
                    <a:pt x="3144" y="2400"/>
                    <a:pt x="2989" y="2555"/>
                    <a:pt x="2799" y="2745"/>
                  </a:cubicBezTo>
                  <a:cubicBezTo>
                    <a:pt x="2462" y="3061"/>
                    <a:pt x="1822" y="3238"/>
                    <a:pt x="1320" y="3238"/>
                  </a:cubicBezTo>
                  <a:cubicBezTo>
                    <a:pt x="988" y="3238"/>
                    <a:pt x="717" y="3161"/>
                    <a:pt x="632" y="2995"/>
                  </a:cubicBezTo>
                  <a:cubicBezTo>
                    <a:pt x="465" y="2697"/>
                    <a:pt x="775" y="2459"/>
                    <a:pt x="1001" y="2150"/>
                  </a:cubicBezTo>
                  <a:cubicBezTo>
                    <a:pt x="1215" y="1864"/>
                    <a:pt x="1465" y="1590"/>
                    <a:pt x="1787" y="1435"/>
                  </a:cubicBezTo>
                  <a:cubicBezTo>
                    <a:pt x="2003" y="1327"/>
                    <a:pt x="2254" y="1246"/>
                    <a:pt x="2489" y="1246"/>
                  </a:cubicBezTo>
                  <a:close/>
                  <a:moveTo>
                    <a:pt x="3349" y="0"/>
                  </a:moveTo>
                  <a:cubicBezTo>
                    <a:pt x="2960" y="0"/>
                    <a:pt x="2533" y="165"/>
                    <a:pt x="2168" y="376"/>
                  </a:cubicBezTo>
                  <a:cubicBezTo>
                    <a:pt x="1632" y="685"/>
                    <a:pt x="1120" y="1090"/>
                    <a:pt x="775" y="1638"/>
                  </a:cubicBezTo>
                  <a:cubicBezTo>
                    <a:pt x="406" y="2197"/>
                    <a:pt x="1" y="2876"/>
                    <a:pt x="215" y="3436"/>
                  </a:cubicBezTo>
                  <a:cubicBezTo>
                    <a:pt x="350" y="3783"/>
                    <a:pt x="729" y="3931"/>
                    <a:pt x="1201" y="3931"/>
                  </a:cubicBezTo>
                  <a:cubicBezTo>
                    <a:pt x="2021" y="3931"/>
                    <a:pt x="3121" y="3484"/>
                    <a:pt x="3704" y="2864"/>
                  </a:cubicBezTo>
                  <a:cubicBezTo>
                    <a:pt x="4025" y="2531"/>
                    <a:pt x="4287" y="2102"/>
                    <a:pt x="4382" y="1614"/>
                  </a:cubicBezTo>
                  <a:cubicBezTo>
                    <a:pt x="4489" y="1126"/>
                    <a:pt x="4394" y="590"/>
                    <a:pt x="4073" y="281"/>
                  </a:cubicBezTo>
                  <a:cubicBezTo>
                    <a:pt x="3872" y="80"/>
                    <a:pt x="3620" y="0"/>
                    <a:pt x="33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3" name="Google Shape;3363;p49"/>
            <p:cNvSpPr/>
            <p:nvPr/>
          </p:nvSpPr>
          <p:spPr>
            <a:xfrm>
              <a:off x="8316200" y="997437"/>
              <a:ext cx="916106" cy="226165"/>
            </a:xfrm>
            <a:custGeom>
              <a:avLst/>
              <a:gdLst/>
              <a:ahLst/>
              <a:cxnLst/>
              <a:rect l="l" t="t" r="r" b="b"/>
              <a:pathLst>
                <a:path w="10884" h="2687" extrusionOk="0">
                  <a:moveTo>
                    <a:pt x="717" y="1"/>
                  </a:moveTo>
                  <a:cubicBezTo>
                    <a:pt x="533" y="1"/>
                    <a:pt x="367" y="13"/>
                    <a:pt x="227" y="41"/>
                  </a:cubicBezTo>
                  <a:cubicBezTo>
                    <a:pt x="1" y="88"/>
                    <a:pt x="108" y="1053"/>
                    <a:pt x="156" y="1720"/>
                  </a:cubicBezTo>
                  <a:cubicBezTo>
                    <a:pt x="1007" y="1869"/>
                    <a:pt x="9931" y="2687"/>
                    <a:pt x="10530" y="2687"/>
                  </a:cubicBezTo>
                  <a:cubicBezTo>
                    <a:pt x="10550" y="2687"/>
                    <a:pt x="10561" y="2686"/>
                    <a:pt x="10562" y="2684"/>
                  </a:cubicBezTo>
                  <a:cubicBezTo>
                    <a:pt x="10657" y="2112"/>
                    <a:pt x="10764" y="1541"/>
                    <a:pt x="10883" y="946"/>
                  </a:cubicBezTo>
                  <a:cubicBezTo>
                    <a:pt x="8549" y="672"/>
                    <a:pt x="6442" y="493"/>
                    <a:pt x="4120" y="386"/>
                  </a:cubicBezTo>
                  <a:cubicBezTo>
                    <a:pt x="3237" y="346"/>
                    <a:pt x="1710" y="1"/>
                    <a:pt x="7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4" name="Google Shape;3364;p49"/>
            <p:cNvSpPr/>
            <p:nvPr/>
          </p:nvSpPr>
          <p:spPr>
            <a:xfrm>
              <a:off x="8704061" y="555795"/>
              <a:ext cx="178104" cy="1062478"/>
            </a:xfrm>
            <a:custGeom>
              <a:avLst/>
              <a:gdLst/>
              <a:ahLst/>
              <a:cxnLst/>
              <a:rect l="l" t="t" r="r" b="b"/>
              <a:pathLst>
                <a:path w="2116" h="12623" extrusionOk="0">
                  <a:moveTo>
                    <a:pt x="1329" y="0"/>
                  </a:moveTo>
                  <a:cubicBezTo>
                    <a:pt x="1170" y="0"/>
                    <a:pt x="1039" y="22"/>
                    <a:pt x="1001" y="61"/>
                  </a:cubicBezTo>
                  <a:cubicBezTo>
                    <a:pt x="608" y="418"/>
                    <a:pt x="893" y="740"/>
                    <a:pt x="822" y="1311"/>
                  </a:cubicBezTo>
                  <a:cubicBezTo>
                    <a:pt x="655" y="2680"/>
                    <a:pt x="608" y="4145"/>
                    <a:pt x="512" y="5431"/>
                  </a:cubicBezTo>
                  <a:cubicBezTo>
                    <a:pt x="334" y="8002"/>
                    <a:pt x="167" y="10110"/>
                    <a:pt x="0" y="12432"/>
                  </a:cubicBezTo>
                  <a:cubicBezTo>
                    <a:pt x="393" y="12443"/>
                    <a:pt x="786" y="12539"/>
                    <a:pt x="1298" y="12622"/>
                  </a:cubicBezTo>
                  <a:cubicBezTo>
                    <a:pt x="1536" y="8836"/>
                    <a:pt x="1822" y="4847"/>
                    <a:pt x="2108" y="347"/>
                  </a:cubicBezTo>
                  <a:cubicBezTo>
                    <a:pt x="2116" y="97"/>
                    <a:pt x="1662" y="0"/>
                    <a:pt x="13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" name="صورة 4">
            <a:extLst>
              <a:ext uri="{FF2B5EF4-FFF2-40B4-BE49-F238E27FC236}">
                <a16:creationId xmlns:a16="http://schemas.microsoft.com/office/drawing/2014/main" id="{783832CC-74BB-4AD3-8D6F-6360F94B31B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674" t="27141" r="34482" b="16391"/>
          <a:stretch/>
        </p:blipFill>
        <p:spPr>
          <a:xfrm>
            <a:off x="2018212" y="1379057"/>
            <a:ext cx="5202122" cy="290301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92" name="Google Shape;3492;p51"/>
          <p:cNvGrpSpPr/>
          <p:nvPr/>
        </p:nvGrpSpPr>
        <p:grpSpPr>
          <a:xfrm>
            <a:off x="224683" y="0"/>
            <a:ext cx="3158436" cy="1531260"/>
            <a:chOff x="6381071" y="-114741"/>
            <a:chExt cx="3027487" cy="1140847"/>
          </a:xfrm>
        </p:grpSpPr>
        <p:sp>
          <p:nvSpPr>
            <p:cNvPr id="3493" name="Google Shape;3493;p51"/>
            <p:cNvSpPr/>
            <p:nvPr/>
          </p:nvSpPr>
          <p:spPr>
            <a:xfrm rot="683087">
              <a:off x="6381071" y="-114741"/>
              <a:ext cx="375740" cy="548116"/>
            </a:xfrm>
            <a:custGeom>
              <a:avLst/>
              <a:gdLst/>
              <a:ahLst/>
              <a:cxnLst/>
              <a:rect l="l" t="t" r="r" b="b"/>
              <a:pathLst>
                <a:path w="2025" h="2954" extrusionOk="0">
                  <a:moveTo>
                    <a:pt x="24" y="1"/>
                  </a:moveTo>
                  <a:lnTo>
                    <a:pt x="12" y="1477"/>
                  </a:lnTo>
                  <a:lnTo>
                    <a:pt x="0" y="2953"/>
                  </a:lnTo>
                  <a:lnTo>
                    <a:pt x="1012" y="1882"/>
                  </a:lnTo>
                  <a:lnTo>
                    <a:pt x="2024" y="822"/>
                  </a:lnTo>
                  <a:lnTo>
                    <a:pt x="1024" y="405"/>
                  </a:lnTo>
                  <a:lnTo>
                    <a:pt x="2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494" name="Google Shape;3494;p51"/>
            <p:cNvSpPr/>
            <p:nvPr/>
          </p:nvSpPr>
          <p:spPr>
            <a:xfrm rot="683087">
              <a:off x="7186963" y="323634"/>
              <a:ext cx="393553" cy="534757"/>
            </a:xfrm>
            <a:custGeom>
              <a:avLst/>
              <a:gdLst/>
              <a:ahLst/>
              <a:cxnLst/>
              <a:rect l="l" t="t" r="r" b="b"/>
              <a:pathLst>
                <a:path w="2121" h="2882" extrusionOk="0">
                  <a:moveTo>
                    <a:pt x="1" y="0"/>
                  </a:moveTo>
                  <a:lnTo>
                    <a:pt x="299" y="1441"/>
                  </a:lnTo>
                  <a:lnTo>
                    <a:pt x="596" y="2881"/>
                  </a:lnTo>
                  <a:lnTo>
                    <a:pt x="1358" y="1619"/>
                  </a:lnTo>
                  <a:lnTo>
                    <a:pt x="2120" y="357"/>
                  </a:lnTo>
                  <a:lnTo>
                    <a:pt x="1061" y="17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5" name="Google Shape;3495;p51"/>
            <p:cNvSpPr/>
            <p:nvPr/>
          </p:nvSpPr>
          <p:spPr>
            <a:xfrm rot="683087">
              <a:off x="8046395" y="506750"/>
              <a:ext cx="400047" cy="519356"/>
            </a:xfrm>
            <a:custGeom>
              <a:avLst/>
              <a:gdLst/>
              <a:ahLst/>
              <a:cxnLst/>
              <a:rect l="l" t="t" r="r" b="b"/>
              <a:pathLst>
                <a:path w="2156" h="2799" extrusionOk="0">
                  <a:moveTo>
                    <a:pt x="2156" y="1"/>
                  </a:moveTo>
                  <a:lnTo>
                    <a:pt x="1084" y="60"/>
                  </a:lnTo>
                  <a:lnTo>
                    <a:pt x="1" y="120"/>
                  </a:lnTo>
                  <a:lnTo>
                    <a:pt x="620" y="1465"/>
                  </a:lnTo>
                  <a:lnTo>
                    <a:pt x="1227" y="2799"/>
                  </a:lnTo>
                  <a:lnTo>
                    <a:pt x="1691" y="1406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6" name="Google Shape;3496;p51"/>
            <p:cNvSpPr/>
            <p:nvPr/>
          </p:nvSpPr>
          <p:spPr>
            <a:xfrm rot="683087">
              <a:off x="6830480" y="131724"/>
              <a:ext cx="313952" cy="446435"/>
            </a:xfrm>
            <a:custGeom>
              <a:avLst/>
              <a:gdLst/>
              <a:ahLst/>
              <a:cxnLst/>
              <a:rect l="l" t="t" r="r" b="b"/>
              <a:pathLst>
                <a:path w="1692" h="2406" extrusionOk="0">
                  <a:moveTo>
                    <a:pt x="0" y="1"/>
                  </a:moveTo>
                  <a:lnTo>
                    <a:pt x="96" y="1203"/>
                  </a:lnTo>
                  <a:lnTo>
                    <a:pt x="191" y="2406"/>
                  </a:lnTo>
                  <a:lnTo>
                    <a:pt x="941" y="1453"/>
                  </a:lnTo>
                  <a:lnTo>
                    <a:pt x="1691" y="501"/>
                  </a:lnTo>
                  <a:lnTo>
                    <a:pt x="846" y="25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7" name="Google Shape;3497;p51"/>
            <p:cNvSpPr/>
            <p:nvPr/>
          </p:nvSpPr>
          <p:spPr>
            <a:xfrm rot="683087">
              <a:off x="8904092" y="465141"/>
              <a:ext cx="386873" cy="541437"/>
            </a:xfrm>
            <a:custGeom>
              <a:avLst/>
              <a:gdLst/>
              <a:ahLst/>
              <a:cxnLst/>
              <a:rect l="l" t="t" r="r" b="b"/>
              <a:pathLst>
                <a:path w="2085" h="2918" extrusionOk="0">
                  <a:moveTo>
                    <a:pt x="2084" y="1"/>
                  </a:moveTo>
                  <a:lnTo>
                    <a:pt x="1048" y="262"/>
                  </a:lnTo>
                  <a:lnTo>
                    <a:pt x="1" y="524"/>
                  </a:lnTo>
                  <a:lnTo>
                    <a:pt x="846" y="1727"/>
                  </a:lnTo>
                  <a:lnTo>
                    <a:pt x="1703" y="2918"/>
                  </a:lnTo>
                  <a:lnTo>
                    <a:pt x="1894" y="1465"/>
                  </a:lnTo>
                  <a:lnTo>
                    <a:pt x="208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8" name="Google Shape;3498;p51"/>
            <p:cNvSpPr/>
            <p:nvPr/>
          </p:nvSpPr>
          <p:spPr>
            <a:xfrm rot="683087">
              <a:off x="7610073" y="426240"/>
              <a:ext cx="327126" cy="417860"/>
            </a:xfrm>
            <a:custGeom>
              <a:avLst/>
              <a:gdLst/>
              <a:ahLst/>
              <a:cxnLst/>
              <a:rect l="l" t="t" r="r" b="b"/>
              <a:pathLst>
                <a:path w="1763" h="2252" extrusionOk="0">
                  <a:moveTo>
                    <a:pt x="1" y="1"/>
                  </a:moveTo>
                  <a:lnTo>
                    <a:pt x="429" y="1120"/>
                  </a:lnTo>
                  <a:lnTo>
                    <a:pt x="870" y="2251"/>
                  </a:lnTo>
                  <a:lnTo>
                    <a:pt x="1322" y="1132"/>
                  </a:lnTo>
                  <a:lnTo>
                    <a:pt x="1763" y="13"/>
                  </a:lnTo>
                  <a:lnTo>
                    <a:pt x="88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9" name="Google Shape;3499;p51"/>
            <p:cNvSpPr/>
            <p:nvPr/>
          </p:nvSpPr>
          <p:spPr>
            <a:xfrm rot="683087">
              <a:off x="8521702" y="558290"/>
              <a:ext cx="327126" cy="433075"/>
            </a:xfrm>
            <a:custGeom>
              <a:avLst/>
              <a:gdLst/>
              <a:ahLst/>
              <a:cxnLst/>
              <a:rect l="l" t="t" r="r" b="b"/>
              <a:pathLst>
                <a:path w="1763" h="2334" extrusionOk="0">
                  <a:moveTo>
                    <a:pt x="1763" y="0"/>
                  </a:moveTo>
                  <a:lnTo>
                    <a:pt x="882" y="95"/>
                  </a:lnTo>
                  <a:lnTo>
                    <a:pt x="1" y="203"/>
                  </a:lnTo>
                  <a:lnTo>
                    <a:pt x="584" y="1274"/>
                  </a:lnTo>
                  <a:lnTo>
                    <a:pt x="1156" y="2334"/>
                  </a:lnTo>
                  <a:lnTo>
                    <a:pt x="1453" y="1167"/>
                  </a:lnTo>
                  <a:lnTo>
                    <a:pt x="176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0" name="Google Shape;3500;p51"/>
            <p:cNvSpPr/>
            <p:nvPr/>
          </p:nvSpPr>
          <p:spPr>
            <a:xfrm rot="683087">
              <a:off x="6390577" y="86587"/>
              <a:ext cx="3017981" cy="411370"/>
            </a:xfrm>
            <a:custGeom>
              <a:avLst/>
              <a:gdLst/>
              <a:ahLst/>
              <a:cxnLst/>
              <a:rect l="l" t="t" r="r" b="b"/>
              <a:pathLst>
                <a:path w="16265" h="2074" extrusionOk="0">
                  <a:moveTo>
                    <a:pt x="96" y="0"/>
                  </a:moveTo>
                  <a:lnTo>
                    <a:pt x="1" y="167"/>
                  </a:lnTo>
                  <a:cubicBezTo>
                    <a:pt x="44" y="193"/>
                    <a:pt x="3462" y="2073"/>
                    <a:pt x="9186" y="2073"/>
                  </a:cubicBezTo>
                  <a:cubicBezTo>
                    <a:pt x="11260" y="2073"/>
                    <a:pt x="13636" y="1827"/>
                    <a:pt x="16265" y="1155"/>
                  </a:cubicBezTo>
                  <a:lnTo>
                    <a:pt x="16217" y="965"/>
                  </a:lnTo>
                  <a:cubicBezTo>
                    <a:pt x="13599" y="1632"/>
                    <a:pt x="11235" y="1877"/>
                    <a:pt x="9175" y="1877"/>
                  </a:cubicBezTo>
                  <a:cubicBezTo>
                    <a:pt x="3511" y="1877"/>
                    <a:pt x="140" y="27"/>
                    <a:pt x="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3502" name="Google Shape;3502;p51"/>
          <p:cNvSpPr/>
          <p:nvPr/>
        </p:nvSpPr>
        <p:spPr>
          <a:xfrm>
            <a:off x="4646545" y="1058614"/>
            <a:ext cx="3374022" cy="634679"/>
          </a:xfrm>
          <a:custGeom>
            <a:avLst/>
            <a:gdLst/>
            <a:ahLst/>
            <a:cxnLst/>
            <a:rect l="l" t="t" r="r" b="b"/>
            <a:pathLst>
              <a:path w="26028" h="6543" extrusionOk="0">
                <a:moveTo>
                  <a:pt x="22003" y="1"/>
                </a:moveTo>
                <a:cubicBezTo>
                  <a:pt x="20777" y="48"/>
                  <a:pt x="19527" y="108"/>
                  <a:pt x="18288" y="143"/>
                </a:cubicBezTo>
                <a:cubicBezTo>
                  <a:pt x="16884" y="190"/>
                  <a:pt x="15509" y="222"/>
                  <a:pt x="14262" y="222"/>
                </a:cubicBezTo>
                <a:cubicBezTo>
                  <a:pt x="13923" y="222"/>
                  <a:pt x="13594" y="220"/>
                  <a:pt x="13276" y="215"/>
                </a:cubicBezTo>
                <a:cubicBezTo>
                  <a:pt x="12645" y="215"/>
                  <a:pt x="12061" y="203"/>
                  <a:pt x="11526" y="179"/>
                </a:cubicBezTo>
                <a:cubicBezTo>
                  <a:pt x="10990" y="155"/>
                  <a:pt x="10311" y="143"/>
                  <a:pt x="9549" y="131"/>
                </a:cubicBezTo>
                <a:cubicBezTo>
                  <a:pt x="9084" y="127"/>
                  <a:pt x="8588" y="125"/>
                  <a:pt x="8078" y="125"/>
                </a:cubicBezTo>
                <a:cubicBezTo>
                  <a:pt x="5859" y="125"/>
                  <a:pt x="3354" y="162"/>
                  <a:pt x="1786" y="191"/>
                </a:cubicBezTo>
                <a:cubicBezTo>
                  <a:pt x="941" y="215"/>
                  <a:pt x="370" y="227"/>
                  <a:pt x="250" y="239"/>
                </a:cubicBezTo>
                <a:cubicBezTo>
                  <a:pt x="96" y="262"/>
                  <a:pt x="36" y="1096"/>
                  <a:pt x="12" y="2144"/>
                </a:cubicBezTo>
                <a:cubicBezTo>
                  <a:pt x="0" y="2632"/>
                  <a:pt x="0" y="3156"/>
                  <a:pt x="12" y="3680"/>
                </a:cubicBezTo>
                <a:cubicBezTo>
                  <a:pt x="24" y="5120"/>
                  <a:pt x="84" y="6466"/>
                  <a:pt x="96" y="6501"/>
                </a:cubicBezTo>
                <a:cubicBezTo>
                  <a:pt x="111" y="6525"/>
                  <a:pt x="389" y="6543"/>
                  <a:pt x="858" y="6543"/>
                </a:cubicBezTo>
                <a:cubicBezTo>
                  <a:pt x="1109" y="6543"/>
                  <a:pt x="1414" y="6538"/>
                  <a:pt x="1763" y="6525"/>
                </a:cubicBezTo>
                <a:cubicBezTo>
                  <a:pt x="2072" y="6513"/>
                  <a:pt x="2394" y="6501"/>
                  <a:pt x="2751" y="6477"/>
                </a:cubicBezTo>
                <a:cubicBezTo>
                  <a:pt x="3001" y="6466"/>
                  <a:pt x="5942" y="6418"/>
                  <a:pt x="9478" y="6358"/>
                </a:cubicBezTo>
                <a:cubicBezTo>
                  <a:pt x="10668" y="6347"/>
                  <a:pt x="11931" y="6323"/>
                  <a:pt x="13169" y="6311"/>
                </a:cubicBezTo>
                <a:cubicBezTo>
                  <a:pt x="15586" y="6263"/>
                  <a:pt x="17955" y="6227"/>
                  <a:pt x="19729" y="6204"/>
                </a:cubicBezTo>
                <a:cubicBezTo>
                  <a:pt x="21491" y="6168"/>
                  <a:pt x="22658" y="6144"/>
                  <a:pt x="22670" y="6132"/>
                </a:cubicBezTo>
                <a:cubicBezTo>
                  <a:pt x="22675" y="6134"/>
                  <a:pt x="22681" y="6135"/>
                  <a:pt x="22688" y="6135"/>
                </a:cubicBezTo>
                <a:cubicBezTo>
                  <a:pt x="22804" y="6135"/>
                  <a:pt x="23060" y="5826"/>
                  <a:pt x="23444" y="5442"/>
                </a:cubicBezTo>
                <a:cubicBezTo>
                  <a:pt x="23670" y="5215"/>
                  <a:pt x="23944" y="4965"/>
                  <a:pt x="24253" y="4727"/>
                </a:cubicBezTo>
                <a:cubicBezTo>
                  <a:pt x="24706" y="4382"/>
                  <a:pt x="26028" y="3025"/>
                  <a:pt x="25980" y="2977"/>
                </a:cubicBezTo>
                <a:cubicBezTo>
                  <a:pt x="25647" y="2656"/>
                  <a:pt x="22098" y="1"/>
                  <a:pt x="22098" y="1"/>
                </a:cubicBezTo>
                <a:close/>
              </a:path>
            </a:pathLst>
          </a:custGeom>
          <a:solidFill>
            <a:srgbClr val="C7E6F3">
              <a:alpha val="448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3503" name="Google Shape;3503;p51"/>
          <p:cNvGrpSpPr/>
          <p:nvPr/>
        </p:nvGrpSpPr>
        <p:grpSpPr>
          <a:xfrm>
            <a:off x="4807049" y="375277"/>
            <a:ext cx="474241" cy="673855"/>
            <a:chOff x="1342471" y="1997866"/>
            <a:chExt cx="308129" cy="437852"/>
          </a:xfrm>
        </p:grpSpPr>
        <p:sp>
          <p:nvSpPr>
            <p:cNvPr id="3504" name="Google Shape;3504;p51"/>
            <p:cNvSpPr/>
            <p:nvPr/>
          </p:nvSpPr>
          <p:spPr>
            <a:xfrm>
              <a:off x="1485445" y="2287990"/>
              <a:ext cx="119223" cy="147728"/>
            </a:xfrm>
            <a:custGeom>
              <a:avLst/>
              <a:gdLst/>
              <a:ahLst/>
              <a:cxnLst/>
              <a:rect l="l" t="t" r="r" b="b"/>
              <a:pathLst>
                <a:path w="2108" h="2406" extrusionOk="0">
                  <a:moveTo>
                    <a:pt x="1048" y="0"/>
                  </a:moveTo>
                  <a:cubicBezTo>
                    <a:pt x="882" y="524"/>
                    <a:pt x="501" y="965"/>
                    <a:pt x="1" y="1203"/>
                  </a:cubicBezTo>
                  <a:cubicBezTo>
                    <a:pt x="489" y="1441"/>
                    <a:pt x="882" y="1882"/>
                    <a:pt x="1048" y="2405"/>
                  </a:cubicBezTo>
                  <a:cubicBezTo>
                    <a:pt x="1227" y="1882"/>
                    <a:pt x="1608" y="1441"/>
                    <a:pt x="2108" y="1203"/>
                  </a:cubicBezTo>
                  <a:cubicBezTo>
                    <a:pt x="1608" y="965"/>
                    <a:pt x="1227" y="524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5" name="Google Shape;3505;p51"/>
            <p:cNvSpPr/>
            <p:nvPr/>
          </p:nvSpPr>
          <p:spPr>
            <a:xfrm>
              <a:off x="1342471" y="2045713"/>
              <a:ext cx="91669" cy="104264"/>
            </a:xfrm>
            <a:custGeom>
              <a:avLst/>
              <a:gdLst/>
              <a:ahLst/>
              <a:cxnLst/>
              <a:rect l="l" t="t" r="r" b="b"/>
              <a:pathLst>
                <a:path w="1048" h="1192" extrusionOk="0">
                  <a:moveTo>
                    <a:pt x="524" y="1"/>
                  </a:moveTo>
                  <a:cubicBezTo>
                    <a:pt x="441" y="263"/>
                    <a:pt x="250" y="477"/>
                    <a:pt x="0" y="596"/>
                  </a:cubicBezTo>
                  <a:cubicBezTo>
                    <a:pt x="250" y="715"/>
                    <a:pt x="441" y="930"/>
                    <a:pt x="524" y="1191"/>
                  </a:cubicBezTo>
                  <a:cubicBezTo>
                    <a:pt x="607" y="930"/>
                    <a:pt x="810" y="715"/>
                    <a:pt x="1048" y="596"/>
                  </a:cubicBezTo>
                  <a:cubicBezTo>
                    <a:pt x="810" y="477"/>
                    <a:pt x="619" y="263"/>
                    <a:pt x="5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6" name="Google Shape;3506;p51"/>
            <p:cNvSpPr/>
            <p:nvPr/>
          </p:nvSpPr>
          <p:spPr>
            <a:xfrm>
              <a:off x="1604678" y="1997866"/>
              <a:ext cx="45922" cy="51082"/>
            </a:xfrm>
            <a:custGeom>
              <a:avLst/>
              <a:gdLst/>
              <a:ahLst/>
              <a:cxnLst/>
              <a:rect l="l" t="t" r="r" b="b"/>
              <a:pathLst>
                <a:path w="525" h="584" extrusionOk="0">
                  <a:moveTo>
                    <a:pt x="263" y="0"/>
                  </a:moveTo>
                  <a:cubicBezTo>
                    <a:pt x="215" y="131"/>
                    <a:pt x="120" y="238"/>
                    <a:pt x="1" y="298"/>
                  </a:cubicBezTo>
                  <a:cubicBezTo>
                    <a:pt x="120" y="345"/>
                    <a:pt x="215" y="453"/>
                    <a:pt x="263" y="584"/>
                  </a:cubicBezTo>
                  <a:cubicBezTo>
                    <a:pt x="299" y="453"/>
                    <a:pt x="394" y="345"/>
                    <a:pt x="525" y="298"/>
                  </a:cubicBezTo>
                  <a:cubicBezTo>
                    <a:pt x="394" y="238"/>
                    <a:pt x="299" y="131"/>
                    <a:pt x="2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07" name="Google Shape;3507;p51"/>
          <p:cNvSpPr txBox="1"/>
          <p:nvPr/>
        </p:nvSpPr>
        <p:spPr>
          <a:xfrm>
            <a:off x="4360955" y="1087323"/>
            <a:ext cx="3579844" cy="5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4000" b="1" i="1" dirty="0">
                <a:solidFill>
                  <a:schemeClr val="dk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F Yaseer" panose="00000500000000000000" pitchFamily="50" charset="-78"/>
                <a:ea typeface="Coming Soon"/>
                <a:cs typeface="FF Yaseer" panose="00000500000000000000" pitchFamily="50" charset="-78"/>
                <a:sym typeface="Coming Soon"/>
              </a:rPr>
              <a:t>حالة خاصة</a:t>
            </a:r>
            <a:endParaRPr sz="4000" b="1" i="1" dirty="0">
              <a:solidFill>
                <a:schemeClr val="dk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F Yaseer" panose="00000500000000000000" pitchFamily="50" charset="-78"/>
              <a:ea typeface="Coming Soon"/>
              <a:cs typeface="FF Yaseer" panose="00000500000000000000" pitchFamily="50" charset="-78"/>
              <a:sym typeface="Coming Soon"/>
            </a:endParaRPr>
          </a:p>
        </p:txBody>
      </p:sp>
      <p:grpSp>
        <p:nvGrpSpPr>
          <p:cNvPr id="3508" name="Google Shape;3508;p51"/>
          <p:cNvGrpSpPr/>
          <p:nvPr/>
        </p:nvGrpSpPr>
        <p:grpSpPr>
          <a:xfrm flipH="1">
            <a:off x="8207101" y="3956855"/>
            <a:ext cx="474241" cy="673856"/>
            <a:chOff x="1342471" y="1997866"/>
            <a:chExt cx="308129" cy="437853"/>
          </a:xfrm>
        </p:grpSpPr>
        <p:sp>
          <p:nvSpPr>
            <p:cNvPr id="3509" name="Google Shape;3509;p51"/>
            <p:cNvSpPr/>
            <p:nvPr/>
          </p:nvSpPr>
          <p:spPr>
            <a:xfrm>
              <a:off x="1485445" y="2287991"/>
              <a:ext cx="119223" cy="147728"/>
            </a:xfrm>
            <a:custGeom>
              <a:avLst/>
              <a:gdLst/>
              <a:ahLst/>
              <a:cxnLst/>
              <a:rect l="l" t="t" r="r" b="b"/>
              <a:pathLst>
                <a:path w="2108" h="2406" extrusionOk="0">
                  <a:moveTo>
                    <a:pt x="1048" y="0"/>
                  </a:moveTo>
                  <a:cubicBezTo>
                    <a:pt x="882" y="524"/>
                    <a:pt x="501" y="965"/>
                    <a:pt x="1" y="1203"/>
                  </a:cubicBezTo>
                  <a:cubicBezTo>
                    <a:pt x="489" y="1441"/>
                    <a:pt x="882" y="1882"/>
                    <a:pt x="1048" y="2405"/>
                  </a:cubicBezTo>
                  <a:cubicBezTo>
                    <a:pt x="1227" y="1882"/>
                    <a:pt x="1608" y="1441"/>
                    <a:pt x="2108" y="1203"/>
                  </a:cubicBezTo>
                  <a:cubicBezTo>
                    <a:pt x="1608" y="965"/>
                    <a:pt x="1227" y="524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0" name="Google Shape;3510;p51"/>
            <p:cNvSpPr/>
            <p:nvPr/>
          </p:nvSpPr>
          <p:spPr>
            <a:xfrm>
              <a:off x="1342471" y="2045713"/>
              <a:ext cx="91669" cy="104264"/>
            </a:xfrm>
            <a:custGeom>
              <a:avLst/>
              <a:gdLst/>
              <a:ahLst/>
              <a:cxnLst/>
              <a:rect l="l" t="t" r="r" b="b"/>
              <a:pathLst>
                <a:path w="1048" h="1192" extrusionOk="0">
                  <a:moveTo>
                    <a:pt x="524" y="1"/>
                  </a:moveTo>
                  <a:cubicBezTo>
                    <a:pt x="441" y="263"/>
                    <a:pt x="250" y="477"/>
                    <a:pt x="0" y="596"/>
                  </a:cubicBezTo>
                  <a:cubicBezTo>
                    <a:pt x="250" y="715"/>
                    <a:pt x="441" y="930"/>
                    <a:pt x="524" y="1191"/>
                  </a:cubicBezTo>
                  <a:cubicBezTo>
                    <a:pt x="607" y="930"/>
                    <a:pt x="810" y="715"/>
                    <a:pt x="1048" y="596"/>
                  </a:cubicBezTo>
                  <a:cubicBezTo>
                    <a:pt x="810" y="477"/>
                    <a:pt x="619" y="263"/>
                    <a:pt x="5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1" name="Google Shape;3511;p51"/>
            <p:cNvSpPr/>
            <p:nvPr/>
          </p:nvSpPr>
          <p:spPr>
            <a:xfrm>
              <a:off x="1604678" y="1997866"/>
              <a:ext cx="45922" cy="51082"/>
            </a:xfrm>
            <a:custGeom>
              <a:avLst/>
              <a:gdLst/>
              <a:ahLst/>
              <a:cxnLst/>
              <a:rect l="l" t="t" r="r" b="b"/>
              <a:pathLst>
                <a:path w="525" h="584" extrusionOk="0">
                  <a:moveTo>
                    <a:pt x="263" y="0"/>
                  </a:moveTo>
                  <a:cubicBezTo>
                    <a:pt x="215" y="131"/>
                    <a:pt x="120" y="238"/>
                    <a:pt x="1" y="298"/>
                  </a:cubicBezTo>
                  <a:cubicBezTo>
                    <a:pt x="120" y="345"/>
                    <a:pt x="215" y="453"/>
                    <a:pt x="263" y="584"/>
                  </a:cubicBezTo>
                  <a:cubicBezTo>
                    <a:pt x="299" y="453"/>
                    <a:pt x="394" y="345"/>
                    <a:pt x="525" y="298"/>
                  </a:cubicBezTo>
                  <a:cubicBezTo>
                    <a:pt x="394" y="238"/>
                    <a:pt x="299" y="131"/>
                    <a:pt x="2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" name="مجموعة 86">
            <a:extLst>
              <a:ext uri="{FF2B5EF4-FFF2-40B4-BE49-F238E27FC236}">
                <a16:creationId xmlns:a16="http://schemas.microsoft.com/office/drawing/2014/main" id="{4687A98F-1DD5-4291-A2AA-2C6B911DF703}"/>
              </a:ext>
            </a:extLst>
          </p:cNvPr>
          <p:cNvGrpSpPr/>
          <p:nvPr/>
        </p:nvGrpSpPr>
        <p:grpSpPr>
          <a:xfrm>
            <a:off x="2893411" y="-1"/>
            <a:ext cx="2081588" cy="2280745"/>
            <a:chOff x="2231791" y="1633017"/>
            <a:chExt cx="1828809" cy="2417368"/>
          </a:xfrm>
        </p:grpSpPr>
        <p:sp>
          <p:nvSpPr>
            <p:cNvPr id="88" name="Google Shape;4212;p58">
              <a:extLst>
                <a:ext uri="{FF2B5EF4-FFF2-40B4-BE49-F238E27FC236}">
                  <a16:creationId xmlns:a16="http://schemas.microsoft.com/office/drawing/2014/main" id="{67DE5469-CC64-44FF-A947-4FCD1A9FF5B9}"/>
                </a:ext>
              </a:extLst>
            </p:cNvPr>
            <p:cNvSpPr/>
            <p:nvPr/>
          </p:nvSpPr>
          <p:spPr>
            <a:xfrm>
              <a:off x="3365507" y="3883821"/>
              <a:ext cx="256528" cy="122014"/>
            </a:xfrm>
            <a:custGeom>
              <a:avLst/>
              <a:gdLst/>
              <a:ahLst/>
              <a:cxnLst/>
              <a:rect l="l" t="t" r="r" b="b"/>
              <a:pathLst>
                <a:path w="3858" h="1835" extrusionOk="0">
                  <a:moveTo>
                    <a:pt x="3286" y="0"/>
                  </a:moveTo>
                  <a:lnTo>
                    <a:pt x="0" y="655"/>
                  </a:lnTo>
                  <a:cubicBezTo>
                    <a:pt x="0" y="655"/>
                    <a:pt x="119" y="1786"/>
                    <a:pt x="536" y="1834"/>
                  </a:cubicBezTo>
                  <a:cubicBezTo>
                    <a:pt x="546" y="1835"/>
                    <a:pt x="555" y="1835"/>
                    <a:pt x="565" y="1835"/>
                  </a:cubicBezTo>
                  <a:cubicBezTo>
                    <a:pt x="969" y="1835"/>
                    <a:pt x="1310" y="1119"/>
                    <a:pt x="1310" y="1119"/>
                  </a:cubicBezTo>
                  <a:cubicBezTo>
                    <a:pt x="1310" y="1119"/>
                    <a:pt x="1524" y="1703"/>
                    <a:pt x="2001" y="1703"/>
                  </a:cubicBezTo>
                  <a:cubicBezTo>
                    <a:pt x="2465" y="1691"/>
                    <a:pt x="2453" y="846"/>
                    <a:pt x="2453" y="846"/>
                  </a:cubicBezTo>
                  <a:lnTo>
                    <a:pt x="2453" y="846"/>
                  </a:lnTo>
                  <a:cubicBezTo>
                    <a:pt x="2453" y="846"/>
                    <a:pt x="2947" y="1350"/>
                    <a:pt x="3363" y="1350"/>
                  </a:cubicBezTo>
                  <a:cubicBezTo>
                    <a:pt x="3386" y="1350"/>
                    <a:pt x="3408" y="1349"/>
                    <a:pt x="3429" y="1346"/>
                  </a:cubicBezTo>
                  <a:cubicBezTo>
                    <a:pt x="3858" y="1274"/>
                    <a:pt x="3286" y="0"/>
                    <a:pt x="328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4213;p58">
              <a:extLst>
                <a:ext uri="{FF2B5EF4-FFF2-40B4-BE49-F238E27FC236}">
                  <a16:creationId xmlns:a16="http://schemas.microsoft.com/office/drawing/2014/main" id="{CA33C9EC-6217-493F-8410-9A13FF8FC1A3}"/>
                </a:ext>
              </a:extLst>
            </p:cNvPr>
            <p:cNvSpPr/>
            <p:nvPr/>
          </p:nvSpPr>
          <p:spPr>
            <a:xfrm>
              <a:off x="2793462" y="3955035"/>
              <a:ext cx="250677" cy="95350"/>
            </a:xfrm>
            <a:custGeom>
              <a:avLst/>
              <a:gdLst/>
              <a:ahLst/>
              <a:cxnLst/>
              <a:rect l="l" t="t" r="r" b="b"/>
              <a:pathLst>
                <a:path w="3770" h="1434" extrusionOk="0">
                  <a:moveTo>
                    <a:pt x="328" y="1"/>
                  </a:moveTo>
                  <a:cubicBezTo>
                    <a:pt x="328" y="1"/>
                    <a:pt x="1" y="1335"/>
                    <a:pt x="413" y="1335"/>
                  </a:cubicBezTo>
                  <a:cubicBezTo>
                    <a:pt x="416" y="1335"/>
                    <a:pt x="420" y="1334"/>
                    <a:pt x="424" y="1334"/>
                  </a:cubicBezTo>
                  <a:cubicBezTo>
                    <a:pt x="864" y="1322"/>
                    <a:pt x="1293" y="667"/>
                    <a:pt x="1293" y="667"/>
                  </a:cubicBezTo>
                  <a:cubicBezTo>
                    <a:pt x="1293" y="667"/>
                    <a:pt x="1435" y="1434"/>
                    <a:pt x="1846" y="1434"/>
                  </a:cubicBezTo>
                  <a:cubicBezTo>
                    <a:pt x="1863" y="1434"/>
                    <a:pt x="1881" y="1432"/>
                    <a:pt x="1900" y="1429"/>
                  </a:cubicBezTo>
                  <a:cubicBezTo>
                    <a:pt x="2364" y="1346"/>
                    <a:pt x="2472" y="739"/>
                    <a:pt x="2472" y="739"/>
                  </a:cubicBezTo>
                  <a:cubicBezTo>
                    <a:pt x="2472" y="739"/>
                    <a:pt x="2883" y="1301"/>
                    <a:pt x="3264" y="1301"/>
                  </a:cubicBezTo>
                  <a:cubicBezTo>
                    <a:pt x="3298" y="1301"/>
                    <a:pt x="3331" y="1296"/>
                    <a:pt x="3365" y="1287"/>
                  </a:cubicBezTo>
                  <a:cubicBezTo>
                    <a:pt x="3769" y="1168"/>
                    <a:pt x="3674" y="36"/>
                    <a:pt x="3674" y="36"/>
                  </a:cubicBezTo>
                  <a:lnTo>
                    <a:pt x="32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4214;p58">
              <a:extLst>
                <a:ext uri="{FF2B5EF4-FFF2-40B4-BE49-F238E27FC236}">
                  <a16:creationId xmlns:a16="http://schemas.microsoft.com/office/drawing/2014/main" id="{EA773E01-1451-4863-8276-FD3F6AE07634}"/>
                </a:ext>
              </a:extLst>
            </p:cNvPr>
            <p:cNvSpPr/>
            <p:nvPr/>
          </p:nvSpPr>
          <p:spPr>
            <a:xfrm>
              <a:off x="2242895" y="1905773"/>
              <a:ext cx="1817705" cy="2070510"/>
            </a:xfrm>
            <a:custGeom>
              <a:avLst/>
              <a:gdLst/>
              <a:ahLst/>
              <a:cxnLst/>
              <a:rect l="l" t="t" r="r" b="b"/>
              <a:pathLst>
                <a:path w="27337" h="31139" extrusionOk="0">
                  <a:moveTo>
                    <a:pt x="12610" y="0"/>
                  </a:moveTo>
                  <a:cubicBezTo>
                    <a:pt x="12004" y="0"/>
                    <a:pt x="11621" y="90"/>
                    <a:pt x="11621" y="90"/>
                  </a:cubicBezTo>
                  <a:cubicBezTo>
                    <a:pt x="11621" y="90"/>
                    <a:pt x="11598" y="89"/>
                    <a:pt x="11555" y="89"/>
                  </a:cubicBezTo>
                  <a:cubicBezTo>
                    <a:pt x="10958" y="89"/>
                    <a:pt x="6492" y="285"/>
                    <a:pt x="5215" y="6114"/>
                  </a:cubicBezTo>
                  <a:cubicBezTo>
                    <a:pt x="3834" y="12365"/>
                    <a:pt x="0" y="23581"/>
                    <a:pt x="4679" y="28998"/>
                  </a:cubicBezTo>
                  <a:cubicBezTo>
                    <a:pt x="6140" y="30692"/>
                    <a:pt x="8092" y="31138"/>
                    <a:pt x="10424" y="31138"/>
                  </a:cubicBezTo>
                  <a:cubicBezTo>
                    <a:pt x="11665" y="31138"/>
                    <a:pt x="13015" y="31012"/>
                    <a:pt x="14454" y="30879"/>
                  </a:cubicBezTo>
                  <a:cubicBezTo>
                    <a:pt x="18598" y="30498"/>
                    <a:pt x="22003" y="30201"/>
                    <a:pt x="23729" y="27236"/>
                  </a:cubicBezTo>
                  <a:cubicBezTo>
                    <a:pt x="27337" y="21057"/>
                    <a:pt x="21515" y="10734"/>
                    <a:pt x="19014" y="4840"/>
                  </a:cubicBezTo>
                  <a:cubicBezTo>
                    <a:pt x="17222" y="594"/>
                    <a:pt x="14174" y="0"/>
                    <a:pt x="12610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1" name="Google Shape;4215;p58">
              <a:extLst>
                <a:ext uri="{FF2B5EF4-FFF2-40B4-BE49-F238E27FC236}">
                  <a16:creationId xmlns:a16="http://schemas.microsoft.com/office/drawing/2014/main" id="{18EA138F-6726-4B5B-A513-E7A5C7D47475}"/>
                </a:ext>
              </a:extLst>
            </p:cNvPr>
            <p:cNvSpPr/>
            <p:nvPr/>
          </p:nvSpPr>
          <p:spPr>
            <a:xfrm>
              <a:off x="2387785" y="2089162"/>
              <a:ext cx="1468620" cy="1826482"/>
            </a:xfrm>
            <a:custGeom>
              <a:avLst/>
              <a:gdLst/>
              <a:ahLst/>
              <a:cxnLst/>
              <a:rect l="l" t="t" r="r" b="b"/>
              <a:pathLst>
                <a:path w="22087" h="27469" extrusionOk="0">
                  <a:moveTo>
                    <a:pt x="13173" y="0"/>
                  </a:moveTo>
                  <a:cubicBezTo>
                    <a:pt x="13101" y="0"/>
                    <a:pt x="13028" y="4"/>
                    <a:pt x="12954" y="11"/>
                  </a:cubicBezTo>
                  <a:cubicBezTo>
                    <a:pt x="10489" y="237"/>
                    <a:pt x="10704" y="5011"/>
                    <a:pt x="10704" y="5011"/>
                  </a:cubicBezTo>
                  <a:lnTo>
                    <a:pt x="10156" y="5071"/>
                  </a:lnTo>
                  <a:lnTo>
                    <a:pt x="9596" y="5118"/>
                  </a:lnTo>
                  <a:cubicBezTo>
                    <a:pt x="9596" y="5118"/>
                    <a:pt x="8962" y="597"/>
                    <a:pt x="6643" y="597"/>
                  </a:cubicBezTo>
                  <a:cubicBezTo>
                    <a:pt x="6585" y="597"/>
                    <a:pt x="6525" y="600"/>
                    <a:pt x="6465" y="606"/>
                  </a:cubicBezTo>
                  <a:cubicBezTo>
                    <a:pt x="4001" y="832"/>
                    <a:pt x="3643" y="4761"/>
                    <a:pt x="3560" y="6857"/>
                  </a:cubicBezTo>
                  <a:cubicBezTo>
                    <a:pt x="3477" y="8952"/>
                    <a:pt x="0" y="15751"/>
                    <a:pt x="1179" y="21763"/>
                  </a:cubicBezTo>
                  <a:cubicBezTo>
                    <a:pt x="2102" y="26482"/>
                    <a:pt x="5464" y="27468"/>
                    <a:pt x="9133" y="27468"/>
                  </a:cubicBezTo>
                  <a:cubicBezTo>
                    <a:pt x="10148" y="27468"/>
                    <a:pt x="11187" y="27393"/>
                    <a:pt x="12204" y="27300"/>
                  </a:cubicBezTo>
                  <a:cubicBezTo>
                    <a:pt x="16895" y="26859"/>
                    <a:pt x="21967" y="25978"/>
                    <a:pt x="22027" y="19846"/>
                  </a:cubicBezTo>
                  <a:cubicBezTo>
                    <a:pt x="22086" y="13715"/>
                    <a:pt x="17419" y="7666"/>
                    <a:pt x="16955" y="5619"/>
                  </a:cubicBezTo>
                  <a:cubicBezTo>
                    <a:pt x="16504" y="3644"/>
                    <a:pt x="15483" y="0"/>
                    <a:pt x="1317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2" name="Google Shape;4216;p58">
              <a:extLst>
                <a:ext uri="{FF2B5EF4-FFF2-40B4-BE49-F238E27FC236}">
                  <a16:creationId xmlns:a16="http://schemas.microsoft.com/office/drawing/2014/main" id="{74559EA5-1224-4102-83A6-6589D66574CB}"/>
                </a:ext>
              </a:extLst>
            </p:cNvPr>
            <p:cNvSpPr/>
            <p:nvPr/>
          </p:nvSpPr>
          <p:spPr>
            <a:xfrm>
              <a:off x="2778834" y="2316836"/>
              <a:ext cx="87172" cy="82850"/>
            </a:xfrm>
            <a:custGeom>
              <a:avLst/>
              <a:gdLst/>
              <a:ahLst/>
              <a:cxnLst/>
              <a:rect l="l" t="t" r="r" b="b"/>
              <a:pathLst>
                <a:path w="1311" h="1246" extrusionOk="0">
                  <a:moveTo>
                    <a:pt x="662" y="0"/>
                  </a:moveTo>
                  <a:cubicBezTo>
                    <a:pt x="640" y="0"/>
                    <a:pt x="618" y="1"/>
                    <a:pt x="596" y="4"/>
                  </a:cubicBezTo>
                  <a:cubicBezTo>
                    <a:pt x="251" y="28"/>
                    <a:pt x="1" y="337"/>
                    <a:pt x="36" y="682"/>
                  </a:cubicBezTo>
                  <a:cubicBezTo>
                    <a:pt x="59" y="995"/>
                    <a:pt x="333" y="1245"/>
                    <a:pt x="652" y="1245"/>
                  </a:cubicBezTo>
                  <a:cubicBezTo>
                    <a:pt x="673" y="1245"/>
                    <a:pt x="694" y="1244"/>
                    <a:pt x="715" y="1242"/>
                  </a:cubicBezTo>
                  <a:cubicBezTo>
                    <a:pt x="1060" y="1206"/>
                    <a:pt x="1310" y="909"/>
                    <a:pt x="1275" y="563"/>
                  </a:cubicBezTo>
                  <a:cubicBezTo>
                    <a:pt x="1252" y="240"/>
                    <a:pt x="980" y="0"/>
                    <a:pt x="662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4217;p58">
              <a:extLst>
                <a:ext uri="{FF2B5EF4-FFF2-40B4-BE49-F238E27FC236}">
                  <a16:creationId xmlns:a16="http://schemas.microsoft.com/office/drawing/2014/main" id="{2EF7ADA7-1AE0-46AC-8865-8002617D8EC4}"/>
                </a:ext>
              </a:extLst>
            </p:cNvPr>
            <p:cNvSpPr/>
            <p:nvPr/>
          </p:nvSpPr>
          <p:spPr>
            <a:xfrm>
              <a:off x="3250673" y="2273283"/>
              <a:ext cx="87172" cy="82850"/>
            </a:xfrm>
            <a:custGeom>
              <a:avLst/>
              <a:gdLst/>
              <a:ahLst/>
              <a:cxnLst/>
              <a:rect l="l" t="t" r="r" b="b"/>
              <a:pathLst>
                <a:path w="1311" h="1246" extrusionOk="0">
                  <a:moveTo>
                    <a:pt x="662" y="1"/>
                  </a:moveTo>
                  <a:cubicBezTo>
                    <a:pt x="640" y="1"/>
                    <a:pt x="618" y="2"/>
                    <a:pt x="596" y="4"/>
                  </a:cubicBezTo>
                  <a:cubicBezTo>
                    <a:pt x="251" y="28"/>
                    <a:pt x="1" y="337"/>
                    <a:pt x="37" y="683"/>
                  </a:cubicBezTo>
                  <a:cubicBezTo>
                    <a:pt x="59" y="1006"/>
                    <a:pt x="332" y="1246"/>
                    <a:pt x="650" y="1246"/>
                  </a:cubicBezTo>
                  <a:cubicBezTo>
                    <a:pt x="671" y="1246"/>
                    <a:pt x="693" y="1244"/>
                    <a:pt x="715" y="1242"/>
                  </a:cubicBezTo>
                  <a:cubicBezTo>
                    <a:pt x="1061" y="1206"/>
                    <a:pt x="1311" y="909"/>
                    <a:pt x="1275" y="564"/>
                  </a:cubicBezTo>
                  <a:cubicBezTo>
                    <a:pt x="1253" y="240"/>
                    <a:pt x="980" y="1"/>
                    <a:pt x="662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4218;p58">
              <a:extLst>
                <a:ext uri="{FF2B5EF4-FFF2-40B4-BE49-F238E27FC236}">
                  <a16:creationId xmlns:a16="http://schemas.microsoft.com/office/drawing/2014/main" id="{DC42C38E-4CA4-47DA-9F12-FB38710191DE}"/>
                </a:ext>
              </a:extLst>
            </p:cNvPr>
            <p:cNvSpPr/>
            <p:nvPr/>
          </p:nvSpPr>
          <p:spPr>
            <a:xfrm>
              <a:off x="2956172" y="2335055"/>
              <a:ext cx="209850" cy="168093"/>
            </a:xfrm>
            <a:custGeom>
              <a:avLst/>
              <a:gdLst/>
              <a:ahLst/>
              <a:cxnLst/>
              <a:rect l="l" t="t" r="r" b="b"/>
              <a:pathLst>
                <a:path w="3156" h="2528" extrusionOk="0">
                  <a:moveTo>
                    <a:pt x="1784" y="1"/>
                  </a:moveTo>
                  <a:cubicBezTo>
                    <a:pt x="1588" y="1"/>
                    <a:pt x="1465" y="27"/>
                    <a:pt x="1465" y="27"/>
                  </a:cubicBezTo>
                  <a:cubicBezTo>
                    <a:pt x="1465" y="27"/>
                    <a:pt x="620" y="39"/>
                    <a:pt x="1" y="778"/>
                  </a:cubicBezTo>
                  <a:cubicBezTo>
                    <a:pt x="1" y="778"/>
                    <a:pt x="132" y="1730"/>
                    <a:pt x="1751" y="2528"/>
                  </a:cubicBezTo>
                  <a:cubicBezTo>
                    <a:pt x="3156" y="1385"/>
                    <a:pt x="3061" y="420"/>
                    <a:pt x="3061" y="420"/>
                  </a:cubicBezTo>
                  <a:cubicBezTo>
                    <a:pt x="2592" y="69"/>
                    <a:pt x="2096" y="1"/>
                    <a:pt x="17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4219;p58">
              <a:extLst>
                <a:ext uri="{FF2B5EF4-FFF2-40B4-BE49-F238E27FC236}">
                  <a16:creationId xmlns:a16="http://schemas.microsoft.com/office/drawing/2014/main" id="{061AE93B-CAEA-4BD3-8705-D56A8017C4BE}"/>
                </a:ext>
              </a:extLst>
            </p:cNvPr>
            <p:cNvSpPr/>
            <p:nvPr/>
          </p:nvSpPr>
          <p:spPr>
            <a:xfrm>
              <a:off x="2693323" y="2416909"/>
              <a:ext cx="139435" cy="50800"/>
            </a:xfrm>
            <a:custGeom>
              <a:avLst/>
              <a:gdLst/>
              <a:ahLst/>
              <a:cxnLst/>
              <a:rect l="l" t="t" r="r" b="b"/>
              <a:pathLst>
                <a:path w="2097" h="764" extrusionOk="0">
                  <a:moveTo>
                    <a:pt x="1260" y="0"/>
                  </a:moveTo>
                  <a:cubicBezTo>
                    <a:pt x="1180" y="0"/>
                    <a:pt x="1098" y="4"/>
                    <a:pt x="1013" y="11"/>
                  </a:cubicBezTo>
                  <a:cubicBezTo>
                    <a:pt x="453" y="70"/>
                    <a:pt x="1" y="273"/>
                    <a:pt x="25" y="475"/>
                  </a:cubicBezTo>
                  <a:cubicBezTo>
                    <a:pt x="35" y="644"/>
                    <a:pt x="369" y="763"/>
                    <a:pt x="811" y="763"/>
                  </a:cubicBezTo>
                  <a:cubicBezTo>
                    <a:pt x="899" y="763"/>
                    <a:pt x="990" y="759"/>
                    <a:pt x="1084" y="749"/>
                  </a:cubicBezTo>
                  <a:cubicBezTo>
                    <a:pt x="1656" y="701"/>
                    <a:pt x="2096" y="499"/>
                    <a:pt x="2084" y="285"/>
                  </a:cubicBezTo>
                  <a:cubicBezTo>
                    <a:pt x="2064" y="112"/>
                    <a:pt x="1716" y="0"/>
                    <a:pt x="1260" y="0"/>
                  </a:cubicBezTo>
                  <a:close/>
                </a:path>
              </a:pathLst>
            </a:custGeom>
            <a:solidFill>
              <a:srgbClr val="EF83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4220;p58">
              <a:extLst>
                <a:ext uri="{FF2B5EF4-FFF2-40B4-BE49-F238E27FC236}">
                  <a16:creationId xmlns:a16="http://schemas.microsoft.com/office/drawing/2014/main" id="{55060DB2-55A9-4E7E-8E22-9396C411177C}"/>
                </a:ext>
              </a:extLst>
            </p:cNvPr>
            <p:cNvSpPr/>
            <p:nvPr/>
          </p:nvSpPr>
          <p:spPr>
            <a:xfrm>
              <a:off x="3290303" y="2361985"/>
              <a:ext cx="139368" cy="50800"/>
            </a:xfrm>
            <a:custGeom>
              <a:avLst/>
              <a:gdLst/>
              <a:ahLst/>
              <a:cxnLst/>
              <a:rect l="l" t="t" r="r" b="b"/>
              <a:pathLst>
                <a:path w="2096" h="764" extrusionOk="0">
                  <a:moveTo>
                    <a:pt x="1285" y="1"/>
                  </a:moveTo>
                  <a:cubicBezTo>
                    <a:pt x="1198" y="1"/>
                    <a:pt x="1106" y="6"/>
                    <a:pt x="1012" y="15"/>
                  </a:cubicBezTo>
                  <a:cubicBezTo>
                    <a:pt x="441" y="63"/>
                    <a:pt x="0" y="277"/>
                    <a:pt x="24" y="480"/>
                  </a:cubicBezTo>
                  <a:cubicBezTo>
                    <a:pt x="34" y="652"/>
                    <a:pt x="381" y="764"/>
                    <a:pt x="837" y="764"/>
                  </a:cubicBezTo>
                  <a:cubicBezTo>
                    <a:pt x="916" y="764"/>
                    <a:pt x="999" y="761"/>
                    <a:pt x="1084" y="754"/>
                  </a:cubicBezTo>
                  <a:cubicBezTo>
                    <a:pt x="1655" y="694"/>
                    <a:pt x="2096" y="492"/>
                    <a:pt x="2084" y="289"/>
                  </a:cubicBezTo>
                  <a:cubicBezTo>
                    <a:pt x="2064" y="120"/>
                    <a:pt x="1728" y="1"/>
                    <a:pt x="1285" y="1"/>
                  </a:cubicBezTo>
                  <a:close/>
                </a:path>
              </a:pathLst>
            </a:custGeom>
            <a:solidFill>
              <a:srgbClr val="EF83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4221;p58">
              <a:extLst>
                <a:ext uri="{FF2B5EF4-FFF2-40B4-BE49-F238E27FC236}">
                  <a16:creationId xmlns:a16="http://schemas.microsoft.com/office/drawing/2014/main" id="{D5749E2B-7BD6-4E68-9CCB-F7B23E0C38C2}"/>
                </a:ext>
              </a:extLst>
            </p:cNvPr>
            <p:cNvSpPr/>
            <p:nvPr/>
          </p:nvSpPr>
          <p:spPr>
            <a:xfrm>
              <a:off x="2599168" y="1633017"/>
              <a:ext cx="1087817" cy="441045"/>
            </a:xfrm>
            <a:custGeom>
              <a:avLst/>
              <a:gdLst/>
              <a:ahLst/>
              <a:cxnLst/>
              <a:rect l="l" t="t" r="r" b="b"/>
              <a:pathLst>
                <a:path w="16360" h="6633" extrusionOk="0">
                  <a:moveTo>
                    <a:pt x="7755" y="0"/>
                  </a:moveTo>
                  <a:cubicBezTo>
                    <a:pt x="7471" y="0"/>
                    <a:pt x="7180" y="12"/>
                    <a:pt x="6882" y="36"/>
                  </a:cubicBezTo>
                  <a:cubicBezTo>
                    <a:pt x="798" y="525"/>
                    <a:pt x="0" y="5525"/>
                    <a:pt x="0" y="5525"/>
                  </a:cubicBezTo>
                  <a:lnTo>
                    <a:pt x="12406" y="5513"/>
                  </a:lnTo>
                  <a:cubicBezTo>
                    <a:pt x="12811" y="5348"/>
                    <a:pt x="13175" y="5280"/>
                    <a:pt x="13501" y="5280"/>
                  </a:cubicBezTo>
                  <a:cubicBezTo>
                    <a:pt x="14957" y="5280"/>
                    <a:pt x="15633" y="6633"/>
                    <a:pt x="15633" y="6633"/>
                  </a:cubicBezTo>
                  <a:lnTo>
                    <a:pt x="16359" y="6573"/>
                  </a:lnTo>
                  <a:cubicBezTo>
                    <a:pt x="16133" y="4444"/>
                    <a:pt x="13268" y="0"/>
                    <a:pt x="77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4222;p58">
              <a:extLst>
                <a:ext uri="{FF2B5EF4-FFF2-40B4-BE49-F238E27FC236}">
                  <a16:creationId xmlns:a16="http://schemas.microsoft.com/office/drawing/2014/main" id="{C628712A-2BF3-47BC-BC7D-76F3CBE43D93}"/>
                </a:ext>
              </a:extLst>
            </p:cNvPr>
            <p:cNvSpPr/>
            <p:nvPr/>
          </p:nvSpPr>
          <p:spPr>
            <a:xfrm>
              <a:off x="3500888" y="1914085"/>
              <a:ext cx="419634" cy="419634"/>
            </a:xfrm>
            <a:custGeom>
              <a:avLst/>
              <a:gdLst/>
              <a:ahLst/>
              <a:cxnLst/>
              <a:rect l="l" t="t" r="r" b="b"/>
              <a:pathLst>
                <a:path w="6311" h="6311" extrusionOk="0">
                  <a:moveTo>
                    <a:pt x="3167" y="0"/>
                  </a:moveTo>
                  <a:cubicBezTo>
                    <a:pt x="3048" y="0"/>
                    <a:pt x="2953" y="60"/>
                    <a:pt x="2905" y="143"/>
                  </a:cubicBezTo>
                  <a:cubicBezTo>
                    <a:pt x="2841" y="79"/>
                    <a:pt x="2748" y="34"/>
                    <a:pt x="2653" y="34"/>
                  </a:cubicBezTo>
                  <a:cubicBezTo>
                    <a:pt x="2642" y="34"/>
                    <a:pt x="2631" y="35"/>
                    <a:pt x="2620" y="36"/>
                  </a:cubicBezTo>
                  <a:cubicBezTo>
                    <a:pt x="2465" y="72"/>
                    <a:pt x="2370" y="191"/>
                    <a:pt x="2358" y="334"/>
                  </a:cubicBezTo>
                  <a:cubicBezTo>
                    <a:pt x="2305" y="247"/>
                    <a:pt x="2208" y="191"/>
                    <a:pt x="2109" y="191"/>
                  </a:cubicBezTo>
                  <a:cubicBezTo>
                    <a:pt x="2072" y="191"/>
                    <a:pt x="2036" y="199"/>
                    <a:pt x="2000" y="215"/>
                  </a:cubicBezTo>
                  <a:cubicBezTo>
                    <a:pt x="1858" y="274"/>
                    <a:pt x="1786" y="405"/>
                    <a:pt x="1810" y="548"/>
                  </a:cubicBezTo>
                  <a:cubicBezTo>
                    <a:pt x="1748" y="493"/>
                    <a:pt x="1669" y="462"/>
                    <a:pt x="1591" y="462"/>
                  </a:cubicBezTo>
                  <a:cubicBezTo>
                    <a:pt x="1535" y="462"/>
                    <a:pt x="1479" y="478"/>
                    <a:pt x="1429" y="512"/>
                  </a:cubicBezTo>
                  <a:cubicBezTo>
                    <a:pt x="1310" y="584"/>
                    <a:pt x="1262" y="739"/>
                    <a:pt x="1310" y="870"/>
                  </a:cubicBezTo>
                  <a:cubicBezTo>
                    <a:pt x="1260" y="840"/>
                    <a:pt x="1205" y="825"/>
                    <a:pt x="1149" y="825"/>
                  </a:cubicBezTo>
                  <a:cubicBezTo>
                    <a:pt x="1070" y="825"/>
                    <a:pt x="991" y="855"/>
                    <a:pt x="929" y="917"/>
                  </a:cubicBezTo>
                  <a:cubicBezTo>
                    <a:pt x="846" y="989"/>
                    <a:pt x="822" y="1108"/>
                    <a:pt x="846" y="1203"/>
                  </a:cubicBezTo>
                  <a:cubicBezTo>
                    <a:pt x="750" y="1203"/>
                    <a:pt x="643" y="1239"/>
                    <a:pt x="572" y="1334"/>
                  </a:cubicBezTo>
                  <a:cubicBezTo>
                    <a:pt x="488" y="1453"/>
                    <a:pt x="500" y="1608"/>
                    <a:pt x="596" y="1715"/>
                  </a:cubicBezTo>
                  <a:cubicBezTo>
                    <a:pt x="579" y="1712"/>
                    <a:pt x="562" y="1710"/>
                    <a:pt x="545" y="1710"/>
                  </a:cubicBezTo>
                  <a:cubicBezTo>
                    <a:pt x="429" y="1710"/>
                    <a:pt x="314" y="1779"/>
                    <a:pt x="262" y="1894"/>
                  </a:cubicBezTo>
                  <a:cubicBezTo>
                    <a:pt x="203" y="2025"/>
                    <a:pt x="250" y="2179"/>
                    <a:pt x="357" y="2263"/>
                  </a:cubicBezTo>
                  <a:cubicBezTo>
                    <a:pt x="215" y="2263"/>
                    <a:pt x="95" y="2358"/>
                    <a:pt x="60" y="2501"/>
                  </a:cubicBezTo>
                  <a:cubicBezTo>
                    <a:pt x="36" y="2644"/>
                    <a:pt x="107" y="2787"/>
                    <a:pt x="238" y="2846"/>
                  </a:cubicBezTo>
                  <a:cubicBezTo>
                    <a:pt x="95" y="2882"/>
                    <a:pt x="0" y="3001"/>
                    <a:pt x="0" y="3144"/>
                  </a:cubicBezTo>
                  <a:cubicBezTo>
                    <a:pt x="0" y="3263"/>
                    <a:pt x="60" y="3358"/>
                    <a:pt x="143" y="3406"/>
                  </a:cubicBezTo>
                  <a:cubicBezTo>
                    <a:pt x="72" y="3477"/>
                    <a:pt x="24" y="3584"/>
                    <a:pt x="48" y="3691"/>
                  </a:cubicBezTo>
                  <a:cubicBezTo>
                    <a:pt x="72" y="3846"/>
                    <a:pt x="191" y="3941"/>
                    <a:pt x="334" y="3953"/>
                  </a:cubicBezTo>
                  <a:cubicBezTo>
                    <a:pt x="215" y="4025"/>
                    <a:pt x="167" y="4180"/>
                    <a:pt x="215" y="4311"/>
                  </a:cubicBezTo>
                  <a:cubicBezTo>
                    <a:pt x="267" y="4435"/>
                    <a:pt x="373" y="4506"/>
                    <a:pt x="494" y="4506"/>
                  </a:cubicBezTo>
                  <a:cubicBezTo>
                    <a:pt x="512" y="4506"/>
                    <a:pt x="530" y="4504"/>
                    <a:pt x="548" y="4501"/>
                  </a:cubicBezTo>
                  <a:lnTo>
                    <a:pt x="548" y="4501"/>
                  </a:lnTo>
                  <a:cubicBezTo>
                    <a:pt x="453" y="4608"/>
                    <a:pt x="429" y="4763"/>
                    <a:pt x="512" y="4882"/>
                  </a:cubicBezTo>
                  <a:cubicBezTo>
                    <a:pt x="565" y="4970"/>
                    <a:pt x="664" y="5019"/>
                    <a:pt x="765" y="5019"/>
                  </a:cubicBezTo>
                  <a:cubicBezTo>
                    <a:pt x="800" y="5019"/>
                    <a:pt x="836" y="5013"/>
                    <a:pt x="869" y="5001"/>
                  </a:cubicBezTo>
                  <a:lnTo>
                    <a:pt x="869" y="5001"/>
                  </a:lnTo>
                  <a:cubicBezTo>
                    <a:pt x="798" y="5120"/>
                    <a:pt x="810" y="5275"/>
                    <a:pt x="917" y="5382"/>
                  </a:cubicBezTo>
                  <a:cubicBezTo>
                    <a:pt x="971" y="5445"/>
                    <a:pt x="1053" y="5474"/>
                    <a:pt x="1130" y="5474"/>
                  </a:cubicBezTo>
                  <a:cubicBezTo>
                    <a:pt x="1155" y="5474"/>
                    <a:pt x="1180" y="5471"/>
                    <a:pt x="1203" y="5465"/>
                  </a:cubicBezTo>
                  <a:cubicBezTo>
                    <a:pt x="1203" y="5561"/>
                    <a:pt x="1238" y="5668"/>
                    <a:pt x="1334" y="5739"/>
                  </a:cubicBezTo>
                  <a:cubicBezTo>
                    <a:pt x="1387" y="5777"/>
                    <a:pt x="1448" y="5795"/>
                    <a:pt x="1509" y="5795"/>
                  </a:cubicBezTo>
                  <a:cubicBezTo>
                    <a:pt x="1582" y="5795"/>
                    <a:pt x="1656" y="5768"/>
                    <a:pt x="1715" y="5715"/>
                  </a:cubicBezTo>
                  <a:lnTo>
                    <a:pt x="1715" y="5715"/>
                  </a:lnTo>
                  <a:cubicBezTo>
                    <a:pt x="1691" y="5846"/>
                    <a:pt x="1762" y="5989"/>
                    <a:pt x="1893" y="6049"/>
                  </a:cubicBezTo>
                  <a:cubicBezTo>
                    <a:pt x="1932" y="6067"/>
                    <a:pt x="1973" y="6075"/>
                    <a:pt x="2014" y="6075"/>
                  </a:cubicBezTo>
                  <a:cubicBezTo>
                    <a:pt x="2110" y="6075"/>
                    <a:pt x="2204" y="6029"/>
                    <a:pt x="2262" y="5954"/>
                  </a:cubicBezTo>
                  <a:cubicBezTo>
                    <a:pt x="2262" y="6096"/>
                    <a:pt x="2358" y="6216"/>
                    <a:pt x="2501" y="6251"/>
                  </a:cubicBezTo>
                  <a:cubicBezTo>
                    <a:pt x="2519" y="6254"/>
                    <a:pt x="2537" y="6256"/>
                    <a:pt x="2555" y="6256"/>
                  </a:cubicBezTo>
                  <a:cubicBezTo>
                    <a:pt x="2679" y="6256"/>
                    <a:pt x="2794" y="6187"/>
                    <a:pt x="2846" y="6073"/>
                  </a:cubicBezTo>
                  <a:cubicBezTo>
                    <a:pt x="2882" y="6216"/>
                    <a:pt x="3001" y="6311"/>
                    <a:pt x="3143" y="6311"/>
                  </a:cubicBezTo>
                  <a:cubicBezTo>
                    <a:pt x="3263" y="6311"/>
                    <a:pt x="3358" y="6251"/>
                    <a:pt x="3405" y="6156"/>
                  </a:cubicBezTo>
                  <a:cubicBezTo>
                    <a:pt x="3464" y="6225"/>
                    <a:pt x="3548" y="6269"/>
                    <a:pt x="3635" y="6269"/>
                  </a:cubicBezTo>
                  <a:cubicBezTo>
                    <a:pt x="3654" y="6269"/>
                    <a:pt x="3672" y="6267"/>
                    <a:pt x="3691" y="6263"/>
                  </a:cubicBezTo>
                  <a:cubicBezTo>
                    <a:pt x="3834" y="6239"/>
                    <a:pt x="3941" y="6120"/>
                    <a:pt x="3941" y="5977"/>
                  </a:cubicBezTo>
                  <a:cubicBezTo>
                    <a:pt x="4003" y="6066"/>
                    <a:pt x="4104" y="6115"/>
                    <a:pt x="4206" y="6115"/>
                  </a:cubicBezTo>
                  <a:cubicBezTo>
                    <a:pt x="4241" y="6115"/>
                    <a:pt x="4276" y="6109"/>
                    <a:pt x="4310" y="6096"/>
                  </a:cubicBezTo>
                  <a:cubicBezTo>
                    <a:pt x="4453" y="6037"/>
                    <a:pt x="4525" y="5906"/>
                    <a:pt x="4501" y="5763"/>
                  </a:cubicBezTo>
                  <a:lnTo>
                    <a:pt x="4501" y="5763"/>
                  </a:lnTo>
                  <a:cubicBezTo>
                    <a:pt x="4563" y="5819"/>
                    <a:pt x="4642" y="5850"/>
                    <a:pt x="4720" y="5850"/>
                  </a:cubicBezTo>
                  <a:cubicBezTo>
                    <a:pt x="4776" y="5850"/>
                    <a:pt x="4832" y="5834"/>
                    <a:pt x="4882" y="5799"/>
                  </a:cubicBezTo>
                  <a:cubicBezTo>
                    <a:pt x="5001" y="5727"/>
                    <a:pt x="5048" y="5573"/>
                    <a:pt x="5001" y="5442"/>
                  </a:cubicBezTo>
                  <a:lnTo>
                    <a:pt x="5001" y="5442"/>
                  </a:lnTo>
                  <a:cubicBezTo>
                    <a:pt x="5050" y="5471"/>
                    <a:pt x="5106" y="5487"/>
                    <a:pt x="5162" y="5487"/>
                  </a:cubicBezTo>
                  <a:cubicBezTo>
                    <a:pt x="5241" y="5487"/>
                    <a:pt x="5319" y="5457"/>
                    <a:pt x="5382" y="5394"/>
                  </a:cubicBezTo>
                  <a:cubicBezTo>
                    <a:pt x="5465" y="5311"/>
                    <a:pt x="5489" y="5204"/>
                    <a:pt x="5465" y="5096"/>
                  </a:cubicBezTo>
                  <a:lnTo>
                    <a:pt x="5465" y="5096"/>
                  </a:lnTo>
                  <a:cubicBezTo>
                    <a:pt x="5477" y="5098"/>
                    <a:pt x="5489" y="5099"/>
                    <a:pt x="5501" y="5099"/>
                  </a:cubicBezTo>
                  <a:cubicBezTo>
                    <a:pt x="5586" y="5099"/>
                    <a:pt x="5676" y="5061"/>
                    <a:pt x="5739" y="4977"/>
                  </a:cubicBezTo>
                  <a:cubicBezTo>
                    <a:pt x="5822" y="4858"/>
                    <a:pt x="5810" y="4692"/>
                    <a:pt x="5715" y="4596"/>
                  </a:cubicBezTo>
                  <a:lnTo>
                    <a:pt x="5715" y="4596"/>
                  </a:lnTo>
                  <a:cubicBezTo>
                    <a:pt x="5732" y="4599"/>
                    <a:pt x="5749" y="4601"/>
                    <a:pt x="5766" y="4601"/>
                  </a:cubicBezTo>
                  <a:cubicBezTo>
                    <a:pt x="5881" y="4601"/>
                    <a:pt x="5997" y="4532"/>
                    <a:pt x="6049" y="4418"/>
                  </a:cubicBezTo>
                  <a:cubicBezTo>
                    <a:pt x="6108" y="4275"/>
                    <a:pt x="6061" y="4132"/>
                    <a:pt x="5953" y="4049"/>
                  </a:cubicBezTo>
                  <a:cubicBezTo>
                    <a:pt x="6096" y="4049"/>
                    <a:pt x="6215" y="3941"/>
                    <a:pt x="6251" y="3799"/>
                  </a:cubicBezTo>
                  <a:cubicBezTo>
                    <a:pt x="6275" y="3656"/>
                    <a:pt x="6203" y="3525"/>
                    <a:pt x="6072" y="3465"/>
                  </a:cubicBezTo>
                  <a:cubicBezTo>
                    <a:pt x="6215" y="3429"/>
                    <a:pt x="6311" y="3310"/>
                    <a:pt x="6311" y="3168"/>
                  </a:cubicBezTo>
                  <a:cubicBezTo>
                    <a:pt x="6311" y="3048"/>
                    <a:pt x="6251" y="2953"/>
                    <a:pt x="6168" y="2906"/>
                  </a:cubicBezTo>
                  <a:cubicBezTo>
                    <a:pt x="6239" y="2834"/>
                    <a:pt x="6287" y="2727"/>
                    <a:pt x="6275" y="2608"/>
                  </a:cubicBezTo>
                  <a:cubicBezTo>
                    <a:pt x="6239" y="2465"/>
                    <a:pt x="6120" y="2370"/>
                    <a:pt x="5977" y="2358"/>
                  </a:cubicBezTo>
                  <a:cubicBezTo>
                    <a:pt x="6096" y="2286"/>
                    <a:pt x="6156" y="2132"/>
                    <a:pt x="6096" y="2001"/>
                  </a:cubicBezTo>
                  <a:cubicBezTo>
                    <a:pt x="6055" y="1876"/>
                    <a:pt x="5940" y="1806"/>
                    <a:pt x="5817" y="1806"/>
                  </a:cubicBezTo>
                  <a:cubicBezTo>
                    <a:pt x="5799" y="1806"/>
                    <a:pt x="5781" y="1807"/>
                    <a:pt x="5763" y="1810"/>
                  </a:cubicBezTo>
                  <a:cubicBezTo>
                    <a:pt x="5858" y="1703"/>
                    <a:pt x="5882" y="1548"/>
                    <a:pt x="5799" y="1429"/>
                  </a:cubicBezTo>
                  <a:cubicBezTo>
                    <a:pt x="5746" y="1341"/>
                    <a:pt x="5647" y="1292"/>
                    <a:pt x="5546" y="1292"/>
                  </a:cubicBezTo>
                  <a:cubicBezTo>
                    <a:pt x="5511" y="1292"/>
                    <a:pt x="5475" y="1298"/>
                    <a:pt x="5441" y="1310"/>
                  </a:cubicBezTo>
                  <a:cubicBezTo>
                    <a:pt x="5513" y="1191"/>
                    <a:pt x="5501" y="1036"/>
                    <a:pt x="5394" y="929"/>
                  </a:cubicBezTo>
                  <a:cubicBezTo>
                    <a:pt x="5340" y="866"/>
                    <a:pt x="5258" y="837"/>
                    <a:pt x="5181" y="837"/>
                  </a:cubicBezTo>
                  <a:cubicBezTo>
                    <a:pt x="5156" y="837"/>
                    <a:pt x="5131" y="840"/>
                    <a:pt x="5108" y="846"/>
                  </a:cubicBezTo>
                  <a:cubicBezTo>
                    <a:pt x="5108" y="751"/>
                    <a:pt x="5072" y="643"/>
                    <a:pt x="4977" y="572"/>
                  </a:cubicBezTo>
                  <a:cubicBezTo>
                    <a:pt x="4923" y="534"/>
                    <a:pt x="4863" y="516"/>
                    <a:pt x="4802" y="516"/>
                  </a:cubicBezTo>
                  <a:cubicBezTo>
                    <a:pt x="4728" y="516"/>
                    <a:pt x="4655" y="543"/>
                    <a:pt x="4596" y="596"/>
                  </a:cubicBezTo>
                  <a:cubicBezTo>
                    <a:pt x="4620" y="453"/>
                    <a:pt x="4548" y="310"/>
                    <a:pt x="4417" y="262"/>
                  </a:cubicBezTo>
                  <a:cubicBezTo>
                    <a:pt x="4378" y="245"/>
                    <a:pt x="4337" y="236"/>
                    <a:pt x="4297" y="236"/>
                  </a:cubicBezTo>
                  <a:cubicBezTo>
                    <a:pt x="4201" y="236"/>
                    <a:pt x="4107" y="282"/>
                    <a:pt x="4048" y="358"/>
                  </a:cubicBezTo>
                  <a:cubicBezTo>
                    <a:pt x="4048" y="215"/>
                    <a:pt x="3941" y="96"/>
                    <a:pt x="3798" y="60"/>
                  </a:cubicBezTo>
                  <a:cubicBezTo>
                    <a:pt x="3780" y="57"/>
                    <a:pt x="3762" y="55"/>
                    <a:pt x="3744" y="55"/>
                  </a:cubicBezTo>
                  <a:cubicBezTo>
                    <a:pt x="3620" y="55"/>
                    <a:pt x="3506" y="124"/>
                    <a:pt x="3465" y="239"/>
                  </a:cubicBezTo>
                  <a:cubicBezTo>
                    <a:pt x="3429" y="96"/>
                    <a:pt x="3310" y="0"/>
                    <a:pt x="31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4223;p58">
              <a:extLst>
                <a:ext uri="{FF2B5EF4-FFF2-40B4-BE49-F238E27FC236}">
                  <a16:creationId xmlns:a16="http://schemas.microsoft.com/office/drawing/2014/main" id="{3F87B0F5-CAD4-4266-9C32-ABE59A219690}"/>
                </a:ext>
              </a:extLst>
            </p:cNvPr>
            <p:cNvSpPr/>
            <p:nvPr/>
          </p:nvSpPr>
          <p:spPr>
            <a:xfrm>
              <a:off x="3710676" y="2019411"/>
              <a:ext cx="127533" cy="127466"/>
            </a:xfrm>
            <a:custGeom>
              <a:avLst/>
              <a:gdLst/>
              <a:ahLst/>
              <a:cxnLst/>
              <a:rect l="l" t="t" r="r" b="b"/>
              <a:pathLst>
                <a:path w="1918" h="1917" extrusionOk="0">
                  <a:moveTo>
                    <a:pt x="965" y="0"/>
                  </a:moveTo>
                  <a:cubicBezTo>
                    <a:pt x="429" y="0"/>
                    <a:pt x="0" y="429"/>
                    <a:pt x="0" y="964"/>
                  </a:cubicBezTo>
                  <a:cubicBezTo>
                    <a:pt x="0" y="1488"/>
                    <a:pt x="429" y="1917"/>
                    <a:pt x="965" y="1917"/>
                  </a:cubicBezTo>
                  <a:cubicBezTo>
                    <a:pt x="1489" y="1917"/>
                    <a:pt x="1917" y="1488"/>
                    <a:pt x="1917" y="964"/>
                  </a:cubicBezTo>
                  <a:cubicBezTo>
                    <a:pt x="1917" y="429"/>
                    <a:pt x="1489" y="0"/>
                    <a:pt x="9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4224;p58">
              <a:extLst>
                <a:ext uri="{FF2B5EF4-FFF2-40B4-BE49-F238E27FC236}">
                  <a16:creationId xmlns:a16="http://schemas.microsoft.com/office/drawing/2014/main" id="{0FDC5D83-6AD7-47C9-8BC5-5215641DD8C2}"/>
                </a:ext>
              </a:extLst>
            </p:cNvPr>
            <p:cNvSpPr/>
            <p:nvPr/>
          </p:nvSpPr>
          <p:spPr>
            <a:xfrm>
              <a:off x="2564325" y="1854640"/>
              <a:ext cx="936613" cy="329470"/>
            </a:xfrm>
            <a:custGeom>
              <a:avLst/>
              <a:gdLst/>
              <a:ahLst/>
              <a:cxnLst/>
              <a:rect l="l" t="t" r="r" b="b"/>
              <a:pathLst>
                <a:path w="14086" h="4955" extrusionOk="0">
                  <a:moveTo>
                    <a:pt x="7748" y="1"/>
                  </a:moveTo>
                  <a:cubicBezTo>
                    <a:pt x="7309" y="1"/>
                    <a:pt x="6944" y="15"/>
                    <a:pt x="6703" y="37"/>
                  </a:cubicBezTo>
                  <a:cubicBezTo>
                    <a:pt x="5394" y="156"/>
                    <a:pt x="476" y="1168"/>
                    <a:pt x="238" y="2752"/>
                  </a:cubicBezTo>
                  <a:cubicBezTo>
                    <a:pt x="0" y="4347"/>
                    <a:pt x="988" y="4955"/>
                    <a:pt x="988" y="4955"/>
                  </a:cubicBezTo>
                  <a:cubicBezTo>
                    <a:pt x="4417" y="2669"/>
                    <a:pt x="6941" y="2621"/>
                    <a:pt x="6941" y="2621"/>
                  </a:cubicBezTo>
                  <a:cubicBezTo>
                    <a:pt x="6941" y="2621"/>
                    <a:pt x="7218" y="2576"/>
                    <a:pt x="7727" y="2576"/>
                  </a:cubicBezTo>
                  <a:cubicBezTo>
                    <a:pt x="8746" y="2576"/>
                    <a:pt x="10696" y="2756"/>
                    <a:pt x="13228" y="3835"/>
                  </a:cubicBezTo>
                  <a:cubicBezTo>
                    <a:pt x="13228" y="3835"/>
                    <a:pt x="14085" y="3038"/>
                    <a:pt x="13561" y="1526"/>
                  </a:cubicBezTo>
                  <a:cubicBezTo>
                    <a:pt x="13134" y="291"/>
                    <a:pt x="9705" y="1"/>
                    <a:pt x="774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4225;p58">
              <a:extLst>
                <a:ext uri="{FF2B5EF4-FFF2-40B4-BE49-F238E27FC236}">
                  <a16:creationId xmlns:a16="http://schemas.microsoft.com/office/drawing/2014/main" id="{8B9A00B2-9A9F-41AC-AA2E-C5F770C67834}"/>
                </a:ext>
              </a:extLst>
            </p:cNvPr>
            <p:cNvSpPr/>
            <p:nvPr/>
          </p:nvSpPr>
          <p:spPr>
            <a:xfrm>
              <a:off x="2596907" y="1919671"/>
              <a:ext cx="858551" cy="185514"/>
            </a:xfrm>
            <a:custGeom>
              <a:avLst/>
              <a:gdLst/>
              <a:ahLst/>
              <a:cxnLst/>
              <a:rect l="l" t="t" r="r" b="b"/>
              <a:pathLst>
                <a:path w="12912" h="2790" extrusionOk="0">
                  <a:moveTo>
                    <a:pt x="7414" y="0"/>
                  </a:moveTo>
                  <a:cubicBezTo>
                    <a:pt x="6136" y="0"/>
                    <a:pt x="4857" y="173"/>
                    <a:pt x="3606" y="548"/>
                  </a:cubicBezTo>
                  <a:cubicBezTo>
                    <a:pt x="2439" y="893"/>
                    <a:pt x="1225" y="1429"/>
                    <a:pt x="272" y="2214"/>
                  </a:cubicBezTo>
                  <a:cubicBezTo>
                    <a:pt x="1" y="2439"/>
                    <a:pt x="252" y="2789"/>
                    <a:pt x="534" y="2789"/>
                  </a:cubicBezTo>
                  <a:cubicBezTo>
                    <a:pt x="610" y="2789"/>
                    <a:pt x="689" y="2763"/>
                    <a:pt x="760" y="2703"/>
                  </a:cubicBezTo>
                  <a:cubicBezTo>
                    <a:pt x="1498" y="2095"/>
                    <a:pt x="2772" y="1536"/>
                    <a:pt x="3796" y="1214"/>
                  </a:cubicBezTo>
                  <a:cubicBezTo>
                    <a:pt x="4965" y="846"/>
                    <a:pt x="6168" y="682"/>
                    <a:pt x="7375" y="682"/>
                  </a:cubicBezTo>
                  <a:cubicBezTo>
                    <a:pt x="9057" y="682"/>
                    <a:pt x="10743" y="1002"/>
                    <a:pt x="12345" y="1536"/>
                  </a:cubicBezTo>
                  <a:cubicBezTo>
                    <a:pt x="12386" y="1549"/>
                    <a:pt x="12424" y="1555"/>
                    <a:pt x="12459" y="1555"/>
                  </a:cubicBezTo>
                  <a:cubicBezTo>
                    <a:pt x="12802" y="1555"/>
                    <a:pt x="12912" y="988"/>
                    <a:pt x="12524" y="869"/>
                  </a:cubicBezTo>
                  <a:cubicBezTo>
                    <a:pt x="10868" y="315"/>
                    <a:pt x="9142" y="0"/>
                    <a:pt x="74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4226;p58">
              <a:extLst>
                <a:ext uri="{FF2B5EF4-FFF2-40B4-BE49-F238E27FC236}">
                  <a16:creationId xmlns:a16="http://schemas.microsoft.com/office/drawing/2014/main" id="{3F744A0B-31AF-4FE5-8E77-99ABA39AE226}"/>
                </a:ext>
              </a:extLst>
            </p:cNvPr>
            <p:cNvSpPr/>
            <p:nvPr/>
          </p:nvSpPr>
          <p:spPr>
            <a:xfrm>
              <a:off x="2396495" y="2390112"/>
              <a:ext cx="1413963" cy="556875"/>
            </a:xfrm>
            <a:custGeom>
              <a:avLst/>
              <a:gdLst/>
              <a:ahLst/>
              <a:cxnLst/>
              <a:rect l="l" t="t" r="r" b="b"/>
              <a:pathLst>
                <a:path w="21265" h="8375" extrusionOk="0">
                  <a:moveTo>
                    <a:pt x="18057" y="0"/>
                  </a:moveTo>
                  <a:cubicBezTo>
                    <a:pt x="17980" y="0"/>
                    <a:pt x="17895" y="11"/>
                    <a:pt x="17800" y="33"/>
                  </a:cubicBezTo>
                  <a:cubicBezTo>
                    <a:pt x="17800" y="33"/>
                    <a:pt x="15788" y="2652"/>
                    <a:pt x="10263" y="3164"/>
                  </a:cubicBezTo>
                  <a:cubicBezTo>
                    <a:pt x="9691" y="3217"/>
                    <a:pt x="9151" y="3241"/>
                    <a:pt x="8644" y="3241"/>
                  </a:cubicBezTo>
                  <a:cubicBezTo>
                    <a:pt x="4254" y="3241"/>
                    <a:pt x="2274" y="1462"/>
                    <a:pt x="2274" y="1462"/>
                  </a:cubicBezTo>
                  <a:cubicBezTo>
                    <a:pt x="2250" y="1460"/>
                    <a:pt x="2227" y="1460"/>
                    <a:pt x="2204" y="1460"/>
                  </a:cubicBezTo>
                  <a:cubicBezTo>
                    <a:pt x="1095" y="1460"/>
                    <a:pt x="1662" y="2866"/>
                    <a:pt x="1429" y="3986"/>
                  </a:cubicBezTo>
                  <a:cubicBezTo>
                    <a:pt x="1179" y="5117"/>
                    <a:pt x="0" y="6307"/>
                    <a:pt x="917" y="7296"/>
                  </a:cubicBezTo>
                  <a:cubicBezTo>
                    <a:pt x="1713" y="8166"/>
                    <a:pt x="4355" y="8374"/>
                    <a:pt x="6696" y="8374"/>
                  </a:cubicBezTo>
                  <a:cubicBezTo>
                    <a:pt x="8837" y="8374"/>
                    <a:pt x="10728" y="8201"/>
                    <a:pt x="10728" y="8201"/>
                  </a:cubicBezTo>
                  <a:cubicBezTo>
                    <a:pt x="10728" y="8201"/>
                    <a:pt x="17943" y="7260"/>
                    <a:pt x="20205" y="5522"/>
                  </a:cubicBezTo>
                  <a:cubicBezTo>
                    <a:pt x="21265" y="4700"/>
                    <a:pt x="19550" y="3426"/>
                    <a:pt x="19098" y="2355"/>
                  </a:cubicBezTo>
                  <a:cubicBezTo>
                    <a:pt x="18693" y="1359"/>
                    <a:pt x="18932" y="0"/>
                    <a:pt x="1805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4227;p58">
              <a:extLst>
                <a:ext uri="{FF2B5EF4-FFF2-40B4-BE49-F238E27FC236}">
                  <a16:creationId xmlns:a16="http://schemas.microsoft.com/office/drawing/2014/main" id="{91C69EB0-C32F-4C50-9E9D-0A84680A2BF8}"/>
                </a:ext>
              </a:extLst>
            </p:cNvPr>
            <p:cNvSpPr/>
            <p:nvPr/>
          </p:nvSpPr>
          <p:spPr>
            <a:xfrm>
              <a:off x="2513657" y="2519707"/>
              <a:ext cx="1122659" cy="270159"/>
            </a:xfrm>
            <a:custGeom>
              <a:avLst/>
              <a:gdLst/>
              <a:ahLst/>
              <a:cxnLst/>
              <a:rect l="l" t="t" r="r" b="b"/>
              <a:pathLst>
                <a:path w="16884" h="4063" extrusionOk="0">
                  <a:moveTo>
                    <a:pt x="16395" y="1"/>
                  </a:moveTo>
                  <a:cubicBezTo>
                    <a:pt x="16395" y="1"/>
                    <a:pt x="11346" y="3253"/>
                    <a:pt x="4679" y="3253"/>
                  </a:cubicBezTo>
                  <a:cubicBezTo>
                    <a:pt x="3188" y="3253"/>
                    <a:pt x="1615" y="3090"/>
                    <a:pt x="0" y="2692"/>
                  </a:cubicBezTo>
                  <a:lnTo>
                    <a:pt x="0" y="2692"/>
                  </a:lnTo>
                  <a:cubicBezTo>
                    <a:pt x="1" y="2692"/>
                    <a:pt x="3448" y="4062"/>
                    <a:pt x="7979" y="4062"/>
                  </a:cubicBezTo>
                  <a:cubicBezTo>
                    <a:pt x="10725" y="4062"/>
                    <a:pt x="13868" y="3559"/>
                    <a:pt x="16883" y="1941"/>
                  </a:cubicBezTo>
                  <a:cubicBezTo>
                    <a:pt x="16883" y="1941"/>
                    <a:pt x="16133" y="1310"/>
                    <a:pt x="163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4228;p58">
              <a:extLst>
                <a:ext uri="{FF2B5EF4-FFF2-40B4-BE49-F238E27FC236}">
                  <a16:creationId xmlns:a16="http://schemas.microsoft.com/office/drawing/2014/main" id="{247BDA90-71E0-4944-BD05-6A2D561308BE}"/>
                </a:ext>
              </a:extLst>
            </p:cNvPr>
            <p:cNvSpPr/>
            <p:nvPr/>
          </p:nvSpPr>
          <p:spPr>
            <a:xfrm>
              <a:off x="3365840" y="3205388"/>
              <a:ext cx="132852" cy="235117"/>
            </a:xfrm>
            <a:custGeom>
              <a:avLst/>
              <a:gdLst/>
              <a:ahLst/>
              <a:cxnLst/>
              <a:rect l="l" t="t" r="r" b="b"/>
              <a:pathLst>
                <a:path w="1998" h="3536" extrusionOk="0">
                  <a:moveTo>
                    <a:pt x="188" y="0"/>
                  </a:moveTo>
                  <a:cubicBezTo>
                    <a:pt x="96" y="0"/>
                    <a:pt x="1" y="64"/>
                    <a:pt x="7" y="178"/>
                  </a:cubicBezTo>
                  <a:cubicBezTo>
                    <a:pt x="79" y="1428"/>
                    <a:pt x="626" y="2726"/>
                    <a:pt x="1626" y="3500"/>
                  </a:cubicBezTo>
                  <a:cubicBezTo>
                    <a:pt x="1660" y="3525"/>
                    <a:pt x="1696" y="3536"/>
                    <a:pt x="1730" y="3536"/>
                  </a:cubicBezTo>
                  <a:cubicBezTo>
                    <a:pt x="1876" y="3536"/>
                    <a:pt x="1997" y="3342"/>
                    <a:pt x="1853" y="3226"/>
                  </a:cubicBezTo>
                  <a:cubicBezTo>
                    <a:pt x="924" y="2512"/>
                    <a:pt x="412" y="1309"/>
                    <a:pt x="352" y="154"/>
                  </a:cubicBezTo>
                  <a:cubicBezTo>
                    <a:pt x="347" y="49"/>
                    <a:pt x="269" y="0"/>
                    <a:pt x="18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4229;p58">
              <a:extLst>
                <a:ext uri="{FF2B5EF4-FFF2-40B4-BE49-F238E27FC236}">
                  <a16:creationId xmlns:a16="http://schemas.microsoft.com/office/drawing/2014/main" id="{512F141D-ACC8-4CF4-BCD7-8D9CF08E93DB}"/>
                </a:ext>
              </a:extLst>
            </p:cNvPr>
            <p:cNvSpPr/>
            <p:nvPr/>
          </p:nvSpPr>
          <p:spPr>
            <a:xfrm>
              <a:off x="3404606" y="3185573"/>
              <a:ext cx="164436" cy="264773"/>
            </a:xfrm>
            <a:custGeom>
              <a:avLst/>
              <a:gdLst/>
              <a:ahLst/>
              <a:cxnLst/>
              <a:rect l="l" t="t" r="r" b="b"/>
              <a:pathLst>
                <a:path w="2473" h="3982" extrusionOk="0">
                  <a:moveTo>
                    <a:pt x="183" y="1"/>
                  </a:moveTo>
                  <a:cubicBezTo>
                    <a:pt x="90" y="1"/>
                    <a:pt x="0" y="64"/>
                    <a:pt x="19" y="178"/>
                  </a:cubicBezTo>
                  <a:cubicBezTo>
                    <a:pt x="210" y="1619"/>
                    <a:pt x="972" y="3036"/>
                    <a:pt x="2103" y="3941"/>
                  </a:cubicBezTo>
                  <a:cubicBezTo>
                    <a:pt x="2138" y="3969"/>
                    <a:pt x="2176" y="3981"/>
                    <a:pt x="2211" y="3981"/>
                  </a:cubicBezTo>
                  <a:cubicBezTo>
                    <a:pt x="2355" y="3981"/>
                    <a:pt x="2473" y="3784"/>
                    <a:pt x="2329" y="3679"/>
                  </a:cubicBezTo>
                  <a:cubicBezTo>
                    <a:pt x="1270" y="2834"/>
                    <a:pt x="543" y="1500"/>
                    <a:pt x="365" y="155"/>
                  </a:cubicBezTo>
                  <a:cubicBezTo>
                    <a:pt x="348" y="49"/>
                    <a:pt x="264" y="1"/>
                    <a:pt x="1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4230;p58">
              <a:extLst>
                <a:ext uri="{FF2B5EF4-FFF2-40B4-BE49-F238E27FC236}">
                  <a16:creationId xmlns:a16="http://schemas.microsoft.com/office/drawing/2014/main" id="{8133A8D9-CA0E-485C-AE9B-ECE91483E04C}"/>
                </a:ext>
              </a:extLst>
            </p:cNvPr>
            <p:cNvSpPr/>
            <p:nvPr/>
          </p:nvSpPr>
          <p:spPr>
            <a:xfrm>
              <a:off x="3458465" y="3164228"/>
              <a:ext cx="142493" cy="236713"/>
            </a:xfrm>
            <a:custGeom>
              <a:avLst/>
              <a:gdLst/>
              <a:ahLst/>
              <a:cxnLst/>
              <a:rect l="l" t="t" r="r" b="b"/>
              <a:pathLst>
                <a:path w="2143" h="3560" extrusionOk="0">
                  <a:moveTo>
                    <a:pt x="182" y="0"/>
                  </a:moveTo>
                  <a:cubicBezTo>
                    <a:pt x="89" y="0"/>
                    <a:pt x="0" y="64"/>
                    <a:pt x="19" y="178"/>
                  </a:cubicBezTo>
                  <a:cubicBezTo>
                    <a:pt x="245" y="1416"/>
                    <a:pt x="793" y="2726"/>
                    <a:pt x="1781" y="3524"/>
                  </a:cubicBezTo>
                  <a:cubicBezTo>
                    <a:pt x="1815" y="3549"/>
                    <a:pt x="1850" y="3559"/>
                    <a:pt x="1884" y="3559"/>
                  </a:cubicBezTo>
                  <a:cubicBezTo>
                    <a:pt x="2028" y="3559"/>
                    <a:pt x="2142" y="3366"/>
                    <a:pt x="2007" y="3250"/>
                  </a:cubicBezTo>
                  <a:cubicBezTo>
                    <a:pt x="1091" y="2512"/>
                    <a:pt x="579" y="1285"/>
                    <a:pt x="364" y="154"/>
                  </a:cubicBezTo>
                  <a:cubicBezTo>
                    <a:pt x="348" y="49"/>
                    <a:pt x="264" y="0"/>
                    <a:pt x="1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4231;p58">
              <a:extLst>
                <a:ext uri="{FF2B5EF4-FFF2-40B4-BE49-F238E27FC236}">
                  <a16:creationId xmlns:a16="http://schemas.microsoft.com/office/drawing/2014/main" id="{DA916AF6-6A5B-49DA-A2D9-DE6411F085B8}"/>
                </a:ext>
              </a:extLst>
            </p:cNvPr>
            <p:cNvSpPr/>
            <p:nvPr/>
          </p:nvSpPr>
          <p:spPr>
            <a:xfrm>
              <a:off x="3514187" y="3159308"/>
              <a:ext cx="146682" cy="236381"/>
            </a:xfrm>
            <a:custGeom>
              <a:avLst/>
              <a:gdLst/>
              <a:ahLst/>
              <a:cxnLst/>
              <a:rect l="l" t="t" r="r" b="b"/>
              <a:pathLst>
                <a:path w="2206" h="3555" extrusionOk="0">
                  <a:moveTo>
                    <a:pt x="185" y="1"/>
                  </a:moveTo>
                  <a:cubicBezTo>
                    <a:pt x="90" y="1"/>
                    <a:pt x="1" y="65"/>
                    <a:pt x="26" y="181"/>
                  </a:cubicBezTo>
                  <a:cubicBezTo>
                    <a:pt x="265" y="1419"/>
                    <a:pt x="860" y="2693"/>
                    <a:pt x="1848" y="3514"/>
                  </a:cubicBezTo>
                  <a:cubicBezTo>
                    <a:pt x="1881" y="3542"/>
                    <a:pt x="1916" y="3554"/>
                    <a:pt x="1950" y="3554"/>
                  </a:cubicBezTo>
                  <a:cubicBezTo>
                    <a:pt x="2088" y="3554"/>
                    <a:pt x="2206" y="3355"/>
                    <a:pt x="2062" y="3240"/>
                  </a:cubicBezTo>
                  <a:cubicBezTo>
                    <a:pt x="1158" y="2490"/>
                    <a:pt x="598" y="1300"/>
                    <a:pt x="372" y="145"/>
                  </a:cubicBezTo>
                  <a:cubicBezTo>
                    <a:pt x="350" y="47"/>
                    <a:pt x="265" y="1"/>
                    <a:pt x="18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4232;p58">
              <a:extLst>
                <a:ext uri="{FF2B5EF4-FFF2-40B4-BE49-F238E27FC236}">
                  <a16:creationId xmlns:a16="http://schemas.microsoft.com/office/drawing/2014/main" id="{3C452F1D-4337-43FE-92CC-74D8887E7003}"/>
                </a:ext>
              </a:extLst>
            </p:cNvPr>
            <p:cNvSpPr/>
            <p:nvPr/>
          </p:nvSpPr>
          <p:spPr>
            <a:xfrm>
              <a:off x="3562927" y="3154720"/>
              <a:ext cx="158186" cy="235117"/>
            </a:xfrm>
            <a:custGeom>
              <a:avLst/>
              <a:gdLst/>
              <a:ahLst/>
              <a:cxnLst/>
              <a:rect l="l" t="t" r="r" b="b"/>
              <a:pathLst>
                <a:path w="2379" h="3536" extrusionOk="0">
                  <a:moveTo>
                    <a:pt x="183" y="0"/>
                  </a:moveTo>
                  <a:cubicBezTo>
                    <a:pt x="90" y="0"/>
                    <a:pt x="1" y="64"/>
                    <a:pt x="20" y="178"/>
                  </a:cubicBezTo>
                  <a:cubicBezTo>
                    <a:pt x="210" y="1476"/>
                    <a:pt x="960" y="2714"/>
                    <a:pt x="2008" y="3500"/>
                  </a:cubicBezTo>
                  <a:cubicBezTo>
                    <a:pt x="2042" y="3525"/>
                    <a:pt x="2078" y="3536"/>
                    <a:pt x="2112" y="3536"/>
                  </a:cubicBezTo>
                  <a:cubicBezTo>
                    <a:pt x="2258" y="3536"/>
                    <a:pt x="2379" y="3342"/>
                    <a:pt x="2234" y="3226"/>
                  </a:cubicBezTo>
                  <a:cubicBezTo>
                    <a:pt x="1258" y="2500"/>
                    <a:pt x="544" y="1357"/>
                    <a:pt x="365" y="154"/>
                  </a:cubicBezTo>
                  <a:cubicBezTo>
                    <a:pt x="348" y="49"/>
                    <a:pt x="264" y="0"/>
                    <a:pt x="1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4233;p58">
              <a:extLst>
                <a:ext uri="{FF2B5EF4-FFF2-40B4-BE49-F238E27FC236}">
                  <a16:creationId xmlns:a16="http://schemas.microsoft.com/office/drawing/2014/main" id="{CCFFA097-9DF1-475A-8402-F8B8FF204F22}"/>
                </a:ext>
              </a:extLst>
            </p:cNvPr>
            <p:cNvSpPr/>
            <p:nvPr/>
          </p:nvSpPr>
          <p:spPr>
            <a:xfrm>
              <a:off x="3609738" y="3140490"/>
              <a:ext cx="173944" cy="227205"/>
            </a:xfrm>
            <a:custGeom>
              <a:avLst/>
              <a:gdLst/>
              <a:ahLst/>
              <a:cxnLst/>
              <a:rect l="l" t="t" r="r" b="b"/>
              <a:pathLst>
                <a:path w="2616" h="3417" extrusionOk="0">
                  <a:moveTo>
                    <a:pt x="222" y="0"/>
                  </a:moveTo>
                  <a:cubicBezTo>
                    <a:pt x="117" y="0"/>
                    <a:pt x="0" y="102"/>
                    <a:pt x="30" y="237"/>
                  </a:cubicBezTo>
                  <a:cubicBezTo>
                    <a:pt x="340" y="1499"/>
                    <a:pt x="1245" y="2607"/>
                    <a:pt x="2245" y="3381"/>
                  </a:cubicBezTo>
                  <a:cubicBezTo>
                    <a:pt x="2279" y="3406"/>
                    <a:pt x="2315" y="3416"/>
                    <a:pt x="2349" y="3416"/>
                  </a:cubicBezTo>
                  <a:cubicBezTo>
                    <a:pt x="2495" y="3416"/>
                    <a:pt x="2615" y="3225"/>
                    <a:pt x="2471" y="3119"/>
                  </a:cubicBezTo>
                  <a:cubicBezTo>
                    <a:pt x="1506" y="2380"/>
                    <a:pt x="649" y="1321"/>
                    <a:pt x="363" y="118"/>
                  </a:cubicBezTo>
                  <a:cubicBezTo>
                    <a:pt x="342" y="35"/>
                    <a:pt x="284" y="0"/>
                    <a:pt x="2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4234;p58">
              <a:extLst>
                <a:ext uri="{FF2B5EF4-FFF2-40B4-BE49-F238E27FC236}">
                  <a16:creationId xmlns:a16="http://schemas.microsoft.com/office/drawing/2014/main" id="{E572C2FA-D09B-47CE-A083-EB8F77C0E4A2}"/>
                </a:ext>
              </a:extLst>
            </p:cNvPr>
            <p:cNvSpPr/>
            <p:nvPr/>
          </p:nvSpPr>
          <p:spPr>
            <a:xfrm>
              <a:off x="3175468" y="2475423"/>
              <a:ext cx="465580" cy="764797"/>
            </a:xfrm>
            <a:custGeom>
              <a:avLst/>
              <a:gdLst/>
              <a:ahLst/>
              <a:cxnLst/>
              <a:rect l="l" t="t" r="r" b="b"/>
              <a:pathLst>
                <a:path w="7002" h="11502" extrusionOk="0">
                  <a:moveTo>
                    <a:pt x="3986" y="1"/>
                  </a:moveTo>
                  <a:cubicBezTo>
                    <a:pt x="2780" y="1"/>
                    <a:pt x="511" y="1025"/>
                    <a:pt x="275" y="1631"/>
                  </a:cubicBezTo>
                  <a:cubicBezTo>
                    <a:pt x="1" y="2346"/>
                    <a:pt x="2918" y="11501"/>
                    <a:pt x="2918" y="11501"/>
                  </a:cubicBezTo>
                  <a:lnTo>
                    <a:pt x="7002" y="10501"/>
                  </a:lnTo>
                  <a:cubicBezTo>
                    <a:pt x="6883" y="9954"/>
                    <a:pt x="5382" y="488"/>
                    <a:pt x="4466" y="83"/>
                  </a:cubicBezTo>
                  <a:cubicBezTo>
                    <a:pt x="4340" y="26"/>
                    <a:pt x="4176" y="1"/>
                    <a:pt x="398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4235;p58">
              <a:extLst>
                <a:ext uri="{FF2B5EF4-FFF2-40B4-BE49-F238E27FC236}">
                  <a16:creationId xmlns:a16="http://schemas.microsoft.com/office/drawing/2014/main" id="{463F3EA6-D0DE-4B16-A6C9-CA980932A3BB}"/>
                </a:ext>
              </a:extLst>
            </p:cNvPr>
            <p:cNvSpPr/>
            <p:nvPr/>
          </p:nvSpPr>
          <p:spPr>
            <a:xfrm>
              <a:off x="2231791" y="2856962"/>
              <a:ext cx="258922" cy="281130"/>
            </a:xfrm>
            <a:custGeom>
              <a:avLst/>
              <a:gdLst/>
              <a:ahLst/>
              <a:cxnLst/>
              <a:rect l="l" t="t" r="r" b="b"/>
              <a:pathLst>
                <a:path w="3894" h="4228" extrusionOk="0">
                  <a:moveTo>
                    <a:pt x="1019" y="1"/>
                  </a:moveTo>
                  <a:cubicBezTo>
                    <a:pt x="768" y="1"/>
                    <a:pt x="573" y="69"/>
                    <a:pt x="477" y="239"/>
                  </a:cubicBezTo>
                  <a:cubicBezTo>
                    <a:pt x="1" y="1084"/>
                    <a:pt x="2858" y="4228"/>
                    <a:pt x="2858" y="4228"/>
                  </a:cubicBezTo>
                  <a:lnTo>
                    <a:pt x="3894" y="1072"/>
                  </a:lnTo>
                  <a:cubicBezTo>
                    <a:pt x="3894" y="1072"/>
                    <a:pt x="2017" y="1"/>
                    <a:pt x="1019" y="1"/>
                  </a:cubicBezTo>
                  <a:close/>
                </a:path>
              </a:pathLst>
            </a:custGeom>
            <a:solidFill>
              <a:srgbClr val="141E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4236;p58">
              <a:extLst>
                <a:ext uri="{FF2B5EF4-FFF2-40B4-BE49-F238E27FC236}">
                  <a16:creationId xmlns:a16="http://schemas.microsoft.com/office/drawing/2014/main" id="{A24BCA6D-DBD4-4D31-88BC-0645D5BEDBB6}"/>
                </a:ext>
              </a:extLst>
            </p:cNvPr>
            <p:cNvSpPr/>
            <p:nvPr/>
          </p:nvSpPr>
          <p:spPr>
            <a:xfrm>
              <a:off x="3713070" y="2709613"/>
              <a:ext cx="254932" cy="300214"/>
            </a:xfrm>
            <a:custGeom>
              <a:avLst/>
              <a:gdLst/>
              <a:ahLst/>
              <a:cxnLst/>
              <a:rect l="l" t="t" r="r" b="b"/>
              <a:pathLst>
                <a:path w="3834" h="4515" extrusionOk="0">
                  <a:moveTo>
                    <a:pt x="2820" y="1"/>
                  </a:moveTo>
                  <a:cubicBezTo>
                    <a:pt x="1884" y="1"/>
                    <a:pt x="0" y="1598"/>
                    <a:pt x="0" y="1598"/>
                  </a:cubicBezTo>
                  <a:lnTo>
                    <a:pt x="1596" y="4515"/>
                  </a:lnTo>
                  <a:cubicBezTo>
                    <a:pt x="1596" y="4515"/>
                    <a:pt x="3834" y="895"/>
                    <a:pt x="3203" y="157"/>
                  </a:cubicBezTo>
                  <a:cubicBezTo>
                    <a:pt x="3112" y="47"/>
                    <a:pt x="2980" y="1"/>
                    <a:pt x="2820" y="1"/>
                  </a:cubicBezTo>
                  <a:close/>
                </a:path>
              </a:pathLst>
            </a:custGeom>
            <a:solidFill>
              <a:srgbClr val="141E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8" name="صورة 7">
            <a:extLst>
              <a:ext uri="{FF2B5EF4-FFF2-40B4-BE49-F238E27FC236}">
                <a16:creationId xmlns:a16="http://schemas.microsoft.com/office/drawing/2014/main" id="{C73D56D9-10EF-456E-8944-1B8DCC23131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268" y="1160704"/>
            <a:ext cx="3362325" cy="3152775"/>
          </a:xfrm>
          <a:prstGeom prst="rect">
            <a:avLst/>
          </a:prstGeom>
        </p:spPr>
      </p:pic>
      <p:grpSp>
        <p:nvGrpSpPr>
          <p:cNvPr id="10" name="مجموعة 9">
            <a:extLst>
              <a:ext uri="{FF2B5EF4-FFF2-40B4-BE49-F238E27FC236}">
                <a16:creationId xmlns:a16="http://schemas.microsoft.com/office/drawing/2014/main" id="{13FEC486-F721-4B1A-A946-804A6099908C}"/>
              </a:ext>
            </a:extLst>
          </p:cNvPr>
          <p:cNvGrpSpPr/>
          <p:nvPr/>
        </p:nvGrpSpPr>
        <p:grpSpPr>
          <a:xfrm>
            <a:off x="3242195" y="2487462"/>
            <a:ext cx="5757347" cy="1138773"/>
            <a:chOff x="3243303" y="2131746"/>
            <a:chExt cx="5757347" cy="1138773"/>
          </a:xfrm>
        </p:grpSpPr>
        <p:sp>
          <p:nvSpPr>
            <p:cNvPr id="4" name="مربع نص 3">
              <a:extLst>
                <a:ext uri="{FF2B5EF4-FFF2-40B4-BE49-F238E27FC236}">
                  <a16:creationId xmlns:a16="http://schemas.microsoft.com/office/drawing/2014/main" id="{F95BF884-9B77-4CE0-80AD-3EA4D382382D}"/>
                </a:ext>
              </a:extLst>
            </p:cNvPr>
            <p:cNvSpPr txBox="1"/>
            <p:nvPr/>
          </p:nvSpPr>
          <p:spPr>
            <a:xfrm>
              <a:off x="3243303" y="2131746"/>
              <a:ext cx="5757347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OM" sz="3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عندما يكون الخطَّان المُتقاطعان </a:t>
              </a:r>
              <a:r>
                <a:rPr lang="ar-OM" sz="3400" b="1" dirty="0">
                  <a:solidFill>
                    <a:schemeClr val="bg1">
                      <a:lumMod val="50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مُتعامدين </a:t>
              </a:r>
            </a:p>
            <a:p>
              <a:pPr algn="r"/>
              <a:r>
                <a:rPr lang="ar-OM" sz="3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يكون قياس كل زاوية من الزَّوايا 90</a:t>
              </a:r>
              <a:endParaRPr lang="en-US" sz="3400" b="1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50F4F640-E2AF-4363-8DAB-B6EB6406A1B0}"/>
                </a:ext>
              </a:extLst>
            </p:cNvPr>
            <p:cNvSpPr txBox="1"/>
            <p:nvPr/>
          </p:nvSpPr>
          <p:spPr>
            <a:xfrm>
              <a:off x="4427387" y="2648605"/>
              <a:ext cx="3376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b="1" dirty="0"/>
                <a:t>5</a:t>
              </a:r>
              <a:endParaRPr lang="en-US" b="1" dirty="0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6" name="Google Shape;4086;p57"/>
          <p:cNvSpPr txBox="1">
            <a:spLocks noGrp="1"/>
          </p:cNvSpPr>
          <p:nvPr>
            <p:ph type="title"/>
          </p:nvPr>
        </p:nvSpPr>
        <p:spPr>
          <a:xfrm>
            <a:off x="2059454" y="-242572"/>
            <a:ext cx="5098500" cy="156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dirty="0">
                <a:solidFill>
                  <a:srgbClr val="EE789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F Hekaya Light" panose="00000A00000000000000" pitchFamily="50" charset="-78"/>
                <a:cs typeface="FF Hekaya Light" panose="00000A00000000000000" pitchFamily="50" charset="-78"/>
              </a:rPr>
              <a:t>مثال(1)</a:t>
            </a:r>
            <a:endParaRPr dirty="0">
              <a:solidFill>
                <a:srgbClr val="EE789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F Hekaya Light" panose="00000A00000000000000" pitchFamily="50" charset="-78"/>
              <a:cs typeface="FF Hekaya Light" panose="00000A00000000000000" pitchFamily="50" charset="-78"/>
            </a:endParaRPr>
          </a:p>
        </p:txBody>
      </p:sp>
      <p:grpSp>
        <p:nvGrpSpPr>
          <p:cNvPr id="4131" name="Google Shape;4131;p57"/>
          <p:cNvGrpSpPr/>
          <p:nvPr/>
        </p:nvGrpSpPr>
        <p:grpSpPr>
          <a:xfrm>
            <a:off x="364542" y="281866"/>
            <a:ext cx="1662346" cy="2496311"/>
            <a:chOff x="388005" y="216947"/>
            <a:chExt cx="1662346" cy="2496311"/>
          </a:xfrm>
        </p:grpSpPr>
        <p:sp>
          <p:nvSpPr>
            <p:cNvPr id="4132" name="Google Shape;4132;p57"/>
            <p:cNvSpPr/>
            <p:nvPr/>
          </p:nvSpPr>
          <p:spPr>
            <a:xfrm flipH="1">
              <a:off x="1465017" y="699148"/>
              <a:ext cx="585334" cy="1040438"/>
            </a:xfrm>
            <a:custGeom>
              <a:avLst/>
              <a:gdLst/>
              <a:ahLst/>
              <a:cxnLst/>
              <a:rect l="l" t="t" r="r" b="b"/>
              <a:pathLst>
                <a:path w="10895" h="19366" extrusionOk="0">
                  <a:moveTo>
                    <a:pt x="6017" y="1"/>
                  </a:moveTo>
                  <a:cubicBezTo>
                    <a:pt x="2165" y="1"/>
                    <a:pt x="346" y="4567"/>
                    <a:pt x="357" y="6928"/>
                  </a:cubicBezTo>
                  <a:cubicBezTo>
                    <a:pt x="250" y="7928"/>
                    <a:pt x="0" y="11928"/>
                    <a:pt x="1822" y="15060"/>
                  </a:cubicBezTo>
                  <a:cubicBezTo>
                    <a:pt x="2762" y="16679"/>
                    <a:pt x="4644" y="17596"/>
                    <a:pt x="4905" y="17619"/>
                  </a:cubicBezTo>
                  <a:cubicBezTo>
                    <a:pt x="4965" y="17858"/>
                    <a:pt x="4989" y="17727"/>
                    <a:pt x="4763" y="18500"/>
                  </a:cubicBezTo>
                  <a:cubicBezTo>
                    <a:pt x="4679" y="18786"/>
                    <a:pt x="4608" y="18965"/>
                    <a:pt x="4679" y="19132"/>
                  </a:cubicBezTo>
                  <a:cubicBezTo>
                    <a:pt x="4741" y="19275"/>
                    <a:pt x="4890" y="19365"/>
                    <a:pt x="5036" y="19365"/>
                  </a:cubicBezTo>
                  <a:cubicBezTo>
                    <a:pt x="5060" y="19365"/>
                    <a:pt x="5084" y="19363"/>
                    <a:pt x="5108" y="19358"/>
                  </a:cubicBezTo>
                  <a:cubicBezTo>
                    <a:pt x="5191" y="19346"/>
                    <a:pt x="5275" y="19310"/>
                    <a:pt x="5346" y="19298"/>
                  </a:cubicBezTo>
                  <a:cubicBezTo>
                    <a:pt x="5525" y="19262"/>
                    <a:pt x="5703" y="19286"/>
                    <a:pt x="5846" y="18977"/>
                  </a:cubicBezTo>
                  <a:cubicBezTo>
                    <a:pt x="5953" y="18762"/>
                    <a:pt x="5787" y="18381"/>
                    <a:pt x="5667" y="17977"/>
                  </a:cubicBezTo>
                  <a:cubicBezTo>
                    <a:pt x="5620" y="17822"/>
                    <a:pt x="5620" y="17858"/>
                    <a:pt x="5656" y="17750"/>
                  </a:cubicBezTo>
                  <a:cubicBezTo>
                    <a:pt x="6537" y="17727"/>
                    <a:pt x="8954" y="15631"/>
                    <a:pt x="9382" y="14917"/>
                  </a:cubicBezTo>
                  <a:cubicBezTo>
                    <a:pt x="10823" y="12512"/>
                    <a:pt x="10894" y="9916"/>
                    <a:pt x="10823" y="7856"/>
                  </a:cubicBezTo>
                  <a:cubicBezTo>
                    <a:pt x="10763" y="6380"/>
                    <a:pt x="10204" y="3749"/>
                    <a:pt x="9501" y="2391"/>
                  </a:cubicBezTo>
                  <a:cubicBezTo>
                    <a:pt x="9061" y="1582"/>
                    <a:pt x="8251" y="189"/>
                    <a:pt x="6477" y="22"/>
                  </a:cubicBezTo>
                  <a:cubicBezTo>
                    <a:pt x="6321" y="8"/>
                    <a:pt x="6167" y="1"/>
                    <a:pt x="60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3" name="Google Shape;4133;p57"/>
            <p:cNvSpPr/>
            <p:nvPr/>
          </p:nvSpPr>
          <p:spPr>
            <a:xfrm flipH="1">
              <a:off x="1672289" y="709893"/>
              <a:ext cx="698" cy="698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13" y="13"/>
                  </a:moveTo>
                  <a:lnTo>
                    <a:pt x="13" y="13"/>
                  </a:lnTo>
                  <a:cubicBezTo>
                    <a:pt x="1" y="1"/>
                    <a:pt x="1" y="1"/>
                    <a:pt x="13" y="13"/>
                  </a:cubicBezTo>
                  <a:close/>
                </a:path>
              </a:pathLst>
            </a:custGeom>
            <a:solidFill>
              <a:srgbClr val="FFA8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4" name="Google Shape;4134;p57"/>
            <p:cNvSpPr/>
            <p:nvPr/>
          </p:nvSpPr>
          <p:spPr>
            <a:xfrm flipH="1">
              <a:off x="1553289" y="870693"/>
              <a:ext cx="111372" cy="196204"/>
            </a:xfrm>
            <a:custGeom>
              <a:avLst/>
              <a:gdLst/>
              <a:ahLst/>
              <a:cxnLst/>
              <a:rect l="l" t="t" r="r" b="b"/>
              <a:pathLst>
                <a:path w="2073" h="3652" extrusionOk="0">
                  <a:moveTo>
                    <a:pt x="944" y="1"/>
                  </a:moveTo>
                  <a:cubicBezTo>
                    <a:pt x="332" y="1"/>
                    <a:pt x="11" y="737"/>
                    <a:pt x="1" y="1413"/>
                  </a:cubicBezTo>
                  <a:cubicBezTo>
                    <a:pt x="1" y="1865"/>
                    <a:pt x="203" y="3020"/>
                    <a:pt x="393" y="3354"/>
                  </a:cubicBezTo>
                  <a:cubicBezTo>
                    <a:pt x="501" y="3532"/>
                    <a:pt x="691" y="3651"/>
                    <a:pt x="905" y="3651"/>
                  </a:cubicBezTo>
                  <a:cubicBezTo>
                    <a:pt x="910" y="3651"/>
                    <a:pt x="914" y="3651"/>
                    <a:pt x="918" y="3651"/>
                  </a:cubicBezTo>
                  <a:cubicBezTo>
                    <a:pt x="1587" y="3651"/>
                    <a:pt x="1823" y="2683"/>
                    <a:pt x="1953" y="2032"/>
                  </a:cubicBezTo>
                  <a:cubicBezTo>
                    <a:pt x="2072" y="1413"/>
                    <a:pt x="2037" y="901"/>
                    <a:pt x="1644" y="425"/>
                  </a:cubicBezTo>
                  <a:cubicBezTo>
                    <a:pt x="1501" y="258"/>
                    <a:pt x="1334" y="68"/>
                    <a:pt x="1120" y="20"/>
                  </a:cubicBezTo>
                  <a:cubicBezTo>
                    <a:pt x="1059" y="7"/>
                    <a:pt x="1000" y="1"/>
                    <a:pt x="9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5" name="Google Shape;4135;p57"/>
            <p:cNvSpPr/>
            <p:nvPr/>
          </p:nvSpPr>
          <p:spPr>
            <a:xfrm flipH="1">
              <a:off x="1531530" y="1094244"/>
              <a:ext cx="90258" cy="131196"/>
            </a:xfrm>
            <a:custGeom>
              <a:avLst/>
              <a:gdLst/>
              <a:ahLst/>
              <a:cxnLst/>
              <a:rect l="l" t="t" r="r" b="b"/>
              <a:pathLst>
                <a:path w="1680" h="2442" extrusionOk="0">
                  <a:moveTo>
                    <a:pt x="876" y="1"/>
                  </a:moveTo>
                  <a:cubicBezTo>
                    <a:pt x="862" y="1"/>
                    <a:pt x="848" y="1"/>
                    <a:pt x="834" y="2"/>
                  </a:cubicBezTo>
                  <a:cubicBezTo>
                    <a:pt x="429" y="26"/>
                    <a:pt x="298" y="514"/>
                    <a:pt x="274" y="919"/>
                  </a:cubicBezTo>
                  <a:cubicBezTo>
                    <a:pt x="48" y="1383"/>
                    <a:pt x="0" y="1836"/>
                    <a:pt x="310" y="2241"/>
                  </a:cubicBezTo>
                  <a:cubicBezTo>
                    <a:pt x="334" y="2288"/>
                    <a:pt x="381" y="2324"/>
                    <a:pt x="429" y="2348"/>
                  </a:cubicBezTo>
                  <a:cubicBezTo>
                    <a:pt x="477" y="2384"/>
                    <a:pt x="536" y="2407"/>
                    <a:pt x="584" y="2419"/>
                  </a:cubicBezTo>
                  <a:cubicBezTo>
                    <a:pt x="643" y="2434"/>
                    <a:pt x="701" y="2441"/>
                    <a:pt x="756" y="2441"/>
                  </a:cubicBezTo>
                  <a:cubicBezTo>
                    <a:pt x="967" y="2441"/>
                    <a:pt x="1147" y="2339"/>
                    <a:pt x="1298" y="2169"/>
                  </a:cubicBezTo>
                  <a:cubicBezTo>
                    <a:pt x="1608" y="1812"/>
                    <a:pt x="1679" y="979"/>
                    <a:pt x="1393" y="598"/>
                  </a:cubicBezTo>
                  <a:cubicBezTo>
                    <a:pt x="1298" y="467"/>
                    <a:pt x="1310" y="538"/>
                    <a:pt x="1310" y="455"/>
                  </a:cubicBezTo>
                  <a:cubicBezTo>
                    <a:pt x="1333" y="239"/>
                    <a:pt x="1171" y="1"/>
                    <a:pt x="8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6" name="Google Shape;4136;p57"/>
            <p:cNvSpPr/>
            <p:nvPr/>
          </p:nvSpPr>
          <p:spPr>
            <a:xfrm flipH="1">
              <a:off x="1536042" y="1709076"/>
              <a:ext cx="378708" cy="834134"/>
            </a:xfrm>
            <a:custGeom>
              <a:avLst/>
              <a:gdLst/>
              <a:ahLst/>
              <a:cxnLst/>
              <a:rect l="l" t="t" r="r" b="b"/>
              <a:pathLst>
                <a:path w="7049" h="15526" extrusionOk="0">
                  <a:moveTo>
                    <a:pt x="1691" y="3727"/>
                  </a:moveTo>
                  <a:cubicBezTo>
                    <a:pt x="1822" y="3727"/>
                    <a:pt x="1965" y="3739"/>
                    <a:pt x="2084" y="3763"/>
                  </a:cubicBezTo>
                  <a:cubicBezTo>
                    <a:pt x="2453" y="3846"/>
                    <a:pt x="2798" y="4001"/>
                    <a:pt x="3096" y="4227"/>
                  </a:cubicBezTo>
                  <a:cubicBezTo>
                    <a:pt x="3072" y="4286"/>
                    <a:pt x="3060" y="4358"/>
                    <a:pt x="3036" y="4417"/>
                  </a:cubicBezTo>
                  <a:cubicBezTo>
                    <a:pt x="2846" y="5013"/>
                    <a:pt x="2298" y="5668"/>
                    <a:pt x="1572" y="5703"/>
                  </a:cubicBezTo>
                  <a:cubicBezTo>
                    <a:pt x="1562" y="5704"/>
                    <a:pt x="1551" y="5704"/>
                    <a:pt x="1541" y="5704"/>
                  </a:cubicBezTo>
                  <a:cubicBezTo>
                    <a:pt x="1204" y="5704"/>
                    <a:pt x="839" y="5516"/>
                    <a:pt x="619" y="5227"/>
                  </a:cubicBezTo>
                  <a:cubicBezTo>
                    <a:pt x="429" y="4965"/>
                    <a:pt x="369" y="4679"/>
                    <a:pt x="453" y="4417"/>
                  </a:cubicBezTo>
                  <a:cubicBezTo>
                    <a:pt x="619" y="3953"/>
                    <a:pt x="1155" y="3727"/>
                    <a:pt x="1691" y="3727"/>
                  </a:cubicBezTo>
                  <a:close/>
                  <a:moveTo>
                    <a:pt x="2882" y="0"/>
                  </a:moveTo>
                  <a:cubicBezTo>
                    <a:pt x="2822" y="0"/>
                    <a:pt x="2774" y="36"/>
                    <a:pt x="2774" y="95"/>
                  </a:cubicBezTo>
                  <a:cubicBezTo>
                    <a:pt x="2739" y="703"/>
                    <a:pt x="2858" y="1322"/>
                    <a:pt x="2977" y="1917"/>
                  </a:cubicBezTo>
                  <a:cubicBezTo>
                    <a:pt x="3001" y="2036"/>
                    <a:pt x="3024" y="2167"/>
                    <a:pt x="3048" y="2286"/>
                  </a:cubicBezTo>
                  <a:cubicBezTo>
                    <a:pt x="3143" y="2846"/>
                    <a:pt x="3227" y="3441"/>
                    <a:pt x="3132" y="4001"/>
                  </a:cubicBezTo>
                  <a:cubicBezTo>
                    <a:pt x="2834" y="3798"/>
                    <a:pt x="2501" y="3643"/>
                    <a:pt x="2131" y="3560"/>
                  </a:cubicBezTo>
                  <a:cubicBezTo>
                    <a:pt x="1988" y="3530"/>
                    <a:pt x="1838" y="3514"/>
                    <a:pt x="1688" y="3514"/>
                  </a:cubicBezTo>
                  <a:cubicBezTo>
                    <a:pt x="1077" y="3514"/>
                    <a:pt x="463" y="3773"/>
                    <a:pt x="262" y="4346"/>
                  </a:cubicBezTo>
                  <a:cubicBezTo>
                    <a:pt x="155" y="4667"/>
                    <a:pt x="226" y="5025"/>
                    <a:pt x="453" y="5334"/>
                  </a:cubicBezTo>
                  <a:cubicBezTo>
                    <a:pt x="719" y="5693"/>
                    <a:pt x="1133" y="5906"/>
                    <a:pt x="1539" y="5906"/>
                  </a:cubicBezTo>
                  <a:cubicBezTo>
                    <a:pt x="1550" y="5906"/>
                    <a:pt x="1561" y="5906"/>
                    <a:pt x="1572" y="5906"/>
                  </a:cubicBezTo>
                  <a:cubicBezTo>
                    <a:pt x="2286" y="5870"/>
                    <a:pt x="2977" y="5287"/>
                    <a:pt x="3227" y="4477"/>
                  </a:cubicBezTo>
                  <a:cubicBezTo>
                    <a:pt x="3239" y="4441"/>
                    <a:pt x="3251" y="4405"/>
                    <a:pt x="3263" y="4358"/>
                  </a:cubicBezTo>
                  <a:cubicBezTo>
                    <a:pt x="3989" y="4989"/>
                    <a:pt x="4394" y="5989"/>
                    <a:pt x="4227" y="6941"/>
                  </a:cubicBezTo>
                  <a:cubicBezTo>
                    <a:pt x="4025" y="8061"/>
                    <a:pt x="3167" y="8918"/>
                    <a:pt x="2346" y="9763"/>
                  </a:cubicBezTo>
                  <a:cubicBezTo>
                    <a:pt x="2203" y="9906"/>
                    <a:pt x="2048" y="10061"/>
                    <a:pt x="1905" y="10204"/>
                  </a:cubicBezTo>
                  <a:cubicBezTo>
                    <a:pt x="1167" y="10990"/>
                    <a:pt x="0" y="12514"/>
                    <a:pt x="596" y="14002"/>
                  </a:cubicBezTo>
                  <a:cubicBezTo>
                    <a:pt x="953" y="14907"/>
                    <a:pt x="1977" y="15526"/>
                    <a:pt x="3084" y="15526"/>
                  </a:cubicBezTo>
                  <a:lnTo>
                    <a:pt x="3155" y="15526"/>
                  </a:lnTo>
                  <a:cubicBezTo>
                    <a:pt x="4322" y="15490"/>
                    <a:pt x="5322" y="14847"/>
                    <a:pt x="5965" y="14311"/>
                  </a:cubicBezTo>
                  <a:cubicBezTo>
                    <a:pt x="6263" y="14061"/>
                    <a:pt x="6632" y="13704"/>
                    <a:pt x="6834" y="13228"/>
                  </a:cubicBezTo>
                  <a:cubicBezTo>
                    <a:pt x="7049" y="12740"/>
                    <a:pt x="7001" y="12204"/>
                    <a:pt x="6727" y="11835"/>
                  </a:cubicBezTo>
                  <a:cubicBezTo>
                    <a:pt x="6572" y="11621"/>
                    <a:pt x="6311" y="11478"/>
                    <a:pt x="6025" y="11442"/>
                  </a:cubicBezTo>
                  <a:cubicBezTo>
                    <a:pt x="5984" y="11436"/>
                    <a:pt x="5943" y="11433"/>
                    <a:pt x="5902" y="11433"/>
                  </a:cubicBezTo>
                  <a:cubicBezTo>
                    <a:pt x="5710" y="11433"/>
                    <a:pt x="5529" y="11500"/>
                    <a:pt x="5382" y="11609"/>
                  </a:cubicBezTo>
                  <a:cubicBezTo>
                    <a:pt x="5179" y="11787"/>
                    <a:pt x="5096" y="12073"/>
                    <a:pt x="5156" y="12371"/>
                  </a:cubicBezTo>
                  <a:cubicBezTo>
                    <a:pt x="5203" y="12621"/>
                    <a:pt x="5370" y="12823"/>
                    <a:pt x="5596" y="12883"/>
                  </a:cubicBezTo>
                  <a:cubicBezTo>
                    <a:pt x="5604" y="12884"/>
                    <a:pt x="5612" y="12885"/>
                    <a:pt x="5619" y="12885"/>
                  </a:cubicBezTo>
                  <a:cubicBezTo>
                    <a:pt x="5668" y="12885"/>
                    <a:pt x="5706" y="12853"/>
                    <a:pt x="5727" y="12811"/>
                  </a:cubicBezTo>
                  <a:cubicBezTo>
                    <a:pt x="5739" y="12752"/>
                    <a:pt x="5703" y="12704"/>
                    <a:pt x="5656" y="12680"/>
                  </a:cubicBezTo>
                  <a:cubicBezTo>
                    <a:pt x="5501" y="12645"/>
                    <a:pt x="5394" y="12514"/>
                    <a:pt x="5346" y="12323"/>
                  </a:cubicBezTo>
                  <a:cubicBezTo>
                    <a:pt x="5299" y="12109"/>
                    <a:pt x="5370" y="11883"/>
                    <a:pt x="5513" y="11763"/>
                  </a:cubicBezTo>
                  <a:cubicBezTo>
                    <a:pt x="5621" y="11685"/>
                    <a:pt x="5762" y="11638"/>
                    <a:pt x="5909" y="11638"/>
                  </a:cubicBezTo>
                  <a:cubicBezTo>
                    <a:pt x="5940" y="11638"/>
                    <a:pt x="5970" y="11640"/>
                    <a:pt x="6001" y="11644"/>
                  </a:cubicBezTo>
                  <a:cubicBezTo>
                    <a:pt x="6227" y="11668"/>
                    <a:pt x="6442" y="11787"/>
                    <a:pt x="6561" y="11954"/>
                  </a:cubicBezTo>
                  <a:cubicBezTo>
                    <a:pt x="6799" y="12264"/>
                    <a:pt x="6823" y="12728"/>
                    <a:pt x="6644" y="13145"/>
                  </a:cubicBezTo>
                  <a:cubicBezTo>
                    <a:pt x="6465" y="13573"/>
                    <a:pt x="6120" y="13907"/>
                    <a:pt x="5834" y="14157"/>
                  </a:cubicBezTo>
                  <a:cubicBezTo>
                    <a:pt x="5215" y="14669"/>
                    <a:pt x="4263" y="15288"/>
                    <a:pt x="3143" y="15323"/>
                  </a:cubicBezTo>
                  <a:cubicBezTo>
                    <a:pt x="3123" y="15324"/>
                    <a:pt x="3102" y="15324"/>
                    <a:pt x="3081" y="15324"/>
                  </a:cubicBezTo>
                  <a:cubicBezTo>
                    <a:pt x="2046" y="15324"/>
                    <a:pt x="1113" y="14747"/>
                    <a:pt x="786" y="13919"/>
                  </a:cubicBezTo>
                  <a:cubicBezTo>
                    <a:pt x="226" y="12537"/>
                    <a:pt x="1346" y="11085"/>
                    <a:pt x="2060" y="10347"/>
                  </a:cubicBezTo>
                  <a:cubicBezTo>
                    <a:pt x="2191" y="10192"/>
                    <a:pt x="2346" y="10049"/>
                    <a:pt x="2489" y="9894"/>
                  </a:cubicBezTo>
                  <a:cubicBezTo>
                    <a:pt x="3334" y="9037"/>
                    <a:pt x="4215" y="8156"/>
                    <a:pt x="4429" y="6965"/>
                  </a:cubicBezTo>
                  <a:cubicBezTo>
                    <a:pt x="4608" y="5906"/>
                    <a:pt x="4132" y="4810"/>
                    <a:pt x="3322" y="4132"/>
                  </a:cubicBezTo>
                  <a:cubicBezTo>
                    <a:pt x="3441" y="3501"/>
                    <a:pt x="3346" y="2834"/>
                    <a:pt x="3239" y="2250"/>
                  </a:cubicBezTo>
                  <a:cubicBezTo>
                    <a:pt x="3227" y="2131"/>
                    <a:pt x="3191" y="2000"/>
                    <a:pt x="3167" y="1881"/>
                  </a:cubicBezTo>
                  <a:cubicBezTo>
                    <a:pt x="3060" y="1298"/>
                    <a:pt x="2941" y="691"/>
                    <a:pt x="2977" y="107"/>
                  </a:cubicBezTo>
                  <a:cubicBezTo>
                    <a:pt x="2977" y="48"/>
                    <a:pt x="2941" y="0"/>
                    <a:pt x="28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7" name="Google Shape;4137;p57"/>
            <p:cNvSpPr/>
            <p:nvPr/>
          </p:nvSpPr>
          <p:spPr>
            <a:xfrm flipH="1">
              <a:off x="1279541" y="1279216"/>
              <a:ext cx="65276" cy="65276"/>
            </a:xfrm>
            <a:custGeom>
              <a:avLst/>
              <a:gdLst/>
              <a:ahLst/>
              <a:cxnLst/>
              <a:rect l="l" t="t" r="r" b="b"/>
              <a:pathLst>
                <a:path w="1215" h="1215" extrusionOk="0">
                  <a:moveTo>
                    <a:pt x="608" y="0"/>
                  </a:moveTo>
                  <a:cubicBezTo>
                    <a:pt x="274" y="0"/>
                    <a:pt x="0" y="262"/>
                    <a:pt x="0" y="607"/>
                  </a:cubicBezTo>
                  <a:cubicBezTo>
                    <a:pt x="0" y="941"/>
                    <a:pt x="274" y="1215"/>
                    <a:pt x="608" y="1215"/>
                  </a:cubicBezTo>
                  <a:cubicBezTo>
                    <a:pt x="953" y="1215"/>
                    <a:pt x="1215" y="941"/>
                    <a:pt x="1215" y="607"/>
                  </a:cubicBezTo>
                  <a:cubicBezTo>
                    <a:pt x="1215" y="262"/>
                    <a:pt x="953" y="0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8" name="Google Shape;4138;p57"/>
            <p:cNvSpPr/>
            <p:nvPr/>
          </p:nvSpPr>
          <p:spPr>
            <a:xfrm flipH="1">
              <a:off x="1451587" y="2160047"/>
              <a:ext cx="54423" cy="54423"/>
            </a:xfrm>
            <a:custGeom>
              <a:avLst/>
              <a:gdLst/>
              <a:ahLst/>
              <a:cxnLst/>
              <a:rect l="l" t="t" r="r" b="b"/>
              <a:pathLst>
                <a:path w="1013" h="1013" extrusionOk="0">
                  <a:moveTo>
                    <a:pt x="500" y="0"/>
                  </a:moveTo>
                  <a:cubicBezTo>
                    <a:pt x="227" y="0"/>
                    <a:pt x="0" y="226"/>
                    <a:pt x="0" y="512"/>
                  </a:cubicBezTo>
                  <a:cubicBezTo>
                    <a:pt x="0" y="786"/>
                    <a:pt x="227" y="1012"/>
                    <a:pt x="500" y="1012"/>
                  </a:cubicBezTo>
                  <a:cubicBezTo>
                    <a:pt x="786" y="1012"/>
                    <a:pt x="1012" y="786"/>
                    <a:pt x="1012" y="512"/>
                  </a:cubicBezTo>
                  <a:cubicBezTo>
                    <a:pt x="1012" y="226"/>
                    <a:pt x="786" y="0"/>
                    <a:pt x="5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9" name="Google Shape;4139;p57"/>
            <p:cNvSpPr/>
            <p:nvPr/>
          </p:nvSpPr>
          <p:spPr>
            <a:xfrm flipH="1">
              <a:off x="1446484" y="427190"/>
              <a:ext cx="76182" cy="76128"/>
            </a:xfrm>
            <a:custGeom>
              <a:avLst/>
              <a:gdLst/>
              <a:ahLst/>
              <a:cxnLst/>
              <a:rect l="l" t="t" r="r" b="b"/>
              <a:pathLst>
                <a:path w="1418" h="1417" extrusionOk="0">
                  <a:moveTo>
                    <a:pt x="715" y="0"/>
                  </a:moveTo>
                  <a:cubicBezTo>
                    <a:pt x="322" y="0"/>
                    <a:pt x="1" y="310"/>
                    <a:pt x="1" y="703"/>
                  </a:cubicBezTo>
                  <a:cubicBezTo>
                    <a:pt x="1" y="1095"/>
                    <a:pt x="322" y="1417"/>
                    <a:pt x="715" y="1417"/>
                  </a:cubicBezTo>
                  <a:cubicBezTo>
                    <a:pt x="1108" y="1417"/>
                    <a:pt x="1418" y="1095"/>
                    <a:pt x="1418" y="703"/>
                  </a:cubicBezTo>
                  <a:cubicBezTo>
                    <a:pt x="1418" y="310"/>
                    <a:pt x="1108" y="0"/>
                    <a:pt x="7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0" name="Google Shape;4140;p57"/>
            <p:cNvSpPr/>
            <p:nvPr/>
          </p:nvSpPr>
          <p:spPr>
            <a:xfrm flipH="1">
              <a:off x="549187" y="1312891"/>
              <a:ext cx="444489" cy="790133"/>
            </a:xfrm>
            <a:custGeom>
              <a:avLst/>
              <a:gdLst/>
              <a:ahLst/>
              <a:cxnLst/>
              <a:rect l="l" t="t" r="r" b="b"/>
              <a:pathLst>
                <a:path w="10895" h="19366" extrusionOk="0">
                  <a:moveTo>
                    <a:pt x="6017" y="1"/>
                  </a:moveTo>
                  <a:cubicBezTo>
                    <a:pt x="2165" y="1"/>
                    <a:pt x="346" y="4567"/>
                    <a:pt x="357" y="6928"/>
                  </a:cubicBezTo>
                  <a:cubicBezTo>
                    <a:pt x="250" y="7928"/>
                    <a:pt x="0" y="11928"/>
                    <a:pt x="1822" y="15060"/>
                  </a:cubicBezTo>
                  <a:cubicBezTo>
                    <a:pt x="2762" y="16679"/>
                    <a:pt x="4644" y="17596"/>
                    <a:pt x="4905" y="17619"/>
                  </a:cubicBezTo>
                  <a:cubicBezTo>
                    <a:pt x="4965" y="17858"/>
                    <a:pt x="4989" y="17727"/>
                    <a:pt x="4763" y="18500"/>
                  </a:cubicBezTo>
                  <a:cubicBezTo>
                    <a:pt x="4679" y="18786"/>
                    <a:pt x="4608" y="18965"/>
                    <a:pt x="4679" y="19132"/>
                  </a:cubicBezTo>
                  <a:cubicBezTo>
                    <a:pt x="4741" y="19275"/>
                    <a:pt x="4890" y="19365"/>
                    <a:pt x="5036" y="19365"/>
                  </a:cubicBezTo>
                  <a:cubicBezTo>
                    <a:pt x="5060" y="19365"/>
                    <a:pt x="5084" y="19363"/>
                    <a:pt x="5108" y="19358"/>
                  </a:cubicBezTo>
                  <a:cubicBezTo>
                    <a:pt x="5191" y="19346"/>
                    <a:pt x="5275" y="19310"/>
                    <a:pt x="5346" y="19298"/>
                  </a:cubicBezTo>
                  <a:cubicBezTo>
                    <a:pt x="5525" y="19262"/>
                    <a:pt x="5703" y="19286"/>
                    <a:pt x="5846" y="18977"/>
                  </a:cubicBezTo>
                  <a:cubicBezTo>
                    <a:pt x="5953" y="18762"/>
                    <a:pt x="5787" y="18381"/>
                    <a:pt x="5667" y="17977"/>
                  </a:cubicBezTo>
                  <a:cubicBezTo>
                    <a:pt x="5620" y="17822"/>
                    <a:pt x="5620" y="17858"/>
                    <a:pt x="5656" y="17750"/>
                  </a:cubicBezTo>
                  <a:cubicBezTo>
                    <a:pt x="6537" y="17727"/>
                    <a:pt x="8954" y="15631"/>
                    <a:pt x="9382" y="14917"/>
                  </a:cubicBezTo>
                  <a:cubicBezTo>
                    <a:pt x="10823" y="12512"/>
                    <a:pt x="10894" y="9916"/>
                    <a:pt x="10823" y="7856"/>
                  </a:cubicBezTo>
                  <a:cubicBezTo>
                    <a:pt x="10763" y="6380"/>
                    <a:pt x="10204" y="3749"/>
                    <a:pt x="9501" y="2391"/>
                  </a:cubicBezTo>
                  <a:cubicBezTo>
                    <a:pt x="9061" y="1582"/>
                    <a:pt x="8251" y="189"/>
                    <a:pt x="6477" y="22"/>
                  </a:cubicBezTo>
                  <a:cubicBezTo>
                    <a:pt x="6321" y="8"/>
                    <a:pt x="6167" y="1"/>
                    <a:pt x="601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1" name="Google Shape;4141;p57"/>
            <p:cNvSpPr/>
            <p:nvPr/>
          </p:nvSpPr>
          <p:spPr>
            <a:xfrm flipH="1">
              <a:off x="706590" y="1321050"/>
              <a:ext cx="530" cy="530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13" y="13"/>
                  </a:moveTo>
                  <a:lnTo>
                    <a:pt x="13" y="13"/>
                  </a:lnTo>
                  <a:cubicBezTo>
                    <a:pt x="1" y="1"/>
                    <a:pt x="1" y="1"/>
                    <a:pt x="13" y="13"/>
                  </a:cubicBezTo>
                  <a:close/>
                </a:path>
              </a:pathLst>
            </a:custGeom>
            <a:solidFill>
              <a:srgbClr val="FFA8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2" name="Google Shape;4142;p57"/>
            <p:cNvSpPr/>
            <p:nvPr/>
          </p:nvSpPr>
          <p:spPr>
            <a:xfrm flipH="1">
              <a:off x="616223" y="1443156"/>
              <a:ext cx="84573" cy="149002"/>
            </a:xfrm>
            <a:custGeom>
              <a:avLst/>
              <a:gdLst/>
              <a:ahLst/>
              <a:cxnLst/>
              <a:rect l="l" t="t" r="r" b="b"/>
              <a:pathLst>
                <a:path w="2073" h="3652" extrusionOk="0">
                  <a:moveTo>
                    <a:pt x="944" y="1"/>
                  </a:moveTo>
                  <a:cubicBezTo>
                    <a:pt x="332" y="1"/>
                    <a:pt x="11" y="737"/>
                    <a:pt x="1" y="1413"/>
                  </a:cubicBezTo>
                  <a:cubicBezTo>
                    <a:pt x="1" y="1865"/>
                    <a:pt x="203" y="3020"/>
                    <a:pt x="393" y="3354"/>
                  </a:cubicBezTo>
                  <a:cubicBezTo>
                    <a:pt x="501" y="3532"/>
                    <a:pt x="691" y="3651"/>
                    <a:pt x="905" y="3651"/>
                  </a:cubicBezTo>
                  <a:cubicBezTo>
                    <a:pt x="910" y="3651"/>
                    <a:pt x="914" y="3651"/>
                    <a:pt x="918" y="3651"/>
                  </a:cubicBezTo>
                  <a:cubicBezTo>
                    <a:pt x="1587" y="3651"/>
                    <a:pt x="1823" y="2683"/>
                    <a:pt x="1953" y="2032"/>
                  </a:cubicBezTo>
                  <a:cubicBezTo>
                    <a:pt x="2072" y="1413"/>
                    <a:pt x="2037" y="901"/>
                    <a:pt x="1644" y="425"/>
                  </a:cubicBezTo>
                  <a:cubicBezTo>
                    <a:pt x="1501" y="258"/>
                    <a:pt x="1334" y="68"/>
                    <a:pt x="1120" y="20"/>
                  </a:cubicBezTo>
                  <a:cubicBezTo>
                    <a:pt x="1059" y="7"/>
                    <a:pt x="1000" y="1"/>
                    <a:pt x="94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3" name="Google Shape;4143;p57"/>
            <p:cNvSpPr/>
            <p:nvPr/>
          </p:nvSpPr>
          <p:spPr>
            <a:xfrm flipH="1">
              <a:off x="599701" y="1612913"/>
              <a:ext cx="68540" cy="99634"/>
            </a:xfrm>
            <a:custGeom>
              <a:avLst/>
              <a:gdLst/>
              <a:ahLst/>
              <a:cxnLst/>
              <a:rect l="l" t="t" r="r" b="b"/>
              <a:pathLst>
                <a:path w="1680" h="2442" extrusionOk="0">
                  <a:moveTo>
                    <a:pt x="876" y="1"/>
                  </a:moveTo>
                  <a:cubicBezTo>
                    <a:pt x="862" y="1"/>
                    <a:pt x="848" y="1"/>
                    <a:pt x="834" y="2"/>
                  </a:cubicBezTo>
                  <a:cubicBezTo>
                    <a:pt x="429" y="26"/>
                    <a:pt x="298" y="514"/>
                    <a:pt x="274" y="919"/>
                  </a:cubicBezTo>
                  <a:cubicBezTo>
                    <a:pt x="48" y="1383"/>
                    <a:pt x="0" y="1836"/>
                    <a:pt x="310" y="2241"/>
                  </a:cubicBezTo>
                  <a:cubicBezTo>
                    <a:pt x="334" y="2288"/>
                    <a:pt x="381" y="2324"/>
                    <a:pt x="429" y="2348"/>
                  </a:cubicBezTo>
                  <a:cubicBezTo>
                    <a:pt x="477" y="2384"/>
                    <a:pt x="536" y="2407"/>
                    <a:pt x="584" y="2419"/>
                  </a:cubicBezTo>
                  <a:cubicBezTo>
                    <a:pt x="643" y="2434"/>
                    <a:pt x="701" y="2441"/>
                    <a:pt x="756" y="2441"/>
                  </a:cubicBezTo>
                  <a:cubicBezTo>
                    <a:pt x="967" y="2441"/>
                    <a:pt x="1147" y="2339"/>
                    <a:pt x="1298" y="2169"/>
                  </a:cubicBezTo>
                  <a:cubicBezTo>
                    <a:pt x="1608" y="1812"/>
                    <a:pt x="1679" y="979"/>
                    <a:pt x="1393" y="598"/>
                  </a:cubicBezTo>
                  <a:cubicBezTo>
                    <a:pt x="1298" y="467"/>
                    <a:pt x="1310" y="538"/>
                    <a:pt x="1310" y="455"/>
                  </a:cubicBezTo>
                  <a:cubicBezTo>
                    <a:pt x="1333" y="239"/>
                    <a:pt x="1171" y="1"/>
                    <a:pt x="87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4" name="Google Shape;4144;p57"/>
            <p:cNvSpPr/>
            <p:nvPr/>
          </p:nvSpPr>
          <p:spPr>
            <a:xfrm flipH="1">
              <a:off x="603124" y="2079797"/>
              <a:ext cx="287582" cy="633461"/>
            </a:xfrm>
            <a:custGeom>
              <a:avLst/>
              <a:gdLst/>
              <a:ahLst/>
              <a:cxnLst/>
              <a:rect l="l" t="t" r="r" b="b"/>
              <a:pathLst>
                <a:path w="7049" h="15526" extrusionOk="0">
                  <a:moveTo>
                    <a:pt x="1691" y="3727"/>
                  </a:moveTo>
                  <a:cubicBezTo>
                    <a:pt x="1822" y="3727"/>
                    <a:pt x="1965" y="3739"/>
                    <a:pt x="2084" y="3763"/>
                  </a:cubicBezTo>
                  <a:cubicBezTo>
                    <a:pt x="2453" y="3846"/>
                    <a:pt x="2798" y="4001"/>
                    <a:pt x="3096" y="4227"/>
                  </a:cubicBezTo>
                  <a:cubicBezTo>
                    <a:pt x="3072" y="4286"/>
                    <a:pt x="3060" y="4358"/>
                    <a:pt x="3036" y="4417"/>
                  </a:cubicBezTo>
                  <a:cubicBezTo>
                    <a:pt x="2846" y="5013"/>
                    <a:pt x="2298" y="5668"/>
                    <a:pt x="1572" y="5703"/>
                  </a:cubicBezTo>
                  <a:cubicBezTo>
                    <a:pt x="1562" y="5704"/>
                    <a:pt x="1551" y="5704"/>
                    <a:pt x="1541" y="5704"/>
                  </a:cubicBezTo>
                  <a:cubicBezTo>
                    <a:pt x="1204" y="5704"/>
                    <a:pt x="839" y="5516"/>
                    <a:pt x="619" y="5227"/>
                  </a:cubicBezTo>
                  <a:cubicBezTo>
                    <a:pt x="429" y="4965"/>
                    <a:pt x="369" y="4679"/>
                    <a:pt x="453" y="4417"/>
                  </a:cubicBezTo>
                  <a:cubicBezTo>
                    <a:pt x="619" y="3953"/>
                    <a:pt x="1155" y="3727"/>
                    <a:pt x="1691" y="3727"/>
                  </a:cubicBezTo>
                  <a:close/>
                  <a:moveTo>
                    <a:pt x="2882" y="0"/>
                  </a:moveTo>
                  <a:cubicBezTo>
                    <a:pt x="2822" y="0"/>
                    <a:pt x="2774" y="36"/>
                    <a:pt x="2774" y="95"/>
                  </a:cubicBezTo>
                  <a:cubicBezTo>
                    <a:pt x="2739" y="703"/>
                    <a:pt x="2858" y="1322"/>
                    <a:pt x="2977" y="1917"/>
                  </a:cubicBezTo>
                  <a:cubicBezTo>
                    <a:pt x="3001" y="2036"/>
                    <a:pt x="3024" y="2167"/>
                    <a:pt x="3048" y="2286"/>
                  </a:cubicBezTo>
                  <a:cubicBezTo>
                    <a:pt x="3143" y="2846"/>
                    <a:pt x="3227" y="3441"/>
                    <a:pt x="3132" y="4001"/>
                  </a:cubicBezTo>
                  <a:cubicBezTo>
                    <a:pt x="2834" y="3798"/>
                    <a:pt x="2501" y="3643"/>
                    <a:pt x="2131" y="3560"/>
                  </a:cubicBezTo>
                  <a:cubicBezTo>
                    <a:pt x="1988" y="3530"/>
                    <a:pt x="1838" y="3514"/>
                    <a:pt x="1688" y="3514"/>
                  </a:cubicBezTo>
                  <a:cubicBezTo>
                    <a:pt x="1077" y="3514"/>
                    <a:pt x="463" y="3773"/>
                    <a:pt x="262" y="4346"/>
                  </a:cubicBezTo>
                  <a:cubicBezTo>
                    <a:pt x="155" y="4667"/>
                    <a:pt x="226" y="5025"/>
                    <a:pt x="453" y="5334"/>
                  </a:cubicBezTo>
                  <a:cubicBezTo>
                    <a:pt x="719" y="5693"/>
                    <a:pt x="1133" y="5906"/>
                    <a:pt x="1539" y="5906"/>
                  </a:cubicBezTo>
                  <a:cubicBezTo>
                    <a:pt x="1550" y="5906"/>
                    <a:pt x="1561" y="5906"/>
                    <a:pt x="1572" y="5906"/>
                  </a:cubicBezTo>
                  <a:cubicBezTo>
                    <a:pt x="2286" y="5870"/>
                    <a:pt x="2977" y="5287"/>
                    <a:pt x="3227" y="4477"/>
                  </a:cubicBezTo>
                  <a:cubicBezTo>
                    <a:pt x="3239" y="4441"/>
                    <a:pt x="3251" y="4405"/>
                    <a:pt x="3263" y="4358"/>
                  </a:cubicBezTo>
                  <a:cubicBezTo>
                    <a:pt x="3989" y="4989"/>
                    <a:pt x="4394" y="5989"/>
                    <a:pt x="4227" y="6941"/>
                  </a:cubicBezTo>
                  <a:cubicBezTo>
                    <a:pt x="4025" y="8061"/>
                    <a:pt x="3167" y="8918"/>
                    <a:pt x="2346" y="9763"/>
                  </a:cubicBezTo>
                  <a:cubicBezTo>
                    <a:pt x="2203" y="9906"/>
                    <a:pt x="2048" y="10061"/>
                    <a:pt x="1905" y="10204"/>
                  </a:cubicBezTo>
                  <a:cubicBezTo>
                    <a:pt x="1167" y="10990"/>
                    <a:pt x="0" y="12514"/>
                    <a:pt x="596" y="14002"/>
                  </a:cubicBezTo>
                  <a:cubicBezTo>
                    <a:pt x="953" y="14907"/>
                    <a:pt x="1977" y="15526"/>
                    <a:pt x="3084" y="15526"/>
                  </a:cubicBezTo>
                  <a:lnTo>
                    <a:pt x="3155" y="15526"/>
                  </a:lnTo>
                  <a:cubicBezTo>
                    <a:pt x="4322" y="15490"/>
                    <a:pt x="5322" y="14847"/>
                    <a:pt x="5965" y="14311"/>
                  </a:cubicBezTo>
                  <a:cubicBezTo>
                    <a:pt x="6263" y="14061"/>
                    <a:pt x="6632" y="13704"/>
                    <a:pt x="6834" y="13228"/>
                  </a:cubicBezTo>
                  <a:cubicBezTo>
                    <a:pt x="7049" y="12740"/>
                    <a:pt x="7001" y="12204"/>
                    <a:pt x="6727" y="11835"/>
                  </a:cubicBezTo>
                  <a:cubicBezTo>
                    <a:pt x="6572" y="11621"/>
                    <a:pt x="6311" y="11478"/>
                    <a:pt x="6025" y="11442"/>
                  </a:cubicBezTo>
                  <a:cubicBezTo>
                    <a:pt x="5984" y="11436"/>
                    <a:pt x="5943" y="11433"/>
                    <a:pt x="5902" y="11433"/>
                  </a:cubicBezTo>
                  <a:cubicBezTo>
                    <a:pt x="5710" y="11433"/>
                    <a:pt x="5529" y="11500"/>
                    <a:pt x="5382" y="11609"/>
                  </a:cubicBezTo>
                  <a:cubicBezTo>
                    <a:pt x="5179" y="11787"/>
                    <a:pt x="5096" y="12073"/>
                    <a:pt x="5156" y="12371"/>
                  </a:cubicBezTo>
                  <a:cubicBezTo>
                    <a:pt x="5203" y="12621"/>
                    <a:pt x="5370" y="12823"/>
                    <a:pt x="5596" y="12883"/>
                  </a:cubicBezTo>
                  <a:cubicBezTo>
                    <a:pt x="5604" y="12884"/>
                    <a:pt x="5612" y="12885"/>
                    <a:pt x="5619" y="12885"/>
                  </a:cubicBezTo>
                  <a:cubicBezTo>
                    <a:pt x="5668" y="12885"/>
                    <a:pt x="5706" y="12853"/>
                    <a:pt x="5727" y="12811"/>
                  </a:cubicBezTo>
                  <a:cubicBezTo>
                    <a:pt x="5739" y="12752"/>
                    <a:pt x="5703" y="12704"/>
                    <a:pt x="5656" y="12680"/>
                  </a:cubicBezTo>
                  <a:cubicBezTo>
                    <a:pt x="5501" y="12645"/>
                    <a:pt x="5394" y="12514"/>
                    <a:pt x="5346" y="12323"/>
                  </a:cubicBezTo>
                  <a:cubicBezTo>
                    <a:pt x="5299" y="12109"/>
                    <a:pt x="5370" y="11883"/>
                    <a:pt x="5513" y="11763"/>
                  </a:cubicBezTo>
                  <a:cubicBezTo>
                    <a:pt x="5621" y="11685"/>
                    <a:pt x="5762" y="11638"/>
                    <a:pt x="5909" y="11638"/>
                  </a:cubicBezTo>
                  <a:cubicBezTo>
                    <a:pt x="5940" y="11638"/>
                    <a:pt x="5970" y="11640"/>
                    <a:pt x="6001" y="11644"/>
                  </a:cubicBezTo>
                  <a:cubicBezTo>
                    <a:pt x="6227" y="11668"/>
                    <a:pt x="6442" y="11787"/>
                    <a:pt x="6561" y="11954"/>
                  </a:cubicBezTo>
                  <a:cubicBezTo>
                    <a:pt x="6799" y="12264"/>
                    <a:pt x="6823" y="12728"/>
                    <a:pt x="6644" y="13145"/>
                  </a:cubicBezTo>
                  <a:cubicBezTo>
                    <a:pt x="6465" y="13573"/>
                    <a:pt x="6120" y="13907"/>
                    <a:pt x="5834" y="14157"/>
                  </a:cubicBezTo>
                  <a:cubicBezTo>
                    <a:pt x="5215" y="14669"/>
                    <a:pt x="4263" y="15288"/>
                    <a:pt x="3143" y="15323"/>
                  </a:cubicBezTo>
                  <a:cubicBezTo>
                    <a:pt x="3123" y="15324"/>
                    <a:pt x="3102" y="15324"/>
                    <a:pt x="3081" y="15324"/>
                  </a:cubicBezTo>
                  <a:cubicBezTo>
                    <a:pt x="2046" y="15324"/>
                    <a:pt x="1113" y="14747"/>
                    <a:pt x="786" y="13919"/>
                  </a:cubicBezTo>
                  <a:cubicBezTo>
                    <a:pt x="226" y="12537"/>
                    <a:pt x="1346" y="11085"/>
                    <a:pt x="2060" y="10347"/>
                  </a:cubicBezTo>
                  <a:cubicBezTo>
                    <a:pt x="2191" y="10192"/>
                    <a:pt x="2346" y="10049"/>
                    <a:pt x="2489" y="9894"/>
                  </a:cubicBezTo>
                  <a:cubicBezTo>
                    <a:pt x="3334" y="9037"/>
                    <a:pt x="4215" y="8156"/>
                    <a:pt x="4429" y="6965"/>
                  </a:cubicBezTo>
                  <a:cubicBezTo>
                    <a:pt x="4608" y="5906"/>
                    <a:pt x="4132" y="4810"/>
                    <a:pt x="3322" y="4132"/>
                  </a:cubicBezTo>
                  <a:cubicBezTo>
                    <a:pt x="3441" y="3501"/>
                    <a:pt x="3346" y="2834"/>
                    <a:pt x="3239" y="2250"/>
                  </a:cubicBezTo>
                  <a:cubicBezTo>
                    <a:pt x="3227" y="2131"/>
                    <a:pt x="3191" y="2000"/>
                    <a:pt x="3167" y="1881"/>
                  </a:cubicBezTo>
                  <a:cubicBezTo>
                    <a:pt x="3060" y="1298"/>
                    <a:pt x="2941" y="691"/>
                    <a:pt x="2977" y="107"/>
                  </a:cubicBezTo>
                  <a:cubicBezTo>
                    <a:pt x="2977" y="48"/>
                    <a:pt x="2941" y="0"/>
                    <a:pt x="28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5" name="Google Shape;4145;p57"/>
            <p:cNvSpPr/>
            <p:nvPr/>
          </p:nvSpPr>
          <p:spPr>
            <a:xfrm flipH="1">
              <a:off x="408350" y="1753375"/>
              <a:ext cx="49569" cy="49572"/>
            </a:xfrm>
            <a:custGeom>
              <a:avLst/>
              <a:gdLst/>
              <a:ahLst/>
              <a:cxnLst/>
              <a:rect l="l" t="t" r="r" b="b"/>
              <a:pathLst>
                <a:path w="1215" h="1215" extrusionOk="0">
                  <a:moveTo>
                    <a:pt x="608" y="0"/>
                  </a:moveTo>
                  <a:cubicBezTo>
                    <a:pt x="274" y="0"/>
                    <a:pt x="0" y="262"/>
                    <a:pt x="0" y="607"/>
                  </a:cubicBezTo>
                  <a:cubicBezTo>
                    <a:pt x="0" y="941"/>
                    <a:pt x="274" y="1215"/>
                    <a:pt x="608" y="1215"/>
                  </a:cubicBezTo>
                  <a:cubicBezTo>
                    <a:pt x="953" y="1215"/>
                    <a:pt x="1215" y="941"/>
                    <a:pt x="1215" y="607"/>
                  </a:cubicBezTo>
                  <a:cubicBezTo>
                    <a:pt x="1215" y="262"/>
                    <a:pt x="953" y="0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6" name="Google Shape;4146;p57"/>
            <p:cNvSpPr/>
            <p:nvPr/>
          </p:nvSpPr>
          <p:spPr>
            <a:xfrm flipH="1">
              <a:off x="890704" y="923670"/>
              <a:ext cx="90276" cy="90276"/>
            </a:xfrm>
            <a:custGeom>
              <a:avLst/>
              <a:gdLst/>
              <a:ahLst/>
              <a:cxnLst/>
              <a:rect l="l" t="t" r="r" b="b"/>
              <a:pathLst>
                <a:path w="1013" h="1013" extrusionOk="0">
                  <a:moveTo>
                    <a:pt x="500" y="0"/>
                  </a:moveTo>
                  <a:cubicBezTo>
                    <a:pt x="227" y="0"/>
                    <a:pt x="0" y="226"/>
                    <a:pt x="0" y="512"/>
                  </a:cubicBezTo>
                  <a:cubicBezTo>
                    <a:pt x="0" y="786"/>
                    <a:pt x="227" y="1012"/>
                    <a:pt x="500" y="1012"/>
                  </a:cubicBezTo>
                  <a:cubicBezTo>
                    <a:pt x="786" y="1012"/>
                    <a:pt x="1012" y="786"/>
                    <a:pt x="1012" y="512"/>
                  </a:cubicBezTo>
                  <a:cubicBezTo>
                    <a:pt x="1012" y="226"/>
                    <a:pt x="786" y="0"/>
                    <a:pt x="5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7" name="Google Shape;4147;p57"/>
            <p:cNvSpPr/>
            <p:nvPr/>
          </p:nvSpPr>
          <p:spPr>
            <a:xfrm flipH="1">
              <a:off x="388005" y="665134"/>
              <a:ext cx="90273" cy="90235"/>
            </a:xfrm>
            <a:custGeom>
              <a:avLst/>
              <a:gdLst/>
              <a:ahLst/>
              <a:cxnLst/>
              <a:rect l="l" t="t" r="r" b="b"/>
              <a:pathLst>
                <a:path w="1418" h="1417" extrusionOk="0">
                  <a:moveTo>
                    <a:pt x="715" y="0"/>
                  </a:moveTo>
                  <a:cubicBezTo>
                    <a:pt x="322" y="0"/>
                    <a:pt x="1" y="310"/>
                    <a:pt x="1" y="703"/>
                  </a:cubicBezTo>
                  <a:cubicBezTo>
                    <a:pt x="1" y="1095"/>
                    <a:pt x="322" y="1417"/>
                    <a:pt x="715" y="1417"/>
                  </a:cubicBezTo>
                  <a:cubicBezTo>
                    <a:pt x="1108" y="1417"/>
                    <a:pt x="1418" y="1095"/>
                    <a:pt x="1418" y="703"/>
                  </a:cubicBezTo>
                  <a:cubicBezTo>
                    <a:pt x="1418" y="310"/>
                    <a:pt x="1108" y="0"/>
                    <a:pt x="7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8" name="Google Shape;4148;p57"/>
            <p:cNvSpPr/>
            <p:nvPr/>
          </p:nvSpPr>
          <p:spPr>
            <a:xfrm flipH="1">
              <a:off x="980987" y="216947"/>
              <a:ext cx="54423" cy="54423"/>
            </a:xfrm>
            <a:custGeom>
              <a:avLst/>
              <a:gdLst/>
              <a:ahLst/>
              <a:cxnLst/>
              <a:rect l="l" t="t" r="r" b="b"/>
              <a:pathLst>
                <a:path w="1013" h="1013" extrusionOk="0">
                  <a:moveTo>
                    <a:pt x="500" y="0"/>
                  </a:moveTo>
                  <a:cubicBezTo>
                    <a:pt x="227" y="0"/>
                    <a:pt x="0" y="226"/>
                    <a:pt x="0" y="512"/>
                  </a:cubicBezTo>
                  <a:cubicBezTo>
                    <a:pt x="0" y="786"/>
                    <a:pt x="227" y="1012"/>
                    <a:pt x="500" y="1012"/>
                  </a:cubicBezTo>
                  <a:cubicBezTo>
                    <a:pt x="786" y="1012"/>
                    <a:pt x="1012" y="786"/>
                    <a:pt x="1012" y="512"/>
                  </a:cubicBezTo>
                  <a:cubicBezTo>
                    <a:pt x="1012" y="226"/>
                    <a:pt x="786" y="0"/>
                    <a:pt x="50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49" name="Google Shape;4149;p57"/>
          <p:cNvGrpSpPr/>
          <p:nvPr/>
        </p:nvGrpSpPr>
        <p:grpSpPr>
          <a:xfrm>
            <a:off x="7117117" y="281866"/>
            <a:ext cx="1662346" cy="2496311"/>
            <a:chOff x="7140580" y="382259"/>
            <a:chExt cx="1662346" cy="2496311"/>
          </a:xfrm>
        </p:grpSpPr>
        <p:sp>
          <p:nvSpPr>
            <p:cNvPr id="4150" name="Google Shape;4150;p57"/>
            <p:cNvSpPr/>
            <p:nvPr/>
          </p:nvSpPr>
          <p:spPr>
            <a:xfrm>
              <a:off x="7140580" y="864460"/>
              <a:ext cx="585334" cy="1040438"/>
            </a:xfrm>
            <a:custGeom>
              <a:avLst/>
              <a:gdLst/>
              <a:ahLst/>
              <a:cxnLst/>
              <a:rect l="l" t="t" r="r" b="b"/>
              <a:pathLst>
                <a:path w="10895" h="19366" extrusionOk="0">
                  <a:moveTo>
                    <a:pt x="6017" y="1"/>
                  </a:moveTo>
                  <a:cubicBezTo>
                    <a:pt x="2165" y="1"/>
                    <a:pt x="346" y="4567"/>
                    <a:pt x="357" y="6928"/>
                  </a:cubicBezTo>
                  <a:cubicBezTo>
                    <a:pt x="250" y="7928"/>
                    <a:pt x="0" y="11928"/>
                    <a:pt x="1822" y="15060"/>
                  </a:cubicBezTo>
                  <a:cubicBezTo>
                    <a:pt x="2762" y="16679"/>
                    <a:pt x="4644" y="17596"/>
                    <a:pt x="4905" y="17619"/>
                  </a:cubicBezTo>
                  <a:cubicBezTo>
                    <a:pt x="4965" y="17858"/>
                    <a:pt x="4989" y="17727"/>
                    <a:pt x="4763" y="18500"/>
                  </a:cubicBezTo>
                  <a:cubicBezTo>
                    <a:pt x="4679" y="18786"/>
                    <a:pt x="4608" y="18965"/>
                    <a:pt x="4679" y="19132"/>
                  </a:cubicBezTo>
                  <a:cubicBezTo>
                    <a:pt x="4741" y="19275"/>
                    <a:pt x="4890" y="19365"/>
                    <a:pt x="5036" y="19365"/>
                  </a:cubicBezTo>
                  <a:cubicBezTo>
                    <a:pt x="5060" y="19365"/>
                    <a:pt x="5084" y="19363"/>
                    <a:pt x="5108" y="19358"/>
                  </a:cubicBezTo>
                  <a:cubicBezTo>
                    <a:pt x="5191" y="19346"/>
                    <a:pt x="5275" y="19310"/>
                    <a:pt x="5346" y="19298"/>
                  </a:cubicBezTo>
                  <a:cubicBezTo>
                    <a:pt x="5525" y="19262"/>
                    <a:pt x="5703" y="19286"/>
                    <a:pt x="5846" y="18977"/>
                  </a:cubicBezTo>
                  <a:cubicBezTo>
                    <a:pt x="5953" y="18762"/>
                    <a:pt x="5787" y="18381"/>
                    <a:pt x="5667" y="17977"/>
                  </a:cubicBezTo>
                  <a:cubicBezTo>
                    <a:pt x="5620" y="17822"/>
                    <a:pt x="5620" y="17858"/>
                    <a:pt x="5656" y="17750"/>
                  </a:cubicBezTo>
                  <a:cubicBezTo>
                    <a:pt x="6537" y="17727"/>
                    <a:pt x="8954" y="15631"/>
                    <a:pt x="9382" y="14917"/>
                  </a:cubicBezTo>
                  <a:cubicBezTo>
                    <a:pt x="10823" y="12512"/>
                    <a:pt x="10894" y="9916"/>
                    <a:pt x="10823" y="7856"/>
                  </a:cubicBezTo>
                  <a:cubicBezTo>
                    <a:pt x="10763" y="6380"/>
                    <a:pt x="10204" y="3749"/>
                    <a:pt x="9501" y="2391"/>
                  </a:cubicBezTo>
                  <a:cubicBezTo>
                    <a:pt x="9061" y="1582"/>
                    <a:pt x="8251" y="189"/>
                    <a:pt x="6477" y="22"/>
                  </a:cubicBezTo>
                  <a:cubicBezTo>
                    <a:pt x="6321" y="8"/>
                    <a:pt x="6167" y="1"/>
                    <a:pt x="60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1" name="Google Shape;4151;p57"/>
            <p:cNvSpPr/>
            <p:nvPr/>
          </p:nvSpPr>
          <p:spPr>
            <a:xfrm>
              <a:off x="7517943" y="875205"/>
              <a:ext cx="698" cy="698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13" y="13"/>
                  </a:moveTo>
                  <a:lnTo>
                    <a:pt x="13" y="13"/>
                  </a:lnTo>
                  <a:cubicBezTo>
                    <a:pt x="1" y="1"/>
                    <a:pt x="1" y="1"/>
                    <a:pt x="13" y="13"/>
                  </a:cubicBezTo>
                  <a:close/>
                </a:path>
              </a:pathLst>
            </a:custGeom>
            <a:solidFill>
              <a:srgbClr val="FFA8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2" name="Google Shape;4152;p57"/>
            <p:cNvSpPr/>
            <p:nvPr/>
          </p:nvSpPr>
          <p:spPr>
            <a:xfrm>
              <a:off x="7526271" y="1036005"/>
              <a:ext cx="111372" cy="196204"/>
            </a:xfrm>
            <a:custGeom>
              <a:avLst/>
              <a:gdLst/>
              <a:ahLst/>
              <a:cxnLst/>
              <a:rect l="l" t="t" r="r" b="b"/>
              <a:pathLst>
                <a:path w="2073" h="3652" extrusionOk="0">
                  <a:moveTo>
                    <a:pt x="944" y="1"/>
                  </a:moveTo>
                  <a:cubicBezTo>
                    <a:pt x="332" y="1"/>
                    <a:pt x="11" y="737"/>
                    <a:pt x="1" y="1413"/>
                  </a:cubicBezTo>
                  <a:cubicBezTo>
                    <a:pt x="1" y="1865"/>
                    <a:pt x="203" y="3020"/>
                    <a:pt x="393" y="3354"/>
                  </a:cubicBezTo>
                  <a:cubicBezTo>
                    <a:pt x="501" y="3532"/>
                    <a:pt x="691" y="3651"/>
                    <a:pt x="905" y="3651"/>
                  </a:cubicBezTo>
                  <a:cubicBezTo>
                    <a:pt x="910" y="3651"/>
                    <a:pt x="914" y="3651"/>
                    <a:pt x="918" y="3651"/>
                  </a:cubicBezTo>
                  <a:cubicBezTo>
                    <a:pt x="1587" y="3651"/>
                    <a:pt x="1823" y="2683"/>
                    <a:pt x="1953" y="2032"/>
                  </a:cubicBezTo>
                  <a:cubicBezTo>
                    <a:pt x="2072" y="1413"/>
                    <a:pt x="2037" y="901"/>
                    <a:pt x="1644" y="425"/>
                  </a:cubicBezTo>
                  <a:cubicBezTo>
                    <a:pt x="1501" y="258"/>
                    <a:pt x="1334" y="68"/>
                    <a:pt x="1120" y="20"/>
                  </a:cubicBezTo>
                  <a:cubicBezTo>
                    <a:pt x="1059" y="7"/>
                    <a:pt x="1000" y="1"/>
                    <a:pt x="9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3" name="Google Shape;4153;p57"/>
            <p:cNvSpPr/>
            <p:nvPr/>
          </p:nvSpPr>
          <p:spPr>
            <a:xfrm>
              <a:off x="7569143" y="1259556"/>
              <a:ext cx="90258" cy="131196"/>
            </a:xfrm>
            <a:custGeom>
              <a:avLst/>
              <a:gdLst/>
              <a:ahLst/>
              <a:cxnLst/>
              <a:rect l="l" t="t" r="r" b="b"/>
              <a:pathLst>
                <a:path w="1680" h="2442" extrusionOk="0">
                  <a:moveTo>
                    <a:pt x="876" y="1"/>
                  </a:moveTo>
                  <a:cubicBezTo>
                    <a:pt x="862" y="1"/>
                    <a:pt x="848" y="1"/>
                    <a:pt x="834" y="2"/>
                  </a:cubicBezTo>
                  <a:cubicBezTo>
                    <a:pt x="429" y="26"/>
                    <a:pt x="298" y="514"/>
                    <a:pt x="274" y="919"/>
                  </a:cubicBezTo>
                  <a:cubicBezTo>
                    <a:pt x="48" y="1383"/>
                    <a:pt x="0" y="1836"/>
                    <a:pt x="310" y="2241"/>
                  </a:cubicBezTo>
                  <a:cubicBezTo>
                    <a:pt x="334" y="2288"/>
                    <a:pt x="381" y="2324"/>
                    <a:pt x="429" y="2348"/>
                  </a:cubicBezTo>
                  <a:cubicBezTo>
                    <a:pt x="477" y="2384"/>
                    <a:pt x="536" y="2407"/>
                    <a:pt x="584" y="2419"/>
                  </a:cubicBezTo>
                  <a:cubicBezTo>
                    <a:pt x="643" y="2434"/>
                    <a:pt x="701" y="2441"/>
                    <a:pt x="756" y="2441"/>
                  </a:cubicBezTo>
                  <a:cubicBezTo>
                    <a:pt x="967" y="2441"/>
                    <a:pt x="1147" y="2339"/>
                    <a:pt x="1298" y="2169"/>
                  </a:cubicBezTo>
                  <a:cubicBezTo>
                    <a:pt x="1608" y="1812"/>
                    <a:pt x="1679" y="979"/>
                    <a:pt x="1393" y="598"/>
                  </a:cubicBezTo>
                  <a:cubicBezTo>
                    <a:pt x="1298" y="467"/>
                    <a:pt x="1310" y="538"/>
                    <a:pt x="1310" y="455"/>
                  </a:cubicBezTo>
                  <a:cubicBezTo>
                    <a:pt x="1333" y="239"/>
                    <a:pt x="1171" y="1"/>
                    <a:pt x="8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4" name="Google Shape;4154;p57"/>
            <p:cNvSpPr/>
            <p:nvPr/>
          </p:nvSpPr>
          <p:spPr>
            <a:xfrm>
              <a:off x="7276181" y="1874389"/>
              <a:ext cx="378708" cy="834134"/>
            </a:xfrm>
            <a:custGeom>
              <a:avLst/>
              <a:gdLst/>
              <a:ahLst/>
              <a:cxnLst/>
              <a:rect l="l" t="t" r="r" b="b"/>
              <a:pathLst>
                <a:path w="7049" h="15526" extrusionOk="0">
                  <a:moveTo>
                    <a:pt x="1691" y="3727"/>
                  </a:moveTo>
                  <a:cubicBezTo>
                    <a:pt x="1822" y="3727"/>
                    <a:pt x="1965" y="3739"/>
                    <a:pt x="2084" y="3763"/>
                  </a:cubicBezTo>
                  <a:cubicBezTo>
                    <a:pt x="2453" y="3846"/>
                    <a:pt x="2798" y="4001"/>
                    <a:pt x="3096" y="4227"/>
                  </a:cubicBezTo>
                  <a:cubicBezTo>
                    <a:pt x="3072" y="4286"/>
                    <a:pt x="3060" y="4358"/>
                    <a:pt x="3036" y="4417"/>
                  </a:cubicBezTo>
                  <a:cubicBezTo>
                    <a:pt x="2846" y="5013"/>
                    <a:pt x="2298" y="5668"/>
                    <a:pt x="1572" y="5703"/>
                  </a:cubicBezTo>
                  <a:cubicBezTo>
                    <a:pt x="1562" y="5704"/>
                    <a:pt x="1551" y="5704"/>
                    <a:pt x="1541" y="5704"/>
                  </a:cubicBezTo>
                  <a:cubicBezTo>
                    <a:pt x="1204" y="5704"/>
                    <a:pt x="839" y="5516"/>
                    <a:pt x="619" y="5227"/>
                  </a:cubicBezTo>
                  <a:cubicBezTo>
                    <a:pt x="429" y="4965"/>
                    <a:pt x="369" y="4679"/>
                    <a:pt x="453" y="4417"/>
                  </a:cubicBezTo>
                  <a:cubicBezTo>
                    <a:pt x="619" y="3953"/>
                    <a:pt x="1155" y="3727"/>
                    <a:pt x="1691" y="3727"/>
                  </a:cubicBezTo>
                  <a:close/>
                  <a:moveTo>
                    <a:pt x="2882" y="0"/>
                  </a:moveTo>
                  <a:cubicBezTo>
                    <a:pt x="2822" y="0"/>
                    <a:pt x="2774" y="36"/>
                    <a:pt x="2774" y="95"/>
                  </a:cubicBezTo>
                  <a:cubicBezTo>
                    <a:pt x="2739" y="703"/>
                    <a:pt x="2858" y="1322"/>
                    <a:pt x="2977" y="1917"/>
                  </a:cubicBezTo>
                  <a:cubicBezTo>
                    <a:pt x="3001" y="2036"/>
                    <a:pt x="3024" y="2167"/>
                    <a:pt x="3048" y="2286"/>
                  </a:cubicBezTo>
                  <a:cubicBezTo>
                    <a:pt x="3143" y="2846"/>
                    <a:pt x="3227" y="3441"/>
                    <a:pt x="3132" y="4001"/>
                  </a:cubicBezTo>
                  <a:cubicBezTo>
                    <a:pt x="2834" y="3798"/>
                    <a:pt x="2501" y="3643"/>
                    <a:pt x="2131" y="3560"/>
                  </a:cubicBezTo>
                  <a:cubicBezTo>
                    <a:pt x="1988" y="3530"/>
                    <a:pt x="1838" y="3514"/>
                    <a:pt x="1688" y="3514"/>
                  </a:cubicBezTo>
                  <a:cubicBezTo>
                    <a:pt x="1077" y="3514"/>
                    <a:pt x="463" y="3773"/>
                    <a:pt x="262" y="4346"/>
                  </a:cubicBezTo>
                  <a:cubicBezTo>
                    <a:pt x="155" y="4667"/>
                    <a:pt x="226" y="5025"/>
                    <a:pt x="453" y="5334"/>
                  </a:cubicBezTo>
                  <a:cubicBezTo>
                    <a:pt x="719" y="5693"/>
                    <a:pt x="1133" y="5906"/>
                    <a:pt x="1539" y="5906"/>
                  </a:cubicBezTo>
                  <a:cubicBezTo>
                    <a:pt x="1550" y="5906"/>
                    <a:pt x="1561" y="5906"/>
                    <a:pt x="1572" y="5906"/>
                  </a:cubicBezTo>
                  <a:cubicBezTo>
                    <a:pt x="2286" y="5870"/>
                    <a:pt x="2977" y="5287"/>
                    <a:pt x="3227" y="4477"/>
                  </a:cubicBezTo>
                  <a:cubicBezTo>
                    <a:pt x="3239" y="4441"/>
                    <a:pt x="3251" y="4405"/>
                    <a:pt x="3263" y="4358"/>
                  </a:cubicBezTo>
                  <a:cubicBezTo>
                    <a:pt x="3989" y="4989"/>
                    <a:pt x="4394" y="5989"/>
                    <a:pt x="4227" y="6941"/>
                  </a:cubicBezTo>
                  <a:cubicBezTo>
                    <a:pt x="4025" y="8061"/>
                    <a:pt x="3167" y="8918"/>
                    <a:pt x="2346" y="9763"/>
                  </a:cubicBezTo>
                  <a:cubicBezTo>
                    <a:pt x="2203" y="9906"/>
                    <a:pt x="2048" y="10061"/>
                    <a:pt x="1905" y="10204"/>
                  </a:cubicBezTo>
                  <a:cubicBezTo>
                    <a:pt x="1167" y="10990"/>
                    <a:pt x="0" y="12514"/>
                    <a:pt x="596" y="14002"/>
                  </a:cubicBezTo>
                  <a:cubicBezTo>
                    <a:pt x="953" y="14907"/>
                    <a:pt x="1977" y="15526"/>
                    <a:pt x="3084" y="15526"/>
                  </a:cubicBezTo>
                  <a:lnTo>
                    <a:pt x="3155" y="15526"/>
                  </a:lnTo>
                  <a:cubicBezTo>
                    <a:pt x="4322" y="15490"/>
                    <a:pt x="5322" y="14847"/>
                    <a:pt x="5965" y="14311"/>
                  </a:cubicBezTo>
                  <a:cubicBezTo>
                    <a:pt x="6263" y="14061"/>
                    <a:pt x="6632" y="13704"/>
                    <a:pt x="6834" y="13228"/>
                  </a:cubicBezTo>
                  <a:cubicBezTo>
                    <a:pt x="7049" y="12740"/>
                    <a:pt x="7001" y="12204"/>
                    <a:pt x="6727" y="11835"/>
                  </a:cubicBezTo>
                  <a:cubicBezTo>
                    <a:pt x="6572" y="11621"/>
                    <a:pt x="6311" y="11478"/>
                    <a:pt x="6025" y="11442"/>
                  </a:cubicBezTo>
                  <a:cubicBezTo>
                    <a:pt x="5984" y="11436"/>
                    <a:pt x="5943" y="11433"/>
                    <a:pt x="5902" y="11433"/>
                  </a:cubicBezTo>
                  <a:cubicBezTo>
                    <a:pt x="5710" y="11433"/>
                    <a:pt x="5529" y="11500"/>
                    <a:pt x="5382" y="11609"/>
                  </a:cubicBezTo>
                  <a:cubicBezTo>
                    <a:pt x="5179" y="11787"/>
                    <a:pt x="5096" y="12073"/>
                    <a:pt x="5156" y="12371"/>
                  </a:cubicBezTo>
                  <a:cubicBezTo>
                    <a:pt x="5203" y="12621"/>
                    <a:pt x="5370" y="12823"/>
                    <a:pt x="5596" y="12883"/>
                  </a:cubicBezTo>
                  <a:cubicBezTo>
                    <a:pt x="5604" y="12884"/>
                    <a:pt x="5612" y="12885"/>
                    <a:pt x="5619" y="12885"/>
                  </a:cubicBezTo>
                  <a:cubicBezTo>
                    <a:pt x="5668" y="12885"/>
                    <a:pt x="5706" y="12853"/>
                    <a:pt x="5727" y="12811"/>
                  </a:cubicBezTo>
                  <a:cubicBezTo>
                    <a:pt x="5739" y="12752"/>
                    <a:pt x="5703" y="12704"/>
                    <a:pt x="5656" y="12680"/>
                  </a:cubicBezTo>
                  <a:cubicBezTo>
                    <a:pt x="5501" y="12645"/>
                    <a:pt x="5394" y="12514"/>
                    <a:pt x="5346" y="12323"/>
                  </a:cubicBezTo>
                  <a:cubicBezTo>
                    <a:pt x="5299" y="12109"/>
                    <a:pt x="5370" y="11883"/>
                    <a:pt x="5513" y="11763"/>
                  </a:cubicBezTo>
                  <a:cubicBezTo>
                    <a:pt x="5621" y="11685"/>
                    <a:pt x="5762" y="11638"/>
                    <a:pt x="5909" y="11638"/>
                  </a:cubicBezTo>
                  <a:cubicBezTo>
                    <a:pt x="5940" y="11638"/>
                    <a:pt x="5970" y="11640"/>
                    <a:pt x="6001" y="11644"/>
                  </a:cubicBezTo>
                  <a:cubicBezTo>
                    <a:pt x="6227" y="11668"/>
                    <a:pt x="6442" y="11787"/>
                    <a:pt x="6561" y="11954"/>
                  </a:cubicBezTo>
                  <a:cubicBezTo>
                    <a:pt x="6799" y="12264"/>
                    <a:pt x="6823" y="12728"/>
                    <a:pt x="6644" y="13145"/>
                  </a:cubicBezTo>
                  <a:cubicBezTo>
                    <a:pt x="6465" y="13573"/>
                    <a:pt x="6120" y="13907"/>
                    <a:pt x="5834" y="14157"/>
                  </a:cubicBezTo>
                  <a:cubicBezTo>
                    <a:pt x="5215" y="14669"/>
                    <a:pt x="4263" y="15288"/>
                    <a:pt x="3143" y="15323"/>
                  </a:cubicBezTo>
                  <a:cubicBezTo>
                    <a:pt x="3123" y="15324"/>
                    <a:pt x="3102" y="15324"/>
                    <a:pt x="3081" y="15324"/>
                  </a:cubicBezTo>
                  <a:cubicBezTo>
                    <a:pt x="2046" y="15324"/>
                    <a:pt x="1113" y="14747"/>
                    <a:pt x="786" y="13919"/>
                  </a:cubicBezTo>
                  <a:cubicBezTo>
                    <a:pt x="226" y="12537"/>
                    <a:pt x="1346" y="11085"/>
                    <a:pt x="2060" y="10347"/>
                  </a:cubicBezTo>
                  <a:cubicBezTo>
                    <a:pt x="2191" y="10192"/>
                    <a:pt x="2346" y="10049"/>
                    <a:pt x="2489" y="9894"/>
                  </a:cubicBezTo>
                  <a:cubicBezTo>
                    <a:pt x="3334" y="9037"/>
                    <a:pt x="4215" y="8156"/>
                    <a:pt x="4429" y="6965"/>
                  </a:cubicBezTo>
                  <a:cubicBezTo>
                    <a:pt x="4608" y="5906"/>
                    <a:pt x="4132" y="4810"/>
                    <a:pt x="3322" y="4132"/>
                  </a:cubicBezTo>
                  <a:cubicBezTo>
                    <a:pt x="3441" y="3501"/>
                    <a:pt x="3346" y="2834"/>
                    <a:pt x="3239" y="2250"/>
                  </a:cubicBezTo>
                  <a:cubicBezTo>
                    <a:pt x="3227" y="2131"/>
                    <a:pt x="3191" y="2000"/>
                    <a:pt x="3167" y="1881"/>
                  </a:cubicBezTo>
                  <a:cubicBezTo>
                    <a:pt x="3060" y="1298"/>
                    <a:pt x="2941" y="691"/>
                    <a:pt x="2977" y="107"/>
                  </a:cubicBezTo>
                  <a:cubicBezTo>
                    <a:pt x="2977" y="48"/>
                    <a:pt x="2941" y="0"/>
                    <a:pt x="28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5" name="Google Shape;4155;p57"/>
            <p:cNvSpPr/>
            <p:nvPr/>
          </p:nvSpPr>
          <p:spPr>
            <a:xfrm>
              <a:off x="7846114" y="1444529"/>
              <a:ext cx="65276" cy="65276"/>
            </a:xfrm>
            <a:custGeom>
              <a:avLst/>
              <a:gdLst/>
              <a:ahLst/>
              <a:cxnLst/>
              <a:rect l="l" t="t" r="r" b="b"/>
              <a:pathLst>
                <a:path w="1215" h="1215" extrusionOk="0">
                  <a:moveTo>
                    <a:pt x="608" y="0"/>
                  </a:moveTo>
                  <a:cubicBezTo>
                    <a:pt x="274" y="0"/>
                    <a:pt x="0" y="262"/>
                    <a:pt x="0" y="607"/>
                  </a:cubicBezTo>
                  <a:cubicBezTo>
                    <a:pt x="0" y="941"/>
                    <a:pt x="274" y="1215"/>
                    <a:pt x="608" y="1215"/>
                  </a:cubicBezTo>
                  <a:cubicBezTo>
                    <a:pt x="953" y="1215"/>
                    <a:pt x="1215" y="941"/>
                    <a:pt x="1215" y="607"/>
                  </a:cubicBezTo>
                  <a:cubicBezTo>
                    <a:pt x="1215" y="262"/>
                    <a:pt x="953" y="0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6" name="Google Shape;4156;p57"/>
            <p:cNvSpPr/>
            <p:nvPr/>
          </p:nvSpPr>
          <p:spPr>
            <a:xfrm>
              <a:off x="7684920" y="2325359"/>
              <a:ext cx="54423" cy="54423"/>
            </a:xfrm>
            <a:custGeom>
              <a:avLst/>
              <a:gdLst/>
              <a:ahLst/>
              <a:cxnLst/>
              <a:rect l="l" t="t" r="r" b="b"/>
              <a:pathLst>
                <a:path w="1013" h="1013" extrusionOk="0">
                  <a:moveTo>
                    <a:pt x="500" y="0"/>
                  </a:moveTo>
                  <a:cubicBezTo>
                    <a:pt x="227" y="0"/>
                    <a:pt x="0" y="226"/>
                    <a:pt x="0" y="512"/>
                  </a:cubicBezTo>
                  <a:cubicBezTo>
                    <a:pt x="0" y="786"/>
                    <a:pt x="227" y="1012"/>
                    <a:pt x="500" y="1012"/>
                  </a:cubicBezTo>
                  <a:cubicBezTo>
                    <a:pt x="786" y="1012"/>
                    <a:pt x="1012" y="786"/>
                    <a:pt x="1012" y="512"/>
                  </a:cubicBezTo>
                  <a:cubicBezTo>
                    <a:pt x="1012" y="226"/>
                    <a:pt x="786" y="0"/>
                    <a:pt x="5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7" name="Google Shape;4157;p57"/>
            <p:cNvSpPr/>
            <p:nvPr/>
          </p:nvSpPr>
          <p:spPr>
            <a:xfrm>
              <a:off x="7668265" y="592503"/>
              <a:ext cx="76182" cy="76128"/>
            </a:xfrm>
            <a:custGeom>
              <a:avLst/>
              <a:gdLst/>
              <a:ahLst/>
              <a:cxnLst/>
              <a:rect l="l" t="t" r="r" b="b"/>
              <a:pathLst>
                <a:path w="1418" h="1417" extrusionOk="0">
                  <a:moveTo>
                    <a:pt x="715" y="0"/>
                  </a:moveTo>
                  <a:cubicBezTo>
                    <a:pt x="322" y="0"/>
                    <a:pt x="1" y="310"/>
                    <a:pt x="1" y="703"/>
                  </a:cubicBezTo>
                  <a:cubicBezTo>
                    <a:pt x="1" y="1095"/>
                    <a:pt x="322" y="1417"/>
                    <a:pt x="715" y="1417"/>
                  </a:cubicBezTo>
                  <a:cubicBezTo>
                    <a:pt x="1108" y="1417"/>
                    <a:pt x="1418" y="1095"/>
                    <a:pt x="1418" y="703"/>
                  </a:cubicBezTo>
                  <a:cubicBezTo>
                    <a:pt x="1418" y="310"/>
                    <a:pt x="1108" y="0"/>
                    <a:pt x="7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8" name="Google Shape;4158;p57"/>
            <p:cNvSpPr/>
            <p:nvPr/>
          </p:nvSpPr>
          <p:spPr>
            <a:xfrm>
              <a:off x="8197255" y="1478203"/>
              <a:ext cx="444489" cy="790133"/>
            </a:xfrm>
            <a:custGeom>
              <a:avLst/>
              <a:gdLst/>
              <a:ahLst/>
              <a:cxnLst/>
              <a:rect l="l" t="t" r="r" b="b"/>
              <a:pathLst>
                <a:path w="10895" h="19366" extrusionOk="0">
                  <a:moveTo>
                    <a:pt x="6017" y="1"/>
                  </a:moveTo>
                  <a:cubicBezTo>
                    <a:pt x="2165" y="1"/>
                    <a:pt x="346" y="4567"/>
                    <a:pt x="357" y="6928"/>
                  </a:cubicBezTo>
                  <a:cubicBezTo>
                    <a:pt x="250" y="7928"/>
                    <a:pt x="0" y="11928"/>
                    <a:pt x="1822" y="15060"/>
                  </a:cubicBezTo>
                  <a:cubicBezTo>
                    <a:pt x="2762" y="16679"/>
                    <a:pt x="4644" y="17596"/>
                    <a:pt x="4905" y="17619"/>
                  </a:cubicBezTo>
                  <a:cubicBezTo>
                    <a:pt x="4965" y="17858"/>
                    <a:pt x="4989" y="17727"/>
                    <a:pt x="4763" y="18500"/>
                  </a:cubicBezTo>
                  <a:cubicBezTo>
                    <a:pt x="4679" y="18786"/>
                    <a:pt x="4608" y="18965"/>
                    <a:pt x="4679" y="19132"/>
                  </a:cubicBezTo>
                  <a:cubicBezTo>
                    <a:pt x="4741" y="19275"/>
                    <a:pt x="4890" y="19365"/>
                    <a:pt x="5036" y="19365"/>
                  </a:cubicBezTo>
                  <a:cubicBezTo>
                    <a:pt x="5060" y="19365"/>
                    <a:pt x="5084" y="19363"/>
                    <a:pt x="5108" y="19358"/>
                  </a:cubicBezTo>
                  <a:cubicBezTo>
                    <a:pt x="5191" y="19346"/>
                    <a:pt x="5275" y="19310"/>
                    <a:pt x="5346" y="19298"/>
                  </a:cubicBezTo>
                  <a:cubicBezTo>
                    <a:pt x="5525" y="19262"/>
                    <a:pt x="5703" y="19286"/>
                    <a:pt x="5846" y="18977"/>
                  </a:cubicBezTo>
                  <a:cubicBezTo>
                    <a:pt x="5953" y="18762"/>
                    <a:pt x="5787" y="18381"/>
                    <a:pt x="5667" y="17977"/>
                  </a:cubicBezTo>
                  <a:cubicBezTo>
                    <a:pt x="5620" y="17822"/>
                    <a:pt x="5620" y="17858"/>
                    <a:pt x="5656" y="17750"/>
                  </a:cubicBezTo>
                  <a:cubicBezTo>
                    <a:pt x="6537" y="17727"/>
                    <a:pt x="8954" y="15631"/>
                    <a:pt x="9382" y="14917"/>
                  </a:cubicBezTo>
                  <a:cubicBezTo>
                    <a:pt x="10823" y="12512"/>
                    <a:pt x="10894" y="9916"/>
                    <a:pt x="10823" y="7856"/>
                  </a:cubicBezTo>
                  <a:cubicBezTo>
                    <a:pt x="10763" y="6380"/>
                    <a:pt x="10204" y="3749"/>
                    <a:pt x="9501" y="2391"/>
                  </a:cubicBezTo>
                  <a:cubicBezTo>
                    <a:pt x="9061" y="1582"/>
                    <a:pt x="8251" y="189"/>
                    <a:pt x="6477" y="22"/>
                  </a:cubicBezTo>
                  <a:cubicBezTo>
                    <a:pt x="6321" y="8"/>
                    <a:pt x="6167" y="1"/>
                    <a:pt x="601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9" name="Google Shape;4159;p57"/>
            <p:cNvSpPr/>
            <p:nvPr/>
          </p:nvSpPr>
          <p:spPr>
            <a:xfrm>
              <a:off x="8483811" y="1486363"/>
              <a:ext cx="530" cy="530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13" y="13"/>
                  </a:moveTo>
                  <a:lnTo>
                    <a:pt x="13" y="13"/>
                  </a:lnTo>
                  <a:cubicBezTo>
                    <a:pt x="1" y="1"/>
                    <a:pt x="1" y="1"/>
                    <a:pt x="13" y="13"/>
                  </a:cubicBezTo>
                  <a:close/>
                </a:path>
              </a:pathLst>
            </a:custGeom>
            <a:solidFill>
              <a:srgbClr val="FFA8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0" name="Google Shape;4160;p57"/>
            <p:cNvSpPr/>
            <p:nvPr/>
          </p:nvSpPr>
          <p:spPr>
            <a:xfrm>
              <a:off x="8490135" y="1608469"/>
              <a:ext cx="84573" cy="149002"/>
            </a:xfrm>
            <a:custGeom>
              <a:avLst/>
              <a:gdLst/>
              <a:ahLst/>
              <a:cxnLst/>
              <a:rect l="l" t="t" r="r" b="b"/>
              <a:pathLst>
                <a:path w="2073" h="3652" extrusionOk="0">
                  <a:moveTo>
                    <a:pt x="944" y="1"/>
                  </a:moveTo>
                  <a:cubicBezTo>
                    <a:pt x="332" y="1"/>
                    <a:pt x="11" y="737"/>
                    <a:pt x="1" y="1413"/>
                  </a:cubicBezTo>
                  <a:cubicBezTo>
                    <a:pt x="1" y="1865"/>
                    <a:pt x="203" y="3020"/>
                    <a:pt x="393" y="3354"/>
                  </a:cubicBezTo>
                  <a:cubicBezTo>
                    <a:pt x="501" y="3532"/>
                    <a:pt x="691" y="3651"/>
                    <a:pt x="905" y="3651"/>
                  </a:cubicBezTo>
                  <a:cubicBezTo>
                    <a:pt x="910" y="3651"/>
                    <a:pt x="914" y="3651"/>
                    <a:pt x="918" y="3651"/>
                  </a:cubicBezTo>
                  <a:cubicBezTo>
                    <a:pt x="1587" y="3651"/>
                    <a:pt x="1823" y="2683"/>
                    <a:pt x="1953" y="2032"/>
                  </a:cubicBezTo>
                  <a:cubicBezTo>
                    <a:pt x="2072" y="1413"/>
                    <a:pt x="2037" y="901"/>
                    <a:pt x="1644" y="425"/>
                  </a:cubicBezTo>
                  <a:cubicBezTo>
                    <a:pt x="1501" y="258"/>
                    <a:pt x="1334" y="68"/>
                    <a:pt x="1120" y="20"/>
                  </a:cubicBezTo>
                  <a:cubicBezTo>
                    <a:pt x="1059" y="7"/>
                    <a:pt x="1000" y="1"/>
                    <a:pt x="94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1" name="Google Shape;4161;p57"/>
            <p:cNvSpPr/>
            <p:nvPr/>
          </p:nvSpPr>
          <p:spPr>
            <a:xfrm>
              <a:off x="8522690" y="1778226"/>
              <a:ext cx="68540" cy="99634"/>
            </a:xfrm>
            <a:custGeom>
              <a:avLst/>
              <a:gdLst/>
              <a:ahLst/>
              <a:cxnLst/>
              <a:rect l="l" t="t" r="r" b="b"/>
              <a:pathLst>
                <a:path w="1680" h="2442" extrusionOk="0">
                  <a:moveTo>
                    <a:pt x="876" y="1"/>
                  </a:moveTo>
                  <a:cubicBezTo>
                    <a:pt x="862" y="1"/>
                    <a:pt x="848" y="1"/>
                    <a:pt x="834" y="2"/>
                  </a:cubicBezTo>
                  <a:cubicBezTo>
                    <a:pt x="429" y="26"/>
                    <a:pt x="298" y="514"/>
                    <a:pt x="274" y="919"/>
                  </a:cubicBezTo>
                  <a:cubicBezTo>
                    <a:pt x="48" y="1383"/>
                    <a:pt x="0" y="1836"/>
                    <a:pt x="310" y="2241"/>
                  </a:cubicBezTo>
                  <a:cubicBezTo>
                    <a:pt x="334" y="2288"/>
                    <a:pt x="381" y="2324"/>
                    <a:pt x="429" y="2348"/>
                  </a:cubicBezTo>
                  <a:cubicBezTo>
                    <a:pt x="477" y="2384"/>
                    <a:pt x="536" y="2407"/>
                    <a:pt x="584" y="2419"/>
                  </a:cubicBezTo>
                  <a:cubicBezTo>
                    <a:pt x="643" y="2434"/>
                    <a:pt x="701" y="2441"/>
                    <a:pt x="756" y="2441"/>
                  </a:cubicBezTo>
                  <a:cubicBezTo>
                    <a:pt x="967" y="2441"/>
                    <a:pt x="1147" y="2339"/>
                    <a:pt x="1298" y="2169"/>
                  </a:cubicBezTo>
                  <a:cubicBezTo>
                    <a:pt x="1608" y="1812"/>
                    <a:pt x="1679" y="979"/>
                    <a:pt x="1393" y="598"/>
                  </a:cubicBezTo>
                  <a:cubicBezTo>
                    <a:pt x="1298" y="467"/>
                    <a:pt x="1310" y="538"/>
                    <a:pt x="1310" y="455"/>
                  </a:cubicBezTo>
                  <a:cubicBezTo>
                    <a:pt x="1333" y="239"/>
                    <a:pt x="1171" y="1"/>
                    <a:pt x="87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2" name="Google Shape;4162;p57"/>
            <p:cNvSpPr/>
            <p:nvPr/>
          </p:nvSpPr>
          <p:spPr>
            <a:xfrm>
              <a:off x="8300226" y="2245109"/>
              <a:ext cx="287582" cy="633461"/>
            </a:xfrm>
            <a:custGeom>
              <a:avLst/>
              <a:gdLst/>
              <a:ahLst/>
              <a:cxnLst/>
              <a:rect l="l" t="t" r="r" b="b"/>
              <a:pathLst>
                <a:path w="7049" h="15526" extrusionOk="0">
                  <a:moveTo>
                    <a:pt x="1691" y="3727"/>
                  </a:moveTo>
                  <a:cubicBezTo>
                    <a:pt x="1822" y="3727"/>
                    <a:pt x="1965" y="3739"/>
                    <a:pt x="2084" y="3763"/>
                  </a:cubicBezTo>
                  <a:cubicBezTo>
                    <a:pt x="2453" y="3846"/>
                    <a:pt x="2798" y="4001"/>
                    <a:pt x="3096" y="4227"/>
                  </a:cubicBezTo>
                  <a:cubicBezTo>
                    <a:pt x="3072" y="4286"/>
                    <a:pt x="3060" y="4358"/>
                    <a:pt x="3036" y="4417"/>
                  </a:cubicBezTo>
                  <a:cubicBezTo>
                    <a:pt x="2846" y="5013"/>
                    <a:pt x="2298" y="5668"/>
                    <a:pt x="1572" y="5703"/>
                  </a:cubicBezTo>
                  <a:cubicBezTo>
                    <a:pt x="1562" y="5704"/>
                    <a:pt x="1551" y="5704"/>
                    <a:pt x="1541" y="5704"/>
                  </a:cubicBezTo>
                  <a:cubicBezTo>
                    <a:pt x="1204" y="5704"/>
                    <a:pt x="839" y="5516"/>
                    <a:pt x="619" y="5227"/>
                  </a:cubicBezTo>
                  <a:cubicBezTo>
                    <a:pt x="429" y="4965"/>
                    <a:pt x="369" y="4679"/>
                    <a:pt x="453" y="4417"/>
                  </a:cubicBezTo>
                  <a:cubicBezTo>
                    <a:pt x="619" y="3953"/>
                    <a:pt x="1155" y="3727"/>
                    <a:pt x="1691" y="3727"/>
                  </a:cubicBezTo>
                  <a:close/>
                  <a:moveTo>
                    <a:pt x="2882" y="0"/>
                  </a:moveTo>
                  <a:cubicBezTo>
                    <a:pt x="2822" y="0"/>
                    <a:pt x="2774" y="36"/>
                    <a:pt x="2774" y="95"/>
                  </a:cubicBezTo>
                  <a:cubicBezTo>
                    <a:pt x="2739" y="703"/>
                    <a:pt x="2858" y="1322"/>
                    <a:pt x="2977" y="1917"/>
                  </a:cubicBezTo>
                  <a:cubicBezTo>
                    <a:pt x="3001" y="2036"/>
                    <a:pt x="3024" y="2167"/>
                    <a:pt x="3048" y="2286"/>
                  </a:cubicBezTo>
                  <a:cubicBezTo>
                    <a:pt x="3143" y="2846"/>
                    <a:pt x="3227" y="3441"/>
                    <a:pt x="3132" y="4001"/>
                  </a:cubicBezTo>
                  <a:cubicBezTo>
                    <a:pt x="2834" y="3798"/>
                    <a:pt x="2501" y="3643"/>
                    <a:pt x="2131" y="3560"/>
                  </a:cubicBezTo>
                  <a:cubicBezTo>
                    <a:pt x="1988" y="3530"/>
                    <a:pt x="1838" y="3514"/>
                    <a:pt x="1688" y="3514"/>
                  </a:cubicBezTo>
                  <a:cubicBezTo>
                    <a:pt x="1077" y="3514"/>
                    <a:pt x="463" y="3773"/>
                    <a:pt x="262" y="4346"/>
                  </a:cubicBezTo>
                  <a:cubicBezTo>
                    <a:pt x="155" y="4667"/>
                    <a:pt x="226" y="5025"/>
                    <a:pt x="453" y="5334"/>
                  </a:cubicBezTo>
                  <a:cubicBezTo>
                    <a:pt x="719" y="5693"/>
                    <a:pt x="1133" y="5906"/>
                    <a:pt x="1539" y="5906"/>
                  </a:cubicBezTo>
                  <a:cubicBezTo>
                    <a:pt x="1550" y="5906"/>
                    <a:pt x="1561" y="5906"/>
                    <a:pt x="1572" y="5906"/>
                  </a:cubicBezTo>
                  <a:cubicBezTo>
                    <a:pt x="2286" y="5870"/>
                    <a:pt x="2977" y="5287"/>
                    <a:pt x="3227" y="4477"/>
                  </a:cubicBezTo>
                  <a:cubicBezTo>
                    <a:pt x="3239" y="4441"/>
                    <a:pt x="3251" y="4405"/>
                    <a:pt x="3263" y="4358"/>
                  </a:cubicBezTo>
                  <a:cubicBezTo>
                    <a:pt x="3989" y="4989"/>
                    <a:pt x="4394" y="5989"/>
                    <a:pt x="4227" y="6941"/>
                  </a:cubicBezTo>
                  <a:cubicBezTo>
                    <a:pt x="4025" y="8061"/>
                    <a:pt x="3167" y="8918"/>
                    <a:pt x="2346" y="9763"/>
                  </a:cubicBezTo>
                  <a:cubicBezTo>
                    <a:pt x="2203" y="9906"/>
                    <a:pt x="2048" y="10061"/>
                    <a:pt x="1905" y="10204"/>
                  </a:cubicBezTo>
                  <a:cubicBezTo>
                    <a:pt x="1167" y="10990"/>
                    <a:pt x="0" y="12514"/>
                    <a:pt x="596" y="14002"/>
                  </a:cubicBezTo>
                  <a:cubicBezTo>
                    <a:pt x="953" y="14907"/>
                    <a:pt x="1977" y="15526"/>
                    <a:pt x="3084" y="15526"/>
                  </a:cubicBezTo>
                  <a:lnTo>
                    <a:pt x="3155" y="15526"/>
                  </a:lnTo>
                  <a:cubicBezTo>
                    <a:pt x="4322" y="15490"/>
                    <a:pt x="5322" y="14847"/>
                    <a:pt x="5965" y="14311"/>
                  </a:cubicBezTo>
                  <a:cubicBezTo>
                    <a:pt x="6263" y="14061"/>
                    <a:pt x="6632" y="13704"/>
                    <a:pt x="6834" y="13228"/>
                  </a:cubicBezTo>
                  <a:cubicBezTo>
                    <a:pt x="7049" y="12740"/>
                    <a:pt x="7001" y="12204"/>
                    <a:pt x="6727" y="11835"/>
                  </a:cubicBezTo>
                  <a:cubicBezTo>
                    <a:pt x="6572" y="11621"/>
                    <a:pt x="6311" y="11478"/>
                    <a:pt x="6025" y="11442"/>
                  </a:cubicBezTo>
                  <a:cubicBezTo>
                    <a:pt x="5984" y="11436"/>
                    <a:pt x="5943" y="11433"/>
                    <a:pt x="5902" y="11433"/>
                  </a:cubicBezTo>
                  <a:cubicBezTo>
                    <a:pt x="5710" y="11433"/>
                    <a:pt x="5529" y="11500"/>
                    <a:pt x="5382" y="11609"/>
                  </a:cubicBezTo>
                  <a:cubicBezTo>
                    <a:pt x="5179" y="11787"/>
                    <a:pt x="5096" y="12073"/>
                    <a:pt x="5156" y="12371"/>
                  </a:cubicBezTo>
                  <a:cubicBezTo>
                    <a:pt x="5203" y="12621"/>
                    <a:pt x="5370" y="12823"/>
                    <a:pt x="5596" y="12883"/>
                  </a:cubicBezTo>
                  <a:cubicBezTo>
                    <a:pt x="5604" y="12884"/>
                    <a:pt x="5612" y="12885"/>
                    <a:pt x="5619" y="12885"/>
                  </a:cubicBezTo>
                  <a:cubicBezTo>
                    <a:pt x="5668" y="12885"/>
                    <a:pt x="5706" y="12853"/>
                    <a:pt x="5727" y="12811"/>
                  </a:cubicBezTo>
                  <a:cubicBezTo>
                    <a:pt x="5739" y="12752"/>
                    <a:pt x="5703" y="12704"/>
                    <a:pt x="5656" y="12680"/>
                  </a:cubicBezTo>
                  <a:cubicBezTo>
                    <a:pt x="5501" y="12645"/>
                    <a:pt x="5394" y="12514"/>
                    <a:pt x="5346" y="12323"/>
                  </a:cubicBezTo>
                  <a:cubicBezTo>
                    <a:pt x="5299" y="12109"/>
                    <a:pt x="5370" y="11883"/>
                    <a:pt x="5513" y="11763"/>
                  </a:cubicBezTo>
                  <a:cubicBezTo>
                    <a:pt x="5621" y="11685"/>
                    <a:pt x="5762" y="11638"/>
                    <a:pt x="5909" y="11638"/>
                  </a:cubicBezTo>
                  <a:cubicBezTo>
                    <a:pt x="5940" y="11638"/>
                    <a:pt x="5970" y="11640"/>
                    <a:pt x="6001" y="11644"/>
                  </a:cubicBezTo>
                  <a:cubicBezTo>
                    <a:pt x="6227" y="11668"/>
                    <a:pt x="6442" y="11787"/>
                    <a:pt x="6561" y="11954"/>
                  </a:cubicBezTo>
                  <a:cubicBezTo>
                    <a:pt x="6799" y="12264"/>
                    <a:pt x="6823" y="12728"/>
                    <a:pt x="6644" y="13145"/>
                  </a:cubicBezTo>
                  <a:cubicBezTo>
                    <a:pt x="6465" y="13573"/>
                    <a:pt x="6120" y="13907"/>
                    <a:pt x="5834" y="14157"/>
                  </a:cubicBezTo>
                  <a:cubicBezTo>
                    <a:pt x="5215" y="14669"/>
                    <a:pt x="4263" y="15288"/>
                    <a:pt x="3143" y="15323"/>
                  </a:cubicBezTo>
                  <a:cubicBezTo>
                    <a:pt x="3123" y="15324"/>
                    <a:pt x="3102" y="15324"/>
                    <a:pt x="3081" y="15324"/>
                  </a:cubicBezTo>
                  <a:cubicBezTo>
                    <a:pt x="2046" y="15324"/>
                    <a:pt x="1113" y="14747"/>
                    <a:pt x="786" y="13919"/>
                  </a:cubicBezTo>
                  <a:cubicBezTo>
                    <a:pt x="226" y="12537"/>
                    <a:pt x="1346" y="11085"/>
                    <a:pt x="2060" y="10347"/>
                  </a:cubicBezTo>
                  <a:cubicBezTo>
                    <a:pt x="2191" y="10192"/>
                    <a:pt x="2346" y="10049"/>
                    <a:pt x="2489" y="9894"/>
                  </a:cubicBezTo>
                  <a:cubicBezTo>
                    <a:pt x="3334" y="9037"/>
                    <a:pt x="4215" y="8156"/>
                    <a:pt x="4429" y="6965"/>
                  </a:cubicBezTo>
                  <a:cubicBezTo>
                    <a:pt x="4608" y="5906"/>
                    <a:pt x="4132" y="4810"/>
                    <a:pt x="3322" y="4132"/>
                  </a:cubicBezTo>
                  <a:cubicBezTo>
                    <a:pt x="3441" y="3501"/>
                    <a:pt x="3346" y="2834"/>
                    <a:pt x="3239" y="2250"/>
                  </a:cubicBezTo>
                  <a:cubicBezTo>
                    <a:pt x="3227" y="2131"/>
                    <a:pt x="3191" y="2000"/>
                    <a:pt x="3167" y="1881"/>
                  </a:cubicBezTo>
                  <a:cubicBezTo>
                    <a:pt x="3060" y="1298"/>
                    <a:pt x="2941" y="691"/>
                    <a:pt x="2977" y="107"/>
                  </a:cubicBezTo>
                  <a:cubicBezTo>
                    <a:pt x="2977" y="48"/>
                    <a:pt x="2941" y="0"/>
                    <a:pt x="28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3" name="Google Shape;4163;p57"/>
            <p:cNvSpPr/>
            <p:nvPr/>
          </p:nvSpPr>
          <p:spPr>
            <a:xfrm>
              <a:off x="8733012" y="1918688"/>
              <a:ext cx="49569" cy="49572"/>
            </a:xfrm>
            <a:custGeom>
              <a:avLst/>
              <a:gdLst/>
              <a:ahLst/>
              <a:cxnLst/>
              <a:rect l="l" t="t" r="r" b="b"/>
              <a:pathLst>
                <a:path w="1215" h="1215" extrusionOk="0">
                  <a:moveTo>
                    <a:pt x="608" y="0"/>
                  </a:moveTo>
                  <a:cubicBezTo>
                    <a:pt x="274" y="0"/>
                    <a:pt x="0" y="262"/>
                    <a:pt x="0" y="607"/>
                  </a:cubicBezTo>
                  <a:cubicBezTo>
                    <a:pt x="0" y="941"/>
                    <a:pt x="274" y="1215"/>
                    <a:pt x="608" y="1215"/>
                  </a:cubicBezTo>
                  <a:cubicBezTo>
                    <a:pt x="953" y="1215"/>
                    <a:pt x="1215" y="941"/>
                    <a:pt x="1215" y="607"/>
                  </a:cubicBezTo>
                  <a:cubicBezTo>
                    <a:pt x="1215" y="262"/>
                    <a:pt x="953" y="0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4" name="Google Shape;4164;p57"/>
            <p:cNvSpPr/>
            <p:nvPr/>
          </p:nvSpPr>
          <p:spPr>
            <a:xfrm>
              <a:off x="8209951" y="1088982"/>
              <a:ext cx="90276" cy="90276"/>
            </a:xfrm>
            <a:custGeom>
              <a:avLst/>
              <a:gdLst/>
              <a:ahLst/>
              <a:cxnLst/>
              <a:rect l="l" t="t" r="r" b="b"/>
              <a:pathLst>
                <a:path w="1013" h="1013" extrusionOk="0">
                  <a:moveTo>
                    <a:pt x="500" y="0"/>
                  </a:moveTo>
                  <a:cubicBezTo>
                    <a:pt x="227" y="0"/>
                    <a:pt x="0" y="226"/>
                    <a:pt x="0" y="512"/>
                  </a:cubicBezTo>
                  <a:cubicBezTo>
                    <a:pt x="0" y="786"/>
                    <a:pt x="227" y="1012"/>
                    <a:pt x="500" y="1012"/>
                  </a:cubicBezTo>
                  <a:cubicBezTo>
                    <a:pt x="786" y="1012"/>
                    <a:pt x="1012" y="786"/>
                    <a:pt x="1012" y="512"/>
                  </a:cubicBezTo>
                  <a:cubicBezTo>
                    <a:pt x="1012" y="226"/>
                    <a:pt x="786" y="0"/>
                    <a:pt x="5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5" name="Google Shape;4165;p57"/>
            <p:cNvSpPr/>
            <p:nvPr/>
          </p:nvSpPr>
          <p:spPr>
            <a:xfrm>
              <a:off x="8712653" y="830446"/>
              <a:ext cx="90273" cy="90235"/>
            </a:xfrm>
            <a:custGeom>
              <a:avLst/>
              <a:gdLst/>
              <a:ahLst/>
              <a:cxnLst/>
              <a:rect l="l" t="t" r="r" b="b"/>
              <a:pathLst>
                <a:path w="1418" h="1417" extrusionOk="0">
                  <a:moveTo>
                    <a:pt x="715" y="0"/>
                  </a:moveTo>
                  <a:cubicBezTo>
                    <a:pt x="322" y="0"/>
                    <a:pt x="1" y="310"/>
                    <a:pt x="1" y="703"/>
                  </a:cubicBezTo>
                  <a:cubicBezTo>
                    <a:pt x="1" y="1095"/>
                    <a:pt x="322" y="1417"/>
                    <a:pt x="715" y="1417"/>
                  </a:cubicBezTo>
                  <a:cubicBezTo>
                    <a:pt x="1108" y="1417"/>
                    <a:pt x="1418" y="1095"/>
                    <a:pt x="1418" y="703"/>
                  </a:cubicBezTo>
                  <a:cubicBezTo>
                    <a:pt x="1418" y="310"/>
                    <a:pt x="1108" y="0"/>
                    <a:pt x="7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6" name="Google Shape;4166;p57"/>
            <p:cNvSpPr/>
            <p:nvPr/>
          </p:nvSpPr>
          <p:spPr>
            <a:xfrm>
              <a:off x="8155520" y="382259"/>
              <a:ext cx="54423" cy="54423"/>
            </a:xfrm>
            <a:custGeom>
              <a:avLst/>
              <a:gdLst/>
              <a:ahLst/>
              <a:cxnLst/>
              <a:rect l="l" t="t" r="r" b="b"/>
              <a:pathLst>
                <a:path w="1013" h="1013" extrusionOk="0">
                  <a:moveTo>
                    <a:pt x="500" y="0"/>
                  </a:moveTo>
                  <a:cubicBezTo>
                    <a:pt x="227" y="0"/>
                    <a:pt x="0" y="226"/>
                    <a:pt x="0" y="512"/>
                  </a:cubicBezTo>
                  <a:cubicBezTo>
                    <a:pt x="0" y="786"/>
                    <a:pt x="227" y="1012"/>
                    <a:pt x="500" y="1012"/>
                  </a:cubicBezTo>
                  <a:cubicBezTo>
                    <a:pt x="786" y="1012"/>
                    <a:pt x="1012" y="786"/>
                    <a:pt x="1012" y="512"/>
                  </a:cubicBezTo>
                  <a:cubicBezTo>
                    <a:pt x="1012" y="226"/>
                    <a:pt x="786" y="0"/>
                    <a:pt x="50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68" name="Google Shape;4168;p57"/>
          <p:cNvGrpSpPr/>
          <p:nvPr/>
        </p:nvGrpSpPr>
        <p:grpSpPr>
          <a:xfrm>
            <a:off x="6081386" y="234129"/>
            <a:ext cx="303395" cy="389422"/>
            <a:chOff x="2710936" y="1704951"/>
            <a:chExt cx="455411" cy="584543"/>
          </a:xfrm>
        </p:grpSpPr>
        <p:sp>
          <p:nvSpPr>
            <p:cNvPr id="4169" name="Google Shape;4169;p57"/>
            <p:cNvSpPr/>
            <p:nvPr/>
          </p:nvSpPr>
          <p:spPr>
            <a:xfrm>
              <a:off x="2883798" y="1704951"/>
              <a:ext cx="282548" cy="322277"/>
            </a:xfrm>
            <a:custGeom>
              <a:avLst/>
              <a:gdLst/>
              <a:ahLst/>
              <a:cxnLst/>
              <a:rect l="l" t="t" r="r" b="b"/>
              <a:pathLst>
                <a:path w="2120" h="2418" extrusionOk="0">
                  <a:moveTo>
                    <a:pt x="1060" y="0"/>
                  </a:moveTo>
                  <a:cubicBezTo>
                    <a:pt x="881" y="536"/>
                    <a:pt x="500" y="977"/>
                    <a:pt x="0" y="1215"/>
                  </a:cubicBezTo>
                  <a:cubicBezTo>
                    <a:pt x="500" y="1453"/>
                    <a:pt x="881" y="1893"/>
                    <a:pt x="1060" y="2417"/>
                  </a:cubicBezTo>
                  <a:cubicBezTo>
                    <a:pt x="1238" y="1893"/>
                    <a:pt x="1619" y="1453"/>
                    <a:pt x="2120" y="1215"/>
                  </a:cubicBezTo>
                  <a:cubicBezTo>
                    <a:pt x="1619" y="977"/>
                    <a:pt x="1227" y="536"/>
                    <a:pt x="106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0" name="Google Shape;4170;p57"/>
            <p:cNvSpPr/>
            <p:nvPr/>
          </p:nvSpPr>
          <p:spPr>
            <a:xfrm>
              <a:off x="2883801" y="2185317"/>
              <a:ext cx="91756" cy="104177"/>
            </a:xfrm>
            <a:custGeom>
              <a:avLst/>
              <a:gdLst/>
              <a:ahLst/>
              <a:cxnLst/>
              <a:rect l="l" t="t" r="r" b="b"/>
              <a:pathLst>
                <a:path w="1049" h="1191" extrusionOk="0">
                  <a:moveTo>
                    <a:pt x="524" y="0"/>
                  </a:moveTo>
                  <a:cubicBezTo>
                    <a:pt x="441" y="262"/>
                    <a:pt x="251" y="477"/>
                    <a:pt x="1" y="596"/>
                  </a:cubicBezTo>
                  <a:cubicBezTo>
                    <a:pt x="251" y="715"/>
                    <a:pt x="441" y="929"/>
                    <a:pt x="524" y="1191"/>
                  </a:cubicBezTo>
                  <a:cubicBezTo>
                    <a:pt x="620" y="929"/>
                    <a:pt x="810" y="715"/>
                    <a:pt x="1048" y="596"/>
                  </a:cubicBezTo>
                  <a:cubicBezTo>
                    <a:pt x="810" y="488"/>
                    <a:pt x="620" y="262"/>
                    <a:pt x="52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1" name="Google Shape;4171;p57"/>
            <p:cNvSpPr/>
            <p:nvPr/>
          </p:nvSpPr>
          <p:spPr>
            <a:xfrm>
              <a:off x="2710936" y="1973487"/>
              <a:ext cx="153450" cy="178584"/>
            </a:xfrm>
            <a:custGeom>
              <a:avLst/>
              <a:gdLst/>
              <a:ahLst/>
              <a:cxnLst/>
              <a:rect l="l" t="t" r="r" b="b"/>
              <a:pathLst>
                <a:path w="513" h="597" extrusionOk="0">
                  <a:moveTo>
                    <a:pt x="262" y="1"/>
                  </a:moveTo>
                  <a:cubicBezTo>
                    <a:pt x="214" y="132"/>
                    <a:pt x="119" y="239"/>
                    <a:pt x="0" y="299"/>
                  </a:cubicBezTo>
                  <a:cubicBezTo>
                    <a:pt x="119" y="358"/>
                    <a:pt x="214" y="465"/>
                    <a:pt x="262" y="596"/>
                  </a:cubicBezTo>
                  <a:cubicBezTo>
                    <a:pt x="298" y="465"/>
                    <a:pt x="393" y="358"/>
                    <a:pt x="512" y="299"/>
                  </a:cubicBezTo>
                  <a:cubicBezTo>
                    <a:pt x="393" y="239"/>
                    <a:pt x="298" y="132"/>
                    <a:pt x="26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72" name="Google Shape;4172;p57"/>
          <p:cNvGrpSpPr/>
          <p:nvPr/>
        </p:nvGrpSpPr>
        <p:grpSpPr>
          <a:xfrm flipH="1">
            <a:off x="2633250" y="297398"/>
            <a:ext cx="303395" cy="389422"/>
            <a:chOff x="2710936" y="1704951"/>
            <a:chExt cx="455411" cy="584543"/>
          </a:xfrm>
        </p:grpSpPr>
        <p:sp>
          <p:nvSpPr>
            <p:cNvPr id="4173" name="Google Shape;4173;p57"/>
            <p:cNvSpPr/>
            <p:nvPr/>
          </p:nvSpPr>
          <p:spPr>
            <a:xfrm>
              <a:off x="2883798" y="1704951"/>
              <a:ext cx="282548" cy="322277"/>
            </a:xfrm>
            <a:custGeom>
              <a:avLst/>
              <a:gdLst/>
              <a:ahLst/>
              <a:cxnLst/>
              <a:rect l="l" t="t" r="r" b="b"/>
              <a:pathLst>
                <a:path w="2120" h="2418" extrusionOk="0">
                  <a:moveTo>
                    <a:pt x="1060" y="0"/>
                  </a:moveTo>
                  <a:cubicBezTo>
                    <a:pt x="881" y="536"/>
                    <a:pt x="500" y="977"/>
                    <a:pt x="0" y="1215"/>
                  </a:cubicBezTo>
                  <a:cubicBezTo>
                    <a:pt x="500" y="1453"/>
                    <a:pt x="881" y="1893"/>
                    <a:pt x="1060" y="2417"/>
                  </a:cubicBezTo>
                  <a:cubicBezTo>
                    <a:pt x="1238" y="1893"/>
                    <a:pt x="1619" y="1453"/>
                    <a:pt x="2120" y="1215"/>
                  </a:cubicBezTo>
                  <a:cubicBezTo>
                    <a:pt x="1619" y="977"/>
                    <a:pt x="1227" y="536"/>
                    <a:pt x="106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4" name="Google Shape;4174;p57"/>
            <p:cNvSpPr/>
            <p:nvPr/>
          </p:nvSpPr>
          <p:spPr>
            <a:xfrm>
              <a:off x="2883801" y="2185317"/>
              <a:ext cx="91756" cy="104177"/>
            </a:xfrm>
            <a:custGeom>
              <a:avLst/>
              <a:gdLst/>
              <a:ahLst/>
              <a:cxnLst/>
              <a:rect l="l" t="t" r="r" b="b"/>
              <a:pathLst>
                <a:path w="1049" h="1191" extrusionOk="0">
                  <a:moveTo>
                    <a:pt x="524" y="0"/>
                  </a:moveTo>
                  <a:cubicBezTo>
                    <a:pt x="441" y="262"/>
                    <a:pt x="251" y="477"/>
                    <a:pt x="1" y="596"/>
                  </a:cubicBezTo>
                  <a:cubicBezTo>
                    <a:pt x="251" y="715"/>
                    <a:pt x="441" y="929"/>
                    <a:pt x="524" y="1191"/>
                  </a:cubicBezTo>
                  <a:cubicBezTo>
                    <a:pt x="620" y="929"/>
                    <a:pt x="810" y="715"/>
                    <a:pt x="1048" y="596"/>
                  </a:cubicBezTo>
                  <a:cubicBezTo>
                    <a:pt x="810" y="488"/>
                    <a:pt x="620" y="262"/>
                    <a:pt x="52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5" name="Google Shape;4175;p57"/>
            <p:cNvSpPr/>
            <p:nvPr/>
          </p:nvSpPr>
          <p:spPr>
            <a:xfrm>
              <a:off x="2710936" y="1973487"/>
              <a:ext cx="153450" cy="178584"/>
            </a:xfrm>
            <a:custGeom>
              <a:avLst/>
              <a:gdLst/>
              <a:ahLst/>
              <a:cxnLst/>
              <a:rect l="l" t="t" r="r" b="b"/>
              <a:pathLst>
                <a:path w="513" h="597" extrusionOk="0">
                  <a:moveTo>
                    <a:pt x="262" y="1"/>
                  </a:moveTo>
                  <a:cubicBezTo>
                    <a:pt x="214" y="132"/>
                    <a:pt x="119" y="239"/>
                    <a:pt x="0" y="299"/>
                  </a:cubicBezTo>
                  <a:cubicBezTo>
                    <a:pt x="119" y="358"/>
                    <a:pt x="214" y="465"/>
                    <a:pt x="262" y="596"/>
                  </a:cubicBezTo>
                  <a:cubicBezTo>
                    <a:pt x="298" y="465"/>
                    <a:pt x="393" y="358"/>
                    <a:pt x="512" y="299"/>
                  </a:cubicBezTo>
                  <a:cubicBezTo>
                    <a:pt x="393" y="239"/>
                    <a:pt x="298" y="132"/>
                    <a:pt x="26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صورة 2">
            <a:extLst>
              <a:ext uri="{FF2B5EF4-FFF2-40B4-BE49-F238E27FC236}">
                <a16:creationId xmlns:a16="http://schemas.microsoft.com/office/drawing/2014/main" id="{EEA50F23-441D-42E8-9C32-AAA6FE3A859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445" t="26935" r="30897" b="15910"/>
          <a:stretch/>
        </p:blipFill>
        <p:spPr>
          <a:xfrm>
            <a:off x="2892312" y="2437303"/>
            <a:ext cx="4224805" cy="2679954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4BEADB2C-84C9-413C-B17F-3607A61953F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26615" t="45561" r="13744" b="36404"/>
          <a:stretch/>
        </p:blipFill>
        <p:spPr>
          <a:xfrm>
            <a:off x="1881916" y="1727649"/>
            <a:ext cx="5453576" cy="927190"/>
          </a:xfrm>
          <a:prstGeom prst="rect">
            <a:avLst/>
          </a:prstGeom>
        </p:spPr>
      </p:pic>
      <p:sp>
        <p:nvSpPr>
          <p:cNvPr id="63" name="Google Shape;5195;p70">
            <a:extLst>
              <a:ext uri="{FF2B5EF4-FFF2-40B4-BE49-F238E27FC236}">
                <a16:creationId xmlns:a16="http://schemas.microsoft.com/office/drawing/2014/main" id="{6555740A-0AFD-463E-B390-D95FFC57A560}"/>
              </a:ext>
            </a:extLst>
          </p:cNvPr>
          <p:cNvSpPr txBox="1"/>
          <p:nvPr/>
        </p:nvSpPr>
        <p:spPr>
          <a:xfrm>
            <a:off x="2516204" y="686820"/>
            <a:ext cx="4185000" cy="7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600" u="sng" dirty="0">
                <a:solidFill>
                  <a:srgbClr val="00B050"/>
                </a:solidFill>
                <a:latin typeface="FF Yaseer" panose="00000500000000000000" pitchFamily="50" charset="-78"/>
                <a:ea typeface="Itim"/>
                <a:cs typeface="FF Yaseer" panose="00000500000000000000" pitchFamily="50" charset="-78"/>
                <a:sym typeface="Itim"/>
              </a:rPr>
              <a:t>كتاب الطالب صفحة 96 رقم (2)</a:t>
            </a:r>
            <a:endParaRPr sz="2600" u="sng" dirty="0">
              <a:solidFill>
                <a:srgbClr val="00B050"/>
              </a:solidFill>
              <a:latin typeface="FF Yaseer" panose="00000500000000000000" pitchFamily="50" charset="-78"/>
              <a:ea typeface="Itim"/>
              <a:cs typeface="FF Yaseer" panose="00000500000000000000" pitchFamily="50" charset="-78"/>
              <a:sym typeface="Itim"/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07BA802E-3737-4DA5-B1DB-3193CED03652}"/>
              </a:ext>
            </a:extLst>
          </p:cNvPr>
          <p:cNvSpPr txBox="1"/>
          <p:nvPr/>
        </p:nvSpPr>
        <p:spPr>
          <a:xfrm>
            <a:off x="2886367" y="1446999"/>
            <a:ext cx="3177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b="1" dirty="0">
                <a:solidFill>
                  <a:srgbClr val="6FA3B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الشَّكل المُقابل ، احسب :</a:t>
            </a:r>
            <a:endParaRPr lang="en-US" sz="2400" b="1" dirty="0">
              <a:solidFill>
                <a:srgbClr val="6FA3B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1" name="Google Shape;3821;p54"/>
          <p:cNvSpPr/>
          <p:nvPr/>
        </p:nvSpPr>
        <p:spPr>
          <a:xfrm>
            <a:off x="5068711" y="4102818"/>
            <a:ext cx="3074987" cy="657006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58" name="Google Shape;3858;p54"/>
          <p:cNvSpPr/>
          <p:nvPr/>
        </p:nvSpPr>
        <p:spPr>
          <a:xfrm rot="19922858">
            <a:off x="8214404" y="173706"/>
            <a:ext cx="315155" cy="380120"/>
          </a:xfrm>
          <a:custGeom>
            <a:avLst/>
            <a:gdLst/>
            <a:ahLst/>
            <a:cxnLst/>
            <a:rect l="l" t="t" r="r" b="b"/>
            <a:pathLst>
              <a:path w="3682" h="4441" extrusionOk="0">
                <a:moveTo>
                  <a:pt x="1065" y="0"/>
                </a:moveTo>
                <a:cubicBezTo>
                  <a:pt x="828" y="0"/>
                  <a:pt x="555" y="224"/>
                  <a:pt x="286" y="798"/>
                </a:cubicBezTo>
                <a:cubicBezTo>
                  <a:pt x="1" y="1391"/>
                  <a:pt x="723" y="4189"/>
                  <a:pt x="301" y="4439"/>
                </a:cubicBezTo>
                <a:lnTo>
                  <a:pt x="301" y="4439"/>
                </a:lnTo>
                <a:cubicBezTo>
                  <a:pt x="1254" y="3891"/>
                  <a:pt x="3191" y="3058"/>
                  <a:pt x="3500" y="1893"/>
                </a:cubicBezTo>
                <a:cubicBezTo>
                  <a:pt x="3681" y="1210"/>
                  <a:pt x="3411" y="950"/>
                  <a:pt x="3027" y="950"/>
                </a:cubicBezTo>
                <a:cubicBezTo>
                  <a:pt x="2531" y="950"/>
                  <a:pt x="1845" y="1386"/>
                  <a:pt x="1705" y="1908"/>
                </a:cubicBezTo>
                <a:lnTo>
                  <a:pt x="1705" y="1908"/>
                </a:lnTo>
                <a:cubicBezTo>
                  <a:pt x="1856" y="1326"/>
                  <a:pt x="1737" y="653"/>
                  <a:pt x="1488" y="274"/>
                </a:cubicBezTo>
                <a:cubicBezTo>
                  <a:pt x="1372" y="105"/>
                  <a:pt x="1227" y="0"/>
                  <a:pt x="1065" y="0"/>
                </a:cubicBezTo>
                <a:close/>
                <a:moveTo>
                  <a:pt x="301" y="4439"/>
                </a:moveTo>
                <a:cubicBezTo>
                  <a:pt x="300" y="4440"/>
                  <a:pt x="299" y="4440"/>
                  <a:pt x="298" y="4441"/>
                </a:cubicBezTo>
                <a:cubicBezTo>
                  <a:pt x="299" y="4440"/>
                  <a:pt x="300" y="4440"/>
                  <a:pt x="301" y="443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889" name="Google Shape;3889;p54"/>
          <p:cNvSpPr/>
          <p:nvPr/>
        </p:nvSpPr>
        <p:spPr>
          <a:xfrm>
            <a:off x="5436164" y="72741"/>
            <a:ext cx="198846" cy="239836"/>
          </a:xfrm>
          <a:custGeom>
            <a:avLst/>
            <a:gdLst/>
            <a:ahLst/>
            <a:cxnLst/>
            <a:rect l="l" t="t" r="r" b="b"/>
            <a:pathLst>
              <a:path w="3682" h="4441" extrusionOk="0">
                <a:moveTo>
                  <a:pt x="1065" y="0"/>
                </a:moveTo>
                <a:cubicBezTo>
                  <a:pt x="828" y="0"/>
                  <a:pt x="555" y="224"/>
                  <a:pt x="286" y="798"/>
                </a:cubicBezTo>
                <a:cubicBezTo>
                  <a:pt x="1" y="1391"/>
                  <a:pt x="723" y="4189"/>
                  <a:pt x="301" y="4439"/>
                </a:cubicBezTo>
                <a:lnTo>
                  <a:pt x="301" y="4439"/>
                </a:lnTo>
                <a:cubicBezTo>
                  <a:pt x="1254" y="3891"/>
                  <a:pt x="3191" y="3058"/>
                  <a:pt x="3500" y="1893"/>
                </a:cubicBezTo>
                <a:cubicBezTo>
                  <a:pt x="3681" y="1210"/>
                  <a:pt x="3411" y="950"/>
                  <a:pt x="3027" y="950"/>
                </a:cubicBezTo>
                <a:cubicBezTo>
                  <a:pt x="2531" y="950"/>
                  <a:pt x="1845" y="1386"/>
                  <a:pt x="1705" y="1908"/>
                </a:cubicBezTo>
                <a:lnTo>
                  <a:pt x="1705" y="1908"/>
                </a:lnTo>
                <a:cubicBezTo>
                  <a:pt x="1856" y="1326"/>
                  <a:pt x="1737" y="653"/>
                  <a:pt x="1488" y="274"/>
                </a:cubicBezTo>
                <a:cubicBezTo>
                  <a:pt x="1372" y="105"/>
                  <a:pt x="1227" y="0"/>
                  <a:pt x="1065" y="0"/>
                </a:cubicBezTo>
                <a:close/>
                <a:moveTo>
                  <a:pt x="301" y="4439"/>
                </a:moveTo>
                <a:cubicBezTo>
                  <a:pt x="300" y="4440"/>
                  <a:pt x="299" y="4440"/>
                  <a:pt x="298" y="4441"/>
                </a:cubicBezTo>
                <a:cubicBezTo>
                  <a:pt x="299" y="4440"/>
                  <a:pt x="300" y="4440"/>
                  <a:pt x="301" y="443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0E018DF0-286C-474F-8BBC-8344E9CA7EBB}"/>
              </a:ext>
            </a:extLst>
          </p:cNvPr>
          <p:cNvGrpSpPr/>
          <p:nvPr/>
        </p:nvGrpSpPr>
        <p:grpSpPr>
          <a:xfrm>
            <a:off x="5252004" y="1847883"/>
            <a:ext cx="1957693" cy="3151780"/>
            <a:chOff x="5986181" y="1857409"/>
            <a:chExt cx="1957693" cy="3151780"/>
          </a:xfrm>
        </p:grpSpPr>
        <p:sp>
          <p:nvSpPr>
            <p:cNvPr id="3822" name="Google Shape;3822;p54"/>
            <p:cNvSpPr/>
            <p:nvPr/>
          </p:nvSpPr>
          <p:spPr>
            <a:xfrm>
              <a:off x="6758563" y="3612272"/>
              <a:ext cx="509626" cy="702554"/>
            </a:xfrm>
            <a:custGeom>
              <a:avLst/>
              <a:gdLst/>
              <a:ahLst/>
              <a:cxnLst/>
              <a:rect l="l" t="t" r="r" b="b"/>
              <a:pathLst>
                <a:path w="5954" h="8208" extrusionOk="0">
                  <a:moveTo>
                    <a:pt x="3403" y="0"/>
                  </a:moveTo>
                  <a:cubicBezTo>
                    <a:pt x="3334" y="0"/>
                    <a:pt x="3263" y="4"/>
                    <a:pt x="3191" y="13"/>
                  </a:cubicBezTo>
                  <a:cubicBezTo>
                    <a:pt x="2965" y="37"/>
                    <a:pt x="2727" y="108"/>
                    <a:pt x="2477" y="227"/>
                  </a:cubicBezTo>
                  <a:cubicBezTo>
                    <a:pt x="0" y="1406"/>
                    <a:pt x="3286" y="4847"/>
                    <a:pt x="2774" y="6633"/>
                  </a:cubicBezTo>
                  <a:cubicBezTo>
                    <a:pt x="2679" y="6978"/>
                    <a:pt x="2453" y="7324"/>
                    <a:pt x="2572" y="7693"/>
                  </a:cubicBezTo>
                  <a:cubicBezTo>
                    <a:pt x="2699" y="8084"/>
                    <a:pt x="3051" y="8208"/>
                    <a:pt x="3439" y="8208"/>
                  </a:cubicBezTo>
                  <a:cubicBezTo>
                    <a:pt x="3818" y="8208"/>
                    <a:pt x="4230" y="8090"/>
                    <a:pt x="4501" y="7990"/>
                  </a:cubicBezTo>
                  <a:cubicBezTo>
                    <a:pt x="5406" y="7657"/>
                    <a:pt x="5799" y="6966"/>
                    <a:pt x="5858" y="6014"/>
                  </a:cubicBezTo>
                  <a:cubicBezTo>
                    <a:pt x="5953" y="4514"/>
                    <a:pt x="5560" y="2871"/>
                    <a:pt x="5120" y="1442"/>
                  </a:cubicBezTo>
                  <a:cubicBezTo>
                    <a:pt x="4846" y="555"/>
                    <a:pt x="4200" y="0"/>
                    <a:pt x="34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3" name="Google Shape;3823;p54"/>
            <p:cNvSpPr/>
            <p:nvPr/>
          </p:nvSpPr>
          <p:spPr>
            <a:xfrm>
              <a:off x="7275213" y="3612272"/>
              <a:ext cx="510653" cy="702554"/>
            </a:xfrm>
            <a:custGeom>
              <a:avLst/>
              <a:gdLst/>
              <a:ahLst/>
              <a:cxnLst/>
              <a:rect l="l" t="t" r="r" b="b"/>
              <a:pathLst>
                <a:path w="5966" h="8208" extrusionOk="0">
                  <a:moveTo>
                    <a:pt x="2560" y="0"/>
                  </a:moveTo>
                  <a:cubicBezTo>
                    <a:pt x="1754" y="0"/>
                    <a:pt x="1109" y="555"/>
                    <a:pt x="846" y="1442"/>
                  </a:cubicBezTo>
                  <a:cubicBezTo>
                    <a:pt x="406" y="2871"/>
                    <a:pt x="1" y="4514"/>
                    <a:pt x="108" y="6014"/>
                  </a:cubicBezTo>
                  <a:cubicBezTo>
                    <a:pt x="167" y="6966"/>
                    <a:pt x="548" y="7657"/>
                    <a:pt x="1453" y="7990"/>
                  </a:cubicBezTo>
                  <a:cubicBezTo>
                    <a:pt x="1724" y="8090"/>
                    <a:pt x="2139" y="8208"/>
                    <a:pt x="2520" y="8208"/>
                  </a:cubicBezTo>
                  <a:cubicBezTo>
                    <a:pt x="2909" y="8208"/>
                    <a:pt x="3262" y="8084"/>
                    <a:pt x="3382" y="7693"/>
                  </a:cubicBezTo>
                  <a:cubicBezTo>
                    <a:pt x="3501" y="7324"/>
                    <a:pt x="3287" y="6978"/>
                    <a:pt x="3180" y="6633"/>
                  </a:cubicBezTo>
                  <a:cubicBezTo>
                    <a:pt x="2668" y="4847"/>
                    <a:pt x="5966" y="1406"/>
                    <a:pt x="3477" y="227"/>
                  </a:cubicBezTo>
                  <a:cubicBezTo>
                    <a:pt x="3239" y="108"/>
                    <a:pt x="3001" y="37"/>
                    <a:pt x="2775" y="13"/>
                  </a:cubicBezTo>
                  <a:cubicBezTo>
                    <a:pt x="2702" y="4"/>
                    <a:pt x="2631" y="0"/>
                    <a:pt x="25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4" name="Google Shape;3824;p54"/>
            <p:cNvSpPr/>
            <p:nvPr/>
          </p:nvSpPr>
          <p:spPr>
            <a:xfrm>
              <a:off x="6600555" y="2904917"/>
              <a:ext cx="486258" cy="718988"/>
            </a:xfrm>
            <a:custGeom>
              <a:avLst/>
              <a:gdLst/>
              <a:ahLst/>
              <a:cxnLst/>
              <a:rect l="l" t="t" r="r" b="b"/>
              <a:pathLst>
                <a:path w="5681" h="8400" extrusionOk="0">
                  <a:moveTo>
                    <a:pt x="4897" y="0"/>
                  </a:moveTo>
                  <a:cubicBezTo>
                    <a:pt x="4880" y="0"/>
                    <a:pt x="4864" y="1"/>
                    <a:pt x="4847" y="2"/>
                  </a:cubicBezTo>
                  <a:cubicBezTo>
                    <a:pt x="2727" y="193"/>
                    <a:pt x="596" y="1431"/>
                    <a:pt x="191" y="3669"/>
                  </a:cubicBezTo>
                  <a:cubicBezTo>
                    <a:pt x="1" y="4717"/>
                    <a:pt x="203" y="5777"/>
                    <a:pt x="858" y="6622"/>
                  </a:cubicBezTo>
                  <a:cubicBezTo>
                    <a:pt x="1537" y="7491"/>
                    <a:pt x="2513" y="7979"/>
                    <a:pt x="3525" y="8360"/>
                  </a:cubicBezTo>
                  <a:cubicBezTo>
                    <a:pt x="3596" y="8387"/>
                    <a:pt x="3670" y="8399"/>
                    <a:pt x="3743" y="8399"/>
                  </a:cubicBezTo>
                  <a:cubicBezTo>
                    <a:pt x="4098" y="8399"/>
                    <a:pt x="4448" y="8113"/>
                    <a:pt x="4537" y="7777"/>
                  </a:cubicBezTo>
                  <a:cubicBezTo>
                    <a:pt x="4668" y="7313"/>
                    <a:pt x="4382" y="6920"/>
                    <a:pt x="3966" y="6753"/>
                  </a:cubicBezTo>
                  <a:cubicBezTo>
                    <a:pt x="2739" y="6289"/>
                    <a:pt x="1501" y="5455"/>
                    <a:pt x="1811" y="3979"/>
                  </a:cubicBezTo>
                  <a:cubicBezTo>
                    <a:pt x="2108" y="2562"/>
                    <a:pt x="3489" y="1788"/>
                    <a:pt x="4847" y="1657"/>
                  </a:cubicBezTo>
                  <a:cubicBezTo>
                    <a:pt x="5299" y="1621"/>
                    <a:pt x="5680" y="1312"/>
                    <a:pt x="5680" y="836"/>
                  </a:cubicBezTo>
                  <a:cubicBezTo>
                    <a:pt x="5680" y="435"/>
                    <a:pt x="5327" y="0"/>
                    <a:pt x="48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5" name="Google Shape;3825;p54"/>
            <p:cNvSpPr/>
            <p:nvPr/>
          </p:nvSpPr>
          <p:spPr>
            <a:xfrm>
              <a:off x="7457616" y="2904917"/>
              <a:ext cx="486258" cy="718988"/>
            </a:xfrm>
            <a:custGeom>
              <a:avLst/>
              <a:gdLst/>
              <a:ahLst/>
              <a:cxnLst/>
              <a:rect l="l" t="t" r="r" b="b"/>
              <a:pathLst>
                <a:path w="5681" h="8400" extrusionOk="0">
                  <a:moveTo>
                    <a:pt x="773" y="0"/>
                  </a:moveTo>
                  <a:cubicBezTo>
                    <a:pt x="354" y="0"/>
                    <a:pt x="1" y="435"/>
                    <a:pt x="1" y="836"/>
                  </a:cubicBezTo>
                  <a:cubicBezTo>
                    <a:pt x="1" y="1312"/>
                    <a:pt x="382" y="1621"/>
                    <a:pt x="822" y="1657"/>
                  </a:cubicBezTo>
                  <a:cubicBezTo>
                    <a:pt x="2180" y="1788"/>
                    <a:pt x="3573" y="2562"/>
                    <a:pt x="3859" y="3979"/>
                  </a:cubicBezTo>
                  <a:cubicBezTo>
                    <a:pt x="4168" y="5455"/>
                    <a:pt x="2930" y="6289"/>
                    <a:pt x="1715" y="6753"/>
                  </a:cubicBezTo>
                  <a:cubicBezTo>
                    <a:pt x="1299" y="6920"/>
                    <a:pt x="1013" y="7313"/>
                    <a:pt x="1132" y="7777"/>
                  </a:cubicBezTo>
                  <a:cubicBezTo>
                    <a:pt x="1231" y="8113"/>
                    <a:pt x="1583" y="8399"/>
                    <a:pt x="1938" y="8399"/>
                  </a:cubicBezTo>
                  <a:cubicBezTo>
                    <a:pt x="2011" y="8399"/>
                    <a:pt x="2085" y="8387"/>
                    <a:pt x="2156" y="8360"/>
                  </a:cubicBezTo>
                  <a:cubicBezTo>
                    <a:pt x="3156" y="7979"/>
                    <a:pt x="4144" y="7491"/>
                    <a:pt x="4823" y="6622"/>
                  </a:cubicBezTo>
                  <a:cubicBezTo>
                    <a:pt x="5478" y="5777"/>
                    <a:pt x="5680" y="4717"/>
                    <a:pt x="5490" y="3669"/>
                  </a:cubicBezTo>
                  <a:cubicBezTo>
                    <a:pt x="5085" y="1431"/>
                    <a:pt x="2942" y="193"/>
                    <a:pt x="822" y="2"/>
                  </a:cubicBezTo>
                  <a:cubicBezTo>
                    <a:pt x="806" y="1"/>
                    <a:pt x="790" y="0"/>
                    <a:pt x="77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6" name="Google Shape;3826;p54"/>
            <p:cNvSpPr/>
            <p:nvPr/>
          </p:nvSpPr>
          <p:spPr>
            <a:xfrm>
              <a:off x="6797765" y="2869396"/>
              <a:ext cx="957025" cy="1020364"/>
            </a:xfrm>
            <a:custGeom>
              <a:avLst/>
              <a:gdLst/>
              <a:ahLst/>
              <a:cxnLst/>
              <a:rect l="l" t="t" r="r" b="b"/>
              <a:pathLst>
                <a:path w="11181" h="11921" extrusionOk="0">
                  <a:moveTo>
                    <a:pt x="5591" y="1"/>
                  </a:moveTo>
                  <a:lnTo>
                    <a:pt x="3543" y="120"/>
                  </a:lnTo>
                  <a:cubicBezTo>
                    <a:pt x="3543" y="120"/>
                    <a:pt x="102" y="3084"/>
                    <a:pt x="54" y="7621"/>
                  </a:cubicBezTo>
                  <a:cubicBezTo>
                    <a:pt x="0" y="11734"/>
                    <a:pt x="4620" y="11921"/>
                    <a:pt x="5460" y="11921"/>
                  </a:cubicBezTo>
                  <a:cubicBezTo>
                    <a:pt x="5544" y="11921"/>
                    <a:pt x="5591" y="11919"/>
                    <a:pt x="5591" y="11919"/>
                  </a:cubicBezTo>
                  <a:cubicBezTo>
                    <a:pt x="5591" y="11919"/>
                    <a:pt x="5641" y="11921"/>
                    <a:pt x="5733" y="11921"/>
                  </a:cubicBezTo>
                  <a:cubicBezTo>
                    <a:pt x="6603" y="11921"/>
                    <a:pt x="11181" y="11726"/>
                    <a:pt x="11127" y="7621"/>
                  </a:cubicBezTo>
                  <a:cubicBezTo>
                    <a:pt x="11068" y="3084"/>
                    <a:pt x="7639" y="120"/>
                    <a:pt x="7639" y="120"/>
                  </a:cubicBezTo>
                  <a:lnTo>
                    <a:pt x="559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7" name="Google Shape;3827;p54"/>
            <p:cNvSpPr/>
            <p:nvPr/>
          </p:nvSpPr>
          <p:spPr>
            <a:xfrm>
              <a:off x="6980682" y="3107606"/>
              <a:ext cx="590169" cy="653252"/>
            </a:xfrm>
            <a:custGeom>
              <a:avLst/>
              <a:gdLst/>
              <a:ahLst/>
              <a:cxnLst/>
              <a:rect l="l" t="t" r="r" b="b"/>
              <a:pathLst>
                <a:path w="6895" h="7632" extrusionOk="0">
                  <a:moveTo>
                    <a:pt x="3448" y="1"/>
                  </a:moveTo>
                  <a:cubicBezTo>
                    <a:pt x="2701" y="1"/>
                    <a:pt x="1953" y="200"/>
                    <a:pt x="1501" y="599"/>
                  </a:cubicBezTo>
                  <a:cubicBezTo>
                    <a:pt x="751" y="1266"/>
                    <a:pt x="418" y="2290"/>
                    <a:pt x="227" y="3278"/>
                  </a:cubicBezTo>
                  <a:cubicBezTo>
                    <a:pt x="13" y="4409"/>
                    <a:pt x="1" y="6171"/>
                    <a:pt x="1001" y="6993"/>
                  </a:cubicBezTo>
                  <a:cubicBezTo>
                    <a:pt x="1436" y="7352"/>
                    <a:pt x="2399" y="7631"/>
                    <a:pt x="3215" y="7631"/>
                  </a:cubicBezTo>
                  <a:cubicBezTo>
                    <a:pt x="3292" y="7631"/>
                    <a:pt x="3368" y="7629"/>
                    <a:pt x="3442" y="7624"/>
                  </a:cubicBezTo>
                  <a:cubicBezTo>
                    <a:pt x="3517" y="7629"/>
                    <a:pt x="3593" y="7631"/>
                    <a:pt x="3671" y="7631"/>
                  </a:cubicBezTo>
                  <a:cubicBezTo>
                    <a:pt x="4497" y="7631"/>
                    <a:pt x="5459" y="7352"/>
                    <a:pt x="5894" y="6993"/>
                  </a:cubicBezTo>
                  <a:cubicBezTo>
                    <a:pt x="6895" y="6171"/>
                    <a:pt x="6883" y="4409"/>
                    <a:pt x="6668" y="3278"/>
                  </a:cubicBezTo>
                  <a:cubicBezTo>
                    <a:pt x="6478" y="2290"/>
                    <a:pt x="6144" y="1266"/>
                    <a:pt x="5394" y="599"/>
                  </a:cubicBezTo>
                  <a:cubicBezTo>
                    <a:pt x="4942" y="200"/>
                    <a:pt x="4195" y="1"/>
                    <a:pt x="344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8" name="Google Shape;3828;p54"/>
            <p:cNvSpPr/>
            <p:nvPr/>
          </p:nvSpPr>
          <p:spPr>
            <a:xfrm>
              <a:off x="6673995" y="1857409"/>
              <a:ext cx="402548" cy="401606"/>
            </a:xfrm>
            <a:custGeom>
              <a:avLst/>
              <a:gdLst/>
              <a:ahLst/>
              <a:cxnLst/>
              <a:rect l="l" t="t" r="r" b="b"/>
              <a:pathLst>
                <a:path w="4703" h="4692" extrusionOk="0">
                  <a:moveTo>
                    <a:pt x="2357" y="1"/>
                  </a:moveTo>
                  <a:cubicBezTo>
                    <a:pt x="1060" y="1"/>
                    <a:pt x="0" y="1048"/>
                    <a:pt x="0" y="2346"/>
                  </a:cubicBezTo>
                  <a:cubicBezTo>
                    <a:pt x="0" y="3644"/>
                    <a:pt x="1060" y="4692"/>
                    <a:pt x="2357" y="4692"/>
                  </a:cubicBezTo>
                  <a:cubicBezTo>
                    <a:pt x="3655" y="4692"/>
                    <a:pt x="4703" y="3644"/>
                    <a:pt x="4703" y="2346"/>
                  </a:cubicBezTo>
                  <a:cubicBezTo>
                    <a:pt x="4703" y="1048"/>
                    <a:pt x="3655" y="1"/>
                    <a:pt x="235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9" name="Google Shape;3829;p54"/>
            <p:cNvSpPr/>
            <p:nvPr/>
          </p:nvSpPr>
          <p:spPr>
            <a:xfrm>
              <a:off x="7437244" y="1857409"/>
              <a:ext cx="401606" cy="401606"/>
            </a:xfrm>
            <a:custGeom>
              <a:avLst/>
              <a:gdLst/>
              <a:ahLst/>
              <a:cxnLst/>
              <a:rect l="l" t="t" r="r" b="b"/>
              <a:pathLst>
                <a:path w="4692" h="4692" extrusionOk="0">
                  <a:moveTo>
                    <a:pt x="2346" y="1"/>
                  </a:moveTo>
                  <a:cubicBezTo>
                    <a:pt x="1049" y="1"/>
                    <a:pt x="1" y="1048"/>
                    <a:pt x="1" y="2346"/>
                  </a:cubicBezTo>
                  <a:cubicBezTo>
                    <a:pt x="1" y="3644"/>
                    <a:pt x="1049" y="4692"/>
                    <a:pt x="2346" y="4692"/>
                  </a:cubicBezTo>
                  <a:cubicBezTo>
                    <a:pt x="3644" y="4692"/>
                    <a:pt x="4692" y="3644"/>
                    <a:pt x="4692" y="2346"/>
                  </a:cubicBezTo>
                  <a:cubicBezTo>
                    <a:pt x="4692" y="1048"/>
                    <a:pt x="3644" y="1"/>
                    <a:pt x="234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0" name="Google Shape;3830;p54"/>
            <p:cNvSpPr/>
            <p:nvPr/>
          </p:nvSpPr>
          <p:spPr>
            <a:xfrm>
              <a:off x="6698390" y="2011309"/>
              <a:ext cx="1111949" cy="952916"/>
            </a:xfrm>
            <a:custGeom>
              <a:avLst/>
              <a:gdLst/>
              <a:ahLst/>
              <a:cxnLst/>
              <a:rect l="l" t="t" r="r" b="b"/>
              <a:pathLst>
                <a:path w="12991" h="11133" extrusionOk="0">
                  <a:moveTo>
                    <a:pt x="6502" y="0"/>
                  </a:moveTo>
                  <a:cubicBezTo>
                    <a:pt x="2573" y="12"/>
                    <a:pt x="1" y="2501"/>
                    <a:pt x="1" y="5573"/>
                  </a:cubicBezTo>
                  <a:cubicBezTo>
                    <a:pt x="1" y="8644"/>
                    <a:pt x="2573" y="11133"/>
                    <a:pt x="6502" y="11133"/>
                  </a:cubicBezTo>
                  <a:cubicBezTo>
                    <a:pt x="10431" y="11133"/>
                    <a:pt x="12991" y="8644"/>
                    <a:pt x="12991" y="5573"/>
                  </a:cubicBezTo>
                  <a:cubicBezTo>
                    <a:pt x="12991" y="2501"/>
                    <a:pt x="10431" y="12"/>
                    <a:pt x="65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1" name="Google Shape;3831;p54"/>
            <p:cNvSpPr/>
            <p:nvPr/>
          </p:nvSpPr>
          <p:spPr>
            <a:xfrm>
              <a:off x="6803415" y="1980751"/>
              <a:ext cx="102969" cy="102969"/>
            </a:xfrm>
            <a:custGeom>
              <a:avLst/>
              <a:gdLst/>
              <a:ahLst/>
              <a:cxnLst/>
              <a:rect l="l" t="t" r="r" b="b"/>
              <a:pathLst>
                <a:path w="1203" h="1203" extrusionOk="0">
                  <a:moveTo>
                    <a:pt x="595" y="0"/>
                  </a:moveTo>
                  <a:cubicBezTo>
                    <a:pt x="262" y="0"/>
                    <a:pt x="0" y="262"/>
                    <a:pt x="0" y="596"/>
                  </a:cubicBezTo>
                  <a:cubicBezTo>
                    <a:pt x="0" y="929"/>
                    <a:pt x="262" y="1203"/>
                    <a:pt x="595" y="1203"/>
                  </a:cubicBezTo>
                  <a:cubicBezTo>
                    <a:pt x="929" y="1203"/>
                    <a:pt x="1203" y="929"/>
                    <a:pt x="1203" y="596"/>
                  </a:cubicBezTo>
                  <a:cubicBezTo>
                    <a:pt x="1203" y="262"/>
                    <a:pt x="929" y="0"/>
                    <a:pt x="595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2" name="Google Shape;3832;p54"/>
            <p:cNvSpPr/>
            <p:nvPr/>
          </p:nvSpPr>
          <p:spPr>
            <a:xfrm>
              <a:off x="7607492" y="1980751"/>
              <a:ext cx="102969" cy="102969"/>
            </a:xfrm>
            <a:custGeom>
              <a:avLst/>
              <a:gdLst/>
              <a:ahLst/>
              <a:cxnLst/>
              <a:rect l="l" t="t" r="r" b="b"/>
              <a:pathLst>
                <a:path w="1203" h="1203" extrusionOk="0">
                  <a:moveTo>
                    <a:pt x="595" y="0"/>
                  </a:moveTo>
                  <a:cubicBezTo>
                    <a:pt x="274" y="0"/>
                    <a:pt x="0" y="262"/>
                    <a:pt x="0" y="596"/>
                  </a:cubicBezTo>
                  <a:cubicBezTo>
                    <a:pt x="0" y="929"/>
                    <a:pt x="274" y="1203"/>
                    <a:pt x="595" y="1203"/>
                  </a:cubicBezTo>
                  <a:cubicBezTo>
                    <a:pt x="941" y="1203"/>
                    <a:pt x="1203" y="929"/>
                    <a:pt x="1203" y="596"/>
                  </a:cubicBezTo>
                  <a:cubicBezTo>
                    <a:pt x="1203" y="262"/>
                    <a:pt x="929" y="0"/>
                    <a:pt x="595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3" name="Google Shape;3833;p54"/>
            <p:cNvSpPr/>
            <p:nvPr/>
          </p:nvSpPr>
          <p:spPr>
            <a:xfrm>
              <a:off x="6901934" y="2269719"/>
              <a:ext cx="708118" cy="101257"/>
            </a:xfrm>
            <a:custGeom>
              <a:avLst/>
              <a:gdLst/>
              <a:ahLst/>
              <a:cxnLst/>
              <a:rect l="l" t="t" r="r" b="b"/>
              <a:pathLst>
                <a:path w="8273" h="1183" extrusionOk="0">
                  <a:moveTo>
                    <a:pt x="8159" y="0"/>
                  </a:moveTo>
                  <a:cubicBezTo>
                    <a:pt x="8144" y="0"/>
                    <a:pt x="8128" y="5"/>
                    <a:pt x="8112" y="18"/>
                  </a:cubicBezTo>
                  <a:cubicBezTo>
                    <a:pt x="6961" y="734"/>
                    <a:pt x="5700" y="996"/>
                    <a:pt x="4416" y="996"/>
                  </a:cubicBezTo>
                  <a:cubicBezTo>
                    <a:pt x="2990" y="996"/>
                    <a:pt x="1536" y="673"/>
                    <a:pt x="171" y="291"/>
                  </a:cubicBezTo>
                  <a:cubicBezTo>
                    <a:pt x="163" y="290"/>
                    <a:pt x="155" y="289"/>
                    <a:pt x="148" y="289"/>
                  </a:cubicBezTo>
                  <a:cubicBezTo>
                    <a:pt x="45" y="289"/>
                    <a:pt x="0" y="437"/>
                    <a:pt x="111" y="470"/>
                  </a:cubicBezTo>
                  <a:cubicBezTo>
                    <a:pt x="1491" y="857"/>
                    <a:pt x="2966" y="1182"/>
                    <a:pt x="4412" y="1182"/>
                  </a:cubicBezTo>
                  <a:cubicBezTo>
                    <a:pt x="5723" y="1182"/>
                    <a:pt x="7011" y="915"/>
                    <a:pt x="8184" y="184"/>
                  </a:cubicBezTo>
                  <a:cubicBezTo>
                    <a:pt x="8273" y="125"/>
                    <a:pt x="8230" y="0"/>
                    <a:pt x="8159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4" name="Google Shape;3834;p54"/>
            <p:cNvSpPr/>
            <p:nvPr/>
          </p:nvSpPr>
          <p:spPr>
            <a:xfrm>
              <a:off x="6753427" y="2391435"/>
              <a:ext cx="90815" cy="70444"/>
            </a:xfrm>
            <a:custGeom>
              <a:avLst/>
              <a:gdLst/>
              <a:ahLst/>
              <a:cxnLst/>
              <a:rect l="l" t="t" r="r" b="b"/>
              <a:pathLst>
                <a:path w="1061" h="823" extrusionOk="0">
                  <a:moveTo>
                    <a:pt x="525" y="1"/>
                  </a:moveTo>
                  <a:cubicBezTo>
                    <a:pt x="1" y="1"/>
                    <a:pt x="1" y="822"/>
                    <a:pt x="525" y="822"/>
                  </a:cubicBezTo>
                  <a:cubicBezTo>
                    <a:pt x="1060" y="822"/>
                    <a:pt x="1060" y="1"/>
                    <a:pt x="52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5" name="Google Shape;3835;p54"/>
            <p:cNvSpPr/>
            <p:nvPr/>
          </p:nvSpPr>
          <p:spPr>
            <a:xfrm>
              <a:off x="6920594" y="2427984"/>
              <a:ext cx="71385" cy="76692"/>
            </a:xfrm>
            <a:custGeom>
              <a:avLst/>
              <a:gdLst/>
              <a:ahLst/>
              <a:cxnLst/>
              <a:rect l="l" t="t" r="r" b="b"/>
              <a:pathLst>
                <a:path w="834" h="896" extrusionOk="0">
                  <a:moveTo>
                    <a:pt x="445" y="1"/>
                  </a:moveTo>
                  <a:cubicBezTo>
                    <a:pt x="436" y="1"/>
                    <a:pt x="426" y="1"/>
                    <a:pt x="417" y="2"/>
                  </a:cubicBezTo>
                  <a:cubicBezTo>
                    <a:pt x="310" y="2"/>
                    <a:pt x="203" y="38"/>
                    <a:pt x="131" y="121"/>
                  </a:cubicBezTo>
                  <a:cubicBezTo>
                    <a:pt x="48" y="205"/>
                    <a:pt x="0" y="300"/>
                    <a:pt x="0" y="419"/>
                  </a:cubicBezTo>
                  <a:lnTo>
                    <a:pt x="0" y="478"/>
                  </a:lnTo>
                  <a:cubicBezTo>
                    <a:pt x="0" y="586"/>
                    <a:pt x="48" y="693"/>
                    <a:pt x="131" y="764"/>
                  </a:cubicBezTo>
                  <a:cubicBezTo>
                    <a:pt x="203" y="836"/>
                    <a:pt x="322" y="895"/>
                    <a:pt x="417" y="895"/>
                  </a:cubicBezTo>
                  <a:cubicBezTo>
                    <a:pt x="524" y="883"/>
                    <a:pt x="643" y="847"/>
                    <a:pt x="715" y="764"/>
                  </a:cubicBezTo>
                  <a:cubicBezTo>
                    <a:pt x="786" y="693"/>
                    <a:pt x="834" y="586"/>
                    <a:pt x="834" y="478"/>
                  </a:cubicBezTo>
                  <a:lnTo>
                    <a:pt x="834" y="419"/>
                  </a:lnTo>
                  <a:cubicBezTo>
                    <a:pt x="834" y="312"/>
                    <a:pt x="786" y="193"/>
                    <a:pt x="715" y="121"/>
                  </a:cubicBezTo>
                  <a:cubicBezTo>
                    <a:pt x="649" y="56"/>
                    <a:pt x="544" y="1"/>
                    <a:pt x="4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6" name="Google Shape;3836;p54"/>
            <p:cNvSpPr/>
            <p:nvPr/>
          </p:nvSpPr>
          <p:spPr>
            <a:xfrm>
              <a:off x="6789120" y="2606449"/>
              <a:ext cx="76521" cy="76521"/>
            </a:xfrm>
            <a:custGeom>
              <a:avLst/>
              <a:gdLst/>
              <a:ahLst/>
              <a:cxnLst/>
              <a:rect l="l" t="t" r="r" b="b"/>
              <a:pathLst>
                <a:path w="894" h="894" extrusionOk="0">
                  <a:moveTo>
                    <a:pt x="477" y="1"/>
                  </a:moveTo>
                  <a:cubicBezTo>
                    <a:pt x="370" y="1"/>
                    <a:pt x="262" y="48"/>
                    <a:pt x="191" y="120"/>
                  </a:cubicBezTo>
                  <a:cubicBezTo>
                    <a:pt x="167" y="144"/>
                    <a:pt x="143" y="167"/>
                    <a:pt x="131" y="179"/>
                  </a:cubicBezTo>
                  <a:cubicBezTo>
                    <a:pt x="48" y="263"/>
                    <a:pt x="0" y="370"/>
                    <a:pt x="0" y="477"/>
                  </a:cubicBezTo>
                  <a:cubicBezTo>
                    <a:pt x="0" y="584"/>
                    <a:pt x="48" y="703"/>
                    <a:pt x="131" y="775"/>
                  </a:cubicBezTo>
                  <a:cubicBezTo>
                    <a:pt x="203" y="846"/>
                    <a:pt x="310" y="894"/>
                    <a:pt x="417" y="894"/>
                  </a:cubicBezTo>
                  <a:cubicBezTo>
                    <a:pt x="524" y="894"/>
                    <a:pt x="631" y="858"/>
                    <a:pt x="715" y="775"/>
                  </a:cubicBezTo>
                  <a:lnTo>
                    <a:pt x="774" y="715"/>
                  </a:lnTo>
                  <a:cubicBezTo>
                    <a:pt x="846" y="632"/>
                    <a:pt x="893" y="525"/>
                    <a:pt x="893" y="417"/>
                  </a:cubicBezTo>
                  <a:cubicBezTo>
                    <a:pt x="893" y="310"/>
                    <a:pt x="846" y="191"/>
                    <a:pt x="774" y="120"/>
                  </a:cubicBezTo>
                  <a:cubicBezTo>
                    <a:pt x="691" y="48"/>
                    <a:pt x="596" y="1"/>
                    <a:pt x="4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7" name="Google Shape;3837;p54"/>
            <p:cNvSpPr/>
            <p:nvPr/>
          </p:nvSpPr>
          <p:spPr>
            <a:xfrm>
              <a:off x="7646181" y="2638033"/>
              <a:ext cx="77548" cy="71471"/>
            </a:xfrm>
            <a:custGeom>
              <a:avLst/>
              <a:gdLst/>
              <a:ahLst/>
              <a:cxnLst/>
              <a:rect l="l" t="t" r="r" b="b"/>
              <a:pathLst>
                <a:path w="906" h="835" extrusionOk="0">
                  <a:moveTo>
                    <a:pt x="417" y="1"/>
                  </a:moveTo>
                  <a:cubicBezTo>
                    <a:pt x="322" y="1"/>
                    <a:pt x="203" y="48"/>
                    <a:pt x="132" y="120"/>
                  </a:cubicBezTo>
                  <a:cubicBezTo>
                    <a:pt x="60" y="191"/>
                    <a:pt x="1" y="310"/>
                    <a:pt x="13" y="418"/>
                  </a:cubicBezTo>
                  <a:cubicBezTo>
                    <a:pt x="13" y="525"/>
                    <a:pt x="48" y="632"/>
                    <a:pt x="132" y="715"/>
                  </a:cubicBezTo>
                  <a:cubicBezTo>
                    <a:pt x="215" y="787"/>
                    <a:pt x="310" y="834"/>
                    <a:pt x="417" y="834"/>
                  </a:cubicBezTo>
                  <a:lnTo>
                    <a:pt x="489" y="834"/>
                  </a:lnTo>
                  <a:cubicBezTo>
                    <a:pt x="584" y="834"/>
                    <a:pt x="703" y="787"/>
                    <a:pt x="775" y="715"/>
                  </a:cubicBezTo>
                  <a:cubicBezTo>
                    <a:pt x="846" y="644"/>
                    <a:pt x="905" y="525"/>
                    <a:pt x="894" y="418"/>
                  </a:cubicBezTo>
                  <a:cubicBezTo>
                    <a:pt x="894" y="310"/>
                    <a:pt x="858" y="203"/>
                    <a:pt x="775" y="120"/>
                  </a:cubicBezTo>
                  <a:cubicBezTo>
                    <a:pt x="691" y="48"/>
                    <a:pt x="596" y="1"/>
                    <a:pt x="48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8" name="Google Shape;3838;p54"/>
            <p:cNvSpPr/>
            <p:nvPr/>
          </p:nvSpPr>
          <p:spPr>
            <a:xfrm>
              <a:off x="7519843" y="2533094"/>
              <a:ext cx="77548" cy="71385"/>
            </a:xfrm>
            <a:custGeom>
              <a:avLst/>
              <a:gdLst/>
              <a:ahLst/>
              <a:cxnLst/>
              <a:rect l="l" t="t" r="r" b="b"/>
              <a:pathLst>
                <a:path w="906" h="834" extrusionOk="0">
                  <a:moveTo>
                    <a:pt x="429" y="0"/>
                  </a:moveTo>
                  <a:cubicBezTo>
                    <a:pt x="322" y="0"/>
                    <a:pt x="203" y="48"/>
                    <a:pt x="131" y="120"/>
                  </a:cubicBezTo>
                  <a:cubicBezTo>
                    <a:pt x="60" y="191"/>
                    <a:pt x="0" y="310"/>
                    <a:pt x="12" y="417"/>
                  </a:cubicBezTo>
                  <a:cubicBezTo>
                    <a:pt x="12" y="524"/>
                    <a:pt x="48" y="632"/>
                    <a:pt x="131" y="703"/>
                  </a:cubicBezTo>
                  <a:cubicBezTo>
                    <a:pt x="215" y="786"/>
                    <a:pt x="310" y="834"/>
                    <a:pt x="429" y="834"/>
                  </a:cubicBezTo>
                  <a:lnTo>
                    <a:pt x="488" y="834"/>
                  </a:lnTo>
                  <a:cubicBezTo>
                    <a:pt x="596" y="834"/>
                    <a:pt x="703" y="786"/>
                    <a:pt x="774" y="703"/>
                  </a:cubicBezTo>
                  <a:cubicBezTo>
                    <a:pt x="846" y="632"/>
                    <a:pt x="905" y="512"/>
                    <a:pt x="905" y="417"/>
                  </a:cubicBezTo>
                  <a:cubicBezTo>
                    <a:pt x="893" y="310"/>
                    <a:pt x="857" y="191"/>
                    <a:pt x="774" y="120"/>
                  </a:cubicBezTo>
                  <a:cubicBezTo>
                    <a:pt x="703" y="48"/>
                    <a:pt x="596" y="0"/>
                    <a:pt x="4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9" name="Google Shape;3839;p54"/>
            <p:cNvSpPr/>
            <p:nvPr/>
          </p:nvSpPr>
          <p:spPr>
            <a:xfrm>
              <a:off x="7683928" y="2396570"/>
              <a:ext cx="91757" cy="70358"/>
            </a:xfrm>
            <a:custGeom>
              <a:avLst/>
              <a:gdLst/>
              <a:ahLst/>
              <a:cxnLst/>
              <a:rect l="l" t="t" r="r" b="b"/>
              <a:pathLst>
                <a:path w="1072" h="822" extrusionOk="0">
                  <a:moveTo>
                    <a:pt x="536" y="0"/>
                  </a:moveTo>
                  <a:cubicBezTo>
                    <a:pt x="0" y="0"/>
                    <a:pt x="0" y="822"/>
                    <a:pt x="536" y="822"/>
                  </a:cubicBezTo>
                  <a:cubicBezTo>
                    <a:pt x="1072" y="822"/>
                    <a:pt x="1072" y="0"/>
                    <a:pt x="53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0" name="Google Shape;3840;p54"/>
            <p:cNvSpPr/>
            <p:nvPr/>
          </p:nvSpPr>
          <p:spPr>
            <a:xfrm>
              <a:off x="7479015" y="2796041"/>
              <a:ext cx="90815" cy="71385"/>
            </a:xfrm>
            <a:custGeom>
              <a:avLst/>
              <a:gdLst/>
              <a:ahLst/>
              <a:cxnLst/>
              <a:rect l="l" t="t" r="r" b="b"/>
              <a:pathLst>
                <a:path w="1061" h="834" extrusionOk="0">
                  <a:moveTo>
                    <a:pt x="537" y="0"/>
                  </a:moveTo>
                  <a:cubicBezTo>
                    <a:pt x="1" y="0"/>
                    <a:pt x="1" y="834"/>
                    <a:pt x="537" y="834"/>
                  </a:cubicBezTo>
                  <a:cubicBezTo>
                    <a:pt x="1061" y="834"/>
                    <a:pt x="1061" y="0"/>
                    <a:pt x="5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1" name="Google Shape;3841;p54"/>
            <p:cNvSpPr/>
            <p:nvPr/>
          </p:nvSpPr>
          <p:spPr>
            <a:xfrm>
              <a:off x="6794170" y="2516745"/>
              <a:ext cx="45964" cy="39887"/>
            </a:xfrm>
            <a:custGeom>
              <a:avLst/>
              <a:gdLst/>
              <a:ahLst/>
              <a:cxnLst/>
              <a:rect l="l" t="t" r="r" b="b"/>
              <a:pathLst>
                <a:path w="537" h="466" extrusionOk="0">
                  <a:moveTo>
                    <a:pt x="239" y="1"/>
                  </a:moveTo>
                  <a:cubicBezTo>
                    <a:pt x="120" y="1"/>
                    <a:pt x="1" y="108"/>
                    <a:pt x="13" y="239"/>
                  </a:cubicBezTo>
                  <a:cubicBezTo>
                    <a:pt x="13" y="358"/>
                    <a:pt x="108" y="465"/>
                    <a:pt x="239" y="465"/>
                  </a:cubicBezTo>
                  <a:lnTo>
                    <a:pt x="299" y="465"/>
                  </a:lnTo>
                  <a:cubicBezTo>
                    <a:pt x="418" y="465"/>
                    <a:pt x="537" y="358"/>
                    <a:pt x="525" y="239"/>
                  </a:cubicBezTo>
                  <a:cubicBezTo>
                    <a:pt x="525" y="108"/>
                    <a:pt x="430" y="1"/>
                    <a:pt x="2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2" name="Google Shape;3842;p54"/>
            <p:cNvSpPr/>
            <p:nvPr/>
          </p:nvSpPr>
          <p:spPr>
            <a:xfrm>
              <a:off x="6868638" y="2375172"/>
              <a:ext cx="39801" cy="44851"/>
            </a:xfrm>
            <a:custGeom>
              <a:avLst/>
              <a:gdLst/>
              <a:ahLst/>
              <a:cxnLst/>
              <a:rect l="l" t="t" r="r" b="b"/>
              <a:pathLst>
                <a:path w="465" h="524" extrusionOk="0">
                  <a:moveTo>
                    <a:pt x="226" y="0"/>
                  </a:moveTo>
                  <a:cubicBezTo>
                    <a:pt x="107" y="12"/>
                    <a:pt x="0" y="107"/>
                    <a:pt x="0" y="226"/>
                  </a:cubicBezTo>
                  <a:lnTo>
                    <a:pt x="0" y="298"/>
                  </a:lnTo>
                  <a:cubicBezTo>
                    <a:pt x="0" y="417"/>
                    <a:pt x="107" y="524"/>
                    <a:pt x="226" y="524"/>
                  </a:cubicBezTo>
                  <a:cubicBezTo>
                    <a:pt x="357" y="512"/>
                    <a:pt x="464" y="417"/>
                    <a:pt x="464" y="298"/>
                  </a:cubicBezTo>
                  <a:lnTo>
                    <a:pt x="464" y="226"/>
                  </a:lnTo>
                  <a:cubicBezTo>
                    <a:pt x="464" y="107"/>
                    <a:pt x="357" y="0"/>
                    <a:pt x="2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3" name="Google Shape;3843;p54"/>
            <p:cNvSpPr/>
            <p:nvPr/>
          </p:nvSpPr>
          <p:spPr>
            <a:xfrm>
              <a:off x="6773799" y="2296596"/>
              <a:ext cx="39887" cy="45022"/>
            </a:xfrm>
            <a:custGeom>
              <a:avLst/>
              <a:gdLst/>
              <a:ahLst/>
              <a:cxnLst/>
              <a:rect l="l" t="t" r="r" b="b"/>
              <a:pathLst>
                <a:path w="466" h="526" extrusionOk="0">
                  <a:moveTo>
                    <a:pt x="245" y="0"/>
                  </a:moveTo>
                  <a:cubicBezTo>
                    <a:pt x="239" y="0"/>
                    <a:pt x="233" y="1"/>
                    <a:pt x="227" y="1"/>
                  </a:cubicBezTo>
                  <a:cubicBezTo>
                    <a:pt x="108" y="1"/>
                    <a:pt x="1" y="96"/>
                    <a:pt x="1" y="227"/>
                  </a:cubicBezTo>
                  <a:lnTo>
                    <a:pt x="1" y="287"/>
                  </a:lnTo>
                  <a:cubicBezTo>
                    <a:pt x="1" y="406"/>
                    <a:pt x="108" y="525"/>
                    <a:pt x="227" y="525"/>
                  </a:cubicBezTo>
                  <a:cubicBezTo>
                    <a:pt x="358" y="513"/>
                    <a:pt x="465" y="418"/>
                    <a:pt x="465" y="287"/>
                  </a:cubicBezTo>
                  <a:lnTo>
                    <a:pt x="465" y="227"/>
                  </a:lnTo>
                  <a:cubicBezTo>
                    <a:pt x="465" y="114"/>
                    <a:pt x="368" y="0"/>
                    <a:pt x="2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4" name="Google Shape;3844;p54"/>
            <p:cNvSpPr/>
            <p:nvPr/>
          </p:nvSpPr>
          <p:spPr>
            <a:xfrm>
              <a:off x="6720816" y="2469925"/>
              <a:ext cx="45964" cy="39801"/>
            </a:xfrm>
            <a:custGeom>
              <a:avLst/>
              <a:gdLst/>
              <a:ahLst/>
              <a:cxnLst/>
              <a:rect l="l" t="t" r="r" b="b"/>
              <a:pathLst>
                <a:path w="537" h="465" extrusionOk="0">
                  <a:moveTo>
                    <a:pt x="239" y="0"/>
                  </a:moveTo>
                  <a:cubicBezTo>
                    <a:pt x="120" y="0"/>
                    <a:pt x="1" y="107"/>
                    <a:pt x="1" y="227"/>
                  </a:cubicBezTo>
                  <a:cubicBezTo>
                    <a:pt x="13" y="357"/>
                    <a:pt x="108" y="465"/>
                    <a:pt x="239" y="465"/>
                  </a:cubicBezTo>
                  <a:lnTo>
                    <a:pt x="298" y="465"/>
                  </a:lnTo>
                  <a:cubicBezTo>
                    <a:pt x="417" y="465"/>
                    <a:pt x="537" y="357"/>
                    <a:pt x="525" y="227"/>
                  </a:cubicBezTo>
                  <a:cubicBezTo>
                    <a:pt x="525" y="107"/>
                    <a:pt x="429" y="0"/>
                    <a:pt x="2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5" name="Google Shape;3845;p54"/>
            <p:cNvSpPr/>
            <p:nvPr/>
          </p:nvSpPr>
          <p:spPr>
            <a:xfrm>
              <a:off x="7609461" y="2759321"/>
              <a:ext cx="51100" cy="39801"/>
            </a:xfrm>
            <a:custGeom>
              <a:avLst/>
              <a:gdLst/>
              <a:ahLst/>
              <a:cxnLst/>
              <a:rect l="l" t="t" r="r" b="b"/>
              <a:pathLst>
                <a:path w="597" h="465" extrusionOk="0">
                  <a:moveTo>
                    <a:pt x="299" y="1"/>
                  </a:moveTo>
                  <a:cubicBezTo>
                    <a:pt x="1" y="1"/>
                    <a:pt x="1" y="465"/>
                    <a:pt x="299" y="465"/>
                  </a:cubicBezTo>
                  <a:cubicBezTo>
                    <a:pt x="596" y="465"/>
                    <a:pt x="596" y="1"/>
                    <a:pt x="2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6" name="Google Shape;3846;p54"/>
            <p:cNvSpPr/>
            <p:nvPr/>
          </p:nvSpPr>
          <p:spPr>
            <a:xfrm>
              <a:off x="7656367" y="2522908"/>
              <a:ext cx="51014" cy="38774"/>
            </a:xfrm>
            <a:custGeom>
              <a:avLst/>
              <a:gdLst/>
              <a:ahLst/>
              <a:cxnLst/>
              <a:rect l="l" t="t" r="r" b="b"/>
              <a:pathLst>
                <a:path w="596" h="453" extrusionOk="0">
                  <a:moveTo>
                    <a:pt x="298" y="0"/>
                  </a:moveTo>
                  <a:cubicBezTo>
                    <a:pt x="1" y="0"/>
                    <a:pt x="1" y="453"/>
                    <a:pt x="298" y="453"/>
                  </a:cubicBezTo>
                  <a:cubicBezTo>
                    <a:pt x="596" y="453"/>
                    <a:pt x="596" y="0"/>
                    <a:pt x="2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7" name="Google Shape;3847;p54"/>
            <p:cNvSpPr/>
            <p:nvPr/>
          </p:nvSpPr>
          <p:spPr>
            <a:xfrm>
              <a:off x="7504522" y="2674753"/>
              <a:ext cx="51014" cy="39801"/>
            </a:xfrm>
            <a:custGeom>
              <a:avLst/>
              <a:gdLst/>
              <a:ahLst/>
              <a:cxnLst/>
              <a:rect l="l" t="t" r="r" b="b"/>
              <a:pathLst>
                <a:path w="596" h="465" extrusionOk="0">
                  <a:moveTo>
                    <a:pt x="298" y="0"/>
                  </a:moveTo>
                  <a:cubicBezTo>
                    <a:pt x="1" y="0"/>
                    <a:pt x="1" y="465"/>
                    <a:pt x="298" y="465"/>
                  </a:cubicBezTo>
                  <a:cubicBezTo>
                    <a:pt x="596" y="465"/>
                    <a:pt x="596" y="0"/>
                    <a:pt x="2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8" name="Google Shape;3848;p54"/>
            <p:cNvSpPr/>
            <p:nvPr/>
          </p:nvSpPr>
          <p:spPr>
            <a:xfrm>
              <a:off x="6904245" y="2543280"/>
              <a:ext cx="51100" cy="39801"/>
            </a:xfrm>
            <a:custGeom>
              <a:avLst/>
              <a:gdLst/>
              <a:ahLst/>
              <a:cxnLst/>
              <a:rect l="l" t="t" r="r" b="b"/>
              <a:pathLst>
                <a:path w="597" h="465" extrusionOk="0">
                  <a:moveTo>
                    <a:pt x="299" y="1"/>
                  </a:moveTo>
                  <a:cubicBezTo>
                    <a:pt x="13" y="1"/>
                    <a:pt x="1" y="465"/>
                    <a:pt x="299" y="465"/>
                  </a:cubicBezTo>
                  <a:cubicBezTo>
                    <a:pt x="596" y="465"/>
                    <a:pt x="596" y="1"/>
                    <a:pt x="2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9" name="Google Shape;3849;p54"/>
            <p:cNvSpPr/>
            <p:nvPr/>
          </p:nvSpPr>
          <p:spPr>
            <a:xfrm>
              <a:off x="6873688" y="2722686"/>
              <a:ext cx="50072" cy="38774"/>
            </a:xfrm>
            <a:custGeom>
              <a:avLst/>
              <a:gdLst/>
              <a:ahLst/>
              <a:cxnLst/>
              <a:rect l="l" t="t" r="r" b="b"/>
              <a:pathLst>
                <a:path w="585" h="453" extrusionOk="0">
                  <a:moveTo>
                    <a:pt x="298" y="0"/>
                  </a:moveTo>
                  <a:cubicBezTo>
                    <a:pt x="1" y="0"/>
                    <a:pt x="1" y="452"/>
                    <a:pt x="298" y="452"/>
                  </a:cubicBezTo>
                  <a:cubicBezTo>
                    <a:pt x="584" y="452"/>
                    <a:pt x="584" y="0"/>
                    <a:pt x="2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0" name="Google Shape;3850;p54"/>
            <p:cNvSpPr/>
            <p:nvPr/>
          </p:nvSpPr>
          <p:spPr>
            <a:xfrm>
              <a:off x="6876769" y="2191400"/>
              <a:ext cx="48960" cy="44851"/>
            </a:xfrm>
            <a:custGeom>
              <a:avLst/>
              <a:gdLst/>
              <a:ahLst/>
              <a:cxnLst/>
              <a:rect l="l" t="t" r="r" b="b"/>
              <a:pathLst>
                <a:path w="572" h="524" extrusionOk="0">
                  <a:moveTo>
                    <a:pt x="256" y="1"/>
                  </a:moveTo>
                  <a:cubicBezTo>
                    <a:pt x="197" y="1"/>
                    <a:pt x="137" y="22"/>
                    <a:pt x="96" y="63"/>
                  </a:cubicBezTo>
                  <a:cubicBezTo>
                    <a:pt x="12" y="159"/>
                    <a:pt x="0" y="302"/>
                    <a:pt x="96" y="397"/>
                  </a:cubicBezTo>
                  <a:lnTo>
                    <a:pt x="155" y="456"/>
                  </a:lnTo>
                  <a:cubicBezTo>
                    <a:pt x="198" y="499"/>
                    <a:pt x="260" y="523"/>
                    <a:pt x="322" y="523"/>
                  </a:cubicBezTo>
                  <a:cubicBezTo>
                    <a:pt x="379" y="523"/>
                    <a:pt x="436" y="502"/>
                    <a:pt x="477" y="456"/>
                  </a:cubicBezTo>
                  <a:cubicBezTo>
                    <a:pt x="560" y="361"/>
                    <a:pt x="572" y="218"/>
                    <a:pt x="477" y="123"/>
                  </a:cubicBezTo>
                  <a:lnTo>
                    <a:pt x="417" y="63"/>
                  </a:lnTo>
                  <a:cubicBezTo>
                    <a:pt x="375" y="22"/>
                    <a:pt x="316" y="1"/>
                    <a:pt x="2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1" name="Google Shape;3851;p54"/>
            <p:cNvSpPr/>
            <p:nvPr/>
          </p:nvSpPr>
          <p:spPr>
            <a:xfrm>
              <a:off x="7588062" y="2180444"/>
              <a:ext cx="51100" cy="39887"/>
            </a:xfrm>
            <a:custGeom>
              <a:avLst/>
              <a:gdLst/>
              <a:ahLst/>
              <a:cxnLst/>
              <a:rect l="l" t="t" r="r" b="b"/>
              <a:pathLst>
                <a:path w="597" h="466" extrusionOk="0">
                  <a:moveTo>
                    <a:pt x="299" y="1"/>
                  </a:moveTo>
                  <a:cubicBezTo>
                    <a:pt x="1" y="1"/>
                    <a:pt x="1" y="465"/>
                    <a:pt x="299" y="465"/>
                  </a:cubicBezTo>
                  <a:cubicBezTo>
                    <a:pt x="596" y="465"/>
                    <a:pt x="596" y="1"/>
                    <a:pt x="2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2" name="Google Shape;3852;p54"/>
            <p:cNvSpPr/>
            <p:nvPr/>
          </p:nvSpPr>
          <p:spPr>
            <a:xfrm>
              <a:off x="7682901" y="2306867"/>
              <a:ext cx="51014" cy="39801"/>
            </a:xfrm>
            <a:custGeom>
              <a:avLst/>
              <a:gdLst/>
              <a:ahLst/>
              <a:cxnLst/>
              <a:rect l="l" t="t" r="r" b="b"/>
              <a:pathLst>
                <a:path w="596" h="465" extrusionOk="0">
                  <a:moveTo>
                    <a:pt x="298" y="0"/>
                  </a:moveTo>
                  <a:cubicBezTo>
                    <a:pt x="0" y="0"/>
                    <a:pt x="0" y="465"/>
                    <a:pt x="298" y="465"/>
                  </a:cubicBezTo>
                  <a:cubicBezTo>
                    <a:pt x="596" y="465"/>
                    <a:pt x="596" y="0"/>
                    <a:pt x="2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3" name="Google Shape;3853;p54"/>
            <p:cNvSpPr/>
            <p:nvPr/>
          </p:nvSpPr>
          <p:spPr>
            <a:xfrm>
              <a:off x="6962364" y="2080640"/>
              <a:ext cx="51014" cy="39801"/>
            </a:xfrm>
            <a:custGeom>
              <a:avLst/>
              <a:gdLst/>
              <a:ahLst/>
              <a:cxnLst/>
              <a:rect l="l" t="t" r="r" b="b"/>
              <a:pathLst>
                <a:path w="596" h="465" extrusionOk="0">
                  <a:moveTo>
                    <a:pt x="298" y="0"/>
                  </a:moveTo>
                  <a:cubicBezTo>
                    <a:pt x="1" y="0"/>
                    <a:pt x="1" y="464"/>
                    <a:pt x="298" y="464"/>
                  </a:cubicBezTo>
                  <a:cubicBezTo>
                    <a:pt x="596" y="464"/>
                    <a:pt x="596" y="0"/>
                    <a:pt x="2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4" name="Google Shape;3854;p54"/>
            <p:cNvSpPr/>
            <p:nvPr/>
          </p:nvSpPr>
          <p:spPr>
            <a:xfrm>
              <a:off x="7472937" y="2091853"/>
              <a:ext cx="51014" cy="38774"/>
            </a:xfrm>
            <a:custGeom>
              <a:avLst/>
              <a:gdLst/>
              <a:ahLst/>
              <a:cxnLst/>
              <a:rect l="l" t="t" r="r" b="b"/>
              <a:pathLst>
                <a:path w="596" h="453" extrusionOk="0">
                  <a:moveTo>
                    <a:pt x="298" y="0"/>
                  </a:moveTo>
                  <a:cubicBezTo>
                    <a:pt x="1" y="0"/>
                    <a:pt x="1" y="453"/>
                    <a:pt x="298" y="453"/>
                  </a:cubicBezTo>
                  <a:cubicBezTo>
                    <a:pt x="596" y="453"/>
                    <a:pt x="596" y="0"/>
                    <a:pt x="2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5" name="Google Shape;3855;p54"/>
            <p:cNvSpPr/>
            <p:nvPr/>
          </p:nvSpPr>
          <p:spPr>
            <a:xfrm>
              <a:off x="7589089" y="2366955"/>
              <a:ext cx="71471" cy="56150"/>
            </a:xfrm>
            <a:custGeom>
              <a:avLst/>
              <a:gdLst/>
              <a:ahLst/>
              <a:cxnLst/>
              <a:rect l="l" t="t" r="r" b="b"/>
              <a:pathLst>
                <a:path w="835" h="656" extrusionOk="0">
                  <a:moveTo>
                    <a:pt x="418" y="1"/>
                  </a:moveTo>
                  <a:cubicBezTo>
                    <a:pt x="1" y="1"/>
                    <a:pt x="1" y="656"/>
                    <a:pt x="418" y="656"/>
                  </a:cubicBezTo>
                  <a:cubicBezTo>
                    <a:pt x="822" y="656"/>
                    <a:pt x="834" y="1"/>
                    <a:pt x="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6" name="Google Shape;3856;p54"/>
            <p:cNvSpPr/>
            <p:nvPr/>
          </p:nvSpPr>
          <p:spPr>
            <a:xfrm>
              <a:off x="7073466" y="2088857"/>
              <a:ext cx="66335" cy="60001"/>
            </a:xfrm>
            <a:custGeom>
              <a:avLst/>
              <a:gdLst/>
              <a:ahLst/>
              <a:cxnLst/>
              <a:rect l="l" t="t" r="r" b="b"/>
              <a:pathLst>
                <a:path w="775" h="701" extrusionOk="0">
                  <a:moveTo>
                    <a:pt x="352" y="1"/>
                  </a:moveTo>
                  <a:cubicBezTo>
                    <a:pt x="270" y="1"/>
                    <a:pt x="189" y="31"/>
                    <a:pt x="131" y="95"/>
                  </a:cubicBezTo>
                  <a:cubicBezTo>
                    <a:pt x="12" y="226"/>
                    <a:pt x="0" y="428"/>
                    <a:pt x="131" y="547"/>
                  </a:cubicBezTo>
                  <a:lnTo>
                    <a:pt x="191" y="607"/>
                  </a:lnTo>
                  <a:cubicBezTo>
                    <a:pt x="252" y="668"/>
                    <a:pt x="338" y="700"/>
                    <a:pt x="423" y="700"/>
                  </a:cubicBezTo>
                  <a:cubicBezTo>
                    <a:pt x="504" y="700"/>
                    <a:pt x="585" y="671"/>
                    <a:pt x="643" y="607"/>
                  </a:cubicBezTo>
                  <a:cubicBezTo>
                    <a:pt x="762" y="476"/>
                    <a:pt x="774" y="285"/>
                    <a:pt x="643" y="154"/>
                  </a:cubicBezTo>
                  <a:lnTo>
                    <a:pt x="584" y="95"/>
                  </a:lnTo>
                  <a:cubicBezTo>
                    <a:pt x="523" y="34"/>
                    <a:pt x="437" y="1"/>
                    <a:pt x="3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7" name="Google Shape;3857;p54"/>
            <p:cNvSpPr/>
            <p:nvPr/>
          </p:nvSpPr>
          <p:spPr>
            <a:xfrm>
              <a:off x="6936857" y="2804172"/>
              <a:ext cx="71471" cy="55122"/>
            </a:xfrm>
            <a:custGeom>
              <a:avLst/>
              <a:gdLst/>
              <a:ahLst/>
              <a:cxnLst/>
              <a:rect l="l" t="t" r="r" b="b"/>
              <a:pathLst>
                <a:path w="835" h="644" extrusionOk="0">
                  <a:moveTo>
                    <a:pt x="418" y="1"/>
                  </a:moveTo>
                  <a:cubicBezTo>
                    <a:pt x="1" y="1"/>
                    <a:pt x="1" y="643"/>
                    <a:pt x="418" y="643"/>
                  </a:cubicBezTo>
                  <a:cubicBezTo>
                    <a:pt x="834" y="643"/>
                    <a:pt x="834" y="1"/>
                    <a:pt x="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7" name="Google Shape;3887;p54"/>
            <p:cNvSpPr/>
            <p:nvPr/>
          </p:nvSpPr>
          <p:spPr>
            <a:xfrm>
              <a:off x="5986181" y="4769350"/>
              <a:ext cx="198849" cy="239839"/>
            </a:xfrm>
            <a:custGeom>
              <a:avLst/>
              <a:gdLst/>
              <a:ahLst/>
              <a:cxnLst/>
              <a:rect l="l" t="t" r="r" b="b"/>
              <a:pathLst>
                <a:path w="3682" h="4441" extrusionOk="0">
                  <a:moveTo>
                    <a:pt x="1065" y="0"/>
                  </a:moveTo>
                  <a:cubicBezTo>
                    <a:pt x="828" y="0"/>
                    <a:pt x="555" y="224"/>
                    <a:pt x="286" y="798"/>
                  </a:cubicBezTo>
                  <a:cubicBezTo>
                    <a:pt x="1" y="1391"/>
                    <a:pt x="723" y="4189"/>
                    <a:pt x="301" y="4439"/>
                  </a:cubicBezTo>
                  <a:lnTo>
                    <a:pt x="301" y="4439"/>
                  </a:lnTo>
                  <a:cubicBezTo>
                    <a:pt x="1254" y="3891"/>
                    <a:pt x="3191" y="3058"/>
                    <a:pt x="3500" y="1893"/>
                  </a:cubicBezTo>
                  <a:cubicBezTo>
                    <a:pt x="3681" y="1210"/>
                    <a:pt x="3411" y="950"/>
                    <a:pt x="3027" y="950"/>
                  </a:cubicBezTo>
                  <a:cubicBezTo>
                    <a:pt x="2531" y="950"/>
                    <a:pt x="1845" y="1386"/>
                    <a:pt x="1705" y="1908"/>
                  </a:cubicBezTo>
                  <a:lnTo>
                    <a:pt x="1705" y="1908"/>
                  </a:lnTo>
                  <a:cubicBezTo>
                    <a:pt x="1856" y="1326"/>
                    <a:pt x="1737" y="653"/>
                    <a:pt x="1488" y="274"/>
                  </a:cubicBezTo>
                  <a:cubicBezTo>
                    <a:pt x="1372" y="105"/>
                    <a:pt x="1227" y="0"/>
                    <a:pt x="1065" y="0"/>
                  </a:cubicBezTo>
                  <a:close/>
                  <a:moveTo>
                    <a:pt x="301" y="4439"/>
                  </a:moveTo>
                  <a:cubicBezTo>
                    <a:pt x="300" y="4440"/>
                    <a:pt x="299" y="4440"/>
                    <a:pt x="298" y="4441"/>
                  </a:cubicBezTo>
                  <a:cubicBezTo>
                    <a:pt x="299" y="4440"/>
                    <a:pt x="300" y="4440"/>
                    <a:pt x="301" y="443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890" name="Google Shape;3890;p54"/>
            <p:cNvSpPr/>
            <p:nvPr/>
          </p:nvSpPr>
          <p:spPr>
            <a:xfrm>
              <a:off x="7730749" y="2564678"/>
              <a:ext cx="51100" cy="39801"/>
            </a:xfrm>
            <a:custGeom>
              <a:avLst/>
              <a:gdLst/>
              <a:ahLst/>
              <a:cxnLst/>
              <a:rect l="l" t="t" r="r" b="b"/>
              <a:pathLst>
                <a:path w="597" h="465" extrusionOk="0">
                  <a:moveTo>
                    <a:pt x="298" y="1"/>
                  </a:moveTo>
                  <a:cubicBezTo>
                    <a:pt x="1" y="1"/>
                    <a:pt x="1" y="465"/>
                    <a:pt x="298" y="465"/>
                  </a:cubicBezTo>
                  <a:cubicBezTo>
                    <a:pt x="584" y="465"/>
                    <a:pt x="596" y="1"/>
                    <a:pt x="2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00" name="Google Shape;3900;p54"/>
          <p:cNvGrpSpPr/>
          <p:nvPr/>
        </p:nvGrpSpPr>
        <p:grpSpPr>
          <a:xfrm>
            <a:off x="5436164" y="657269"/>
            <a:ext cx="2533805" cy="717759"/>
            <a:chOff x="1350600" y="539995"/>
            <a:chExt cx="2533805" cy="717759"/>
          </a:xfrm>
        </p:grpSpPr>
        <p:sp>
          <p:nvSpPr>
            <p:cNvPr id="3901" name="Google Shape;3901;p54"/>
            <p:cNvSpPr/>
            <p:nvPr/>
          </p:nvSpPr>
          <p:spPr>
            <a:xfrm>
              <a:off x="1350600" y="778862"/>
              <a:ext cx="554830" cy="478892"/>
            </a:xfrm>
            <a:custGeom>
              <a:avLst/>
              <a:gdLst/>
              <a:ahLst/>
              <a:cxnLst/>
              <a:rect l="l" t="t" r="r" b="b"/>
              <a:pathLst>
                <a:path w="9133" h="7883" extrusionOk="0">
                  <a:moveTo>
                    <a:pt x="8061" y="0"/>
                  </a:moveTo>
                  <a:cubicBezTo>
                    <a:pt x="8061" y="1"/>
                    <a:pt x="8062" y="2"/>
                    <a:pt x="8062" y="3"/>
                  </a:cubicBezTo>
                  <a:lnTo>
                    <a:pt x="8062" y="3"/>
                  </a:lnTo>
                  <a:cubicBezTo>
                    <a:pt x="8062" y="2"/>
                    <a:pt x="8061" y="1"/>
                    <a:pt x="8061" y="0"/>
                  </a:cubicBezTo>
                  <a:close/>
                  <a:moveTo>
                    <a:pt x="8062" y="3"/>
                  </a:moveTo>
                  <a:cubicBezTo>
                    <a:pt x="8176" y="396"/>
                    <a:pt x="4691" y="965"/>
                    <a:pt x="4418" y="1060"/>
                  </a:cubicBezTo>
                  <a:cubicBezTo>
                    <a:pt x="2942" y="1417"/>
                    <a:pt x="1477" y="1774"/>
                    <a:pt x="1" y="2155"/>
                  </a:cubicBezTo>
                  <a:cubicBezTo>
                    <a:pt x="846" y="2905"/>
                    <a:pt x="1668" y="3679"/>
                    <a:pt x="2477" y="4465"/>
                  </a:cubicBezTo>
                  <a:cubicBezTo>
                    <a:pt x="2549" y="4537"/>
                    <a:pt x="2620" y="4620"/>
                    <a:pt x="2656" y="4715"/>
                  </a:cubicBezTo>
                  <a:cubicBezTo>
                    <a:pt x="2691" y="4858"/>
                    <a:pt x="2644" y="5001"/>
                    <a:pt x="2584" y="5132"/>
                  </a:cubicBezTo>
                  <a:cubicBezTo>
                    <a:pt x="2215" y="6049"/>
                    <a:pt x="1858" y="6965"/>
                    <a:pt x="1537" y="7882"/>
                  </a:cubicBezTo>
                  <a:cubicBezTo>
                    <a:pt x="4120" y="7454"/>
                    <a:pt x="6632" y="6954"/>
                    <a:pt x="9133" y="6370"/>
                  </a:cubicBezTo>
                  <a:cubicBezTo>
                    <a:pt x="9038" y="4216"/>
                    <a:pt x="8704" y="2062"/>
                    <a:pt x="8062" y="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2" name="Google Shape;3902;p54"/>
            <p:cNvSpPr/>
            <p:nvPr/>
          </p:nvSpPr>
          <p:spPr>
            <a:xfrm>
              <a:off x="3329575" y="778862"/>
              <a:ext cx="554830" cy="478892"/>
            </a:xfrm>
            <a:custGeom>
              <a:avLst/>
              <a:gdLst/>
              <a:ahLst/>
              <a:cxnLst/>
              <a:rect l="l" t="t" r="r" b="b"/>
              <a:pathLst>
                <a:path w="9133" h="7883" extrusionOk="0">
                  <a:moveTo>
                    <a:pt x="1072" y="0"/>
                  </a:moveTo>
                  <a:lnTo>
                    <a:pt x="1072" y="0"/>
                  </a:lnTo>
                  <a:cubicBezTo>
                    <a:pt x="441" y="2060"/>
                    <a:pt x="107" y="4215"/>
                    <a:pt x="0" y="6370"/>
                  </a:cubicBezTo>
                  <a:cubicBezTo>
                    <a:pt x="2500" y="6954"/>
                    <a:pt x="5025" y="7454"/>
                    <a:pt x="7608" y="7882"/>
                  </a:cubicBezTo>
                  <a:cubicBezTo>
                    <a:pt x="7275" y="6965"/>
                    <a:pt x="6930" y="6049"/>
                    <a:pt x="6549" y="5132"/>
                  </a:cubicBezTo>
                  <a:cubicBezTo>
                    <a:pt x="6501" y="5001"/>
                    <a:pt x="6441" y="4858"/>
                    <a:pt x="6489" y="4715"/>
                  </a:cubicBezTo>
                  <a:cubicBezTo>
                    <a:pt x="6513" y="4620"/>
                    <a:pt x="6596" y="4537"/>
                    <a:pt x="6668" y="4465"/>
                  </a:cubicBezTo>
                  <a:cubicBezTo>
                    <a:pt x="7465" y="3679"/>
                    <a:pt x="8287" y="2905"/>
                    <a:pt x="9132" y="2155"/>
                  </a:cubicBezTo>
                  <a:cubicBezTo>
                    <a:pt x="7656" y="1774"/>
                    <a:pt x="6191" y="1417"/>
                    <a:pt x="4727" y="1060"/>
                  </a:cubicBezTo>
                  <a:cubicBezTo>
                    <a:pt x="4441" y="965"/>
                    <a:pt x="953" y="393"/>
                    <a:pt x="107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3" name="Google Shape;3903;p54"/>
            <p:cNvSpPr/>
            <p:nvPr/>
          </p:nvSpPr>
          <p:spPr>
            <a:xfrm>
              <a:off x="1650034" y="539995"/>
              <a:ext cx="1884283" cy="552886"/>
            </a:xfrm>
            <a:custGeom>
              <a:avLst/>
              <a:gdLst/>
              <a:ahLst/>
              <a:cxnLst/>
              <a:rect l="l" t="t" r="r" b="b"/>
              <a:pathLst>
                <a:path w="31017" h="9101" extrusionOk="0">
                  <a:moveTo>
                    <a:pt x="29731" y="8659"/>
                  </a:moveTo>
                  <a:lnTo>
                    <a:pt x="29731" y="8659"/>
                  </a:lnTo>
                  <a:cubicBezTo>
                    <a:pt x="29731" y="8659"/>
                    <a:pt x="29731" y="8659"/>
                    <a:pt x="29731" y="8659"/>
                  </a:cubicBezTo>
                  <a:cubicBezTo>
                    <a:pt x="29731" y="8659"/>
                    <a:pt x="29731" y="8659"/>
                    <a:pt x="29731" y="8659"/>
                  </a:cubicBezTo>
                  <a:close/>
                  <a:moveTo>
                    <a:pt x="15783" y="0"/>
                  </a:moveTo>
                  <a:cubicBezTo>
                    <a:pt x="9711" y="0"/>
                    <a:pt x="3871" y="1141"/>
                    <a:pt x="2966" y="1432"/>
                  </a:cubicBezTo>
                  <a:cubicBezTo>
                    <a:pt x="549" y="2135"/>
                    <a:pt x="227" y="2015"/>
                    <a:pt x="1" y="2206"/>
                  </a:cubicBezTo>
                  <a:cubicBezTo>
                    <a:pt x="346" y="3373"/>
                    <a:pt x="1037" y="5302"/>
                    <a:pt x="1120" y="5754"/>
                  </a:cubicBezTo>
                  <a:cubicBezTo>
                    <a:pt x="1132" y="5825"/>
                    <a:pt x="1668" y="7659"/>
                    <a:pt x="1751" y="8064"/>
                  </a:cubicBezTo>
                  <a:cubicBezTo>
                    <a:pt x="1811" y="8314"/>
                    <a:pt x="1692" y="7778"/>
                    <a:pt x="1989" y="9100"/>
                  </a:cubicBezTo>
                  <a:cubicBezTo>
                    <a:pt x="1990" y="9100"/>
                    <a:pt x="1991" y="9100"/>
                    <a:pt x="1993" y="9100"/>
                  </a:cubicBezTo>
                  <a:cubicBezTo>
                    <a:pt x="2169" y="9100"/>
                    <a:pt x="8897" y="7337"/>
                    <a:pt x="15713" y="7337"/>
                  </a:cubicBezTo>
                  <a:cubicBezTo>
                    <a:pt x="15758" y="7337"/>
                    <a:pt x="15803" y="7337"/>
                    <a:pt x="15848" y="7338"/>
                  </a:cubicBezTo>
                  <a:cubicBezTo>
                    <a:pt x="16376" y="7318"/>
                    <a:pt x="16905" y="7308"/>
                    <a:pt x="17431" y="7308"/>
                  </a:cubicBezTo>
                  <a:cubicBezTo>
                    <a:pt x="23780" y="7308"/>
                    <a:pt x="29721" y="8654"/>
                    <a:pt x="29731" y="8659"/>
                  </a:cubicBezTo>
                  <a:lnTo>
                    <a:pt x="29731" y="8659"/>
                  </a:lnTo>
                  <a:cubicBezTo>
                    <a:pt x="29766" y="8385"/>
                    <a:pt x="30409" y="4718"/>
                    <a:pt x="30481" y="4432"/>
                  </a:cubicBezTo>
                  <a:cubicBezTo>
                    <a:pt x="30802" y="3051"/>
                    <a:pt x="31017" y="1884"/>
                    <a:pt x="30921" y="1718"/>
                  </a:cubicBezTo>
                  <a:cubicBezTo>
                    <a:pt x="30814" y="1539"/>
                    <a:pt x="30624" y="1515"/>
                    <a:pt x="30469" y="1492"/>
                  </a:cubicBezTo>
                  <a:cubicBezTo>
                    <a:pt x="29837" y="1363"/>
                    <a:pt x="23657" y="14"/>
                    <a:pt x="17293" y="14"/>
                  </a:cubicBezTo>
                  <a:cubicBezTo>
                    <a:pt x="17185" y="14"/>
                    <a:pt x="17076" y="14"/>
                    <a:pt x="16967" y="15"/>
                  </a:cubicBezTo>
                  <a:cubicBezTo>
                    <a:pt x="16572" y="5"/>
                    <a:pt x="16177" y="0"/>
                    <a:pt x="1578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04" name="Google Shape;3904;p54"/>
          <p:cNvSpPr txBox="1"/>
          <p:nvPr/>
        </p:nvSpPr>
        <p:spPr>
          <a:xfrm>
            <a:off x="5796639" y="523402"/>
            <a:ext cx="1762200" cy="4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3200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F Hekaya Light" panose="00000A00000000000000" pitchFamily="50" charset="-78"/>
                <a:ea typeface="Coming Soon"/>
                <a:cs typeface="FF Hekaya Light" panose="00000A00000000000000" pitchFamily="50" charset="-78"/>
                <a:sym typeface="Coming Soon"/>
              </a:rPr>
              <a:t>نشاط جماعي</a:t>
            </a:r>
            <a:endParaRPr sz="3200" b="1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F Hekaya Light" panose="00000A00000000000000" pitchFamily="50" charset="-78"/>
              <a:ea typeface="Coming Soon"/>
              <a:cs typeface="FF Hekaya Light" panose="00000A00000000000000" pitchFamily="50" charset="-78"/>
              <a:sym typeface="Coming Soon"/>
            </a:endParaRPr>
          </a:p>
        </p:txBody>
      </p:sp>
      <p:grpSp>
        <p:nvGrpSpPr>
          <p:cNvPr id="8" name="مجموعة 7">
            <a:extLst>
              <a:ext uri="{FF2B5EF4-FFF2-40B4-BE49-F238E27FC236}">
                <a16:creationId xmlns:a16="http://schemas.microsoft.com/office/drawing/2014/main" id="{47601775-ADD2-49C6-AE58-41D2311FA5FE}"/>
              </a:ext>
            </a:extLst>
          </p:cNvPr>
          <p:cNvGrpSpPr/>
          <p:nvPr/>
        </p:nvGrpSpPr>
        <p:grpSpPr>
          <a:xfrm>
            <a:off x="-218836" y="929732"/>
            <a:ext cx="5151399" cy="4049934"/>
            <a:chOff x="-315037" y="76834"/>
            <a:chExt cx="4975575" cy="3803400"/>
          </a:xfrm>
        </p:grpSpPr>
        <p:pic>
          <p:nvPicPr>
            <p:cNvPr id="4" name="صورة 3">
              <a:extLst>
                <a:ext uri="{FF2B5EF4-FFF2-40B4-BE49-F238E27FC236}">
                  <a16:creationId xmlns:a16="http://schemas.microsoft.com/office/drawing/2014/main" id="{5E84EC92-81A9-48B0-9A6A-54B7AFA2A2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rcRect l="11111" t="32186" r="53215" b="11092"/>
            <a:stretch/>
          </p:blipFill>
          <p:spPr>
            <a:xfrm>
              <a:off x="-107673" y="1055552"/>
              <a:ext cx="3159841" cy="2824682"/>
            </a:xfrm>
            <a:prstGeom prst="rect">
              <a:avLst/>
            </a:prstGeom>
          </p:spPr>
        </p:pic>
        <p:pic>
          <p:nvPicPr>
            <p:cNvPr id="6" name="صورة 5">
              <a:extLst>
                <a:ext uri="{FF2B5EF4-FFF2-40B4-BE49-F238E27FC236}">
                  <a16:creationId xmlns:a16="http://schemas.microsoft.com/office/drawing/2014/main" id="{6C2207B1-2FA0-4747-ABB0-A3FC7AF328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55678" t="20825" r="4310" b="69862"/>
            <a:stretch/>
          </p:blipFill>
          <p:spPr>
            <a:xfrm>
              <a:off x="-315037" y="76834"/>
              <a:ext cx="4279186" cy="560003"/>
            </a:xfrm>
            <a:prstGeom prst="rect">
              <a:avLst/>
            </a:prstGeom>
          </p:spPr>
        </p:pic>
        <p:pic>
          <p:nvPicPr>
            <p:cNvPr id="97" name="صورة 96">
              <a:extLst>
                <a:ext uri="{FF2B5EF4-FFF2-40B4-BE49-F238E27FC236}">
                  <a16:creationId xmlns:a16="http://schemas.microsoft.com/office/drawing/2014/main" id="{BA2C41CC-4423-471E-9B20-557400E650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74922" t="38011" r="9753" b="10654"/>
            <a:stretch/>
          </p:blipFill>
          <p:spPr>
            <a:xfrm>
              <a:off x="2683861" y="940622"/>
              <a:ext cx="1401284" cy="2639142"/>
            </a:xfrm>
            <a:prstGeom prst="rect">
              <a:avLst/>
            </a:prstGeom>
          </p:spPr>
        </p:pic>
        <p:sp>
          <p:nvSpPr>
            <p:cNvPr id="7" name="مربع نص 6">
              <a:extLst>
                <a:ext uri="{FF2B5EF4-FFF2-40B4-BE49-F238E27FC236}">
                  <a16:creationId xmlns:a16="http://schemas.microsoft.com/office/drawing/2014/main" id="{38823A40-0F6D-4F3F-9BAB-1C216A23BF96}"/>
                </a:ext>
              </a:extLst>
            </p:cNvPr>
            <p:cNvSpPr txBox="1"/>
            <p:nvPr/>
          </p:nvSpPr>
          <p:spPr>
            <a:xfrm>
              <a:off x="448887" y="534669"/>
              <a:ext cx="386239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b="1" dirty="0">
                  <a:solidFill>
                    <a:schemeClr val="tx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احسب قياسَ الزَّوايا الآتية ، واشرح إجابتك.</a:t>
              </a:r>
              <a:endParaRPr lang="en-US" sz="2000" b="1" dirty="0">
                <a:solidFill>
                  <a:schemeClr val="tx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99" name="صورة 98">
              <a:extLst>
                <a:ext uri="{FF2B5EF4-FFF2-40B4-BE49-F238E27FC236}">
                  <a16:creationId xmlns:a16="http://schemas.microsoft.com/office/drawing/2014/main" id="{6AD486C4-0007-4870-8CF5-DB11FB650B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 l="89245" t="38011" r="4310" b="10654"/>
            <a:stretch/>
          </p:blipFill>
          <p:spPr>
            <a:xfrm>
              <a:off x="4071173" y="975237"/>
              <a:ext cx="589365" cy="2639142"/>
            </a:xfrm>
            <a:prstGeom prst="rect">
              <a:avLst/>
            </a:prstGeom>
          </p:spPr>
        </p:pic>
      </p:grpSp>
      <p:sp>
        <p:nvSpPr>
          <p:cNvPr id="101" name="Google Shape;5195;p70">
            <a:extLst>
              <a:ext uri="{FF2B5EF4-FFF2-40B4-BE49-F238E27FC236}">
                <a16:creationId xmlns:a16="http://schemas.microsoft.com/office/drawing/2014/main" id="{6741E2DB-EB87-42B3-95EC-E269028643A7}"/>
              </a:ext>
            </a:extLst>
          </p:cNvPr>
          <p:cNvSpPr txBox="1"/>
          <p:nvPr/>
        </p:nvSpPr>
        <p:spPr>
          <a:xfrm>
            <a:off x="4448536" y="4126053"/>
            <a:ext cx="4185000" cy="7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600" b="1" dirty="0">
                <a:solidFill>
                  <a:schemeClr val="accent6"/>
                </a:solidFill>
                <a:latin typeface="Sakkal Majalla" panose="02000000000000000000" pitchFamily="2" charset="-78"/>
                <a:ea typeface="Itim"/>
                <a:cs typeface="Sakkal Majalla" panose="02000000000000000000" pitchFamily="2" charset="-78"/>
                <a:sym typeface="Itim"/>
              </a:rPr>
              <a:t>فكِّر زاوج شارك</a:t>
            </a:r>
            <a:endParaRPr sz="2600" b="1" dirty="0">
              <a:solidFill>
                <a:schemeClr val="accent6"/>
              </a:solidFill>
              <a:latin typeface="Sakkal Majalla" panose="02000000000000000000" pitchFamily="2" charset="-78"/>
              <a:ea typeface="Itim"/>
              <a:cs typeface="Sakkal Majalla" panose="02000000000000000000" pitchFamily="2" charset="-78"/>
              <a:sym typeface="Itim"/>
            </a:endParaRPr>
          </a:p>
        </p:txBody>
      </p:sp>
      <p:sp>
        <p:nvSpPr>
          <p:cNvPr id="102" name="Google Shape;5195;p70">
            <a:extLst>
              <a:ext uri="{FF2B5EF4-FFF2-40B4-BE49-F238E27FC236}">
                <a16:creationId xmlns:a16="http://schemas.microsoft.com/office/drawing/2014/main" id="{0670F1B4-055B-4EE7-8459-3CE17DBCFFFE}"/>
              </a:ext>
            </a:extLst>
          </p:cNvPr>
          <p:cNvSpPr txBox="1"/>
          <p:nvPr/>
        </p:nvSpPr>
        <p:spPr>
          <a:xfrm>
            <a:off x="448209" y="138810"/>
            <a:ext cx="4185000" cy="7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600" u="sng" dirty="0">
                <a:solidFill>
                  <a:srgbClr val="00B050"/>
                </a:solidFill>
                <a:latin typeface="FF Yaseer" panose="00000500000000000000" pitchFamily="50" charset="-78"/>
                <a:ea typeface="Itim"/>
                <a:cs typeface="FF Yaseer" panose="00000500000000000000" pitchFamily="50" charset="-78"/>
                <a:sym typeface="Itim"/>
              </a:rPr>
              <a:t>كتاب النشاط صفحة 68 رقم (2)</a:t>
            </a:r>
            <a:endParaRPr sz="2600" u="sng" dirty="0">
              <a:solidFill>
                <a:srgbClr val="00B050"/>
              </a:solidFill>
              <a:latin typeface="FF Yaseer" panose="00000500000000000000" pitchFamily="50" charset="-78"/>
              <a:ea typeface="Itim"/>
              <a:cs typeface="FF Yaseer" panose="00000500000000000000" pitchFamily="50" charset="-78"/>
              <a:sym typeface="Itim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6" name="Google Shape;4606;p62"/>
          <p:cNvSpPr txBox="1">
            <a:spLocks noGrp="1"/>
          </p:cNvSpPr>
          <p:nvPr>
            <p:ph type="title"/>
          </p:nvPr>
        </p:nvSpPr>
        <p:spPr>
          <a:xfrm>
            <a:off x="720000" y="552625"/>
            <a:ext cx="7560000" cy="102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4400" dirty="0">
                <a:latin typeface="FF Yaseer" panose="00000500000000000000" pitchFamily="50" charset="-78"/>
                <a:cs typeface="FF Yaseer" panose="00000500000000000000" pitchFamily="50" charset="-78"/>
              </a:rPr>
              <a:t>المثلث المتطابق الضلعين</a:t>
            </a:r>
            <a:endParaRPr sz="4400" dirty="0">
              <a:latin typeface="FF Yaseer" panose="00000500000000000000" pitchFamily="50" charset="-78"/>
              <a:cs typeface="FF Yaseer" panose="00000500000000000000" pitchFamily="50" charset="-78"/>
            </a:endParaRPr>
          </a:p>
        </p:txBody>
      </p:sp>
      <p:sp>
        <p:nvSpPr>
          <p:cNvPr id="4607" name="Google Shape;4607;p62"/>
          <p:cNvSpPr/>
          <p:nvPr/>
        </p:nvSpPr>
        <p:spPr>
          <a:xfrm>
            <a:off x="3454739" y="3778145"/>
            <a:ext cx="49286" cy="41024"/>
          </a:xfrm>
          <a:custGeom>
            <a:avLst/>
            <a:gdLst/>
            <a:ahLst/>
            <a:cxnLst/>
            <a:rect l="l" t="t" r="r" b="b"/>
            <a:pathLst>
              <a:path w="692" h="576" extrusionOk="0">
                <a:moveTo>
                  <a:pt x="399" y="1"/>
                </a:moveTo>
                <a:cubicBezTo>
                  <a:pt x="342" y="1"/>
                  <a:pt x="273" y="23"/>
                  <a:pt x="191" y="77"/>
                </a:cubicBezTo>
                <a:cubicBezTo>
                  <a:pt x="168" y="89"/>
                  <a:pt x="1" y="446"/>
                  <a:pt x="370" y="565"/>
                </a:cubicBezTo>
                <a:cubicBezTo>
                  <a:pt x="392" y="572"/>
                  <a:pt x="413" y="575"/>
                  <a:pt x="432" y="575"/>
                </a:cubicBezTo>
                <a:cubicBezTo>
                  <a:pt x="685" y="575"/>
                  <a:pt x="691" y="1"/>
                  <a:pt x="399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608" name="Google Shape;4608;p62"/>
          <p:cNvGrpSpPr/>
          <p:nvPr/>
        </p:nvGrpSpPr>
        <p:grpSpPr>
          <a:xfrm>
            <a:off x="6320901" y="1899924"/>
            <a:ext cx="1667580" cy="2484271"/>
            <a:chOff x="6320901" y="1899924"/>
            <a:chExt cx="1667580" cy="2484271"/>
          </a:xfrm>
        </p:grpSpPr>
        <p:sp>
          <p:nvSpPr>
            <p:cNvPr id="4609" name="Google Shape;4609;p62"/>
            <p:cNvSpPr/>
            <p:nvPr/>
          </p:nvSpPr>
          <p:spPr>
            <a:xfrm>
              <a:off x="6368483" y="1899924"/>
              <a:ext cx="1384409" cy="659068"/>
            </a:xfrm>
            <a:custGeom>
              <a:avLst/>
              <a:gdLst/>
              <a:ahLst/>
              <a:cxnLst/>
              <a:rect l="l" t="t" r="r" b="b"/>
              <a:pathLst>
                <a:path w="22349" h="10640" extrusionOk="0">
                  <a:moveTo>
                    <a:pt x="13947" y="0"/>
                  </a:moveTo>
                  <a:cubicBezTo>
                    <a:pt x="9571" y="0"/>
                    <a:pt x="9955" y="5591"/>
                    <a:pt x="9955" y="5591"/>
                  </a:cubicBezTo>
                  <a:cubicBezTo>
                    <a:pt x="9955" y="5591"/>
                    <a:pt x="9705" y="2531"/>
                    <a:pt x="7430" y="2531"/>
                  </a:cubicBezTo>
                  <a:cubicBezTo>
                    <a:pt x="4263" y="2550"/>
                    <a:pt x="4154" y="6228"/>
                    <a:pt x="4275" y="7943"/>
                  </a:cubicBezTo>
                  <a:lnTo>
                    <a:pt x="4275" y="7943"/>
                  </a:lnTo>
                  <a:cubicBezTo>
                    <a:pt x="4103" y="7505"/>
                    <a:pt x="3683" y="7050"/>
                    <a:pt x="2692" y="6972"/>
                  </a:cubicBezTo>
                  <a:cubicBezTo>
                    <a:pt x="96" y="6972"/>
                    <a:pt x="1" y="10639"/>
                    <a:pt x="1" y="10639"/>
                  </a:cubicBezTo>
                  <a:lnTo>
                    <a:pt x="22349" y="10639"/>
                  </a:lnTo>
                  <a:cubicBezTo>
                    <a:pt x="22329" y="7599"/>
                    <a:pt x="21059" y="6946"/>
                    <a:pt x="19971" y="6946"/>
                  </a:cubicBezTo>
                  <a:cubicBezTo>
                    <a:pt x="19150" y="6946"/>
                    <a:pt x="18432" y="7318"/>
                    <a:pt x="18432" y="7318"/>
                  </a:cubicBezTo>
                  <a:cubicBezTo>
                    <a:pt x="18432" y="7318"/>
                    <a:pt x="19003" y="662"/>
                    <a:pt x="14527" y="31"/>
                  </a:cubicBezTo>
                  <a:cubicBezTo>
                    <a:pt x="14325" y="10"/>
                    <a:pt x="14132" y="0"/>
                    <a:pt x="139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610" name="Google Shape;4610;p62"/>
            <p:cNvGrpSpPr/>
            <p:nvPr/>
          </p:nvGrpSpPr>
          <p:grpSpPr>
            <a:xfrm>
              <a:off x="6320901" y="2887284"/>
              <a:ext cx="874996" cy="1494975"/>
              <a:chOff x="6320908" y="2868186"/>
              <a:chExt cx="1006089" cy="1718954"/>
            </a:xfrm>
          </p:grpSpPr>
          <p:sp>
            <p:nvSpPr>
              <p:cNvPr id="4611" name="Google Shape;4611;p62"/>
              <p:cNvSpPr/>
              <p:nvPr/>
            </p:nvSpPr>
            <p:spPr>
              <a:xfrm>
                <a:off x="6320908" y="2868186"/>
                <a:ext cx="1006089" cy="1220326"/>
              </a:xfrm>
              <a:custGeom>
                <a:avLst/>
                <a:gdLst/>
                <a:ahLst/>
                <a:cxnLst/>
                <a:rect l="l" t="t" r="r" b="b"/>
                <a:pathLst>
                  <a:path w="14126" h="17134" extrusionOk="0">
                    <a:moveTo>
                      <a:pt x="6427" y="1"/>
                    </a:moveTo>
                    <a:cubicBezTo>
                      <a:pt x="4873" y="1"/>
                      <a:pt x="862" y="14407"/>
                      <a:pt x="862" y="14407"/>
                    </a:cubicBezTo>
                    <a:cubicBezTo>
                      <a:pt x="862" y="14407"/>
                      <a:pt x="1" y="17074"/>
                      <a:pt x="2472" y="17074"/>
                    </a:cubicBezTo>
                    <a:cubicBezTo>
                      <a:pt x="2483" y="17074"/>
                      <a:pt x="2494" y="17074"/>
                      <a:pt x="2505" y="17074"/>
                    </a:cubicBezTo>
                    <a:cubicBezTo>
                      <a:pt x="2819" y="17071"/>
                      <a:pt x="3108" y="17070"/>
                      <a:pt x="3374" y="17070"/>
                    </a:cubicBezTo>
                    <a:cubicBezTo>
                      <a:pt x="5232" y="17070"/>
                      <a:pt x="5934" y="17134"/>
                      <a:pt x="5934" y="17134"/>
                    </a:cubicBezTo>
                    <a:lnTo>
                      <a:pt x="11578" y="17122"/>
                    </a:lnTo>
                    <a:cubicBezTo>
                      <a:pt x="11578" y="17122"/>
                      <a:pt x="11590" y="17122"/>
                      <a:pt x="11611" y="17122"/>
                    </a:cubicBezTo>
                    <a:cubicBezTo>
                      <a:pt x="11913" y="17122"/>
                      <a:pt x="14125" y="17008"/>
                      <a:pt x="13126" y="13610"/>
                    </a:cubicBezTo>
                    <a:cubicBezTo>
                      <a:pt x="12054" y="9966"/>
                      <a:pt x="7994" y="36"/>
                      <a:pt x="6434" y="1"/>
                    </a:cubicBezTo>
                    <a:cubicBezTo>
                      <a:pt x="6432" y="1"/>
                      <a:pt x="6429" y="1"/>
                      <a:pt x="642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12" name="Google Shape;4612;p62"/>
              <p:cNvSpPr/>
              <p:nvPr/>
            </p:nvSpPr>
            <p:spPr>
              <a:xfrm>
                <a:off x="6772391" y="3169172"/>
                <a:ext cx="96720" cy="1417969"/>
              </a:xfrm>
              <a:custGeom>
                <a:avLst/>
                <a:gdLst/>
                <a:ahLst/>
                <a:cxnLst/>
                <a:rect l="l" t="t" r="r" b="b"/>
                <a:pathLst>
                  <a:path w="1358" h="19909" extrusionOk="0">
                    <a:moveTo>
                      <a:pt x="426" y="1"/>
                    </a:moveTo>
                    <a:cubicBezTo>
                      <a:pt x="419" y="1"/>
                      <a:pt x="412" y="1"/>
                      <a:pt x="405" y="1"/>
                    </a:cubicBezTo>
                    <a:cubicBezTo>
                      <a:pt x="179" y="1"/>
                      <a:pt x="0" y="192"/>
                      <a:pt x="0" y="418"/>
                    </a:cubicBezTo>
                    <a:lnTo>
                      <a:pt x="524" y="19504"/>
                    </a:lnTo>
                    <a:cubicBezTo>
                      <a:pt x="536" y="19730"/>
                      <a:pt x="726" y="19909"/>
                      <a:pt x="953" y="19909"/>
                    </a:cubicBezTo>
                    <a:cubicBezTo>
                      <a:pt x="1179" y="19897"/>
                      <a:pt x="1357" y="19706"/>
                      <a:pt x="1357" y="19480"/>
                    </a:cubicBezTo>
                    <a:lnTo>
                      <a:pt x="834" y="406"/>
                    </a:lnTo>
                    <a:cubicBezTo>
                      <a:pt x="822" y="176"/>
                      <a:pt x="643" y="1"/>
                      <a:pt x="42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13" name="Google Shape;4613;p62"/>
              <p:cNvSpPr/>
              <p:nvPr/>
            </p:nvSpPr>
            <p:spPr>
              <a:xfrm>
                <a:off x="6780867" y="3374720"/>
                <a:ext cx="255261" cy="266942"/>
              </a:xfrm>
              <a:custGeom>
                <a:avLst/>
                <a:gdLst/>
                <a:ahLst/>
                <a:cxnLst/>
                <a:rect l="l" t="t" r="r" b="b"/>
                <a:pathLst>
                  <a:path w="3584" h="3748" extrusionOk="0">
                    <a:moveTo>
                      <a:pt x="3128" y="0"/>
                    </a:moveTo>
                    <a:cubicBezTo>
                      <a:pt x="3013" y="0"/>
                      <a:pt x="2900" y="49"/>
                      <a:pt x="2822" y="140"/>
                    </a:cubicBezTo>
                    <a:lnTo>
                      <a:pt x="155" y="3057"/>
                    </a:lnTo>
                    <a:cubicBezTo>
                      <a:pt x="0" y="3223"/>
                      <a:pt x="12" y="3485"/>
                      <a:pt x="179" y="3640"/>
                    </a:cubicBezTo>
                    <a:cubicBezTo>
                      <a:pt x="262" y="3723"/>
                      <a:pt x="369" y="3747"/>
                      <a:pt x="465" y="3747"/>
                    </a:cubicBezTo>
                    <a:cubicBezTo>
                      <a:pt x="584" y="3747"/>
                      <a:pt x="679" y="3700"/>
                      <a:pt x="762" y="3616"/>
                    </a:cubicBezTo>
                    <a:lnTo>
                      <a:pt x="3429" y="687"/>
                    </a:lnTo>
                    <a:cubicBezTo>
                      <a:pt x="3584" y="521"/>
                      <a:pt x="3572" y="259"/>
                      <a:pt x="3393" y="104"/>
                    </a:cubicBezTo>
                    <a:cubicBezTo>
                      <a:pt x="3318" y="34"/>
                      <a:pt x="3222" y="0"/>
                      <a:pt x="312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14" name="Google Shape;4614;p62"/>
              <p:cNvSpPr/>
              <p:nvPr/>
            </p:nvSpPr>
            <p:spPr>
              <a:xfrm>
                <a:off x="6788488" y="3640593"/>
                <a:ext cx="254478" cy="266657"/>
              </a:xfrm>
              <a:custGeom>
                <a:avLst/>
                <a:gdLst/>
                <a:ahLst/>
                <a:cxnLst/>
                <a:rect l="l" t="t" r="r" b="b"/>
                <a:pathLst>
                  <a:path w="3573" h="3744" extrusionOk="0">
                    <a:moveTo>
                      <a:pt x="3115" y="0"/>
                    </a:moveTo>
                    <a:cubicBezTo>
                      <a:pt x="3003" y="0"/>
                      <a:pt x="2892" y="45"/>
                      <a:pt x="2810" y="133"/>
                    </a:cubicBezTo>
                    <a:lnTo>
                      <a:pt x="143" y="3062"/>
                    </a:lnTo>
                    <a:cubicBezTo>
                      <a:pt x="0" y="3229"/>
                      <a:pt x="12" y="3491"/>
                      <a:pt x="179" y="3634"/>
                    </a:cubicBezTo>
                    <a:cubicBezTo>
                      <a:pt x="252" y="3707"/>
                      <a:pt x="334" y="3743"/>
                      <a:pt x="425" y="3743"/>
                    </a:cubicBezTo>
                    <a:cubicBezTo>
                      <a:pt x="438" y="3743"/>
                      <a:pt x="451" y="3742"/>
                      <a:pt x="465" y="3741"/>
                    </a:cubicBezTo>
                    <a:cubicBezTo>
                      <a:pt x="572" y="3741"/>
                      <a:pt x="679" y="3693"/>
                      <a:pt x="762" y="3610"/>
                    </a:cubicBezTo>
                    <a:lnTo>
                      <a:pt x="3417" y="681"/>
                    </a:lnTo>
                    <a:cubicBezTo>
                      <a:pt x="3572" y="514"/>
                      <a:pt x="3560" y="252"/>
                      <a:pt x="3394" y="109"/>
                    </a:cubicBezTo>
                    <a:cubicBezTo>
                      <a:pt x="3315" y="36"/>
                      <a:pt x="3215" y="0"/>
                      <a:pt x="31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15" name="Google Shape;4615;p62"/>
              <p:cNvSpPr/>
              <p:nvPr/>
            </p:nvSpPr>
            <p:spPr>
              <a:xfrm>
                <a:off x="6527313" y="3730903"/>
                <a:ext cx="329903" cy="309319"/>
              </a:xfrm>
              <a:custGeom>
                <a:avLst/>
                <a:gdLst/>
                <a:ahLst/>
                <a:cxnLst/>
                <a:rect l="l" t="t" r="r" b="b"/>
                <a:pathLst>
                  <a:path w="4632" h="4343" extrusionOk="0">
                    <a:moveTo>
                      <a:pt x="448" y="1"/>
                    </a:moveTo>
                    <a:cubicBezTo>
                      <a:pt x="340" y="1"/>
                      <a:pt x="234" y="42"/>
                      <a:pt x="155" y="127"/>
                    </a:cubicBezTo>
                    <a:cubicBezTo>
                      <a:pt x="0" y="294"/>
                      <a:pt x="0" y="556"/>
                      <a:pt x="167" y="711"/>
                    </a:cubicBezTo>
                    <a:lnTo>
                      <a:pt x="3882" y="4235"/>
                    </a:lnTo>
                    <a:cubicBezTo>
                      <a:pt x="3977" y="4306"/>
                      <a:pt x="4072" y="4342"/>
                      <a:pt x="4179" y="4342"/>
                    </a:cubicBezTo>
                    <a:cubicBezTo>
                      <a:pt x="4286" y="4342"/>
                      <a:pt x="4394" y="4294"/>
                      <a:pt x="4465" y="4211"/>
                    </a:cubicBezTo>
                    <a:cubicBezTo>
                      <a:pt x="4632" y="4044"/>
                      <a:pt x="4620" y="3783"/>
                      <a:pt x="4453" y="3628"/>
                    </a:cubicBezTo>
                    <a:lnTo>
                      <a:pt x="738" y="115"/>
                    </a:lnTo>
                    <a:cubicBezTo>
                      <a:pt x="657" y="39"/>
                      <a:pt x="552" y="1"/>
                      <a:pt x="4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616" name="Google Shape;4616;p62"/>
            <p:cNvGrpSpPr/>
            <p:nvPr/>
          </p:nvGrpSpPr>
          <p:grpSpPr>
            <a:xfrm>
              <a:off x="7470376" y="3498989"/>
              <a:ext cx="518105" cy="885206"/>
              <a:chOff x="7642599" y="3571539"/>
              <a:chExt cx="595729" cy="1017829"/>
            </a:xfrm>
          </p:grpSpPr>
          <p:sp>
            <p:nvSpPr>
              <p:cNvPr id="4617" name="Google Shape;4617;p62"/>
              <p:cNvSpPr/>
              <p:nvPr/>
            </p:nvSpPr>
            <p:spPr>
              <a:xfrm>
                <a:off x="7642599" y="3571539"/>
                <a:ext cx="595729" cy="722584"/>
              </a:xfrm>
              <a:custGeom>
                <a:avLst/>
                <a:gdLst/>
                <a:ahLst/>
                <a:cxnLst/>
                <a:rect l="l" t="t" r="r" b="b"/>
                <a:pathLst>
                  <a:path w="14126" h="17134" extrusionOk="0">
                    <a:moveTo>
                      <a:pt x="6427" y="1"/>
                    </a:moveTo>
                    <a:cubicBezTo>
                      <a:pt x="4873" y="1"/>
                      <a:pt x="862" y="14407"/>
                      <a:pt x="862" y="14407"/>
                    </a:cubicBezTo>
                    <a:cubicBezTo>
                      <a:pt x="862" y="14407"/>
                      <a:pt x="1" y="17074"/>
                      <a:pt x="2472" y="17074"/>
                    </a:cubicBezTo>
                    <a:cubicBezTo>
                      <a:pt x="2483" y="17074"/>
                      <a:pt x="2494" y="17074"/>
                      <a:pt x="2505" y="17074"/>
                    </a:cubicBezTo>
                    <a:cubicBezTo>
                      <a:pt x="2819" y="17071"/>
                      <a:pt x="3108" y="17070"/>
                      <a:pt x="3374" y="17070"/>
                    </a:cubicBezTo>
                    <a:cubicBezTo>
                      <a:pt x="5232" y="17070"/>
                      <a:pt x="5934" y="17134"/>
                      <a:pt x="5934" y="17134"/>
                    </a:cubicBezTo>
                    <a:lnTo>
                      <a:pt x="11578" y="17122"/>
                    </a:lnTo>
                    <a:cubicBezTo>
                      <a:pt x="11578" y="17122"/>
                      <a:pt x="11590" y="17122"/>
                      <a:pt x="11611" y="17122"/>
                    </a:cubicBezTo>
                    <a:cubicBezTo>
                      <a:pt x="11913" y="17122"/>
                      <a:pt x="14125" y="17008"/>
                      <a:pt x="13126" y="13610"/>
                    </a:cubicBezTo>
                    <a:cubicBezTo>
                      <a:pt x="12054" y="9966"/>
                      <a:pt x="7994" y="36"/>
                      <a:pt x="6434" y="1"/>
                    </a:cubicBezTo>
                    <a:cubicBezTo>
                      <a:pt x="6432" y="1"/>
                      <a:pt x="6429" y="1"/>
                      <a:pt x="642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18" name="Google Shape;4618;p62"/>
              <p:cNvSpPr/>
              <p:nvPr/>
            </p:nvSpPr>
            <p:spPr>
              <a:xfrm>
                <a:off x="7909931" y="3749756"/>
                <a:ext cx="57270" cy="839612"/>
              </a:xfrm>
              <a:custGeom>
                <a:avLst/>
                <a:gdLst/>
                <a:ahLst/>
                <a:cxnLst/>
                <a:rect l="l" t="t" r="r" b="b"/>
                <a:pathLst>
                  <a:path w="1358" h="19909" extrusionOk="0">
                    <a:moveTo>
                      <a:pt x="426" y="1"/>
                    </a:moveTo>
                    <a:cubicBezTo>
                      <a:pt x="419" y="1"/>
                      <a:pt x="412" y="1"/>
                      <a:pt x="405" y="1"/>
                    </a:cubicBezTo>
                    <a:cubicBezTo>
                      <a:pt x="179" y="1"/>
                      <a:pt x="0" y="192"/>
                      <a:pt x="0" y="418"/>
                    </a:cubicBezTo>
                    <a:lnTo>
                      <a:pt x="524" y="19504"/>
                    </a:lnTo>
                    <a:cubicBezTo>
                      <a:pt x="536" y="19730"/>
                      <a:pt x="726" y="19909"/>
                      <a:pt x="953" y="19909"/>
                    </a:cubicBezTo>
                    <a:cubicBezTo>
                      <a:pt x="1179" y="19897"/>
                      <a:pt x="1357" y="19706"/>
                      <a:pt x="1357" y="19480"/>
                    </a:cubicBezTo>
                    <a:lnTo>
                      <a:pt x="834" y="406"/>
                    </a:lnTo>
                    <a:cubicBezTo>
                      <a:pt x="822" y="176"/>
                      <a:pt x="643" y="1"/>
                      <a:pt x="42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19" name="Google Shape;4619;p62"/>
              <p:cNvSpPr/>
              <p:nvPr/>
            </p:nvSpPr>
            <p:spPr>
              <a:xfrm>
                <a:off x="7914949" y="3871463"/>
                <a:ext cx="151146" cy="158063"/>
              </a:xfrm>
              <a:custGeom>
                <a:avLst/>
                <a:gdLst/>
                <a:ahLst/>
                <a:cxnLst/>
                <a:rect l="l" t="t" r="r" b="b"/>
                <a:pathLst>
                  <a:path w="3584" h="3748" extrusionOk="0">
                    <a:moveTo>
                      <a:pt x="3128" y="0"/>
                    </a:moveTo>
                    <a:cubicBezTo>
                      <a:pt x="3013" y="0"/>
                      <a:pt x="2900" y="49"/>
                      <a:pt x="2822" y="140"/>
                    </a:cubicBezTo>
                    <a:lnTo>
                      <a:pt x="155" y="3057"/>
                    </a:lnTo>
                    <a:cubicBezTo>
                      <a:pt x="0" y="3223"/>
                      <a:pt x="12" y="3485"/>
                      <a:pt x="179" y="3640"/>
                    </a:cubicBezTo>
                    <a:cubicBezTo>
                      <a:pt x="262" y="3723"/>
                      <a:pt x="369" y="3747"/>
                      <a:pt x="465" y="3747"/>
                    </a:cubicBezTo>
                    <a:cubicBezTo>
                      <a:pt x="584" y="3747"/>
                      <a:pt x="679" y="3700"/>
                      <a:pt x="762" y="3616"/>
                    </a:cubicBezTo>
                    <a:lnTo>
                      <a:pt x="3429" y="687"/>
                    </a:lnTo>
                    <a:cubicBezTo>
                      <a:pt x="3584" y="521"/>
                      <a:pt x="3572" y="259"/>
                      <a:pt x="3393" y="104"/>
                    </a:cubicBezTo>
                    <a:cubicBezTo>
                      <a:pt x="3318" y="34"/>
                      <a:pt x="3222" y="0"/>
                      <a:pt x="312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20" name="Google Shape;4620;p62"/>
              <p:cNvSpPr/>
              <p:nvPr/>
            </p:nvSpPr>
            <p:spPr>
              <a:xfrm>
                <a:off x="7919462" y="4028889"/>
                <a:ext cx="150682" cy="157894"/>
              </a:xfrm>
              <a:custGeom>
                <a:avLst/>
                <a:gdLst/>
                <a:ahLst/>
                <a:cxnLst/>
                <a:rect l="l" t="t" r="r" b="b"/>
                <a:pathLst>
                  <a:path w="3573" h="3744" extrusionOk="0">
                    <a:moveTo>
                      <a:pt x="3115" y="0"/>
                    </a:moveTo>
                    <a:cubicBezTo>
                      <a:pt x="3003" y="0"/>
                      <a:pt x="2892" y="45"/>
                      <a:pt x="2810" y="133"/>
                    </a:cubicBezTo>
                    <a:lnTo>
                      <a:pt x="143" y="3062"/>
                    </a:lnTo>
                    <a:cubicBezTo>
                      <a:pt x="0" y="3229"/>
                      <a:pt x="12" y="3491"/>
                      <a:pt x="179" y="3634"/>
                    </a:cubicBezTo>
                    <a:cubicBezTo>
                      <a:pt x="252" y="3707"/>
                      <a:pt x="334" y="3743"/>
                      <a:pt x="425" y="3743"/>
                    </a:cubicBezTo>
                    <a:cubicBezTo>
                      <a:pt x="438" y="3743"/>
                      <a:pt x="451" y="3742"/>
                      <a:pt x="465" y="3741"/>
                    </a:cubicBezTo>
                    <a:cubicBezTo>
                      <a:pt x="572" y="3741"/>
                      <a:pt x="679" y="3693"/>
                      <a:pt x="762" y="3610"/>
                    </a:cubicBezTo>
                    <a:lnTo>
                      <a:pt x="3417" y="681"/>
                    </a:lnTo>
                    <a:cubicBezTo>
                      <a:pt x="3572" y="514"/>
                      <a:pt x="3560" y="252"/>
                      <a:pt x="3394" y="109"/>
                    </a:cubicBezTo>
                    <a:cubicBezTo>
                      <a:pt x="3315" y="36"/>
                      <a:pt x="3215" y="0"/>
                      <a:pt x="31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21" name="Google Shape;4621;p62"/>
              <p:cNvSpPr/>
              <p:nvPr/>
            </p:nvSpPr>
            <p:spPr>
              <a:xfrm>
                <a:off x="7764815" y="4082363"/>
                <a:ext cx="195343" cy="183155"/>
              </a:xfrm>
              <a:custGeom>
                <a:avLst/>
                <a:gdLst/>
                <a:ahLst/>
                <a:cxnLst/>
                <a:rect l="l" t="t" r="r" b="b"/>
                <a:pathLst>
                  <a:path w="4632" h="4343" extrusionOk="0">
                    <a:moveTo>
                      <a:pt x="448" y="1"/>
                    </a:moveTo>
                    <a:cubicBezTo>
                      <a:pt x="340" y="1"/>
                      <a:pt x="234" y="42"/>
                      <a:pt x="155" y="127"/>
                    </a:cubicBezTo>
                    <a:cubicBezTo>
                      <a:pt x="0" y="294"/>
                      <a:pt x="0" y="556"/>
                      <a:pt x="167" y="711"/>
                    </a:cubicBezTo>
                    <a:lnTo>
                      <a:pt x="3882" y="4235"/>
                    </a:lnTo>
                    <a:cubicBezTo>
                      <a:pt x="3977" y="4306"/>
                      <a:pt x="4072" y="4342"/>
                      <a:pt x="4179" y="4342"/>
                    </a:cubicBezTo>
                    <a:cubicBezTo>
                      <a:pt x="4286" y="4342"/>
                      <a:pt x="4394" y="4294"/>
                      <a:pt x="4465" y="4211"/>
                    </a:cubicBezTo>
                    <a:cubicBezTo>
                      <a:pt x="4632" y="4044"/>
                      <a:pt x="4620" y="3783"/>
                      <a:pt x="4453" y="3628"/>
                    </a:cubicBezTo>
                    <a:lnTo>
                      <a:pt x="738" y="115"/>
                    </a:lnTo>
                    <a:cubicBezTo>
                      <a:pt x="657" y="39"/>
                      <a:pt x="552" y="1"/>
                      <a:pt x="4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622" name="Google Shape;4622;p62"/>
          <p:cNvGrpSpPr/>
          <p:nvPr/>
        </p:nvGrpSpPr>
        <p:grpSpPr>
          <a:xfrm>
            <a:off x="1150584" y="2030503"/>
            <a:ext cx="1991938" cy="2375151"/>
            <a:chOff x="1150584" y="2030503"/>
            <a:chExt cx="1991938" cy="2375151"/>
          </a:xfrm>
        </p:grpSpPr>
        <p:sp>
          <p:nvSpPr>
            <p:cNvPr id="4623" name="Google Shape;4623;p62"/>
            <p:cNvSpPr/>
            <p:nvPr/>
          </p:nvSpPr>
          <p:spPr>
            <a:xfrm flipH="1">
              <a:off x="2032391" y="2030503"/>
              <a:ext cx="1110131" cy="528489"/>
            </a:xfrm>
            <a:custGeom>
              <a:avLst/>
              <a:gdLst/>
              <a:ahLst/>
              <a:cxnLst/>
              <a:rect l="l" t="t" r="r" b="b"/>
              <a:pathLst>
                <a:path w="22349" h="10640" extrusionOk="0">
                  <a:moveTo>
                    <a:pt x="13947" y="0"/>
                  </a:moveTo>
                  <a:cubicBezTo>
                    <a:pt x="9571" y="0"/>
                    <a:pt x="9955" y="5591"/>
                    <a:pt x="9955" y="5591"/>
                  </a:cubicBezTo>
                  <a:cubicBezTo>
                    <a:pt x="9955" y="5591"/>
                    <a:pt x="9705" y="2531"/>
                    <a:pt x="7430" y="2531"/>
                  </a:cubicBezTo>
                  <a:cubicBezTo>
                    <a:pt x="4263" y="2550"/>
                    <a:pt x="4154" y="6228"/>
                    <a:pt x="4275" y="7943"/>
                  </a:cubicBezTo>
                  <a:lnTo>
                    <a:pt x="4275" y="7943"/>
                  </a:lnTo>
                  <a:cubicBezTo>
                    <a:pt x="4103" y="7505"/>
                    <a:pt x="3683" y="7050"/>
                    <a:pt x="2692" y="6972"/>
                  </a:cubicBezTo>
                  <a:cubicBezTo>
                    <a:pt x="96" y="6972"/>
                    <a:pt x="1" y="10639"/>
                    <a:pt x="1" y="10639"/>
                  </a:cubicBezTo>
                  <a:lnTo>
                    <a:pt x="22349" y="10639"/>
                  </a:lnTo>
                  <a:cubicBezTo>
                    <a:pt x="22329" y="7599"/>
                    <a:pt x="21059" y="6946"/>
                    <a:pt x="19971" y="6946"/>
                  </a:cubicBezTo>
                  <a:cubicBezTo>
                    <a:pt x="19150" y="6946"/>
                    <a:pt x="18432" y="7318"/>
                    <a:pt x="18432" y="7318"/>
                  </a:cubicBezTo>
                  <a:cubicBezTo>
                    <a:pt x="18432" y="7318"/>
                    <a:pt x="19003" y="662"/>
                    <a:pt x="14527" y="31"/>
                  </a:cubicBezTo>
                  <a:cubicBezTo>
                    <a:pt x="14325" y="10"/>
                    <a:pt x="14132" y="0"/>
                    <a:pt x="139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4" name="Google Shape;4624;p62"/>
            <p:cNvSpPr/>
            <p:nvPr/>
          </p:nvSpPr>
          <p:spPr>
            <a:xfrm>
              <a:off x="1150584" y="2801380"/>
              <a:ext cx="937755" cy="1137441"/>
            </a:xfrm>
            <a:custGeom>
              <a:avLst/>
              <a:gdLst/>
              <a:ahLst/>
              <a:cxnLst/>
              <a:rect l="l" t="t" r="r" b="b"/>
              <a:pathLst>
                <a:path w="14126" h="17134" extrusionOk="0">
                  <a:moveTo>
                    <a:pt x="6427" y="1"/>
                  </a:moveTo>
                  <a:cubicBezTo>
                    <a:pt x="4873" y="1"/>
                    <a:pt x="862" y="14407"/>
                    <a:pt x="862" y="14407"/>
                  </a:cubicBezTo>
                  <a:cubicBezTo>
                    <a:pt x="862" y="14407"/>
                    <a:pt x="1" y="17074"/>
                    <a:pt x="2472" y="17074"/>
                  </a:cubicBezTo>
                  <a:cubicBezTo>
                    <a:pt x="2483" y="17074"/>
                    <a:pt x="2494" y="17074"/>
                    <a:pt x="2505" y="17074"/>
                  </a:cubicBezTo>
                  <a:cubicBezTo>
                    <a:pt x="2819" y="17071"/>
                    <a:pt x="3108" y="17070"/>
                    <a:pt x="3374" y="17070"/>
                  </a:cubicBezTo>
                  <a:cubicBezTo>
                    <a:pt x="5232" y="17070"/>
                    <a:pt x="5934" y="17134"/>
                    <a:pt x="5934" y="17134"/>
                  </a:cubicBezTo>
                  <a:lnTo>
                    <a:pt x="11578" y="17122"/>
                  </a:lnTo>
                  <a:cubicBezTo>
                    <a:pt x="11578" y="17122"/>
                    <a:pt x="11590" y="17122"/>
                    <a:pt x="11611" y="17122"/>
                  </a:cubicBezTo>
                  <a:cubicBezTo>
                    <a:pt x="11913" y="17122"/>
                    <a:pt x="14125" y="17008"/>
                    <a:pt x="13126" y="13610"/>
                  </a:cubicBezTo>
                  <a:cubicBezTo>
                    <a:pt x="12054" y="9966"/>
                    <a:pt x="7994" y="36"/>
                    <a:pt x="6434" y="1"/>
                  </a:cubicBezTo>
                  <a:cubicBezTo>
                    <a:pt x="6432" y="1"/>
                    <a:pt x="6429" y="1"/>
                    <a:pt x="642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5" name="Google Shape;4625;p62"/>
            <p:cNvSpPr/>
            <p:nvPr/>
          </p:nvSpPr>
          <p:spPr>
            <a:xfrm>
              <a:off x="1571403" y="3081925"/>
              <a:ext cx="90151" cy="1321659"/>
            </a:xfrm>
            <a:custGeom>
              <a:avLst/>
              <a:gdLst/>
              <a:ahLst/>
              <a:cxnLst/>
              <a:rect l="l" t="t" r="r" b="b"/>
              <a:pathLst>
                <a:path w="1358" h="19909" extrusionOk="0">
                  <a:moveTo>
                    <a:pt x="426" y="1"/>
                  </a:moveTo>
                  <a:cubicBezTo>
                    <a:pt x="419" y="1"/>
                    <a:pt x="412" y="1"/>
                    <a:pt x="405" y="1"/>
                  </a:cubicBezTo>
                  <a:cubicBezTo>
                    <a:pt x="179" y="1"/>
                    <a:pt x="0" y="192"/>
                    <a:pt x="0" y="418"/>
                  </a:cubicBezTo>
                  <a:lnTo>
                    <a:pt x="524" y="19504"/>
                  </a:lnTo>
                  <a:cubicBezTo>
                    <a:pt x="536" y="19730"/>
                    <a:pt x="726" y="19909"/>
                    <a:pt x="953" y="19909"/>
                  </a:cubicBezTo>
                  <a:cubicBezTo>
                    <a:pt x="1179" y="19897"/>
                    <a:pt x="1357" y="19706"/>
                    <a:pt x="1357" y="19480"/>
                  </a:cubicBezTo>
                  <a:lnTo>
                    <a:pt x="834" y="406"/>
                  </a:lnTo>
                  <a:cubicBezTo>
                    <a:pt x="822" y="176"/>
                    <a:pt x="643" y="1"/>
                    <a:pt x="4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6" name="Google Shape;4626;p62"/>
            <p:cNvSpPr/>
            <p:nvPr/>
          </p:nvSpPr>
          <p:spPr>
            <a:xfrm>
              <a:off x="1579303" y="3273514"/>
              <a:ext cx="237924" cy="248811"/>
            </a:xfrm>
            <a:custGeom>
              <a:avLst/>
              <a:gdLst/>
              <a:ahLst/>
              <a:cxnLst/>
              <a:rect l="l" t="t" r="r" b="b"/>
              <a:pathLst>
                <a:path w="3584" h="3748" extrusionOk="0">
                  <a:moveTo>
                    <a:pt x="3128" y="0"/>
                  </a:moveTo>
                  <a:cubicBezTo>
                    <a:pt x="3013" y="0"/>
                    <a:pt x="2900" y="49"/>
                    <a:pt x="2822" y="140"/>
                  </a:cubicBezTo>
                  <a:lnTo>
                    <a:pt x="155" y="3057"/>
                  </a:lnTo>
                  <a:cubicBezTo>
                    <a:pt x="0" y="3223"/>
                    <a:pt x="12" y="3485"/>
                    <a:pt x="179" y="3640"/>
                  </a:cubicBezTo>
                  <a:cubicBezTo>
                    <a:pt x="262" y="3723"/>
                    <a:pt x="369" y="3747"/>
                    <a:pt x="465" y="3747"/>
                  </a:cubicBezTo>
                  <a:cubicBezTo>
                    <a:pt x="584" y="3747"/>
                    <a:pt x="679" y="3700"/>
                    <a:pt x="762" y="3616"/>
                  </a:cubicBezTo>
                  <a:lnTo>
                    <a:pt x="3429" y="687"/>
                  </a:lnTo>
                  <a:cubicBezTo>
                    <a:pt x="3584" y="521"/>
                    <a:pt x="3572" y="259"/>
                    <a:pt x="3393" y="104"/>
                  </a:cubicBezTo>
                  <a:cubicBezTo>
                    <a:pt x="3318" y="34"/>
                    <a:pt x="3222" y="0"/>
                    <a:pt x="31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7" name="Google Shape;4627;p62"/>
            <p:cNvSpPr/>
            <p:nvPr/>
          </p:nvSpPr>
          <p:spPr>
            <a:xfrm>
              <a:off x="1586406" y="3521332"/>
              <a:ext cx="237194" cy="248545"/>
            </a:xfrm>
            <a:custGeom>
              <a:avLst/>
              <a:gdLst/>
              <a:ahLst/>
              <a:cxnLst/>
              <a:rect l="l" t="t" r="r" b="b"/>
              <a:pathLst>
                <a:path w="3573" h="3744" extrusionOk="0">
                  <a:moveTo>
                    <a:pt x="3115" y="0"/>
                  </a:moveTo>
                  <a:cubicBezTo>
                    <a:pt x="3003" y="0"/>
                    <a:pt x="2892" y="45"/>
                    <a:pt x="2810" y="133"/>
                  </a:cubicBezTo>
                  <a:lnTo>
                    <a:pt x="143" y="3062"/>
                  </a:lnTo>
                  <a:cubicBezTo>
                    <a:pt x="0" y="3229"/>
                    <a:pt x="12" y="3491"/>
                    <a:pt x="179" y="3634"/>
                  </a:cubicBezTo>
                  <a:cubicBezTo>
                    <a:pt x="252" y="3707"/>
                    <a:pt x="334" y="3743"/>
                    <a:pt x="425" y="3743"/>
                  </a:cubicBezTo>
                  <a:cubicBezTo>
                    <a:pt x="438" y="3743"/>
                    <a:pt x="451" y="3742"/>
                    <a:pt x="465" y="3741"/>
                  </a:cubicBezTo>
                  <a:cubicBezTo>
                    <a:pt x="572" y="3741"/>
                    <a:pt x="679" y="3693"/>
                    <a:pt x="762" y="3610"/>
                  </a:cubicBezTo>
                  <a:lnTo>
                    <a:pt x="3417" y="681"/>
                  </a:lnTo>
                  <a:cubicBezTo>
                    <a:pt x="3572" y="514"/>
                    <a:pt x="3560" y="252"/>
                    <a:pt x="3394" y="109"/>
                  </a:cubicBezTo>
                  <a:cubicBezTo>
                    <a:pt x="3315" y="36"/>
                    <a:pt x="3215" y="0"/>
                    <a:pt x="31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8" name="Google Shape;4628;p62"/>
            <p:cNvSpPr/>
            <p:nvPr/>
          </p:nvSpPr>
          <p:spPr>
            <a:xfrm>
              <a:off x="1342970" y="3605509"/>
              <a:ext cx="307495" cy="288310"/>
            </a:xfrm>
            <a:custGeom>
              <a:avLst/>
              <a:gdLst/>
              <a:ahLst/>
              <a:cxnLst/>
              <a:rect l="l" t="t" r="r" b="b"/>
              <a:pathLst>
                <a:path w="4632" h="4343" extrusionOk="0">
                  <a:moveTo>
                    <a:pt x="448" y="1"/>
                  </a:moveTo>
                  <a:cubicBezTo>
                    <a:pt x="340" y="1"/>
                    <a:pt x="234" y="42"/>
                    <a:pt x="155" y="127"/>
                  </a:cubicBezTo>
                  <a:cubicBezTo>
                    <a:pt x="0" y="294"/>
                    <a:pt x="0" y="556"/>
                    <a:pt x="167" y="711"/>
                  </a:cubicBezTo>
                  <a:lnTo>
                    <a:pt x="3882" y="4235"/>
                  </a:lnTo>
                  <a:cubicBezTo>
                    <a:pt x="3977" y="4306"/>
                    <a:pt x="4072" y="4342"/>
                    <a:pt x="4179" y="4342"/>
                  </a:cubicBezTo>
                  <a:cubicBezTo>
                    <a:pt x="4286" y="4342"/>
                    <a:pt x="4394" y="4294"/>
                    <a:pt x="4465" y="4211"/>
                  </a:cubicBezTo>
                  <a:cubicBezTo>
                    <a:pt x="4632" y="4044"/>
                    <a:pt x="4620" y="3783"/>
                    <a:pt x="4453" y="3628"/>
                  </a:cubicBezTo>
                  <a:lnTo>
                    <a:pt x="738" y="115"/>
                  </a:lnTo>
                  <a:cubicBezTo>
                    <a:pt x="657" y="39"/>
                    <a:pt x="552" y="1"/>
                    <a:pt x="4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9" name="Google Shape;4629;p62"/>
            <p:cNvSpPr/>
            <p:nvPr/>
          </p:nvSpPr>
          <p:spPr>
            <a:xfrm>
              <a:off x="2382507" y="3456967"/>
              <a:ext cx="555258" cy="673495"/>
            </a:xfrm>
            <a:custGeom>
              <a:avLst/>
              <a:gdLst/>
              <a:ahLst/>
              <a:cxnLst/>
              <a:rect l="l" t="t" r="r" b="b"/>
              <a:pathLst>
                <a:path w="14126" h="17134" extrusionOk="0">
                  <a:moveTo>
                    <a:pt x="6427" y="1"/>
                  </a:moveTo>
                  <a:cubicBezTo>
                    <a:pt x="4873" y="1"/>
                    <a:pt x="862" y="14407"/>
                    <a:pt x="862" y="14407"/>
                  </a:cubicBezTo>
                  <a:cubicBezTo>
                    <a:pt x="862" y="14407"/>
                    <a:pt x="1" y="17074"/>
                    <a:pt x="2472" y="17074"/>
                  </a:cubicBezTo>
                  <a:cubicBezTo>
                    <a:pt x="2483" y="17074"/>
                    <a:pt x="2494" y="17074"/>
                    <a:pt x="2505" y="17074"/>
                  </a:cubicBezTo>
                  <a:cubicBezTo>
                    <a:pt x="2819" y="17071"/>
                    <a:pt x="3108" y="17070"/>
                    <a:pt x="3374" y="17070"/>
                  </a:cubicBezTo>
                  <a:cubicBezTo>
                    <a:pt x="5232" y="17070"/>
                    <a:pt x="5934" y="17134"/>
                    <a:pt x="5934" y="17134"/>
                  </a:cubicBezTo>
                  <a:lnTo>
                    <a:pt x="11578" y="17122"/>
                  </a:lnTo>
                  <a:cubicBezTo>
                    <a:pt x="11578" y="17122"/>
                    <a:pt x="11590" y="17122"/>
                    <a:pt x="11611" y="17122"/>
                  </a:cubicBezTo>
                  <a:cubicBezTo>
                    <a:pt x="11913" y="17122"/>
                    <a:pt x="14125" y="17008"/>
                    <a:pt x="13126" y="13610"/>
                  </a:cubicBezTo>
                  <a:cubicBezTo>
                    <a:pt x="12054" y="9966"/>
                    <a:pt x="7994" y="36"/>
                    <a:pt x="6434" y="1"/>
                  </a:cubicBezTo>
                  <a:cubicBezTo>
                    <a:pt x="6432" y="1"/>
                    <a:pt x="6429" y="1"/>
                    <a:pt x="642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0" name="Google Shape;4630;p62"/>
            <p:cNvSpPr/>
            <p:nvPr/>
          </p:nvSpPr>
          <p:spPr>
            <a:xfrm>
              <a:off x="2631682" y="3623081"/>
              <a:ext cx="53380" cy="782573"/>
            </a:xfrm>
            <a:custGeom>
              <a:avLst/>
              <a:gdLst/>
              <a:ahLst/>
              <a:cxnLst/>
              <a:rect l="l" t="t" r="r" b="b"/>
              <a:pathLst>
                <a:path w="1358" h="19909" extrusionOk="0">
                  <a:moveTo>
                    <a:pt x="426" y="1"/>
                  </a:moveTo>
                  <a:cubicBezTo>
                    <a:pt x="419" y="1"/>
                    <a:pt x="412" y="1"/>
                    <a:pt x="405" y="1"/>
                  </a:cubicBezTo>
                  <a:cubicBezTo>
                    <a:pt x="179" y="1"/>
                    <a:pt x="0" y="192"/>
                    <a:pt x="0" y="418"/>
                  </a:cubicBezTo>
                  <a:lnTo>
                    <a:pt x="524" y="19504"/>
                  </a:lnTo>
                  <a:cubicBezTo>
                    <a:pt x="536" y="19730"/>
                    <a:pt x="726" y="19909"/>
                    <a:pt x="953" y="19909"/>
                  </a:cubicBezTo>
                  <a:cubicBezTo>
                    <a:pt x="1179" y="19897"/>
                    <a:pt x="1357" y="19706"/>
                    <a:pt x="1357" y="19480"/>
                  </a:cubicBezTo>
                  <a:lnTo>
                    <a:pt x="834" y="406"/>
                  </a:lnTo>
                  <a:cubicBezTo>
                    <a:pt x="822" y="176"/>
                    <a:pt x="643" y="1"/>
                    <a:pt x="4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1" name="Google Shape;4631;p62"/>
            <p:cNvSpPr/>
            <p:nvPr/>
          </p:nvSpPr>
          <p:spPr>
            <a:xfrm>
              <a:off x="2636360" y="3736523"/>
              <a:ext cx="140878" cy="147325"/>
            </a:xfrm>
            <a:custGeom>
              <a:avLst/>
              <a:gdLst/>
              <a:ahLst/>
              <a:cxnLst/>
              <a:rect l="l" t="t" r="r" b="b"/>
              <a:pathLst>
                <a:path w="3584" h="3748" extrusionOk="0">
                  <a:moveTo>
                    <a:pt x="3128" y="0"/>
                  </a:moveTo>
                  <a:cubicBezTo>
                    <a:pt x="3013" y="0"/>
                    <a:pt x="2900" y="49"/>
                    <a:pt x="2822" y="140"/>
                  </a:cubicBezTo>
                  <a:lnTo>
                    <a:pt x="155" y="3057"/>
                  </a:lnTo>
                  <a:cubicBezTo>
                    <a:pt x="0" y="3223"/>
                    <a:pt x="12" y="3485"/>
                    <a:pt x="179" y="3640"/>
                  </a:cubicBezTo>
                  <a:cubicBezTo>
                    <a:pt x="262" y="3723"/>
                    <a:pt x="369" y="3747"/>
                    <a:pt x="465" y="3747"/>
                  </a:cubicBezTo>
                  <a:cubicBezTo>
                    <a:pt x="584" y="3747"/>
                    <a:pt x="679" y="3700"/>
                    <a:pt x="762" y="3616"/>
                  </a:cubicBezTo>
                  <a:lnTo>
                    <a:pt x="3429" y="687"/>
                  </a:lnTo>
                  <a:cubicBezTo>
                    <a:pt x="3584" y="521"/>
                    <a:pt x="3572" y="259"/>
                    <a:pt x="3393" y="104"/>
                  </a:cubicBezTo>
                  <a:cubicBezTo>
                    <a:pt x="3318" y="34"/>
                    <a:pt x="3222" y="0"/>
                    <a:pt x="31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2" name="Google Shape;4632;p62"/>
            <p:cNvSpPr/>
            <p:nvPr/>
          </p:nvSpPr>
          <p:spPr>
            <a:xfrm>
              <a:off x="2640566" y="3883259"/>
              <a:ext cx="140446" cy="147167"/>
            </a:xfrm>
            <a:custGeom>
              <a:avLst/>
              <a:gdLst/>
              <a:ahLst/>
              <a:cxnLst/>
              <a:rect l="l" t="t" r="r" b="b"/>
              <a:pathLst>
                <a:path w="3573" h="3744" extrusionOk="0">
                  <a:moveTo>
                    <a:pt x="3115" y="0"/>
                  </a:moveTo>
                  <a:cubicBezTo>
                    <a:pt x="3003" y="0"/>
                    <a:pt x="2892" y="45"/>
                    <a:pt x="2810" y="133"/>
                  </a:cubicBezTo>
                  <a:lnTo>
                    <a:pt x="143" y="3062"/>
                  </a:lnTo>
                  <a:cubicBezTo>
                    <a:pt x="0" y="3229"/>
                    <a:pt x="12" y="3491"/>
                    <a:pt x="179" y="3634"/>
                  </a:cubicBezTo>
                  <a:cubicBezTo>
                    <a:pt x="252" y="3707"/>
                    <a:pt x="334" y="3743"/>
                    <a:pt x="425" y="3743"/>
                  </a:cubicBezTo>
                  <a:cubicBezTo>
                    <a:pt x="438" y="3743"/>
                    <a:pt x="451" y="3742"/>
                    <a:pt x="465" y="3741"/>
                  </a:cubicBezTo>
                  <a:cubicBezTo>
                    <a:pt x="572" y="3741"/>
                    <a:pt x="679" y="3693"/>
                    <a:pt x="762" y="3610"/>
                  </a:cubicBezTo>
                  <a:lnTo>
                    <a:pt x="3417" y="681"/>
                  </a:lnTo>
                  <a:cubicBezTo>
                    <a:pt x="3572" y="514"/>
                    <a:pt x="3560" y="252"/>
                    <a:pt x="3394" y="109"/>
                  </a:cubicBezTo>
                  <a:cubicBezTo>
                    <a:pt x="3315" y="36"/>
                    <a:pt x="3215" y="0"/>
                    <a:pt x="31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3" name="Google Shape;4633;p62"/>
            <p:cNvSpPr/>
            <p:nvPr/>
          </p:nvSpPr>
          <p:spPr>
            <a:xfrm>
              <a:off x="2496423" y="3933101"/>
              <a:ext cx="182072" cy="170712"/>
            </a:xfrm>
            <a:custGeom>
              <a:avLst/>
              <a:gdLst/>
              <a:ahLst/>
              <a:cxnLst/>
              <a:rect l="l" t="t" r="r" b="b"/>
              <a:pathLst>
                <a:path w="4632" h="4343" extrusionOk="0">
                  <a:moveTo>
                    <a:pt x="448" y="1"/>
                  </a:moveTo>
                  <a:cubicBezTo>
                    <a:pt x="340" y="1"/>
                    <a:pt x="234" y="42"/>
                    <a:pt x="155" y="127"/>
                  </a:cubicBezTo>
                  <a:cubicBezTo>
                    <a:pt x="0" y="294"/>
                    <a:pt x="0" y="556"/>
                    <a:pt x="167" y="711"/>
                  </a:cubicBezTo>
                  <a:lnTo>
                    <a:pt x="3882" y="4235"/>
                  </a:lnTo>
                  <a:cubicBezTo>
                    <a:pt x="3977" y="4306"/>
                    <a:pt x="4072" y="4342"/>
                    <a:pt x="4179" y="4342"/>
                  </a:cubicBezTo>
                  <a:cubicBezTo>
                    <a:pt x="4286" y="4342"/>
                    <a:pt x="4394" y="4294"/>
                    <a:pt x="4465" y="4211"/>
                  </a:cubicBezTo>
                  <a:cubicBezTo>
                    <a:pt x="4632" y="4044"/>
                    <a:pt x="4620" y="3783"/>
                    <a:pt x="4453" y="3628"/>
                  </a:cubicBezTo>
                  <a:lnTo>
                    <a:pt x="738" y="115"/>
                  </a:lnTo>
                  <a:cubicBezTo>
                    <a:pt x="657" y="39"/>
                    <a:pt x="552" y="1"/>
                    <a:pt x="4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34" name="Google Shape;4634;p62"/>
          <p:cNvGrpSpPr/>
          <p:nvPr/>
        </p:nvGrpSpPr>
        <p:grpSpPr>
          <a:xfrm>
            <a:off x="3298644" y="1614192"/>
            <a:ext cx="2537728" cy="3511815"/>
            <a:chOff x="3341993" y="2491349"/>
            <a:chExt cx="2334617" cy="3230740"/>
          </a:xfrm>
        </p:grpSpPr>
        <p:sp>
          <p:nvSpPr>
            <p:cNvPr id="4635" name="Google Shape;4635;p62"/>
            <p:cNvSpPr/>
            <p:nvPr/>
          </p:nvSpPr>
          <p:spPr>
            <a:xfrm>
              <a:off x="3793120" y="3200531"/>
              <a:ext cx="370642" cy="323635"/>
            </a:xfrm>
            <a:custGeom>
              <a:avLst/>
              <a:gdLst/>
              <a:ahLst/>
              <a:cxnLst/>
              <a:rect l="l" t="t" r="r" b="b"/>
              <a:pathLst>
                <a:path w="5204" h="4544" extrusionOk="0">
                  <a:moveTo>
                    <a:pt x="3172" y="0"/>
                  </a:moveTo>
                  <a:cubicBezTo>
                    <a:pt x="2559" y="0"/>
                    <a:pt x="1908" y="306"/>
                    <a:pt x="1334" y="1126"/>
                  </a:cubicBezTo>
                  <a:cubicBezTo>
                    <a:pt x="1" y="3031"/>
                    <a:pt x="2298" y="4543"/>
                    <a:pt x="2298" y="4543"/>
                  </a:cubicBezTo>
                  <a:cubicBezTo>
                    <a:pt x="2298" y="4543"/>
                    <a:pt x="5204" y="1626"/>
                    <a:pt x="5132" y="1126"/>
                  </a:cubicBezTo>
                  <a:cubicBezTo>
                    <a:pt x="4725" y="536"/>
                    <a:pt x="3982" y="0"/>
                    <a:pt x="31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6" name="Google Shape;4636;p62"/>
            <p:cNvSpPr/>
            <p:nvPr/>
          </p:nvSpPr>
          <p:spPr>
            <a:xfrm>
              <a:off x="3881294" y="3266697"/>
              <a:ext cx="218867" cy="191304"/>
            </a:xfrm>
            <a:custGeom>
              <a:avLst/>
              <a:gdLst/>
              <a:ahLst/>
              <a:cxnLst/>
              <a:rect l="l" t="t" r="r" b="b"/>
              <a:pathLst>
                <a:path w="3073" h="2686" extrusionOk="0">
                  <a:moveTo>
                    <a:pt x="1871" y="1"/>
                  </a:moveTo>
                  <a:cubicBezTo>
                    <a:pt x="1509" y="1"/>
                    <a:pt x="1125" y="180"/>
                    <a:pt x="787" y="662"/>
                  </a:cubicBezTo>
                  <a:cubicBezTo>
                    <a:pt x="1" y="1793"/>
                    <a:pt x="1358" y="2686"/>
                    <a:pt x="1358" y="2686"/>
                  </a:cubicBezTo>
                  <a:cubicBezTo>
                    <a:pt x="1358" y="2686"/>
                    <a:pt x="3073" y="959"/>
                    <a:pt x="3037" y="662"/>
                  </a:cubicBezTo>
                  <a:cubicBezTo>
                    <a:pt x="2793" y="316"/>
                    <a:pt x="2351" y="1"/>
                    <a:pt x="187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7" name="Google Shape;4637;p62"/>
            <p:cNvSpPr/>
            <p:nvPr/>
          </p:nvSpPr>
          <p:spPr>
            <a:xfrm>
              <a:off x="4850568" y="3200531"/>
              <a:ext cx="369787" cy="323635"/>
            </a:xfrm>
            <a:custGeom>
              <a:avLst/>
              <a:gdLst/>
              <a:ahLst/>
              <a:cxnLst/>
              <a:rect l="l" t="t" r="r" b="b"/>
              <a:pathLst>
                <a:path w="5192" h="4544" extrusionOk="0">
                  <a:moveTo>
                    <a:pt x="2026" y="0"/>
                  </a:moveTo>
                  <a:cubicBezTo>
                    <a:pt x="1214" y="0"/>
                    <a:pt x="467" y="536"/>
                    <a:pt x="60" y="1126"/>
                  </a:cubicBezTo>
                  <a:cubicBezTo>
                    <a:pt x="1" y="1626"/>
                    <a:pt x="2906" y="4543"/>
                    <a:pt x="2906" y="4543"/>
                  </a:cubicBezTo>
                  <a:cubicBezTo>
                    <a:pt x="2906" y="4543"/>
                    <a:pt x="5192" y="3031"/>
                    <a:pt x="3858" y="1126"/>
                  </a:cubicBezTo>
                  <a:cubicBezTo>
                    <a:pt x="3289" y="306"/>
                    <a:pt x="2639" y="0"/>
                    <a:pt x="20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8" name="Google Shape;4638;p62"/>
            <p:cNvSpPr/>
            <p:nvPr/>
          </p:nvSpPr>
          <p:spPr>
            <a:xfrm>
              <a:off x="4913316" y="3266697"/>
              <a:ext cx="219721" cy="191304"/>
            </a:xfrm>
            <a:custGeom>
              <a:avLst/>
              <a:gdLst/>
              <a:ahLst/>
              <a:cxnLst/>
              <a:rect l="l" t="t" r="r" b="b"/>
              <a:pathLst>
                <a:path w="3085" h="2686" extrusionOk="0">
                  <a:moveTo>
                    <a:pt x="1205" y="1"/>
                  </a:moveTo>
                  <a:cubicBezTo>
                    <a:pt x="724" y="1"/>
                    <a:pt x="286" y="316"/>
                    <a:pt x="48" y="662"/>
                  </a:cubicBezTo>
                  <a:cubicBezTo>
                    <a:pt x="1" y="959"/>
                    <a:pt x="1727" y="2686"/>
                    <a:pt x="1727" y="2686"/>
                  </a:cubicBezTo>
                  <a:cubicBezTo>
                    <a:pt x="1727" y="2686"/>
                    <a:pt x="3084" y="1793"/>
                    <a:pt x="2299" y="662"/>
                  </a:cubicBezTo>
                  <a:cubicBezTo>
                    <a:pt x="1955" y="180"/>
                    <a:pt x="1568" y="1"/>
                    <a:pt x="12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9" name="Google Shape;4639;p62"/>
            <p:cNvSpPr/>
            <p:nvPr/>
          </p:nvSpPr>
          <p:spPr>
            <a:xfrm>
              <a:off x="3598111" y="4065100"/>
              <a:ext cx="319718" cy="392721"/>
            </a:xfrm>
            <a:custGeom>
              <a:avLst/>
              <a:gdLst/>
              <a:ahLst/>
              <a:cxnLst/>
              <a:rect l="l" t="t" r="r" b="b"/>
              <a:pathLst>
                <a:path w="4489" h="5514" extrusionOk="0">
                  <a:moveTo>
                    <a:pt x="3334" y="0"/>
                  </a:moveTo>
                  <a:cubicBezTo>
                    <a:pt x="2643" y="1489"/>
                    <a:pt x="1607" y="2751"/>
                    <a:pt x="0" y="3513"/>
                  </a:cubicBezTo>
                  <a:cubicBezTo>
                    <a:pt x="607" y="4394"/>
                    <a:pt x="1238" y="5037"/>
                    <a:pt x="1798" y="5513"/>
                  </a:cubicBezTo>
                  <a:cubicBezTo>
                    <a:pt x="2989" y="4084"/>
                    <a:pt x="3870" y="2441"/>
                    <a:pt x="4489" y="691"/>
                  </a:cubicBezTo>
                  <a:cubicBezTo>
                    <a:pt x="4072" y="548"/>
                    <a:pt x="3679" y="298"/>
                    <a:pt x="333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0" name="Google Shape;4640;p62"/>
            <p:cNvSpPr/>
            <p:nvPr/>
          </p:nvSpPr>
          <p:spPr>
            <a:xfrm>
              <a:off x="3726099" y="4114314"/>
              <a:ext cx="329119" cy="424913"/>
            </a:xfrm>
            <a:custGeom>
              <a:avLst/>
              <a:gdLst/>
              <a:ahLst/>
              <a:cxnLst/>
              <a:rect l="l" t="t" r="r" b="b"/>
              <a:pathLst>
                <a:path w="4621" h="5966" extrusionOk="0">
                  <a:moveTo>
                    <a:pt x="2692" y="0"/>
                  </a:moveTo>
                  <a:cubicBezTo>
                    <a:pt x="2073" y="1750"/>
                    <a:pt x="1192" y="3393"/>
                    <a:pt x="1" y="4822"/>
                  </a:cubicBezTo>
                  <a:cubicBezTo>
                    <a:pt x="1108" y="5727"/>
                    <a:pt x="1989" y="5965"/>
                    <a:pt x="1989" y="5965"/>
                  </a:cubicBezTo>
                  <a:cubicBezTo>
                    <a:pt x="1989" y="5965"/>
                    <a:pt x="4621" y="595"/>
                    <a:pt x="2763" y="24"/>
                  </a:cubicBezTo>
                  <a:cubicBezTo>
                    <a:pt x="2739" y="24"/>
                    <a:pt x="2716" y="12"/>
                    <a:pt x="269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1" name="Google Shape;4641;p62"/>
            <p:cNvSpPr/>
            <p:nvPr/>
          </p:nvSpPr>
          <p:spPr>
            <a:xfrm>
              <a:off x="3341993" y="3713332"/>
              <a:ext cx="493572" cy="601973"/>
            </a:xfrm>
            <a:custGeom>
              <a:avLst/>
              <a:gdLst/>
              <a:ahLst/>
              <a:cxnLst/>
              <a:rect l="l" t="t" r="r" b="b"/>
              <a:pathLst>
                <a:path w="6930" h="8452" extrusionOk="0">
                  <a:moveTo>
                    <a:pt x="2981" y="0"/>
                  </a:moveTo>
                  <a:cubicBezTo>
                    <a:pt x="2501" y="0"/>
                    <a:pt x="2191" y="379"/>
                    <a:pt x="2191" y="379"/>
                  </a:cubicBezTo>
                  <a:cubicBezTo>
                    <a:pt x="1239" y="379"/>
                    <a:pt x="1239" y="1427"/>
                    <a:pt x="1239" y="1427"/>
                  </a:cubicBezTo>
                  <a:cubicBezTo>
                    <a:pt x="0" y="2022"/>
                    <a:pt x="1155" y="4130"/>
                    <a:pt x="3037" y="7535"/>
                  </a:cubicBezTo>
                  <a:cubicBezTo>
                    <a:pt x="3227" y="7868"/>
                    <a:pt x="3406" y="8166"/>
                    <a:pt x="3596" y="8452"/>
                  </a:cubicBezTo>
                  <a:cubicBezTo>
                    <a:pt x="5203" y="7690"/>
                    <a:pt x="6239" y="6428"/>
                    <a:pt x="6930" y="4939"/>
                  </a:cubicBezTo>
                  <a:cubicBezTo>
                    <a:pt x="5775" y="3927"/>
                    <a:pt x="5061" y="2356"/>
                    <a:pt x="5061" y="2356"/>
                  </a:cubicBezTo>
                  <a:cubicBezTo>
                    <a:pt x="5061" y="2356"/>
                    <a:pt x="5406" y="1475"/>
                    <a:pt x="4882" y="784"/>
                  </a:cubicBezTo>
                  <a:cubicBezTo>
                    <a:pt x="4596" y="399"/>
                    <a:pt x="4292" y="314"/>
                    <a:pt x="4079" y="314"/>
                  </a:cubicBezTo>
                  <a:cubicBezTo>
                    <a:pt x="3910" y="314"/>
                    <a:pt x="3799" y="368"/>
                    <a:pt x="3799" y="368"/>
                  </a:cubicBezTo>
                  <a:cubicBezTo>
                    <a:pt x="3496" y="92"/>
                    <a:pt x="3218" y="0"/>
                    <a:pt x="29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2" name="Google Shape;4642;p62"/>
            <p:cNvSpPr/>
            <p:nvPr/>
          </p:nvSpPr>
          <p:spPr>
            <a:xfrm>
              <a:off x="5223706" y="4009973"/>
              <a:ext cx="292653" cy="314661"/>
            </a:xfrm>
            <a:custGeom>
              <a:avLst/>
              <a:gdLst/>
              <a:ahLst/>
              <a:cxnLst/>
              <a:rect l="l" t="t" r="r" b="b"/>
              <a:pathLst>
                <a:path w="4109" h="4418" extrusionOk="0">
                  <a:moveTo>
                    <a:pt x="703" y="1"/>
                  </a:moveTo>
                  <a:cubicBezTo>
                    <a:pt x="500" y="263"/>
                    <a:pt x="250" y="524"/>
                    <a:pt x="0" y="751"/>
                  </a:cubicBezTo>
                  <a:cubicBezTo>
                    <a:pt x="643" y="2239"/>
                    <a:pt x="1703" y="3453"/>
                    <a:pt x="3001" y="4418"/>
                  </a:cubicBezTo>
                  <a:cubicBezTo>
                    <a:pt x="3275" y="4096"/>
                    <a:pt x="3572" y="3751"/>
                    <a:pt x="3870" y="3370"/>
                  </a:cubicBezTo>
                  <a:cubicBezTo>
                    <a:pt x="3941" y="3275"/>
                    <a:pt x="4025" y="3168"/>
                    <a:pt x="4108" y="3049"/>
                  </a:cubicBezTo>
                  <a:cubicBezTo>
                    <a:pt x="2834" y="2215"/>
                    <a:pt x="1691" y="1120"/>
                    <a:pt x="703" y="1"/>
                  </a:cubicBezTo>
                  <a:close/>
                </a:path>
              </a:pathLst>
            </a:custGeom>
            <a:solidFill>
              <a:srgbClr val="EE42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3" name="Google Shape;4643;p62"/>
            <p:cNvSpPr/>
            <p:nvPr/>
          </p:nvSpPr>
          <p:spPr>
            <a:xfrm>
              <a:off x="5081260" y="4149071"/>
              <a:ext cx="223924" cy="390157"/>
            </a:xfrm>
            <a:custGeom>
              <a:avLst/>
              <a:gdLst/>
              <a:ahLst/>
              <a:cxnLst/>
              <a:rect l="l" t="t" r="r" b="b"/>
              <a:pathLst>
                <a:path w="3144" h="5478" extrusionOk="0">
                  <a:moveTo>
                    <a:pt x="226" y="0"/>
                  </a:moveTo>
                  <a:cubicBezTo>
                    <a:pt x="0" y="500"/>
                    <a:pt x="72" y="1286"/>
                    <a:pt x="274" y="2108"/>
                  </a:cubicBezTo>
                  <a:cubicBezTo>
                    <a:pt x="667" y="3715"/>
                    <a:pt x="1524" y="5477"/>
                    <a:pt x="1524" y="5477"/>
                  </a:cubicBezTo>
                  <a:cubicBezTo>
                    <a:pt x="1524" y="5477"/>
                    <a:pt x="2155" y="5144"/>
                    <a:pt x="3143" y="4298"/>
                  </a:cubicBezTo>
                  <a:cubicBezTo>
                    <a:pt x="1929" y="3060"/>
                    <a:pt x="929" y="1608"/>
                    <a:pt x="22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4" name="Google Shape;4644;p62"/>
            <p:cNvSpPr/>
            <p:nvPr/>
          </p:nvSpPr>
          <p:spPr>
            <a:xfrm>
              <a:off x="5097356" y="4109186"/>
              <a:ext cx="274776" cy="346070"/>
            </a:xfrm>
            <a:custGeom>
              <a:avLst/>
              <a:gdLst/>
              <a:ahLst/>
              <a:cxnLst/>
              <a:rect l="l" t="t" r="r" b="b"/>
              <a:pathLst>
                <a:path w="3858" h="4859" extrusionOk="0">
                  <a:moveTo>
                    <a:pt x="774" y="1"/>
                  </a:moveTo>
                  <a:cubicBezTo>
                    <a:pt x="691" y="36"/>
                    <a:pt x="608" y="72"/>
                    <a:pt x="524" y="96"/>
                  </a:cubicBezTo>
                  <a:cubicBezTo>
                    <a:pt x="274" y="179"/>
                    <a:pt x="108" y="334"/>
                    <a:pt x="0" y="560"/>
                  </a:cubicBezTo>
                  <a:cubicBezTo>
                    <a:pt x="703" y="2168"/>
                    <a:pt x="1703" y="3620"/>
                    <a:pt x="2917" y="4858"/>
                  </a:cubicBezTo>
                  <a:cubicBezTo>
                    <a:pt x="3203" y="4608"/>
                    <a:pt x="3525" y="4323"/>
                    <a:pt x="3858" y="3989"/>
                  </a:cubicBezTo>
                  <a:cubicBezTo>
                    <a:pt x="2477" y="3072"/>
                    <a:pt x="1524" y="1453"/>
                    <a:pt x="774" y="1"/>
                  </a:cubicBezTo>
                  <a:close/>
                </a:path>
              </a:pathLst>
            </a:custGeom>
            <a:solidFill>
              <a:srgbClr val="EE42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5" name="Google Shape;4645;p62"/>
            <p:cNvSpPr/>
            <p:nvPr/>
          </p:nvSpPr>
          <p:spPr>
            <a:xfrm>
              <a:off x="5152483" y="4063390"/>
              <a:ext cx="284961" cy="329974"/>
            </a:xfrm>
            <a:custGeom>
              <a:avLst/>
              <a:gdLst/>
              <a:ahLst/>
              <a:cxnLst/>
              <a:rect l="l" t="t" r="r" b="b"/>
              <a:pathLst>
                <a:path w="4001" h="4633" extrusionOk="0">
                  <a:moveTo>
                    <a:pt x="988" y="1"/>
                  </a:moveTo>
                  <a:cubicBezTo>
                    <a:pt x="691" y="263"/>
                    <a:pt x="357" y="489"/>
                    <a:pt x="0" y="644"/>
                  </a:cubicBezTo>
                  <a:cubicBezTo>
                    <a:pt x="750" y="2096"/>
                    <a:pt x="1703" y="3715"/>
                    <a:pt x="3084" y="4632"/>
                  </a:cubicBezTo>
                  <a:cubicBezTo>
                    <a:pt x="3370" y="4346"/>
                    <a:pt x="3679" y="4025"/>
                    <a:pt x="4001" y="3668"/>
                  </a:cubicBezTo>
                  <a:cubicBezTo>
                    <a:pt x="2703" y="2703"/>
                    <a:pt x="1643" y="1489"/>
                    <a:pt x="9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6" name="Google Shape;4646;p62"/>
            <p:cNvSpPr/>
            <p:nvPr/>
          </p:nvSpPr>
          <p:spPr>
            <a:xfrm>
              <a:off x="5274559" y="3668320"/>
              <a:ext cx="357964" cy="558812"/>
            </a:xfrm>
            <a:custGeom>
              <a:avLst/>
              <a:gdLst/>
              <a:ahLst/>
              <a:cxnLst/>
              <a:rect l="l" t="t" r="r" b="b"/>
              <a:pathLst>
                <a:path w="5026" h="7846" extrusionOk="0">
                  <a:moveTo>
                    <a:pt x="2868" y="0"/>
                  </a:moveTo>
                  <a:cubicBezTo>
                    <a:pt x="2475" y="0"/>
                    <a:pt x="2067" y="145"/>
                    <a:pt x="1751" y="499"/>
                  </a:cubicBezTo>
                  <a:cubicBezTo>
                    <a:pt x="1251" y="1059"/>
                    <a:pt x="1132" y="2988"/>
                    <a:pt x="1132" y="2988"/>
                  </a:cubicBezTo>
                  <a:cubicBezTo>
                    <a:pt x="1132" y="2988"/>
                    <a:pt x="715" y="3917"/>
                    <a:pt x="1" y="4798"/>
                  </a:cubicBezTo>
                  <a:cubicBezTo>
                    <a:pt x="977" y="5917"/>
                    <a:pt x="2132" y="7012"/>
                    <a:pt x="3394" y="7846"/>
                  </a:cubicBezTo>
                  <a:cubicBezTo>
                    <a:pt x="3739" y="7334"/>
                    <a:pt x="4085" y="6691"/>
                    <a:pt x="4335" y="5952"/>
                  </a:cubicBezTo>
                  <a:cubicBezTo>
                    <a:pt x="4859" y="4452"/>
                    <a:pt x="5025" y="2571"/>
                    <a:pt x="4192" y="738"/>
                  </a:cubicBezTo>
                  <a:cubicBezTo>
                    <a:pt x="4007" y="318"/>
                    <a:pt x="3452" y="0"/>
                    <a:pt x="28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7" name="Google Shape;4647;p62"/>
            <p:cNvSpPr/>
            <p:nvPr/>
          </p:nvSpPr>
          <p:spPr>
            <a:xfrm>
              <a:off x="5337876" y="3691966"/>
              <a:ext cx="249706" cy="280474"/>
            </a:xfrm>
            <a:custGeom>
              <a:avLst/>
              <a:gdLst/>
              <a:ahLst/>
              <a:cxnLst/>
              <a:rect l="l" t="t" r="r" b="b"/>
              <a:pathLst>
                <a:path w="3506" h="3938" extrusionOk="0">
                  <a:moveTo>
                    <a:pt x="1850" y="1"/>
                  </a:moveTo>
                  <a:cubicBezTo>
                    <a:pt x="1850" y="1"/>
                    <a:pt x="374" y="108"/>
                    <a:pt x="183" y="1287"/>
                  </a:cubicBezTo>
                  <a:cubicBezTo>
                    <a:pt x="0" y="2431"/>
                    <a:pt x="312" y="3937"/>
                    <a:pt x="1868" y="3937"/>
                  </a:cubicBezTo>
                  <a:cubicBezTo>
                    <a:pt x="1931" y="3937"/>
                    <a:pt x="1997" y="3935"/>
                    <a:pt x="2065" y="3930"/>
                  </a:cubicBezTo>
                  <a:cubicBezTo>
                    <a:pt x="3208" y="3739"/>
                    <a:pt x="3505" y="2418"/>
                    <a:pt x="3243" y="1572"/>
                  </a:cubicBezTo>
                  <a:cubicBezTo>
                    <a:pt x="2981" y="739"/>
                    <a:pt x="3029" y="120"/>
                    <a:pt x="185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8" name="Google Shape;4648;p62"/>
            <p:cNvSpPr/>
            <p:nvPr/>
          </p:nvSpPr>
          <p:spPr>
            <a:xfrm>
              <a:off x="3849956" y="4726542"/>
              <a:ext cx="1483209" cy="305260"/>
            </a:xfrm>
            <a:custGeom>
              <a:avLst/>
              <a:gdLst/>
              <a:ahLst/>
              <a:cxnLst/>
              <a:rect l="l" t="t" r="r" b="b"/>
              <a:pathLst>
                <a:path w="20825" h="4286" extrusionOk="0">
                  <a:moveTo>
                    <a:pt x="20717" y="0"/>
                  </a:moveTo>
                  <a:cubicBezTo>
                    <a:pt x="17020" y="1894"/>
                    <a:pt x="12814" y="2815"/>
                    <a:pt x="8642" y="2815"/>
                  </a:cubicBezTo>
                  <a:cubicBezTo>
                    <a:pt x="5679" y="2815"/>
                    <a:pt x="2734" y="2351"/>
                    <a:pt x="0" y="1441"/>
                  </a:cubicBezTo>
                  <a:lnTo>
                    <a:pt x="0" y="1441"/>
                  </a:lnTo>
                  <a:cubicBezTo>
                    <a:pt x="0" y="1643"/>
                    <a:pt x="12" y="1846"/>
                    <a:pt x="24" y="2036"/>
                  </a:cubicBezTo>
                  <a:cubicBezTo>
                    <a:pt x="3279" y="3556"/>
                    <a:pt x="6850" y="4285"/>
                    <a:pt x="10435" y="4285"/>
                  </a:cubicBezTo>
                  <a:cubicBezTo>
                    <a:pt x="13982" y="4285"/>
                    <a:pt x="17543" y="3571"/>
                    <a:pt x="20824" y="2203"/>
                  </a:cubicBezTo>
                  <a:cubicBezTo>
                    <a:pt x="20812" y="1977"/>
                    <a:pt x="20800" y="1751"/>
                    <a:pt x="20789" y="1548"/>
                  </a:cubicBezTo>
                  <a:cubicBezTo>
                    <a:pt x="20765" y="1012"/>
                    <a:pt x="20741" y="512"/>
                    <a:pt x="2071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9" name="Google Shape;4649;p62"/>
            <p:cNvSpPr/>
            <p:nvPr/>
          </p:nvSpPr>
          <p:spPr>
            <a:xfrm>
              <a:off x="4735258" y="5196324"/>
              <a:ext cx="118799" cy="327410"/>
            </a:xfrm>
            <a:custGeom>
              <a:avLst/>
              <a:gdLst/>
              <a:ahLst/>
              <a:cxnLst/>
              <a:rect l="l" t="t" r="r" b="b"/>
              <a:pathLst>
                <a:path w="1668" h="4597" extrusionOk="0">
                  <a:moveTo>
                    <a:pt x="1667" y="0"/>
                  </a:moveTo>
                  <a:cubicBezTo>
                    <a:pt x="1108" y="179"/>
                    <a:pt x="548" y="369"/>
                    <a:pt x="0" y="429"/>
                  </a:cubicBezTo>
                  <a:cubicBezTo>
                    <a:pt x="84" y="1001"/>
                    <a:pt x="417" y="3156"/>
                    <a:pt x="798" y="4596"/>
                  </a:cubicBezTo>
                  <a:cubicBezTo>
                    <a:pt x="1227" y="3060"/>
                    <a:pt x="1536" y="1524"/>
                    <a:pt x="16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0" name="Google Shape;4650;p62"/>
            <p:cNvSpPr/>
            <p:nvPr/>
          </p:nvSpPr>
          <p:spPr>
            <a:xfrm>
              <a:off x="3851665" y="4871550"/>
              <a:ext cx="1500160" cy="850539"/>
            </a:xfrm>
            <a:custGeom>
              <a:avLst/>
              <a:gdLst/>
              <a:ahLst/>
              <a:cxnLst/>
              <a:rect l="l" t="t" r="r" b="b"/>
              <a:pathLst>
                <a:path w="21063" h="11942" extrusionOk="0">
                  <a:moveTo>
                    <a:pt x="0" y="0"/>
                  </a:moveTo>
                  <a:cubicBezTo>
                    <a:pt x="83" y="1512"/>
                    <a:pt x="226" y="2905"/>
                    <a:pt x="464" y="3906"/>
                  </a:cubicBezTo>
                  <a:cubicBezTo>
                    <a:pt x="1381" y="7763"/>
                    <a:pt x="2715" y="11514"/>
                    <a:pt x="5667" y="11895"/>
                  </a:cubicBezTo>
                  <a:cubicBezTo>
                    <a:pt x="5907" y="11927"/>
                    <a:pt x="6128" y="11942"/>
                    <a:pt x="6333" y="11942"/>
                  </a:cubicBezTo>
                  <a:cubicBezTo>
                    <a:pt x="7806" y="11942"/>
                    <a:pt x="8409" y="11157"/>
                    <a:pt x="8692" y="10216"/>
                  </a:cubicBezTo>
                  <a:cubicBezTo>
                    <a:pt x="7549" y="8632"/>
                    <a:pt x="6739" y="6763"/>
                    <a:pt x="6739" y="4787"/>
                  </a:cubicBezTo>
                  <a:lnTo>
                    <a:pt x="6739" y="4787"/>
                  </a:lnTo>
                  <a:cubicBezTo>
                    <a:pt x="7453" y="4965"/>
                    <a:pt x="8323" y="4858"/>
                    <a:pt x="9108" y="5144"/>
                  </a:cubicBezTo>
                  <a:lnTo>
                    <a:pt x="9108" y="5132"/>
                  </a:lnTo>
                  <a:cubicBezTo>
                    <a:pt x="9108" y="5132"/>
                    <a:pt x="9325" y="5234"/>
                    <a:pt x="9892" y="5234"/>
                  </a:cubicBezTo>
                  <a:cubicBezTo>
                    <a:pt x="10404" y="5234"/>
                    <a:pt x="11202" y="5151"/>
                    <a:pt x="12383" y="4834"/>
                  </a:cubicBezTo>
                  <a:cubicBezTo>
                    <a:pt x="12383" y="4834"/>
                    <a:pt x="12383" y="4894"/>
                    <a:pt x="12394" y="4989"/>
                  </a:cubicBezTo>
                  <a:cubicBezTo>
                    <a:pt x="12954" y="4929"/>
                    <a:pt x="13514" y="4739"/>
                    <a:pt x="14073" y="4560"/>
                  </a:cubicBezTo>
                  <a:lnTo>
                    <a:pt x="14073" y="4560"/>
                  </a:lnTo>
                  <a:cubicBezTo>
                    <a:pt x="13930" y="6084"/>
                    <a:pt x="13621" y="7620"/>
                    <a:pt x="13192" y="9156"/>
                  </a:cubicBezTo>
                  <a:cubicBezTo>
                    <a:pt x="13299" y="9549"/>
                    <a:pt x="13407" y="9894"/>
                    <a:pt x="13502" y="10133"/>
                  </a:cubicBezTo>
                  <a:cubicBezTo>
                    <a:pt x="13773" y="10795"/>
                    <a:pt x="14619" y="11454"/>
                    <a:pt x="15678" y="11454"/>
                  </a:cubicBezTo>
                  <a:cubicBezTo>
                    <a:pt x="16713" y="11454"/>
                    <a:pt x="17950" y="10825"/>
                    <a:pt x="19050" y="8954"/>
                  </a:cubicBezTo>
                  <a:cubicBezTo>
                    <a:pt x="21062" y="5513"/>
                    <a:pt x="20931" y="2417"/>
                    <a:pt x="20800" y="167"/>
                  </a:cubicBezTo>
                  <a:lnTo>
                    <a:pt x="20800" y="167"/>
                  </a:lnTo>
                  <a:cubicBezTo>
                    <a:pt x="17513" y="1535"/>
                    <a:pt x="13952" y="2249"/>
                    <a:pt x="10406" y="2249"/>
                  </a:cubicBezTo>
                  <a:cubicBezTo>
                    <a:pt x="6823" y="2249"/>
                    <a:pt x="3255" y="152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1" name="Google Shape;4651;p62"/>
            <p:cNvSpPr/>
            <p:nvPr/>
          </p:nvSpPr>
          <p:spPr>
            <a:xfrm>
              <a:off x="4331637" y="5212421"/>
              <a:ext cx="168797" cy="386738"/>
            </a:xfrm>
            <a:custGeom>
              <a:avLst/>
              <a:gdLst/>
              <a:ahLst/>
              <a:cxnLst/>
              <a:rect l="l" t="t" r="r" b="b"/>
              <a:pathLst>
                <a:path w="2370" h="5430" extrusionOk="0">
                  <a:moveTo>
                    <a:pt x="0" y="1"/>
                  </a:moveTo>
                  <a:cubicBezTo>
                    <a:pt x="0" y="1977"/>
                    <a:pt x="810" y="3846"/>
                    <a:pt x="1953" y="5430"/>
                  </a:cubicBezTo>
                  <a:cubicBezTo>
                    <a:pt x="2107" y="4894"/>
                    <a:pt x="2167" y="4311"/>
                    <a:pt x="2215" y="3787"/>
                  </a:cubicBezTo>
                  <a:cubicBezTo>
                    <a:pt x="2357" y="2263"/>
                    <a:pt x="2369" y="548"/>
                    <a:pt x="2369" y="358"/>
                  </a:cubicBezTo>
                  <a:cubicBezTo>
                    <a:pt x="1584" y="72"/>
                    <a:pt x="714" y="179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2" name="Google Shape;4652;p62"/>
            <p:cNvSpPr/>
            <p:nvPr/>
          </p:nvSpPr>
          <p:spPr>
            <a:xfrm>
              <a:off x="3845682" y="4537446"/>
              <a:ext cx="1479861" cy="389373"/>
            </a:xfrm>
            <a:custGeom>
              <a:avLst/>
              <a:gdLst/>
              <a:ahLst/>
              <a:cxnLst/>
              <a:rect l="l" t="t" r="r" b="b"/>
              <a:pathLst>
                <a:path w="20778" h="5467" extrusionOk="0">
                  <a:moveTo>
                    <a:pt x="20563" y="0"/>
                  </a:moveTo>
                  <a:cubicBezTo>
                    <a:pt x="17033" y="2020"/>
                    <a:pt x="12892" y="3030"/>
                    <a:pt x="8760" y="3030"/>
                  </a:cubicBezTo>
                  <a:cubicBezTo>
                    <a:pt x="5756" y="3030"/>
                    <a:pt x="2757" y="2497"/>
                    <a:pt x="1" y="1429"/>
                  </a:cubicBezTo>
                  <a:lnTo>
                    <a:pt x="1" y="1429"/>
                  </a:lnTo>
                  <a:cubicBezTo>
                    <a:pt x="1" y="2310"/>
                    <a:pt x="25" y="3215"/>
                    <a:pt x="60" y="4096"/>
                  </a:cubicBezTo>
                  <a:cubicBezTo>
                    <a:pt x="2790" y="5004"/>
                    <a:pt x="5730" y="5466"/>
                    <a:pt x="8687" y="5466"/>
                  </a:cubicBezTo>
                  <a:cubicBezTo>
                    <a:pt x="12864" y="5466"/>
                    <a:pt x="17076" y="4544"/>
                    <a:pt x="20777" y="2655"/>
                  </a:cubicBezTo>
                  <a:cubicBezTo>
                    <a:pt x="20730" y="1786"/>
                    <a:pt x="20658" y="929"/>
                    <a:pt x="205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3" name="Google Shape;4653;p62"/>
            <p:cNvSpPr/>
            <p:nvPr/>
          </p:nvSpPr>
          <p:spPr>
            <a:xfrm>
              <a:off x="3844828" y="4354262"/>
              <a:ext cx="1465403" cy="399060"/>
            </a:xfrm>
            <a:custGeom>
              <a:avLst/>
              <a:gdLst/>
              <a:ahLst/>
              <a:cxnLst/>
              <a:rect l="l" t="t" r="r" b="b"/>
              <a:pathLst>
                <a:path w="20575" h="5603" extrusionOk="0">
                  <a:moveTo>
                    <a:pt x="20230" y="1"/>
                  </a:moveTo>
                  <a:cubicBezTo>
                    <a:pt x="17265" y="2027"/>
                    <a:pt x="13559" y="2949"/>
                    <a:pt x="9807" y="2949"/>
                  </a:cubicBezTo>
                  <a:cubicBezTo>
                    <a:pt x="6415" y="2949"/>
                    <a:pt x="2987" y="2196"/>
                    <a:pt x="37" y="822"/>
                  </a:cubicBezTo>
                  <a:cubicBezTo>
                    <a:pt x="13" y="1775"/>
                    <a:pt x="1" y="2870"/>
                    <a:pt x="13" y="4001"/>
                  </a:cubicBezTo>
                  <a:cubicBezTo>
                    <a:pt x="2769" y="5069"/>
                    <a:pt x="5768" y="5602"/>
                    <a:pt x="8772" y="5602"/>
                  </a:cubicBezTo>
                  <a:cubicBezTo>
                    <a:pt x="12904" y="5602"/>
                    <a:pt x="17045" y="4592"/>
                    <a:pt x="20575" y="2572"/>
                  </a:cubicBezTo>
                  <a:cubicBezTo>
                    <a:pt x="20491" y="1775"/>
                    <a:pt x="20384" y="929"/>
                    <a:pt x="2023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4" name="Google Shape;4654;p62"/>
            <p:cNvSpPr/>
            <p:nvPr/>
          </p:nvSpPr>
          <p:spPr>
            <a:xfrm>
              <a:off x="3847392" y="4177916"/>
              <a:ext cx="1438267" cy="386453"/>
            </a:xfrm>
            <a:custGeom>
              <a:avLst/>
              <a:gdLst/>
              <a:ahLst/>
              <a:cxnLst/>
              <a:rect l="l" t="t" r="r" b="b"/>
              <a:pathLst>
                <a:path w="20194" h="5426" extrusionOk="0">
                  <a:moveTo>
                    <a:pt x="19729" y="0"/>
                  </a:moveTo>
                  <a:cubicBezTo>
                    <a:pt x="16705" y="1709"/>
                    <a:pt x="12974" y="2454"/>
                    <a:pt x="9211" y="2454"/>
                  </a:cubicBezTo>
                  <a:cubicBezTo>
                    <a:pt x="6054" y="2454"/>
                    <a:pt x="2875" y="1930"/>
                    <a:pt x="72" y="1012"/>
                  </a:cubicBezTo>
                  <a:cubicBezTo>
                    <a:pt x="48" y="1560"/>
                    <a:pt x="12" y="2357"/>
                    <a:pt x="1" y="3298"/>
                  </a:cubicBezTo>
                  <a:cubicBezTo>
                    <a:pt x="2951" y="4672"/>
                    <a:pt x="6379" y="5425"/>
                    <a:pt x="9771" y="5425"/>
                  </a:cubicBezTo>
                  <a:cubicBezTo>
                    <a:pt x="13523" y="5425"/>
                    <a:pt x="17229" y="4503"/>
                    <a:pt x="20194" y="2477"/>
                  </a:cubicBezTo>
                  <a:cubicBezTo>
                    <a:pt x="20134" y="2167"/>
                    <a:pt x="20086" y="1845"/>
                    <a:pt x="20027" y="1524"/>
                  </a:cubicBezTo>
                  <a:cubicBezTo>
                    <a:pt x="19932" y="1024"/>
                    <a:pt x="19836" y="512"/>
                    <a:pt x="197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5" name="Google Shape;4655;p62"/>
            <p:cNvSpPr/>
            <p:nvPr/>
          </p:nvSpPr>
          <p:spPr>
            <a:xfrm>
              <a:off x="3852449" y="4065954"/>
              <a:ext cx="1400163" cy="286742"/>
            </a:xfrm>
            <a:custGeom>
              <a:avLst/>
              <a:gdLst/>
              <a:ahLst/>
              <a:cxnLst/>
              <a:rect l="l" t="t" r="r" b="b"/>
              <a:pathLst>
                <a:path w="19659" h="4026" extrusionOk="0">
                  <a:moveTo>
                    <a:pt x="19337" y="0"/>
                  </a:moveTo>
                  <a:cubicBezTo>
                    <a:pt x="15521" y="1335"/>
                    <a:pt x="11448" y="2317"/>
                    <a:pt x="7478" y="2317"/>
                  </a:cubicBezTo>
                  <a:cubicBezTo>
                    <a:pt x="4932" y="2317"/>
                    <a:pt x="2428" y="1913"/>
                    <a:pt x="61" y="941"/>
                  </a:cubicBezTo>
                  <a:cubicBezTo>
                    <a:pt x="49" y="1239"/>
                    <a:pt x="49" y="1512"/>
                    <a:pt x="37" y="1751"/>
                  </a:cubicBezTo>
                  <a:cubicBezTo>
                    <a:pt x="37" y="1751"/>
                    <a:pt x="13" y="2060"/>
                    <a:pt x="1" y="2584"/>
                  </a:cubicBezTo>
                  <a:cubicBezTo>
                    <a:pt x="2809" y="3502"/>
                    <a:pt x="5989" y="4026"/>
                    <a:pt x="9145" y="4026"/>
                  </a:cubicBezTo>
                  <a:cubicBezTo>
                    <a:pt x="12907" y="4026"/>
                    <a:pt x="16634" y="3281"/>
                    <a:pt x="19658" y="1572"/>
                  </a:cubicBezTo>
                  <a:cubicBezTo>
                    <a:pt x="19563" y="1048"/>
                    <a:pt x="19444" y="524"/>
                    <a:pt x="193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6" name="Google Shape;4656;p62"/>
            <p:cNvSpPr/>
            <p:nvPr/>
          </p:nvSpPr>
          <p:spPr>
            <a:xfrm>
              <a:off x="3856722" y="3131659"/>
              <a:ext cx="1372956" cy="1099675"/>
            </a:xfrm>
            <a:custGeom>
              <a:avLst/>
              <a:gdLst/>
              <a:ahLst/>
              <a:cxnLst/>
              <a:rect l="l" t="t" r="r" b="b"/>
              <a:pathLst>
                <a:path w="19277" h="15440" extrusionOk="0">
                  <a:moveTo>
                    <a:pt x="9874" y="0"/>
                  </a:moveTo>
                  <a:cubicBezTo>
                    <a:pt x="9630" y="0"/>
                    <a:pt x="9378" y="11"/>
                    <a:pt x="9121" y="33"/>
                  </a:cubicBezTo>
                  <a:cubicBezTo>
                    <a:pt x="9121" y="33"/>
                    <a:pt x="9120" y="33"/>
                    <a:pt x="9118" y="33"/>
                  </a:cubicBezTo>
                  <a:cubicBezTo>
                    <a:pt x="8959" y="33"/>
                    <a:pt x="2922" y="68"/>
                    <a:pt x="1465" y="5356"/>
                  </a:cubicBezTo>
                  <a:cubicBezTo>
                    <a:pt x="96" y="8689"/>
                    <a:pt x="36" y="12023"/>
                    <a:pt x="1" y="14059"/>
                  </a:cubicBezTo>
                  <a:cubicBezTo>
                    <a:pt x="2367" y="15035"/>
                    <a:pt x="4869" y="15440"/>
                    <a:pt x="7413" y="15440"/>
                  </a:cubicBezTo>
                  <a:cubicBezTo>
                    <a:pt x="11385" y="15440"/>
                    <a:pt x="15459" y="14454"/>
                    <a:pt x="19277" y="13118"/>
                  </a:cubicBezTo>
                  <a:cubicBezTo>
                    <a:pt x="18586" y="9939"/>
                    <a:pt x="17777" y="6784"/>
                    <a:pt x="17288" y="5356"/>
                  </a:cubicBezTo>
                  <a:cubicBezTo>
                    <a:pt x="16679" y="3539"/>
                    <a:pt x="14316" y="0"/>
                    <a:pt x="98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7" name="Google Shape;4657;p62"/>
            <p:cNvSpPr/>
            <p:nvPr/>
          </p:nvSpPr>
          <p:spPr>
            <a:xfrm>
              <a:off x="4633480" y="2639655"/>
              <a:ext cx="55197" cy="139952"/>
            </a:xfrm>
            <a:custGeom>
              <a:avLst/>
              <a:gdLst/>
              <a:ahLst/>
              <a:cxnLst/>
              <a:rect l="l" t="t" r="r" b="b"/>
              <a:pathLst>
                <a:path w="775" h="1965" extrusionOk="0">
                  <a:moveTo>
                    <a:pt x="1" y="0"/>
                  </a:moveTo>
                  <a:cubicBezTo>
                    <a:pt x="84" y="655"/>
                    <a:pt x="120" y="1310"/>
                    <a:pt x="96" y="1953"/>
                  </a:cubicBezTo>
                  <a:cubicBezTo>
                    <a:pt x="191" y="1947"/>
                    <a:pt x="307" y="1941"/>
                    <a:pt x="426" y="1941"/>
                  </a:cubicBezTo>
                  <a:cubicBezTo>
                    <a:pt x="545" y="1941"/>
                    <a:pt x="667" y="1947"/>
                    <a:pt x="775" y="1965"/>
                  </a:cubicBezTo>
                  <a:cubicBezTo>
                    <a:pt x="763" y="1869"/>
                    <a:pt x="739" y="1762"/>
                    <a:pt x="715" y="1679"/>
                  </a:cubicBezTo>
                  <a:cubicBezTo>
                    <a:pt x="501" y="691"/>
                    <a:pt x="263" y="0"/>
                    <a:pt x="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8" name="Google Shape;4658;p62"/>
            <p:cNvSpPr/>
            <p:nvPr/>
          </p:nvSpPr>
          <p:spPr>
            <a:xfrm>
              <a:off x="4557201" y="3077388"/>
              <a:ext cx="90809" cy="87889"/>
            </a:xfrm>
            <a:custGeom>
              <a:avLst/>
              <a:gdLst/>
              <a:ahLst/>
              <a:cxnLst/>
              <a:rect l="l" t="t" r="r" b="b"/>
              <a:pathLst>
                <a:path w="1275" h="1234" extrusionOk="0">
                  <a:moveTo>
                    <a:pt x="310" y="0"/>
                  </a:moveTo>
                  <a:cubicBezTo>
                    <a:pt x="272" y="0"/>
                    <a:pt x="239" y="10"/>
                    <a:pt x="214" y="33"/>
                  </a:cubicBezTo>
                  <a:cubicBezTo>
                    <a:pt x="0" y="224"/>
                    <a:pt x="298" y="1200"/>
                    <a:pt x="298" y="1200"/>
                  </a:cubicBezTo>
                  <a:cubicBezTo>
                    <a:pt x="347" y="1223"/>
                    <a:pt x="397" y="1234"/>
                    <a:pt x="448" y="1234"/>
                  </a:cubicBezTo>
                  <a:cubicBezTo>
                    <a:pt x="844" y="1234"/>
                    <a:pt x="1274" y="617"/>
                    <a:pt x="1274" y="617"/>
                  </a:cubicBezTo>
                  <a:cubicBezTo>
                    <a:pt x="1274" y="617"/>
                    <a:pt x="611" y="0"/>
                    <a:pt x="3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9" name="Google Shape;4659;p62"/>
            <p:cNvSpPr/>
            <p:nvPr/>
          </p:nvSpPr>
          <p:spPr>
            <a:xfrm>
              <a:off x="4317179" y="3141203"/>
              <a:ext cx="82333" cy="64100"/>
            </a:xfrm>
            <a:custGeom>
              <a:avLst/>
              <a:gdLst/>
              <a:ahLst/>
              <a:cxnLst/>
              <a:rect l="l" t="t" r="r" b="b"/>
              <a:pathLst>
                <a:path w="1156" h="900" extrusionOk="0">
                  <a:moveTo>
                    <a:pt x="179" y="0"/>
                  </a:moveTo>
                  <a:cubicBezTo>
                    <a:pt x="141" y="0"/>
                    <a:pt x="109" y="10"/>
                    <a:pt x="84" y="30"/>
                  </a:cubicBezTo>
                  <a:cubicBezTo>
                    <a:pt x="1" y="102"/>
                    <a:pt x="1" y="304"/>
                    <a:pt x="24" y="519"/>
                  </a:cubicBezTo>
                  <a:cubicBezTo>
                    <a:pt x="239" y="626"/>
                    <a:pt x="536" y="769"/>
                    <a:pt x="917" y="900"/>
                  </a:cubicBezTo>
                  <a:cubicBezTo>
                    <a:pt x="1060" y="757"/>
                    <a:pt x="1156" y="614"/>
                    <a:pt x="1156" y="614"/>
                  </a:cubicBezTo>
                  <a:cubicBezTo>
                    <a:pt x="1156" y="614"/>
                    <a:pt x="485" y="0"/>
                    <a:pt x="1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0" name="Google Shape;4660;p62"/>
            <p:cNvSpPr/>
            <p:nvPr/>
          </p:nvSpPr>
          <p:spPr>
            <a:xfrm>
              <a:off x="4449440" y="2800760"/>
              <a:ext cx="64528" cy="65169"/>
            </a:xfrm>
            <a:custGeom>
              <a:avLst/>
              <a:gdLst/>
              <a:ahLst/>
              <a:cxnLst/>
              <a:rect l="l" t="t" r="r" b="b"/>
              <a:pathLst>
                <a:path w="906" h="915" extrusionOk="0">
                  <a:moveTo>
                    <a:pt x="549" y="0"/>
                  </a:moveTo>
                  <a:cubicBezTo>
                    <a:pt x="537" y="12"/>
                    <a:pt x="525" y="24"/>
                    <a:pt x="513" y="48"/>
                  </a:cubicBezTo>
                  <a:cubicBezTo>
                    <a:pt x="346" y="310"/>
                    <a:pt x="168" y="608"/>
                    <a:pt x="1" y="905"/>
                  </a:cubicBezTo>
                  <a:cubicBezTo>
                    <a:pt x="27" y="911"/>
                    <a:pt x="54" y="914"/>
                    <a:pt x="81" y="914"/>
                  </a:cubicBezTo>
                  <a:cubicBezTo>
                    <a:pt x="478" y="914"/>
                    <a:pt x="906" y="298"/>
                    <a:pt x="906" y="298"/>
                  </a:cubicBezTo>
                  <a:cubicBezTo>
                    <a:pt x="906" y="298"/>
                    <a:pt x="751" y="143"/>
                    <a:pt x="54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1" name="Google Shape;4661;p62"/>
            <p:cNvSpPr/>
            <p:nvPr/>
          </p:nvSpPr>
          <p:spPr>
            <a:xfrm>
              <a:off x="4369742" y="2999186"/>
              <a:ext cx="112888" cy="78060"/>
            </a:xfrm>
            <a:custGeom>
              <a:avLst/>
              <a:gdLst/>
              <a:ahLst/>
              <a:cxnLst/>
              <a:rect l="l" t="t" r="r" b="b"/>
              <a:pathLst>
                <a:path w="1585" h="1096" extrusionOk="0">
                  <a:moveTo>
                    <a:pt x="833" y="0"/>
                  </a:moveTo>
                  <a:cubicBezTo>
                    <a:pt x="544" y="0"/>
                    <a:pt x="263" y="36"/>
                    <a:pt x="263" y="36"/>
                  </a:cubicBezTo>
                  <a:cubicBezTo>
                    <a:pt x="1" y="429"/>
                    <a:pt x="679" y="1096"/>
                    <a:pt x="679" y="1096"/>
                  </a:cubicBezTo>
                  <a:cubicBezTo>
                    <a:pt x="679" y="1096"/>
                    <a:pt x="1584" y="393"/>
                    <a:pt x="1441" y="143"/>
                  </a:cubicBezTo>
                  <a:cubicBezTo>
                    <a:pt x="1368" y="30"/>
                    <a:pt x="1097" y="0"/>
                    <a:pt x="8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2" name="Google Shape;4662;p62"/>
            <p:cNvSpPr/>
            <p:nvPr/>
          </p:nvSpPr>
          <p:spPr>
            <a:xfrm>
              <a:off x="4613965" y="2778681"/>
              <a:ext cx="26352" cy="55197"/>
            </a:xfrm>
            <a:custGeom>
              <a:avLst/>
              <a:gdLst/>
              <a:ahLst/>
              <a:cxnLst/>
              <a:rect l="l" t="t" r="r" b="b"/>
              <a:pathLst>
                <a:path w="370" h="775" extrusionOk="0">
                  <a:moveTo>
                    <a:pt x="370" y="1"/>
                  </a:moveTo>
                  <a:lnTo>
                    <a:pt x="370" y="1"/>
                  </a:lnTo>
                  <a:cubicBezTo>
                    <a:pt x="239" y="13"/>
                    <a:pt x="156" y="13"/>
                    <a:pt x="156" y="13"/>
                  </a:cubicBezTo>
                  <a:cubicBezTo>
                    <a:pt x="1" y="239"/>
                    <a:pt x="156" y="548"/>
                    <a:pt x="310" y="775"/>
                  </a:cubicBezTo>
                  <a:cubicBezTo>
                    <a:pt x="334" y="513"/>
                    <a:pt x="358" y="263"/>
                    <a:pt x="3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3" name="Google Shape;4663;p62"/>
            <p:cNvSpPr/>
            <p:nvPr/>
          </p:nvSpPr>
          <p:spPr>
            <a:xfrm>
              <a:off x="4636044" y="2777826"/>
              <a:ext cx="60254" cy="78131"/>
            </a:xfrm>
            <a:custGeom>
              <a:avLst/>
              <a:gdLst/>
              <a:ahLst/>
              <a:cxnLst/>
              <a:rect l="l" t="t" r="r" b="b"/>
              <a:pathLst>
                <a:path w="846" h="1097" extrusionOk="0">
                  <a:moveTo>
                    <a:pt x="390" y="1"/>
                  </a:moveTo>
                  <a:cubicBezTo>
                    <a:pt x="271" y="1"/>
                    <a:pt x="155" y="7"/>
                    <a:pt x="60" y="13"/>
                  </a:cubicBezTo>
                  <a:cubicBezTo>
                    <a:pt x="48" y="275"/>
                    <a:pt x="36" y="525"/>
                    <a:pt x="0" y="787"/>
                  </a:cubicBezTo>
                  <a:cubicBezTo>
                    <a:pt x="131" y="965"/>
                    <a:pt x="262" y="1096"/>
                    <a:pt x="262" y="1096"/>
                  </a:cubicBezTo>
                  <a:cubicBezTo>
                    <a:pt x="262" y="1096"/>
                    <a:pt x="619" y="822"/>
                    <a:pt x="846" y="560"/>
                  </a:cubicBezTo>
                  <a:cubicBezTo>
                    <a:pt x="810" y="370"/>
                    <a:pt x="774" y="191"/>
                    <a:pt x="739" y="25"/>
                  </a:cubicBezTo>
                  <a:cubicBezTo>
                    <a:pt x="631" y="7"/>
                    <a:pt x="509" y="1"/>
                    <a:pt x="3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4" name="Google Shape;4664;p62"/>
            <p:cNvSpPr/>
            <p:nvPr/>
          </p:nvSpPr>
          <p:spPr>
            <a:xfrm>
              <a:off x="4572442" y="2922835"/>
              <a:ext cx="39885" cy="39956"/>
            </a:xfrm>
            <a:custGeom>
              <a:avLst/>
              <a:gdLst/>
              <a:ahLst/>
              <a:cxnLst/>
              <a:rect l="l" t="t" r="r" b="b"/>
              <a:pathLst>
                <a:path w="560" h="561" extrusionOk="0">
                  <a:moveTo>
                    <a:pt x="286" y="1"/>
                  </a:moveTo>
                  <a:cubicBezTo>
                    <a:pt x="131" y="1"/>
                    <a:pt x="0" y="120"/>
                    <a:pt x="0" y="275"/>
                  </a:cubicBezTo>
                  <a:cubicBezTo>
                    <a:pt x="0" y="429"/>
                    <a:pt x="131" y="560"/>
                    <a:pt x="286" y="560"/>
                  </a:cubicBezTo>
                  <a:cubicBezTo>
                    <a:pt x="441" y="560"/>
                    <a:pt x="560" y="429"/>
                    <a:pt x="560" y="275"/>
                  </a:cubicBezTo>
                  <a:cubicBezTo>
                    <a:pt x="560" y="120"/>
                    <a:pt x="441" y="1"/>
                    <a:pt x="2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5" name="Google Shape;4665;p62"/>
            <p:cNvSpPr/>
            <p:nvPr/>
          </p:nvSpPr>
          <p:spPr>
            <a:xfrm>
              <a:off x="4687752" y="3206941"/>
              <a:ext cx="34828" cy="17022"/>
            </a:xfrm>
            <a:custGeom>
              <a:avLst/>
              <a:gdLst/>
              <a:ahLst/>
              <a:cxnLst/>
              <a:rect l="l" t="t" r="r" b="b"/>
              <a:pathLst>
                <a:path w="489" h="239" extrusionOk="0">
                  <a:moveTo>
                    <a:pt x="274" y="0"/>
                  </a:moveTo>
                  <a:cubicBezTo>
                    <a:pt x="132" y="0"/>
                    <a:pt x="24" y="96"/>
                    <a:pt x="1" y="239"/>
                  </a:cubicBezTo>
                  <a:cubicBezTo>
                    <a:pt x="167" y="191"/>
                    <a:pt x="322" y="143"/>
                    <a:pt x="489" y="96"/>
                  </a:cubicBezTo>
                  <a:cubicBezTo>
                    <a:pt x="441" y="36"/>
                    <a:pt x="358" y="0"/>
                    <a:pt x="27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6" name="Google Shape;4666;p62"/>
            <p:cNvSpPr/>
            <p:nvPr/>
          </p:nvSpPr>
          <p:spPr>
            <a:xfrm>
              <a:off x="4709832" y="3030523"/>
              <a:ext cx="22079" cy="39956"/>
            </a:xfrm>
            <a:custGeom>
              <a:avLst/>
              <a:gdLst/>
              <a:ahLst/>
              <a:cxnLst/>
              <a:rect l="l" t="t" r="r" b="b"/>
              <a:pathLst>
                <a:path w="310" h="561" extrusionOk="0">
                  <a:moveTo>
                    <a:pt x="238" y="1"/>
                  </a:moveTo>
                  <a:cubicBezTo>
                    <a:pt x="107" y="25"/>
                    <a:pt x="0" y="144"/>
                    <a:pt x="0" y="275"/>
                  </a:cubicBezTo>
                  <a:cubicBezTo>
                    <a:pt x="0" y="430"/>
                    <a:pt x="119" y="560"/>
                    <a:pt x="286" y="560"/>
                  </a:cubicBezTo>
                  <a:lnTo>
                    <a:pt x="310" y="560"/>
                  </a:lnTo>
                  <a:cubicBezTo>
                    <a:pt x="286" y="382"/>
                    <a:pt x="262" y="191"/>
                    <a:pt x="23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7" name="Google Shape;4667;p62"/>
            <p:cNvSpPr/>
            <p:nvPr/>
          </p:nvSpPr>
          <p:spPr>
            <a:xfrm>
              <a:off x="4448657" y="3121261"/>
              <a:ext cx="39885" cy="39956"/>
            </a:xfrm>
            <a:custGeom>
              <a:avLst/>
              <a:gdLst/>
              <a:ahLst/>
              <a:cxnLst/>
              <a:rect l="l" t="t" r="r" b="b"/>
              <a:pathLst>
                <a:path w="560" h="561" extrusionOk="0">
                  <a:moveTo>
                    <a:pt x="286" y="1"/>
                  </a:moveTo>
                  <a:cubicBezTo>
                    <a:pt x="131" y="1"/>
                    <a:pt x="0" y="132"/>
                    <a:pt x="0" y="287"/>
                  </a:cubicBezTo>
                  <a:cubicBezTo>
                    <a:pt x="0" y="441"/>
                    <a:pt x="131" y="560"/>
                    <a:pt x="286" y="560"/>
                  </a:cubicBezTo>
                  <a:cubicBezTo>
                    <a:pt x="441" y="560"/>
                    <a:pt x="560" y="441"/>
                    <a:pt x="560" y="287"/>
                  </a:cubicBezTo>
                  <a:cubicBezTo>
                    <a:pt x="560" y="132"/>
                    <a:pt x="441" y="1"/>
                    <a:pt x="2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8" name="Google Shape;4668;p62"/>
            <p:cNvSpPr/>
            <p:nvPr/>
          </p:nvSpPr>
          <p:spPr>
            <a:xfrm>
              <a:off x="4366394" y="3666539"/>
              <a:ext cx="357893" cy="296001"/>
            </a:xfrm>
            <a:custGeom>
              <a:avLst/>
              <a:gdLst/>
              <a:ahLst/>
              <a:cxnLst/>
              <a:rect l="l" t="t" r="r" b="b"/>
              <a:pathLst>
                <a:path w="5025" h="4156" extrusionOk="0">
                  <a:moveTo>
                    <a:pt x="5025" y="1513"/>
                  </a:moveTo>
                  <a:cubicBezTo>
                    <a:pt x="4596" y="632"/>
                    <a:pt x="4048" y="1"/>
                    <a:pt x="2572" y="132"/>
                  </a:cubicBezTo>
                  <a:cubicBezTo>
                    <a:pt x="2572" y="132"/>
                    <a:pt x="857" y="251"/>
                    <a:pt x="429" y="1572"/>
                  </a:cubicBezTo>
                  <a:cubicBezTo>
                    <a:pt x="191" y="2310"/>
                    <a:pt x="0" y="3215"/>
                    <a:pt x="488" y="3846"/>
                  </a:cubicBezTo>
                  <a:cubicBezTo>
                    <a:pt x="2381" y="4156"/>
                    <a:pt x="4048" y="3108"/>
                    <a:pt x="5025" y="1513"/>
                  </a:cubicBezTo>
                  <a:close/>
                </a:path>
              </a:pathLst>
            </a:custGeom>
            <a:solidFill>
              <a:srgbClr val="C898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9" name="Google Shape;4669;p62"/>
            <p:cNvSpPr/>
            <p:nvPr/>
          </p:nvSpPr>
          <p:spPr>
            <a:xfrm>
              <a:off x="4401151" y="3774227"/>
              <a:ext cx="378263" cy="222285"/>
            </a:xfrm>
            <a:custGeom>
              <a:avLst/>
              <a:gdLst/>
              <a:ahLst/>
              <a:cxnLst/>
              <a:rect l="l" t="t" r="r" b="b"/>
              <a:pathLst>
                <a:path w="5311" h="3121" extrusionOk="0">
                  <a:moveTo>
                    <a:pt x="4537" y="1"/>
                  </a:moveTo>
                  <a:cubicBezTo>
                    <a:pt x="3560" y="1584"/>
                    <a:pt x="1893" y="2632"/>
                    <a:pt x="0" y="2334"/>
                  </a:cubicBezTo>
                  <a:cubicBezTo>
                    <a:pt x="358" y="2799"/>
                    <a:pt x="1084" y="3120"/>
                    <a:pt x="2441" y="3120"/>
                  </a:cubicBezTo>
                  <a:cubicBezTo>
                    <a:pt x="5311" y="3120"/>
                    <a:pt x="5049" y="1203"/>
                    <a:pt x="4644" y="251"/>
                  </a:cubicBezTo>
                  <a:cubicBezTo>
                    <a:pt x="4608" y="167"/>
                    <a:pt x="4572" y="84"/>
                    <a:pt x="45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0" name="Google Shape;4670;p62"/>
            <p:cNvSpPr/>
            <p:nvPr/>
          </p:nvSpPr>
          <p:spPr>
            <a:xfrm>
              <a:off x="4350226" y="3650443"/>
              <a:ext cx="357110" cy="295146"/>
            </a:xfrm>
            <a:custGeom>
              <a:avLst/>
              <a:gdLst/>
              <a:ahLst/>
              <a:cxnLst/>
              <a:rect l="l" t="t" r="r" b="b"/>
              <a:pathLst>
                <a:path w="5014" h="4144" extrusionOk="0">
                  <a:moveTo>
                    <a:pt x="5013" y="1512"/>
                  </a:moveTo>
                  <a:cubicBezTo>
                    <a:pt x="4597" y="619"/>
                    <a:pt x="4037" y="0"/>
                    <a:pt x="2573" y="131"/>
                  </a:cubicBezTo>
                  <a:cubicBezTo>
                    <a:pt x="2573" y="131"/>
                    <a:pt x="846" y="250"/>
                    <a:pt x="430" y="1572"/>
                  </a:cubicBezTo>
                  <a:cubicBezTo>
                    <a:pt x="191" y="2310"/>
                    <a:pt x="1" y="3215"/>
                    <a:pt x="489" y="3846"/>
                  </a:cubicBezTo>
                  <a:cubicBezTo>
                    <a:pt x="2382" y="4144"/>
                    <a:pt x="4037" y="3108"/>
                    <a:pt x="5013" y="151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1" name="Google Shape;4671;p62"/>
            <p:cNvSpPr/>
            <p:nvPr/>
          </p:nvSpPr>
          <p:spPr>
            <a:xfrm>
              <a:off x="4385054" y="3758131"/>
              <a:ext cx="377408" cy="222214"/>
            </a:xfrm>
            <a:custGeom>
              <a:avLst/>
              <a:gdLst/>
              <a:ahLst/>
              <a:cxnLst/>
              <a:rect l="l" t="t" r="r" b="b"/>
              <a:pathLst>
                <a:path w="5299" h="3120" extrusionOk="0">
                  <a:moveTo>
                    <a:pt x="4524" y="0"/>
                  </a:moveTo>
                  <a:cubicBezTo>
                    <a:pt x="3560" y="1584"/>
                    <a:pt x="1893" y="2632"/>
                    <a:pt x="0" y="2322"/>
                  </a:cubicBezTo>
                  <a:cubicBezTo>
                    <a:pt x="357" y="2798"/>
                    <a:pt x="1084" y="3120"/>
                    <a:pt x="2429" y="3108"/>
                  </a:cubicBezTo>
                  <a:cubicBezTo>
                    <a:pt x="5298" y="3108"/>
                    <a:pt x="5048" y="1191"/>
                    <a:pt x="4644" y="250"/>
                  </a:cubicBezTo>
                  <a:cubicBezTo>
                    <a:pt x="4608" y="167"/>
                    <a:pt x="4572" y="72"/>
                    <a:pt x="45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2" name="Google Shape;4672;p62"/>
            <p:cNvSpPr/>
            <p:nvPr/>
          </p:nvSpPr>
          <p:spPr>
            <a:xfrm>
              <a:off x="4273947" y="3686054"/>
              <a:ext cx="49215" cy="50924"/>
            </a:xfrm>
            <a:custGeom>
              <a:avLst/>
              <a:gdLst/>
              <a:ahLst/>
              <a:cxnLst/>
              <a:rect l="l" t="t" r="r" b="b"/>
              <a:pathLst>
                <a:path w="691" h="715" extrusionOk="0">
                  <a:moveTo>
                    <a:pt x="346" y="0"/>
                  </a:moveTo>
                  <a:cubicBezTo>
                    <a:pt x="155" y="0"/>
                    <a:pt x="0" y="167"/>
                    <a:pt x="0" y="358"/>
                  </a:cubicBezTo>
                  <a:cubicBezTo>
                    <a:pt x="0" y="560"/>
                    <a:pt x="155" y="715"/>
                    <a:pt x="346" y="715"/>
                  </a:cubicBezTo>
                  <a:cubicBezTo>
                    <a:pt x="536" y="715"/>
                    <a:pt x="691" y="560"/>
                    <a:pt x="691" y="358"/>
                  </a:cubicBezTo>
                  <a:cubicBezTo>
                    <a:pt x="691" y="167"/>
                    <a:pt x="536" y="0"/>
                    <a:pt x="34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3" name="Google Shape;4673;p62"/>
            <p:cNvSpPr/>
            <p:nvPr/>
          </p:nvSpPr>
          <p:spPr>
            <a:xfrm>
              <a:off x="4781055" y="3686054"/>
              <a:ext cx="49215" cy="50924"/>
            </a:xfrm>
            <a:custGeom>
              <a:avLst/>
              <a:gdLst/>
              <a:ahLst/>
              <a:cxnLst/>
              <a:rect l="l" t="t" r="r" b="b"/>
              <a:pathLst>
                <a:path w="691" h="715" extrusionOk="0">
                  <a:moveTo>
                    <a:pt x="346" y="0"/>
                  </a:moveTo>
                  <a:cubicBezTo>
                    <a:pt x="155" y="0"/>
                    <a:pt x="0" y="167"/>
                    <a:pt x="0" y="358"/>
                  </a:cubicBezTo>
                  <a:cubicBezTo>
                    <a:pt x="0" y="560"/>
                    <a:pt x="155" y="715"/>
                    <a:pt x="346" y="715"/>
                  </a:cubicBezTo>
                  <a:cubicBezTo>
                    <a:pt x="536" y="715"/>
                    <a:pt x="691" y="560"/>
                    <a:pt x="691" y="358"/>
                  </a:cubicBezTo>
                  <a:cubicBezTo>
                    <a:pt x="691" y="167"/>
                    <a:pt x="536" y="0"/>
                    <a:pt x="34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4" name="Google Shape;4674;p62"/>
            <p:cNvSpPr/>
            <p:nvPr/>
          </p:nvSpPr>
          <p:spPr>
            <a:xfrm>
              <a:off x="4496946" y="3681211"/>
              <a:ext cx="104412" cy="74428"/>
            </a:xfrm>
            <a:custGeom>
              <a:avLst/>
              <a:gdLst/>
              <a:ahLst/>
              <a:cxnLst/>
              <a:rect l="l" t="t" r="r" b="b"/>
              <a:pathLst>
                <a:path w="1466" h="1045" extrusionOk="0">
                  <a:moveTo>
                    <a:pt x="766" y="1"/>
                  </a:moveTo>
                  <a:cubicBezTo>
                    <a:pt x="557" y="1"/>
                    <a:pt x="338" y="65"/>
                    <a:pt x="203" y="211"/>
                  </a:cubicBezTo>
                  <a:cubicBezTo>
                    <a:pt x="1" y="449"/>
                    <a:pt x="727" y="1045"/>
                    <a:pt x="727" y="1045"/>
                  </a:cubicBezTo>
                  <a:cubicBezTo>
                    <a:pt x="727" y="1045"/>
                    <a:pt x="1465" y="473"/>
                    <a:pt x="1310" y="211"/>
                  </a:cubicBezTo>
                  <a:cubicBezTo>
                    <a:pt x="1223" y="80"/>
                    <a:pt x="1000" y="1"/>
                    <a:pt x="76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5" name="Google Shape;4675;p62"/>
            <p:cNvSpPr/>
            <p:nvPr/>
          </p:nvSpPr>
          <p:spPr>
            <a:xfrm>
              <a:off x="4501219" y="3770880"/>
              <a:ext cx="98429" cy="31409"/>
            </a:xfrm>
            <a:custGeom>
              <a:avLst/>
              <a:gdLst/>
              <a:ahLst/>
              <a:cxnLst/>
              <a:rect l="l" t="t" r="r" b="b"/>
              <a:pathLst>
                <a:path w="1382" h="441" fill="none" extrusionOk="0">
                  <a:moveTo>
                    <a:pt x="0" y="0"/>
                  </a:moveTo>
                  <a:cubicBezTo>
                    <a:pt x="0" y="0"/>
                    <a:pt x="298" y="369"/>
                    <a:pt x="691" y="0"/>
                  </a:cubicBezTo>
                  <a:cubicBezTo>
                    <a:pt x="691" y="0"/>
                    <a:pt x="1072" y="441"/>
                    <a:pt x="1381" y="0"/>
                  </a:cubicBezTo>
                </a:path>
              </a:pathLst>
            </a:custGeom>
            <a:noFill/>
            <a:ln w="26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6" name="Google Shape;4676;p62"/>
            <p:cNvSpPr/>
            <p:nvPr/>
          </p:nvSpPr>
          <p:spPr>
            <a:xfrm>
              <a:off x="4550363" y="3736907"/>
              <a:ext cx="71" cy="34044"/>
            </a:xfrm>
            <a:custGeom>
              <a:avLst/>
              <a:gdLst/>
              <a:ahLst/>
              <a:cxnLst/>
              <a:rect l="l" t="t" r="r" b="b"/>
              <a:pathLst>
                <a:path w="1" h="478" fill="none" extrusionOk="0">
                  <a:moveTo>
                    <a:pt x="1" y="1"/>
                  </a:moveTo>
                  <a:lnTo>
                    <a:pt x="1" y="477"/>
                  </a:lnTo>
                </a:path>
              </a:pathLst>
            </a:custGeom>
            <a:noFill/>
            <a:ln w="26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7" name="Google Shape;4677;p62"/>
            <p:cNvSpPr/>
            <p:nvPr/>
          </p:nvSpPr>
          <p:spPr>
            <a:xfrm>
              <a:off x="3461790" y="3825864"/>
              <a:ext cx="208468" cy="139026"/>
            </a:xfrm>
            <a:custGeom>
              <a:avLst/>
              <a:gdLst/>
              <a:ahLst/>
              <a:cxnLst/>
              <a:rect l="l" t="t" r="r" b="b"/>
              <a:pathLst>
                <a:path w="2927" h="1952" extrusionOk="0">
                  <a:moveTo>
                    <a:pt x="1703" y="0"/>
                  </a:moveTo>
                  <a:cubicBezTo>
                    <a:pt x="1519" y="0"/>
                    <a:pt x="1307" y="40"/>
                    <a:pt x="1057" y="97"/>
                  </a:cubicBezTo>
                  <a:cubicBezTo>
                    <a:pt x="688" y="181"/>
                    <a:pt x="92" y="669"/>
                    <a:pt x="45" y="1204"/>
                  </a:cubicBezTo>
                  <a:cubicBezTo>
                    <a:pt x="1" y="1594"/>
                    <a:pt x="213" y="1951"/>
                    <a:pt x="649" y="1951"/>
                  </a:cubicBezTo>
                  <a:cubicBezTo>
                    <a:pt x="799" y="1951"/>
                    <a:pt x="975" y="1909"/>
                    <a:pt x="1176" y="1812"/>
                  </a:cubicBezTo>
                  <a:cubicBezTo>
                    <a:pt x="1962" y="1431"/>
                    <a:pt x="2926" y="1645"/>
                    <a:pt x="2557" y="704"/>
                  </a:cubicBezTo>
                  <a:cubicBezTo>
                    <a:pt x="2347" y="172"/>
                    <a:pt x="2089" y="0"/>
                    <a:pt x="17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8" name="Google Shape;4678;p62"/>
            <p:cNvSpPr/>
            <p:nvPr/>
          </p:nvSpPr>
          <p:spPr>
            <a:xfrm>
              <a:off x="3608225" y="3769883"/>
              <a:ext cx="58189" cy="41238"/>
            </a:xfrm>
            <a:custGeom>
              <a:avLst/>
              <a:gdLst/>
              <a:ahLst/>
              <a:cxnLst/>
              <a:rect l="l" t="t" r="r" b="b"/>
              <a:pathLst>
                <a:path w="817" h="579" extrusionOk="0">
                  <a:moveTo>
                    <a:pt x="414" y="1"/>
                  </a:moveTo>
                  <a:cubicBezTo>
                    <a:pt x="380" y="1"/>
                    <a:pt x="341" y="5"/>
                    <a:pt x="299" y="14"/>
                  </a:cubicBezTo>
                  <a:cubicBezTo>
                    <a:pt x="275" y="14"/>
                    <a:pt x="1" y="300"/>
                    <a:pt x="299" y="538"/>
                  </a:cubicBezTo>
                  <a:cubicBezTo>
                    <a:pt x="335" y="566"/>
                    <a:pt x="372" y="578"/>
                    <a:pt x="407" y="578"/>
                  </a:cubicBezTo>
                  <a:cubicBezTo>
                    <a:pt x="648" y="578"/>
                    <a:pt x="816" y="1"/>
                    <a:pt x="41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9" name="Google Shape;4679;p62"/>
            <p:cNvSpPr/>
            <p:nvPr/>
          </p:nvSpPr>
          <p:spPr>
            <a:xfrm>
              <a:off x="3527671" y="3749371"/>
              <a:ext cx="58046" cy="41380"/>
            </a:xfrm>
            <a:custGeom>
              <a:avLst/>
              <a:gdLst/>
              <a:ahLst/>
              <a:cxnLst/>
              <a:rect l="l" t="t" r="r" b="b"/>
              <a:pathLst>
                <a:path w="815" h="581" extrusionOk="0">
                  <a:moveTo>
                    <a:pt x="421" y="1"/>
                  </a:moveTo>
                  <a:cubicBezTo>
                    <a:pt x="385" y="1"/>
                    <a:pt x="344" y="6"/>
                    <a:pt x="299" y="16"/>
                  </a:cubicBezTo>
                  <a:cubicBezTo>
                    <a:pt x="287" y="16"/>
                    <a:pt x="1" y="290"/>
                    <a:pt x="299" y="540"/>
                  </a:cubicBezTo>
                  <a:cubicBezTo>
                    <a:pt x="335" y="568"/>
                    <a:pt x="371" y="580"/>
                    <a:pt x="406" y="580"/>
                  </a:cubicBezTo>
                  <a:cubicBezTo>
                    <a:pt x="646" y="580"/>
                    <a:pt x="815" y="1"/>
                    <a:pt x="4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0" name="Google Shape;4680;p62"/>
            <p:cNvSpPr/>
            <p:nvPr/>
          </p:nvSpPr>
          <p:spPr>
            <a:xfrm>
              <a:off x="5244930" y="2848265"/>
              <a:ext cx="431680" cy="508742"/>
            </a:xfrm>
            <a:custGeom>
              <a:avLst/>
              <a:gdLst/>
              <a:ahLst/>
              <a:cxnLst/>
              <a:rect l="l" t="t" r="r" b="b"/>
              <a:pathLst>
                <a:path w="6061" h="7143" extrusionOk="0">
                  <a:moveTo>
                    <a:pt x="5441" y="0"/>
                  </a:moveTo>
                  <a:cubicBezTo>
                    <a:pt x="4489" y="2405"/>
                    <a:pt x="2762" y="4513"/>
                    <a:pt x="179" y="4751"/>
                  </a:cubicBezTo>
                  <a:cubicBezTo>
                    <a:pt x="548" y="5167"/>
                    <a:pt x="893" y="5489"/>
                    <a:pt x="1131" y="5703"/>
                  </a:cubicBezTo>
                  <a:cubicBezTo>
                    <a:pt x="833" y="5894"/>
                    <a:pt x="0" y="6477"/>
                    <a:pt x="286" y="6668"/>
                  </a:cubicBezTo>
                  <a:cubicBezTo>
                    <a:pt x="329" y="6697"/>
                    <a:pt x="378" y="6710"/>
                    <a:pt x="430" y="6710"/>
                  </a:cubicBezTo>
                  <a:cubicBezTo>
                    <a:pt x="771" y="6710"/>
                    <a:pt x="1238" y="6144"/>
                    <a:pt x="1238" y="6144"/>
                  </a:cubicBezTo>
                  <a:lnTo>
                    <a:pt x="1238" y="6144"/>
                  </a:lnTo>
                  <a:cubicBezTo>
                    <a:pt x="1238" y="6144"/>
                    <a:pt x="1143" y="6918"/>
                    <a:pt x="1488" y="7120"/>
                  </a:cubicBezTo>
                  <a:cubicBezTo>
                    <a:pt x="1515" y="7136"/>
                    <a:pt x="1539" y="7143"/>
                    <a:pt x="1561" y="7143"/>
                  </a:cubicBezTo>
                  <a:cubicBezTo>
                    <a:pt x="1821" y="7143"/>
                    <a:pt x="1750" y="6120"/>
                    <a:pt x="1750" y="6120"/>
                  </a:cubicBezTo>
                  <a:lnTo>
                    <a:pt x="1750" y="6120"/>
                  </a:lnTo>
                  <a:cubicBezTo>
                    <a:pt x="1750" y="6120"/>
                    <a:pt x="2000" y="6977"/>
                    <a:pt x="2286" y="7001"/>
                  </a:cubicBezTo>
                  <a:cubicBezTo>
                    <a:pt x="2289" y="7001"/>
                    <a:pt x="2292" y="7001"/>
                    <a:pt x="2295" y="7001"/>
                  </a:cubicBezTo>
                  <a:cubicBezTo>
                    <a:pt x="2492" y="7001"/>
                    <a:pt x="2212" y="6233"/>
                    <a:pt x="2048" y="5846"/>
                  </a:cubicBezTo>
                  <a:cubicBezTo>
                    <a:pt x="4096" y="5334"/>
                    <a:pt x="6060" y="3179"/>
                    <a:pt x="5465" y="95"/>
                  </a:cubicBezTo>
                  <a:cubicBezTo>
                    <a:pt x="5453" y="71"/>
                    <a:pt x="5441" y="36"/>
                    <a:pt x="54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1" name="Google Shape;4681;p62"/>
            <p:cNvSpPr/>
            <p:nvPr/>
          </p:nvSpPr>
          <p:spPr>
            <a:xfrm>
              <a:off x="5128694" y="2662589"/>
              <a:ext cx="503828" cy="524055"/>
            </a:xfrm>
            <a:custGeom>
              <a:avLst/>
              <a:gdLst/>
              <a:ahLst/>
              <a:cxnLst/>
              <a:rect l="l" t="t" r="r" b="b"/>
              <a:pathLst>
                <a:path w="7074" h="7358" extrusionOk="0">
                  <a:moveTo>
                    <a:pt x="3679" y="1"/>
                  </a:moveTo>
                  <a:cubicBezTo>
                    <a:pt x="2202" y="1"/>
                    <a:pt x="736" y="889"/>
                    <a:pt x="370" y="2798"/>
                  </a:cubicBezTo>
                  <a:cubicBezTo>
                    <a:pt x="1" y="4726"/>
                    <a:pt x="941" y="6334"/>
                    <a:pt x="1811" y="7358"/>
                  </a:cubicBezTo>
                  <a:cubicBezTo>
                    <a:pt x="4394" y="7120"/>
                    <a:pt x="6121" y="5012"/>
                    <a:pt x="7073" y="2607"/>
                  </a:cubicBezTo>
                  <a:cubicBezTo>
                    <a:pt x="6689" y="916"/>
                    <a:pt x="5179" y="1"/>
                    <a:pt x="36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2" name="Google Shape;4682;p62"/>
            <p:cNvSpPr/>
            <p:nvPr/>
          </p:nvSpPr>
          <p:spPr>
            <a:xfrm>
              <a:off x="5303404" y="3247965"/>
              <a:ext cx="95865" cy="22008"/>
            </a:xfrm>
            <a:custGeom>
              <a:avLst/>
              <a:gdLst/>
              <a:ahLst/>
              <a:cxnLst/>
              <a:rect l="l" t="t" r="r" b="b"/>
              <a:pathLst>
                <a:path w="1346" h="309" extrusionOk="0">
                  <a:moveTo>
                    <a:pt x="94" y="1"/>
                  </a:moveTo>
                  <a:cubicBezTo>
                    <a:pt x="74" y="1"/>
                    <a:pt x="55" y="3"/>
                    <a:pt x="36" y="8"/>
                  </a:cubicBezTo>
                  <a:cubicBezTo>
                    <a:pt x="1" y="20"/>
                    <a:pt x="1" y="67"/>
                    <a:pt x="36" y="79"/>
                  </a:cubicBezTo>
                  <a:cubicBezTo>
                    <a:pt x="191" y="127"/>
                    <a:pt x="358" y="198"/>
                    <a:pt x="524" y="246"/>
                  </a:cubicBezTo>
                  <a:cubicBezTo>
                    <a:pt x="722" y="285"/>
                    <a:pt x="927" y="308"/>
                    <a:pt x="1134" y="308"/>
                  </a:cubicBezTo>
                  <a:cubicBezTo>
                    <a:pt x="1177" y="308"/>
                    <a:pt x="1220" y="307"/>
                    <a:pt x="1263" y="305"/>
                  </a:cubicBezTo>
                  <a:cubicBezTo>
                    <a:pt x="1346" y="294"/>
                    <a:pt x="1346" y="174"/>
                    <a:pt x="1263" y="174"/>
                  </a:cubicBezTo>
                  <a:cubicBezTo>
                    <a:pt x="1001" y="163"/>
                    <a:pt x="739" y="163"/>
                    <a:pt x="477" y="103"/>
                  </a:cubicBezTo>
                  <a:cubicBezTo>
                    <a:pt x="364" y="83"/>
                    <a:pt x="217" y="1"/>
                    <a:pt x="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3" name="Google Shape;4683;p62"/>
            <p:cNvSpPr/>
            <p:nvPr/>
          </p:nvSpPr>
          <p:spPr>
            <a:xfrm>
              <a:off x="5360240" y="3260144"/>
              <a:ext cx="248210" cy="1428723"/>
            </a:xfrm>
            <a:custGeom>
              <a:avLst/>
              <a:gdLst/>
              <a:ahLst/>
              <a:cxnLst/>
              <a:rect l="l" t="t" r="r" b="b"/>
              <a:pathLst>
                <a:path w="3485" h="20060" extrusionOk="0">
                  <a:moveTo>
                    <a:pt x="466" y="1"/>
                  </a:moveTo>
                  <a:cubicBezTo>
                    <a:pt x="435" y="1"/>
                    <a:pt x="405" y="21"/>
                    <a:pt x="405" y="63"/>
                  </a:cubicBezTo>
                  <a:cubicBezTo>
                    <a:pt x="397" y="204"/>
                    <a:pt x="439" y="206"/>
                    <a:pt x="487" y="206"/>
                  </a:cubicBezTo>
                  <a:cubicBezTo>
                    <a:pt x="489" y="206"/>
                    <a:pt x="490" y="206"/>
                    <a:pt x="492" y="206"/>
                  </a:cubicBezTo>
                  <a:cubicBezTo>
                    <a:pt x="516" y="206"/>
                    <a:pt x="541" y="207"/>
                    <a:pt x="562" y="225"/>
                  </a:cubicBezTo>
                  <a:lnTo>
                    <a:pt x="562" y="225"/>
                  </a:lnTo>
                  <a:cubicBezTo>
                    <a:pt x="549" y="185"/>
                    <a:pt x="540" y="133"/>
                    <a:pt x="536" y="63"/>
                  </a:cubicBezTo>
                  <a:cubicBezTo>
                    <a:pt x="530" y="21"/>
                    <a:pt x="497" y="1"/>
                    <a:pt x="466" y="1"/>
                  </a:cubicBezTo>
                  <a:close/>
                  <a:moveTo>
                    <a:pt x="562" y="225"/>
                  </a:moveTo>
                  <a:lnTo>
                    <a:pt x="562" y="225"/>
                  </a:lnTo>
                  <a:cubicBezTo>
                    <a:pt x="572" y="258"/>
                    <a:pt x="585" y="284"/>
                    <a:pt x="599" y="305"/>
                  </a:cubicBezTo>
                  <a:lnTo>
                    <a:pt x="599" y="305"/>
                  </a:lnTo>
                  <a:cubicBezTo>
                    <a:pt x="591" y="263"/>
                    <a:pt x="578" y="239"/>
                    <a:pt x="562" y="225"/>
                  </a:cubicBezTo>
                  <a:close/>
                  <a:moveTo>
                    <a:pt x="599" y="305"/>
                  </a:moveTo>
                  <a:cubicBezTo>
                    <a:pt x="619" y="410"/>
                    <a:pt x="607" y="627"/>
                    <a:pt x="524" y="1075"/>
                  </a:cubicBezTo>
                  <a:cubicBezTo>
                    <a:pt x="441" y="1527"/>
                    <a:pt x="262" y="1968"/>
                    <a:pt x="143" y="2409"/>
                  </a:cubicBezTo>
                  <a:cubicBezTo>
                    <a:pt x="0" y="3004"/>
                    <a:pt x="179" y="3599"/>
                    <a:pt x="429" y="4135"/>
                  </a:cubicBezTo>
                  <a:cubicBezTo>
                    <a:pt x="1000" y="5409"/>
                    <a:pt x="1239" y="6564"/>
                    <a:pt x="929" y="7945"/>
                  </a:cubicBezTo>
                  <a:cubicBezTo>
                    <a:pt x="738" y="8826"/>
                    <a:pt x="488" y="9624"/>
                    <a:pt x="512" y="10529"/>
                  </a:cubicBezTo>
                  <a:cubicBezTo>
                    <a:pt x="536" y="11314"/>
                    <a:pt x="989" y="12076"/>
                    <a:pt x="1358" y="12743"/>
                  </a:cubicBezTo>
                  <a:cubicBezTo>
                    <a:pt x="2060" y="13981"/>
                    <a:pt x="2227" y="14910"/>
                    <a:pt x="2024" y="16327"/>
                  </a:cubicBezTo>
                  <a:cubicBezTo>
                    <a:pt x="1810" y="17875"/>
                    <a:pt x="2001" y="19065"/>
                    <a:pt x="3286" y="20042"/>
                  </a:cubicBezTo>
                  <a:cubicBezTo>
                    <a:pt x="3303" y="20054"/>
                    <a:pt x="3320" y="20059"/>
                    <a:pt x="3336" y="20059"/>
                  </a:cubicBezTo>
                  <a:cubicBezTo>
                    <a:pt x="3416" y="20059"/>
                    <a:pt x="3485" y="19934"/>
                    <a:pt x="3405" y="19875"/>
                  </a:cubicBezTo>
                  <a:cubicBezTo>
                    <a:pt x="2489" y="19101"/>
                    <a:pt x="2108" y="18327"/>
                    <a:pt x="2167" y="17113"/>
                  </a:cubicBezTo>
                  <a:cubicBezTo>
                    <a:pt x="2203" y="16244"/>
                    <a:pt x="2429" y="15434"/>
                    <a:pt x="2382" y="14553"/>
                  </a:cubicBezTo>
                  <a:cubicBezTo>
                    <a:pt x="2346" y="13958"/>
                    <a:pt x="2036" y="13422"/>
                    <a:pt x="1739" y="12922"/>
                  </a:cubicBezTo>
                  <a:cubicBezTo>
                    <a:pt x="1000" y="11648"/>
                    <a:pt x="560" y="10576"/>
                    <a:pt x="881" y="9076"/>
                  </a:cubicBezTo>
                  <a:cubicBezTo>
                    <a:pt x="1239" y="7504"/>
                    <a:pt x="1512" y="6266"/>
                    <a:pt x="917" y="4695"/>
                  </a:cubicBezTo>
                  <a:cubicBezTo>
                    <a:pt x="524" y="3671"/>
                    <a:pt x="191" y="2921"/>
                    <a:pt x="536" y="1801"/>
                  </a:cubicBezTo>
                  <a:cubicBezTo>
                    <a:pt x="631" y="1468"/>
                    <a:pt x="774" y="1087"/>
                    <a:pt x="774" y="730"/>
                  </a:cubicBezTo>
                  <a:cubicBezTo>
                    <a:pt x="774" y="406"/>
                    <a:pt x="670" y="412"/>
                    <a:pt x="599" y="3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4" name="Google Shape;4684;p62"/>
            <p:cNvSpPr/>
            <p:nvPr/>
          </p:nvSpPr>
          <p:spPr>
            <a:xfrm>
              <a:off x="5326053" y="3658918"/>
              <a:ext cx="292012" cy="280403"/>
            </a:xfrm>
            <a:custGeom>
              <a:avLst/>
              <a:gdLst/>
              <a:ahLst/>
              <a:cxnLst/>
              <a:rect l="l" t="t" r="r" b="b"/>
              <a:pathLst>
                <a:path w="4100" h="3937" extrusionOk="0">
                  <a:moveTo>
                    <a:pt x="2111" y="0"/>
                  </a:moveTo>
                  <a:cubicBezTo>
                    <a:pt x="2111" y="0"/>
                    <a:pt x="445" y="48"/>
                    <a:pt x="218" y="1239"/>
                  </a:cubicBezTo>
                  <a:cubicBezTo>
                    <a:pt x="1" y="2373"/>
                    <a:pt x="279" y="3937"/>
                    <a:pt x="2135" y="3937"/>
                  </a:cubicBezTo>
                  <a:cubicBezTo>
                    <a:pt x="2208" y="3937"/>
                    <a:pt x="2284" y="3934"/>
                    <a:pt x="2361" y="3929"/>
                  </a:cubicBezTo>
                  <a:cubicBezTo>
                    <a:pt x="3457" y="3644"/>
                    <a:pt x="4100" y="2417"/>
                    <a:pt x="3778" y="1584"/>
                  </a:cubicBezTo>
                  <a:cubicBezTo>
                    <a:pt x="3469" y="739"/>
                    <a:pt x="3516" y="119"/>
                    <a:pt x="21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5" name="Google Shape;4685;p62"/>
            <p:cNvSpPr/>
            <p:nvPr/>
          </p:nvSpPr>
          <p:spPr>
            <a:xfrm>
              <a:off x="4134848" y="3790324"/>
              <a:ext cx="171361" cy="105267"/>
            </a:xfrm>
            <a:custGeom>
              <a:avLst/>
              <a:gdLst/>
              <a:ahLst/>
              <a:cxnLst/>
              <a:rect l="l" t="t" r="r" b="b"/>
              <a:pathLst>
                <a:path w="2406" h="1478" extrusionOk="0">
                  <a:moveTo>
                    <a:pt x="1203" y="1"/>
                  </a:moveTo>
                  <a:cubicBezTo>
                    <a:pt x="548" y="1"/>
                    <a:pt x="1" y="334"/>
                    <a:pt x="1" y="739"/>
                  </a:cubicBezTo>
                  <a:cubicBezTo>
                    <a:pt x="1" y="1144"/>
                    <a:pt x="548" y="1477"/>
                    <a:pt x="1203" y="1477"/>
                  </a:cubicBezTo>
                  <a:cubicBezTo>
                    <a:pt x="1870" y="1477"/>
                    <a:pt x="2406" y="1144"/>
                    <a:pt x="2406" y="739"/>
                  </a:cubicBezTo>
                  <a:cubicBezTo>
                    <a:pt x="2406" y="334"/>
                    <a:pt x="1870" y="1"/>
                    <a:pt x="12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6" name="Google Shape;4686;p62"/>
            <p:cNvSpPr/>
            <p:nvPr/>
          </p:nvSpPr>
          <p:spPr>
            <a:xfrm>
              <a:off x="4775927" y="3760553"/>
              <a:ext cx="179053" cy="108045"/>
            </a:xfrm>
            <a:custGeom>
              <a:avLst/>
              <a:gdLst/>
              <a:ahLst/>
              <a:cxnLst/>
              <a:rect l="l" t="t" r="r" b="b"/>
              <a:pathLst>
                <a:path w="2514" h="1517" extrusionOk="0">
                  <a:moveTo>
                    <a:pt x="1484" y="1"/>
                  </a:moveTo>
                  <a:cubicBezTo>
                    <a:pt x="1367" y="1"/>
                    <a:pt x="1244" y="13"/>
                    <a:pt x="1120" y="38"/>
                  </a:cubicBezTo>
                  <a:cubicBezTo>
                    <a:pt x="465" y="169"/>
                    <a:pt x="1" y="597"/>
                    <a:pt x="84" y="990"/>
                  </a:cubicBezTo>
                  <a:cubicBezTo>
                    <a:pt x="141" y="1315"/>
                    <a:pt x="535" y="1517"/>
                    <a:pt x="1027" y="1517"/>
                  </a:cubicBezTo>
                  <a:cubicBezTo>
                    <a:pt x="1148" y="1517"/>
                    <a:pt x="1276" y="1505"/>
                    <a:pt x="1406" y="1479"/>
                  </a:cubicBezTo>
                  <a:cubicBezTo>
                    <a:pt x="2049" y="1359"/>
                    <a:pt x="2513" y="931"/>
                    <a:pt x="2442" y="526"/>
                  </a:cubicBezTo>
                  <a:cubicBezTo>
                    <a:pt x="2374" y="209"/>
                    <a:pt x="1974" y="1"/>
                    <a:pt x="14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7" name="Google Shape;4687;p62"/>
            <p:cNvSpPr/>
            <p:nvPr/>
          </p:nvSpPr>
          <p:spPr>
            <a:xfrm>
              <a:off x="4293462" y="5174958"/>
              <a:ext cx="595705" cy="60112"/>
            </a:xfrm>
            <a:custGeom>
              <a:avLst/>
              <a:gdLst/>
              <a:ahLst/>
              <a:cxnLst/>
              <a:rect l="l" t="t" r="r" b="b"/>
              <a:pathLst>
                <a:path w="8364" h="844" extrusionOk="0">
                  <a:moveTo>
                    <a:pt x="8212" y="0"/>
                  </a:moveTo>
                  <a:cubicBezTo>
                    <a:pt x="8206" y="0"/>
                    <a:pt x="8199" y="1"/>
                    <a:pt x="8192" y="3"/>
                  </a:cubicBezTo>
                  <a:cubicBezTo>
                    <a:pt x="6649" y="426"/>
                    <a:pt x="5118" y="556"/>
                    <a:pt x="3575" y="556"/>
                  </a:cubicBezTo>
                  <a:cubicBezTo>
                    <a:pt x="2425" y="556"/>
                    <a:pt x="1269" y="484"/>
                    <a:pt x="95" y="408"/>
                  </a:cubicBezTo>
                  <a:cubicBezTo>
                    <a:pt x="24" y="408"/>
                    <a:pt x="0" y="539"/>
                    <a:pt x="84" y="550"/>
                  </a:cubicBezTo>
                  <a:cubicBezTo>
                    <a:pt x="1131" y="705"/>
                    <a:pt x="2191" y="800"/>
                    <a:pt x="3251" y="824"/>
                  </a:cubicBezTo>
                  <a:cubicBezTo>
                    <a:pt x="3605" y="835"/>
                    <a:pt x="3974" y="843"/>
                    <a:pt x="4348" y="843"/>
                  </a:cubicBezTo>
                  <a:cubicBezTo>
                    <a:pt x="5684" y="843"/>
                    <a:pt x="7101" y="733"/>
                    <a:pt x="8263" y="193"/>
                  </a:cubicBezTo>
                  <a:cubicBezTo>
                    <a:pt x="8363" y="149"/>
                    <a:pt x="8308" y="0"/>
                    <a:pt x="82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8" name="Google Shape;4688;p62"/>
            <p:cNvSpPr/>
            <p:nvPr/>
          </p:nvSpPr>
          <p:spPr>
            <a:xfrm>
              <a:off x="5266083" y="5029593"/>
              <a:ext cx="25498" cy="72220"/>
            </a:xfrm>
            <a:custGeom>
              <a:avLst/>
              <a:gdLst/>
              <a:ahLst/>
              <a:cxnLst/>
              <a:rect l="l" t="t" r="r" b="b"/>
              <a:pathLst>
                <a:path w="358" h="1014" extrusionOk="0">
                  <a:moveTo>
                    <a:pt x="112" y="1"/>
                  </a:moveTo>
                  <a:cubicBezTo>
                    <a:pt x="60" y="1"/>
                    <a:pt x="10" y="42"/>
                    <a:pt x="36" y="103"/>
                  </a:cubicBezTo>
                  <a:cubicBezTo>
                    <a:pt x="72" y="198"/>
                    <a:pt x="48" y="353"/>
                    <a:pt x="48" y="460"/>
                  </a:cubicBezTo>
                  <a:cubicBezTo>
                    <a:pt x="60" y="615"/>
                    <a:pt x="1" y="770"/>
                    <a:pt x="48" y="925"/>
                  </a:cubicBezTo>
                  <a:cubicBezTo>
                    <a:pt x="72" y="984"/>
                    <a:pt x="129" y="1014"/>
                    <a:pt x="184" y="1014"/>
                  </a:cubicBezTo>
                  <a:cubicBezTo>
                    <a:pt x="239" y="1014"/>
                    <a:pt x="292" y="984"/>
                    <a:pt x="310" y="925"/>
                  </a:cubicBezTo>
                  <a:cubicBezTo>
                    <a:pt x="358" y="770"/>
                    <a:pt x="334" y="579"/>
                    <a:pt x="310" y="424"/>
                  </a:cubicBezTo>
                  <a:cubicBezTo>
                    <a:pt x="298" y="341"/>
                    <a:pt x="251" y="270"/>
                    <a:pt x="239" y="174"/>
                  </a:cubicBezTo>
                  <a:cubicBezTo>
                    <a:pt x="227" y="115"/>
                    <a:pt x="203" y="67"/>
                    <a:pt x="167" y="20"/>
                  </a:cubicBezTo>
                  <a:cubicBezTo>
                    <a:pt x="151" y="7"/>
                    <a:pt x="131" y="1"/>
                    <a:pt x="1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9" name="Google Shape;4689;p62"/>
            <p:cNvSpPr/>
            <p:nvPr/>
          </p:nvSpPr>
          <p:spPr>
            <a:xfrm>
              <a:off x="5181328" y="5075887"/>
              <a:ext cx="32264" cy="73430"/>
            </a:xfrm>
            <a:custGeom>
              <a:avLst/>
              <a:gdLst/>
              <a:ahLst/>
              <a:cxnLst/>
              <a:rect l="l" t="t" r="r" b="b"/>
              <a:pathLst>
                <a:path w="453" h="1031" extrusionOk="0">
                  <a:moveTo>
                    <a:pt x="262" y="0"/>
                  </a:moveTo>
                  <a:cubicBezTo>
                    <a:pt x="214" y="0"/>
                    <a:pt x="179" y="41"/>
                    <a:pt x="179" y="96"/>
                  </a:cubicBezTo>
                  <a:cubicBezTo>
                    <a:pt x="226" y="382"/>
                    <a:pt x="0" y="715"/>
                    <a:pt x="167" y="977"/>
                  </a:cubicBezTo>
                  <a:cubicBezTo>
                    <a:pt x="191" y="1013"/>
                    <a:pt x="226" y="1031"/>
                    <a:pt x="262" y="1031"/>
                  </a:cubicBezTo>
                  <a:cubicBezTo>
                    <a:pt x="298" y="1031"/>
                    <a:pt x="333" y="1013"/>
                    <a:pt x="357" y="977"/>
                  </a:cubicBezTo>
                  <a:cubicBezTo>
                    <a:pt x="417" y="894"/>
                    <a:pt x="417" y="810"/>
                    <a:pt x="417" y="715"/>
                  </a:cubicBezTo>
                  <a:cubicBezTo>
                    <a:pt x="429" y="608"/>
                    <a:pt x="453" y="501"/>
                    <a:pt x="453" y="394"/>
                  </a:cubicBezTo>
                  <a:cubicBezTo>
                    <a:pt x="441" y="263"/>
                    <a:pt x="453" y="72"/>
                    <a:pt x="310" y="13"/>
                  </a:cubicBezTo>
                  <a:cubicBezTo>
                    <a:pt x="293" y="4"/>
                    <a:pt x="277" y="0"/>
                    <a:pt x="2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0" name="Google Shape;4690;p62"/>
            <p:cNvSpPr/>
            <p:nvPr/>
          </p:nvSpPr>
          <p:spPr>
            <a:xfrm>
              <a:off x="5245714" y="5164915"/>
              <a:ext cx="23005" cy="57120"/>
            </a:xfrm>
            <a:custGeom>
              <a:avLst/>
              <a:gdLst/>
              <a:ahLst/>
              <a:cxnLst/>
              <a:rect l="l" t="t" r="r" b="b"/>
              <a:pathLst>
                <a:path w="323" h="802" extrusionOk="0">
                  <a:moveTo>
                    <a:pt x="168" y="1"/>
                  </a:moveTo>
                  <a:cubicBezTo>
                    <a:pt x="156" y="1"/>
                    <a:pt x="156" y="1"/>
                    <a:pt x="156" y="13"/>
                  </a:cubicBezTo>
                  <a:cubicBezTo>
                    <a:pt x="55" y="13"/>
                    <a:pt x="15" y="96"/>
                    <a:pt x="36" y="164"/>
                  </a:cubicBezTo>
                  <a:lnTo>
                    <a:pt x="36" y="164"/>
                  </a:lnTo>
                  <a:cubicBezTo>
                    <a:pt x="34" y="248"/>
                    <a:pt x="25" y="333"/>
                    <a:pt x="25" y="418"/>
                  </a:cubicBezTo>
                  <a:cubicBezTo>
                    <a:pt x="13" y="513"/>
                    <a:pt x="1" y="608"/>
                    <a:pt x="25" y="703"/>
                  </a:cubicBezTo>
                  <a:cubicBezTo>
                    <a:pt x="49" y="769"/>
                    <a:pt x="108" y="802"/>
                    <a:pt x="166" y="802"/>
                  </a:cubicBezTo>
                  <a:cubicBezTo>
                    <a:pt x="224" y="802"/>
                    <a:pt x="281" y="769"/>
                    <a:pt x="299" y="703"/>
                  </a:cubicBezTo>
                  <a:cubicBezTo>
                    <a:pt x="322" y="608"/>
                    <a:pt x="311" y="513"/>
                    <a:pt x="311" y="418"/>
                  </a:cubicBezTo>
                  <a:cubicBezTo>
                    <a:pt x="299" y="322"/>
                    <a:pt x="299" y="227"/>
                    <a:pt x="287" y="132"/>
                  </a:cubicBezTo>
                  <a:cubicBezTo>
                    <a:pt x="287" y="60"/>
                    <a:pt x="239" y="1"/>
                    <a:pt x="1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1" name="Google Shape;4691;p62"/>
            <p:cNvSpPr/>
            <p:nvPr/>
          </p:nvSpPr>
          <p:spPr>
            <a:xfrm>
              <a:off x="5199989" y="5218973"/>
              <a:ext cx="27136" cy="58331"/>
            </a:xfrm>
            <a:custGeom>
              <a:avLst/>
              <a:gdLst/>
              <a:ahLst/>
              <a:cxnLst/>
              <a:rect l="l" t="t" r="r" b="b"/>
              <a:pathLst>
                <a:path w="381" h="819" extrusionOk="0">
                  <a:moveTo>
                    <a:pt x="128" y="0"/>
                  </a:moveTo>
                  <a:cubicBezTo>
                    <a:pt x="95" y="0"/>
                    <a:pt x="64" y="14"/>
                    <a:pt x="48" y="51"/>
                  </a:cubicBezTo>
                  <a:cubicBezTo>
                    <a:pt x="26" y="96"/>
                    <a:pt x="22" y="126"/>
                    <a:pt x="33" y="157"/>
                  </a:cubicBezTo>
                  <a:lnTo>
                    <a:pt x="33" y="157"/>
                  </a:lnTo>
                  <a:cubicBezTo>
                    <a:pt x="13" y="340"/>
                    <a:pt x="23" y="523"/>
                    <a:pt x="0" y="706"/>
                  </a:cubicBezTo>
                  <a:cubicBezTo>
                    <a:pt x="0" y="767"/>
                    <a:pt x="60" y="819"/>
                    <a:pt x="114" y="819"/>
                  </a:cubicBezTo>
                  <a:cubicBezTo>
                    <a:pt x="124" y="819"/>
                    <a:pt x="134" y="817"/>
                    <a:pt x="143" y="813"/>
                  </a:cubicBezTo>
                  <a:cubicBezTo>
                    <a:pt x="381" y="742"/>
                    <a:pt x="310" y="456"/>
                    <a:pt x="286" y="266"/>
                  </a:cubicBezTo>
                  <a:cubicBezTo>
                    <a:pt x="286" y="206"/>
                    <a:pt x="298" y="87"/>
                    <a:pt x="238" y="40"/>
                  </a:cubicBezTo>
                  <a:cubicBezTo>
                    <a:pt x="212" y="20"/>
                    <a:pt x="168" y="0"/>
                    <a:pt x="1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2" name="Google Shape;4692;p62"/>
            <p:cNvSpPr/>
            <p:nvPr/>
          </p:nvSpPr>
          <p:spPr>
            <a:xfrm>
              <a:off x="4024666" y="3418970"/>
              <a:ext cx="39101" cy="59328"/>
            </a:xfrm>
            <a:custGeom>
              <a:avLst/>
              <a:gdLst/>
              <a:ahLst/>
              <a:cxnLst/>
              <a:rect l="l" t="t" r="r" b="b"/>
              <a:pathLst>
                <a:path w="549" h="833" extrusionOk="0">
                  <a:moveTo>
                    <a:pt x="413" y="0"/>
                  </a:moveTo>
                  <a:cubicBezTo>
                    <a:pt x="355" y="0"/>
                    <a:pt x="295" y="31"/>
                    <a:pt x="274" y="95"/>
                  </a:cubicBezTo>
                  <a:cubicBezTo>
                    <a:pt x="214" y="274"/>
                    <a:pt x="119" y="440"/>
                    <a:pt x="48" y="619"/>
                  </a:cubicBezTo>
                  <a:cubicBezTo>
                    <a:pt x="1" y="744"/>
                    <a:pt x="107" y="833"/>
                    <a:pt x="216" y="833"/>
                  </a:cubicBezTo>
                  <a:cubicBezTo>
                    <a:pt x="274" y="833"/>
                    <a:pt x="332" y="808"/>
                    <a:pt x="369" y="750"/>
                  </a:cubicBezTo>
                  <a:cubicBezTo>
                    <a:pt x="476" y="571"/>
                    <a:pt x="512" y="345"/>
                    <a:pt x="536" y="131"/>
                  </a:cubicBezTo>
                  <a:cubicBezTo>
                    <a:pt x="549" y="46"/>
                    <a:pt x="483" y="0"/>
                    <a:pt x="4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3" name="Google Shape;4693;p62"/>
            <p:cNvSpPr/>
            <p:nvPr/>
          </p:nvSpPr>
          <p:spPr>
            <a:xfrm>
              <a:off x="3994467" y="3548310"/>
              <a:ext cx="27207" cy="62605"/>
            </a:xfrm>
            <a:custGeom>
              <a:avLst/>
              <a:gdLst/>
              <a:ahLst/>
              <a:cxnLst/>
              <a:rect l="l" t="t" r="r" b="b"/>
              <a:pathLst>
                <a:path w="382" h="879" extrusionOk="0">
                  <a:moveTo>
                    <a:pt x="250" y="1"/>
                  </a:moveTo>
                  <a:cubicBezTo>
                    <a:pt x="224" y="1"/>
                    <a:pt x="197" y="9"/>
                    <a:pt x="174" y="29"/>
                  </a:cubicBezTo>
                  <a:cubicBezTo>
                    <a:pt x="1" y="192"/>
                    <a:pt x="5" y="501"/>
                    <a:pt x="16" y="726"/>
                  </a:cubicBezTo>
                  <a:lnTo>
                    <a:pt x="16" y="726"/>
                  </a:lnTo>
                  <a:cubicBezTo>
                    <a:pt x="6" y="740"/>
                    <a:pt x="2" y="759"/>
                    <a:pt x="7" y="780"/>
                  </a:cubicBezTo>
                  <a:cubicBezTo>
                    <a:pt x="19" y="815"/>
                    <a:pt x="31" y="827"/>
                    <a:pt x="43" y="851"/>
                  </a:cubicBezTo>
                  <a:cubicBezTo>
                    <a:pt x="62" y="870"/>
                    <a:pt x="83" y="878"/>
                    <a:pt x="102" y="878"/>
                  </a:cubicBezTo>
                  <a:cubicBezTo>
                    <a:pt x="143" y="878"/>
                    <a:pt x="178" y="844"/>
                    <a:pt x="186" y="803"/>
                  </a:cubicBezTo>
                  <a:cubicBezTo>
                    <a:pt x="198" y="684"/>
                    <a:pt x="210" y="577"/>
                    <a:pt x="245" y="470"/>
                  </a:cubicBezTo>
                  <a:cubicBezTo>
                    <a:pt x="281" y="363"/>
                    <a:pt x="341" y="256"/>
                    <a:pt x="364" y="137"/>
                  </a:cubicBezTo>
                  <a:cubicBezTo>
                    <a:pt x="382" y="59"/>
                    <a:pt x="318" y="1"/>
                    <a:pt x="2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4" name="Google Shape;4694;p62"/>
            <p:cNvSpPr/>
            <p:nvPr/>
          </p:nvSpPr>
          <p:spPr>
            <a:xfrm>
              <a:off x="4055577" y="3486916"/>
              <a:ext cx="37463" cy="58046"/>
            </a:xfrm>
            <a:custGeom>
              <a:avLst/>
              <a:gdLst/>
              <a:ahLst/>
              <a:cxnLst/>
              <a:rect l="l" t="t" r="r" b="b"/>
              <a:pathLst>
                <a:path w="526" h="815" extrusionOk="0">
                  <a:moveTo>
                    <a:pt x="350" y="1"/>
                  </a:moveTo>
                  <a:cubicBezTo>
                    <a:pt x="317" y="1"/>
                    <a:pt x="283" y="11"/>
                    <a:pt x="257" y="34"/>
                  </a:cubicBezTo>
                  <a:cubicBezTo>
                    <a:pt x="101" y="169"/>
                    <a:pt x="54" y="413"/>
                    <a:pt x="28" y="615"/>
                  </a:cubicBezTo>
                  <a:lnTo>
                    <a:pt x="28" y="615"/>
                  </a:lnTo>
                  <a:cubicBezTo>
                    <a:pt x="9" y="633"/>
                    <a:pt x="1" y="659"/>
                    <a:pt x="6" y="689"/>
                  </a:cubicBezTo>
                  <a:cubicBezTo>
                    <a:pt x="18" y="725"/>
                    <a:pt x="18" y="749"/>
                    <a:pt x="54" y="784"/>
                  </a:cubicBezTo>
                  <a:cubicBezTo>
                    <a:pt x="71" y="805"/>
                    <a:pt x="95" y="814"/>
                    <a:pt x="120" y="814"/>
                  </a:cubicBezTo>
                  <a:cubicBezTo>
                    <a:pt x="167" y="814"/>
                    <a:pt x="217" y="783"/>
                    <a:pt x="233" y="737"/>
                  </a:cubicBezTo>
                  <a:cubicBezTo>
                    <a:pt x="257" y="641"/>
                    <a:pt x="292" y="546"/>
                    <a:pt x="340" y="451"/>
                  </a:cubicBezTo>
                  <a:cubicBezTo>
                    <a:pt x="387" y="356"/>
                    <a:pt x="447" y="272"/>
                    <a:pt x="483" y="165"/>
                  </a:cubicBezTo>
                  <a:cubicBezTo>
                    <a:pt x="526" y="71"/>
                    <a:pt x="438" y="1"/>
                    <a:pt x="3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5" name="Google Shape;4695;p62"/>
            <p:cNvSpPr/>
            <p:nvPr/>
          </p:nvSpPr>
          <p:spPr>
            <a:xfrm>
              <a:off x="4109920" y="3366479"/>
              <a:ext cx="44799" cy="59400"/>
            </a:xfrm>
            <a:custGeom>
              <a:avLst/>
              <a:gdLst/>
              <a:ahLst/>
              <a:cxnLst/>
              <a:rect l="l" t="t" r="r" b="b"/>
              <a:pathLst>
                <a:path w="629" h="834" extrusionOk="0">
                  <a:moveTo>
                    <a:pt x="465" y="0"/>
                  </a:moveTo>
                  <a:cubicBezTo>
                    <a:pt x="422" y="0"/>
                    <a:pt x="379" y="21"/>
                    <a:pt x="351" y="70"/>
                  </a:cubicBezTo>
                  <a:cubicBezTo>
                    <a:pt x="220" y="273"/>
                    <a:pt x="65" y="439"/>
                    <a:pt x="17" y="689"/>
                  </a:cubicBezTo>
                  <a:cubicBezTo>
                    <a:pt x="0" y="758"/>
                    <a:pt x="64" y="834"/>
                    <a:pt x="132" y="834"/>
                  </a:cubicBezTo>
                  <a:cubicBezTo>
                    <a:pt x="158" y="834"/>
                    <a:pt x="185" y="823"/>
                    <a:pt x="208" y="796"/>
                  </a:cubicBezTo>
                  <a:cubicBezTo>
                    <a:pt x="291" y="701"/>
                    <a:pt x="339" y="594"/>
                    <a:pt x="422" y="499"/>
                  </a:cubicBezTo>
                  <a:cubicBezTo>
                    <a:pt x="494" y="404"/>
                    <a:pt x="589" y="308"/>
                    <a:pt x="613" y="177"/>
                  </a:cubicBezTo>
                  <a:cubicBezTo>
                    <a:pt x="628" y="76"/>
                    <a:pt x="547" y="0"/>
                    <a:pt x="4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6" name="Google Shape;4696;p62"/>
            <p:cNvSpPr/>
            <p:nvPr/>
          </p:nvSpPr>
          <p:spPr>
            <a:xfrm>
              <a:off x="4077585" y="3328589"/>
              <a:ext cx="60753" cy="54913"/>
            </a:xfrm>
            <a:custGeom>
              <a:avLst/>
              <a:gdLst/>
              <a:ahLst/>
              <a:cxnLst/>
              <a:rect l="l" t="t" r="r" b="b"/>
              <a:pathLst>
                <a:path w="853" h="771" extrusionOk="0">
                  <a:moveTo>
                    <a:pt x="649" y="0"/>
                  </a:moveTo>
                  <a:cubicBezTo>
                    <a:pt x="616" y="0"/>
                    <a:pt x="582" y="13"/>
                    <a:pt x="555" y="43"/>
                  </a:cubicBezTo>
                  <a:cubicBezTo>
                    <a:pt x="400" y="209"/>
                    <a:pt x="257" y="376"/>
                    <a:pt x="102" y="531"/>
                  </a:cubicBezTo>
                  <a:cubicBezTo>
                    <a:pt x="0" y="633"/>
                    <a:pt x="93" y="771"/>
                    <a:pt x="201" y="771"/>
                  </a:cubicBezTo>
                  <a:cubicBezTo>
                    <a:pt x="232" y="771"/>
                    <a:pt x="264" y="760"/>
                    <a:pt x="293" y="733"/>
                  </a:cubicBezTo>
                  <a:cubicBezTo>
                    <a:pt x="471" y="566"/>
                    <a:pt x="638" y="400"/>
                    <a:pt x="781" y="209"/>
                  </a:cubicBezTo>
                  <a:cubicBezTo>
                    <a:pt x="852" y="111"/>
                    <a:pt x="750" y="0"/>
                    <a:pt x="6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7" name="Google Shape;4697;p62"/>
            <p:cNvSpPr/>
            <p:nvPr/>
          </p:nvSpPr>
          <p:spPr>
            <a:xfrm>
              <a:off x="3504809" y="4083831"/>
              <a:ext cx="33973" cy="44087"/>
            </a:xfrm>
            <a:custGeom>
              <a:avLst/>
              <a:gdLst/>
              <a:ahLst/>
              <a:cxnLst/>
              <a:rect l="l" t="t" r="r" b="b"/>
              <a:pathLst>
                <a:path w="477" h="619" extrusionOk="0">
                  <a:moveTo>
                    <a:pt x="165" y="1"/>
                  </a:moveTo>
                  <a:cubicBezTo>
                    <a:pt x="111" y="1"/>
                    <a:pt x="60" y="31"/>
                    <a:pt x="48" y="95"/>
                  </a:cubicBezTo>
                  <a:cubicBezTo>
                    <a:pt x="0" y="285"/>
                    <a:pt x="36" y="595"/>
                    <a:pt x="286" y="619"/>
                  </a:cubicBezTo>
                  <a:cubicBezTo>
                    <a:pt x="358" y="619"/>
                    <a:pt x="405" y="571"/>
                    <a:pt x="429" y="511"/>
                  </a:cubicBezTo>
                  <a:cubicBezTo>
                    <a:pt x="477" y="369"/>
                    <a:pt x="334" y="226"/>
                    <a:pt x="298" y="95"/>
                  </a:cubicBezTo>
                  <a:cubicBezTo>
                    <a:pt x="280" y="34"/>
                    <a:pt x="221" y="1"/>
                    <a:pt x="1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8" name="Google Shape;4698;p62"/>
            <p:cNvSpPr/>
            <p:nvPr/>
          </p:nvSpPr>
          <p:spPr>
            <a:xfrm>
              <a:off x="3552315" y="4171221"/>
              <a:ext cx="46651" cy="61251"/>
            </a:xfrm>
            <a:custGeom>
              <a:avLst/>
              <a:gdLst/>
              <a:ahLst/>
              <a:cxnLst/>
              <a:rect l="l" t="t" r="r" b="b"/>
              <a:pathLst>
                <a:path w="655" h="860" extrusionOk="0">
                  <a:moveTo>
                    <a:pt x="108" y="0"/>
                  </a:moveTo>
                  <a:cubicBezTo>
                    <a:pt x="80" y="0"/>
                    <a:pt x="53" y="12"/>
                    <a:pt x="36" y="34"/>
                  </a:cubicBezTo>
                  <a:cubicBezTo>
                    <a:pt x="12" y="82"/>
                    <a:pt x="0" y="130"/>
                    <a:pt x="24" y="177"/>
                  </a:cubicBezTo>
                  <a:cubicBezTo>
                    <a:pt x="72" y="273"/>
                    <a:pt x="119" y="368"/>
                    <a:pt x="179" y="475"/>
                  </a:cubicBezTo>
                  <a:cubicBezTo>
                    <a:pt x="246" y="609"/>
                    <a:pt x="345" y="859"/>
                    <a:pt x="524" y="859"/>
                  </a:cubicBezTo>
                  <a:cubicBezTo>
                    <a:pt x="536" y="859"/>
                    <a:pt x="548" y="858"/>
                    <a:pt x="560" y="856"/>
                  </a:cubicBezTo>
                  <a:cubicBezTo>
                    <a:pt x="595" y="856"/>
                    <a:pt x="619" y="832"/>
                    <a:pt x="619" y="796"/>
                  </a:cubicBezTo>
                  <a:cubicBezTo>
                    <a:pt x="655" y="642"/>
                    <a:pt x="476" y="511"/>
                    <a:pt x="405" y="392"/>
                  </a:cubicBezTo>
                  <a:cubicBezTo>
                    <a:pt x="357" y="320"/>
                    <a:pt x="310" y="249"/>
                    <a:pt x="262" y="165"/>
                  </a:cubicBezTo>
                  <a:cubicBezTo>
                    <a:pt x="262" y="165"/>
                    <a:pt x="233" y="100"/>
                    <a:pt x="220" y="100"/>
                  </a:cubicBezTo>
                  <a:cubicBezTo>
                    <a:pt x="217" y="100"/>
                    <a:pt x="214" y="105"/>
                    <a:pt x="214" y="118"/>
                  </a:cubicBezTo>
                  <a:cubicBezTo>
                    <a:pt x="214" y="94"/>
                    <a:pt x="214" y="70"/>
                    <a:pt x="191" y="46"/>
                  </a:cubicBezTo>
                  <a:cubicBezTo>
                    <a:pt x="172" y="15"/>
                    <a:pt x="140" y="0"/>
                    <a:pt x="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9" name="Google Shape;4699;p62"/>
            <p:cNvSpPr/>
            <p:nvPr/>
          </p:nvSpPr>
          <p:spPr>
            <a:xfrm>
              <a:off x="3560790" y="4111964"/>
              <a:ext cx="40739" cy="57690"/>
            </a:xfrm>
            <a:custGeom>
              <a:avLst/>
              <a:gdLst/>
              <a:ahLst/>
              <a:cxnLst/>
              <a:rect l="l" t="t" r="r" b="b"/>
              <a:pathLst>
                <a:path w="572" h="810" extrusionOk="0">
                  <a:moveTo>
                    <a:pt x="155" y="0"/>
                  </a:moveTo>
                  <a:cubicBezTo>
                    <a:pt x="143" y="0"/>
                    <a:pt x="131" y="3"/>
                    <a:pt x="119" y="9"/>
                  </a:cubicBezTo>
                  <a:lnTo>
                    <a:pt x="107" y="9"/>
                  </a:lnTo>
                  <a:cubicBezTo>
                    <a:pt x="48" y="21"/>
                    <a:pt x="12" y="81"/>
                    <a:pt x="12" y="140"/>
                  </a:cubicBezTo>
                  <a:cubicBezTo>
                    <a:pt x="0" y="235"/>
                    <a:pt x="95" y="378"/>
                    <a:pt x="131" y="462"/>
                  </a:cubicBezTo>
                  <a:cubicBezTo>
                    <a:pt x="179" y="593"/>
                    <a:pt x="238" y="771"/>
                    <a:pt x="381" y="807"/>
                  </a:cubicBezTo>
                  <a:cubicBezTo>
                    <a:pt x="390" y="808"/>
                    <a:pt x="399" y="809"/>
                    <a:pt x="408" y="809"/>
                  </a:cubicBezTo>
                  <a:cubicBezTo>
                    <a:pt x="467" y="809"/>
                    <a:pt x="515" y="775"/>
                    <a:pt x="536" y="724"/>
                  </a:cubicBezTo>
                  <a:cubicBezTo>
                    <a:pt x="572" y="593"/>
                    <a:pt x="488" y="485"/>
                    <a:pt x="429" y="378"/>
                  </a:cubicBezTo>
                  <a:cubicBezTo>
                    <a:pt x="393" y="319"/>
                    <a:pt x="369" y="259"/>
                    <a:pt x="334" y="212"/>
                  </a:cubicBezTo>
                  <a:cubicBezTo>
                    <a:pt x="322" y="188"/>
                    <a:pt x="310" y="164"/>
                    <a:pt x="298" y="140"/>
                  </a:cubicBezTo>
                  <a:cubicBezTo>
                    <a:pt x="291" y="124"/>
                    <a:pt x="286" y="116"/>
                    <a:pt x="283" y="112"/>
                  </a:cubicBezTo>
                  <a:lnTo>
                    <a:pt x="283" y="112"/>
                  </a:lnTo>
                  <a:cubicBezTo>
                    <a:pt x="274" y="63"/>
                    <a:pt x="241" y="19"/>
                    <a:pt x="191" y="9"/>
                  </a:cubicBezTo>
                  <a:cubicBezTo>
                    <a:pt x="179" y="3"/>
                    <a:pt x="167" y="0"/>
                    <a:pt x="15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0" name="Google Shape;4700;p62"/>
            <p:cNvSpPr/>
            <p:nvPr/>
          </p:nvSpPr>
          <p:spPr>
            <a:xfrm>
              <a:off x="5507458" y="4027779"/>
              <a:ext cx="35896" cy="54129"/>
            </a:xfrm>
            <a:custGeom>
              <a:avLst/>
              <a:gdLst/>
              <a:ahLst/>
              <a:cxnLst/>
              <a:rect l="l" t="t" r="r" b="b"/>
              <a:pathLst>
                <a:path w="504" h="760" extrusionOk="0">
                  <a:moveTo>
                    <a:pt x="337" y="1"/>
                  </a:moveTo>
                  <a:cubicBezTo>
                    <a:pt x="320" y="1"/>
                    <a:pt x="300" y="4"/>
                    <a:pt x="279" y="13"/>
                  </a:cubicBezTo>
                  <a:cubicBezTo>
                    <a:pt x="160" y="48"/>
                    <a:pt x="136" y="143"/>
                    <a:pt x="112" y="251"/>
                  </a:cubicBezTo>
                  <a:cubicBezTo>
                    <a:pt x="88" y="334"/>
                    <a:pt x="41" y="429"/>
                    <a:pt x="29" y="524"/>
                  </a:cubicBezTo>
                  <a:cubicBezTo>
                    <a:pt x="1" y="627"/>
                    <a:pt x="90" y="760"/>
                    <a:pt x="199" y="760"/>
                  </a:cubicBezTo>
                  <a:cubicBezTo>
                    <a:pt x="229" y="760"/>
                    <a:pt x="260" y="750"/>
                    <a:pt x="291" y="727"/>
                  </a:cubicBezTo>
                  <a:cubicBezTo>
                    <a:pt x="422" y="632"/>
                    <a:pt x="481" y="501"/>
                    <a:pt x="493" y="334"/>
                  </a:cubicBezTo>
                  <a:cubicBezTo>
                    <a:pt x="504" y="228"/>
                    <a:pt x="477" y="1"/>
                    <a:pt x="33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1" name="Google Shape;4701;p62"/>
            <p:cNvSpPr/>
            <p:nvPr/>
          </p:nvSpPr>
          <p:spPr>
            <a:xfrm>
              <a:off x="5503043" y="4105768"/>
              <a:ext cx="32406" cy="47007"/>
            </a:xfrm>
            <a:custGeom>
              <a:avLst/>
              <a:gdLst/>
              <a:ahLst/>
              <a:cxnLst/>
              <a:rect l="l" t="t" r="r" b="b"/>
              <a:pathLst>
                <a:path w="455" h="660" extrusionOk="0">
                  <a:moveTo>
                    <a:pt x="291" y="1"/>
                  </a:moveTo>
                  <a:cubicBezTo>
                    <a:pt x="228" y="1"/>
                    <a:pt x="166" y="35"/>
                    <a:pt x="150" y="108"/>
                  </a:cubicBezTo>
                  <a:cubicBezTo>
                    <a:pt x="127" y="239"/>
                    <a:pt x="67" y="346"/>
                    <a:pt x="31" y="465"/>
                  </a:cubicBezTo>
                  <a:cubicBezTo>
                    <a:pt x="1" y="587"/>
                    <a:pt x="87" y="660"/>
                    <a:pt x="181" y="660"/>
                  </a:cubicBezTo>
                  <a:cubicBezTo>
                    <a:pt x="234" y="660"/>
                    <a:pt x="290" y="636"/>
                    <a:pt x="329" y="584"/>
                  </a:cubicBezTo>
                  <a:cubicBezTo>
                    <a:pt x="412" y="465"/>
                    <a:pt x="448" y="299"/>
                    <a:pt x="448" y="156"/>
                  </a:cubicBezTo>
                  <a:cubicBezTo>
                    <a:pt x="455" y="56"/>
                    <a:pt x="372" y="1"/>
                    <a:pt x="2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2" name="Google Shape;4702;p62"/>
            <p:cNvSpPr/>
            <p:nvPr/>
          </p:nvSpPr>
          <p:spPr>
            <a:xfrm>
              <a:off x="5036318" y="3961898"/>
              <a:ext cx="29700" cy="48716"/>
            </a:xfrm>
            <a:custGeom>
              <a:avLst/>
              <a:gdLst/>
              <a:ahLst/>
              <a:cxnLst/>
              <a:rect l="l" t="t" r="r" b="b"/>
              <a:pathLst>
                <a:path w="417" h="684" extrusionOk="0">
                  <a:moveTo>
                    <a:pt x="117" y="0"/>
                  </a:moveTo>
                  <a:cubicBezTo>
                    <a:pt x="50" y="0"/>
                    <a:pt x="1" y="74"/>
                    <a:pt x="13" y="143"/>
                  </a:cubicBezTo>
                  <a:lnTo>
                    <a:pt x="13" y="143"/>
                  </a:lnTo>
                  <a:cubicBezTo>
                    <a:pt x="7" y="211"/>
                    <a:pt x="50" y="295"/>
                    <a:pt x="60" y="354"/>
                  </a:cubicBezTo>
                  <a:cubicBezTo>
                    <a:pt x="72" y="449"/>
                    <a:pt x="60" y="533"/>
                    <a:pt x="107" y="616"/>
                  </a:cubicBezTo>
                  <a:cubicBezTo>
                    <a:pt x="138" y="659"/>
                    <a:pt x="191" y="683"/>
                    <a:pt x="242" y="683"/>
                  </a:cubicBezTo>
                  <a:cubicBezTo>
                    <a:pt x="289" y="683"/>
                    <a:pt x="334" y="662"/>
                    <a:pt x="357" y="616"/>
                  </a:cubicBezTo>
                  <a:cubicBezTo>
                    <a:pt x="417" y="509"/>
                    <a:pt x="381" y="390"/>
                    <a:pt x="345" y="271"/>
                  </a:cubicBezTo>
                  <a:cubicBezTo>
                    <a:pt x="333" y="223"/>
                    <a:pt x="310" y="164"/>
                    <a:pt x="286" y="116"/>
                  </a:cubicBezTo>
                  <a:cubicBezTo>
                    <a:pt x="274" y="92"/>
                    <a:pt x="250" y="68"/>
                    <a:pt x="238" y="56"/>
                  </a:cubicBezTo>
                  <a:cubicBezTo>
                    <a:pt x="226" y="33"/>
                    <a:pt x="203" y="21"/>
                    <a:pt x="179" y="21"/>
                  </a:cubicBezTo>
                  <a:cubicBezTo>
                    <a:pt x="157" y="6"/>
                    <a:pt x="136" y="0"/>
                    <a:pt x="1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3" name="Google Shape;4703;p62"/>
            <p:cNvSpPr/>
            <p:nvPr/>
          </p:nvSpPr>
          <p:spPr>
            <a:xfrm>
              <a:off x="5065092" y="3870378"/>
              <a:ext cx="35682" cy="57049"/>
            </a:xfrm>
            <a:custGeom>
              <a:avLst/>
              <a:gdLst/>
              <a:ahLst/>
              <a:cxnLst/>
              <a:rect l="l" t="t" r="r" b="b"/>
              <a:pathLst>
                <a:path w="501" h="801" extrusionOk="0">
                  <a:moveTo>
                    <a:pt x="179" y="1"/>
                  </a:moveTo>
                  <a:cubicBezTo>
                    <a:pt x="153" y="1"/>
                    <a:pt x="131" y="9"/>
                    <a:pt x="108" y="32"/>
                  </a:cubicBezTo>
                  <a:cubicBezTo>
                    <a:pt x="1" y="115"/>
                    <a:pt x="72" y="270"/>
                    <a:pt x="108" y="377"/>
                  </a:cubicBezTo>
                  <a:cubicBezTo>
                    <a:pt x="144" y="437"/>
                    <a:pt x="144" y="520"/>
                    <a:pt x="180" y="591"/>
                  </a:cubicBezTo>
                  <a:cubicBezTo>
                    <a:pt x="203" y="651"/>
                    <a:pt x="239" y="710"/>
                    <a:pt x="287" y="758"/>
                  </a:cubicBezTo>
                  <a:cubicBezTo>
                    <a:pt x="309" y="788"/>
                    <a:pt x="336" y="800"/>
                    <a:pt x="363" y="800"/>
                  </a:cubicBezTo>
                  <a:cubicBezTo>
                    <a:pt x="422" y="800"/>
                    <a:pt x="481" y="740"/>
                    <a:pt x="489" y="675"/>
                  </a:cubicBezTo>
                  <a:cubicBezTo>
                    <a:pt x="501" y="544"/>
                    <a:pt x="453" y="413"/>
                    <a:pt x="394" y="294"/>
                  </a:cubicBezTo>
                  <a:cubicBezTo>
                    <a:pt x="370" y="234"/>
                    <a:pt x="346" y="198"/>
                    <a:pt x="322" y="139"/>
                  </a:cubicBezTo>
                  <a:cubicBezTo>
                    <a:pt x="299" y="79"/>
                    <a:pt x="287" y="44"/>
                    <a:pt x="227" y="8"/>
                  </a:cubicBezTo>
                  <a:cubicBezTo>
                    <a:pt x="210" y="4"/>
                    <a:pt x="194" y="1"/>
                    <a:pt x="1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4" name="Google Shape;4704;p62"/>
            <p:cNvSpPr/>
            <p:nvPr/>
          </p:nvSpPr>
          <p:spPr>
            <a:xfrm>
              <a:off x="5093083" y="3977781"/>
              <a:ext cx="33831" cy="57405"/>
            </a:xfrm>
            <a:custGeom>
              <a:avLst/>
              <a:gdLst/>
              <a:ahLst/>
              <a:cxnLst/>
              <a:rect l="l" t="t" r="r" b="b"/>
              <a:pathLst>
                <a:path w="475" h="806" extrusionOk="0">
                  <a:moveTo>
                    <a:pt x="132" y="0"/>
                  </a:moveTo>
                  <a:cubicBezTo>
                    <a:pt x="60" y="0"/>
                    <a:pt x="1" y="60"/>
                    <a:pt x="1" y="119"/>
                  </a:cubicBezTo>
                  <a:cubicBezTo>
                    <a:pt x="1" y="179"/>
                    <a:pt x="13" y="226"/>
                    <a:pt x="60" y="262"/>
                  </a:cubicBezTo>
                  <a:cubicBezTo>
                    <a:pt x="65" y="266"/>
                    <a:pt x="66" y="269"/>
                    <a:pt x="64" y="269"/>
                  </a:cubicBezTo>
                  <a:cubicBezTo>
                    <a:pt x="60" y="269"/>
                    <a:pt x="47" y="261"/>
                    <a:pt x="25" y="238"/>
                  </a:cubicBezTo>
                  <a:lnTo>
                    <a:pt x="25" y="238"/>
                  </a:lnTo>
                  <a:cubicBezTo>
                    <a:pt x="37" y="274"/>
                    <a:pt x="48" y="310"/>
                    <a:pt x="60" y="345"/>
                  </a:cubicBezTo>
                  <a:cubicBezTo>
                    <a:pt x="96" y="464"/>
                    <a:pt x="132" y="584"/>
                    <a:pt x="179" y="703"/>
                  </a:cubicBezTo>
                  <a:cubicBezTo>
                    <a:pt x="203" y="774"/>
                    <a:pt x="257" y="805"/>
                    <a:pt x="311" y="805"/>
                  </a:cubicBezTo>
                  <a:cubicBezTo>
                    <a:pt x="393" y="805"/>
                    <a:pt x="475" y="734"/>
                    <a:pt x="453" y="619"/>
                  </a:cubicBezTo>
                  <a:cubicBezTo>
                    <a:pt x="441" y="488"/>
                    <a:pt x="382" y="357"/>
                    <a:pt x="346" y="226"/>
                  </a:cubicBezTo>
                  <a:cubicBezTo>
                    <a:pt x="298" y="107"/>
                    <a:pt x="275" y="0"/>
                    <a:pt x="1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5" name="Google Shape;4705;p62"/>
            <p:cNvSpPr/>
            <p:nvPr/>
          </p:nvSpPr>
          <p:spPr>
            <a:xfrm>
              <a:off x="4001732" y="5133435"/>
              <a:ext cx="36537" cy="79199"/>
            </a:xfrm>
            <a:custGeom>
              <a:avLst/>
              <a:gdLst/>
              <a:ahLst/>
              <a:cxnLst/>
              <a:rect l="l" t="t" r="r" b="b"/>
              <a:pathLst>
                <a:path w="513" h="1112" extrusionOk="0">
                  <a:moveTo>
                    <a:pt x="104" y="1"/>
                  </a:moveTo>
                  <a:cubicBezTo>
                    <a:pt x="50" y="1"/>
                    <a:pt x="0" y="55"/>
                    <a:pt x="0" y="109"/>
                  </a:cubicBezTo>
                  <a:cubicBezTo>
                    <a:pt x="0" y="181"/>
                    <a:pt x="24" y="229"/>
                    <a:pt x="24" y="252"/>
                  </a:cubicBezTo>
                  <a:cubicBezTo>
                    <a:pt x="24" y="336"/>
                    <a:pt x="12" y="431"/>
                    <a:pt x="24" y="514"/>
                  </a:cubicBezTo>
                  <a:cubicBezTo>
                    <a:pt x="36" y="693"/>
                    <a:pt x="96" y="883"/>
                    <a:pt x="203" y="1038"/>
                  </a:cubicBezTo>
                  <a:cubicBezTo>
                    <a:pt x="242" y="1087"/>
                    <a:pt x="301" y="1112"/>
                    <a:pt x="357" y="1112"/>
                  </a:cubicBezTo>
                  <a:cubicBezTo>
                    <a:pt x="438" y="1112"/>
                    <a:pt x="512" y="1060"/>
                    <a:pt x="512" y="955"/>
                  </a:cubicBezTo>
                  <a:cubicBezTo>
                    <a:pt x="501" y="729"/>
                    <a:pt x="381" y="526"/>
                    <a:pt x="370" y="288"/>
                  </a:cubicBezTo>
                  <a:cubicBezTo>
                    <a:pt x="358" y="121"/>
                    <a:pt x="286" y="14"/>
                    <a:pt x="120" y="2"/>
                  </a:cubicBezTo>
                  <a:cubicBezTo>
                    <a:pt x="114" y="1"/>
                    <a:pt x="109" y="1"/>
                    <a:pt x="1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6" name="Google Shape;4706;p62"/>
            <p:cNvSpPr/>
            <p:nvPr/>
          </p:nvSpPr>
          <p:spPr>
            <a:xfrm>
              <a:off x="4039053" y="5292617"/>
              <a:ext cx="51351" cy="86179"/>
            </a:xfrm>
            <a:custGeom>
              <a:avLst/>
              <a:gdLst/>
              <a:ahLst/>
              <a:cxnLst/>
              <a:rect l="l" t="t" r="r" b="b"/>
              <a:pathLst>
                <a:path w="721" h="1210" extrusionOk="0">
                  <a:moveTo>
                    <a:pt x="127" y="0"/>
                  </a:moveTo>
                  <a:cubicBezTo>
                    <a:pt x="59" y="0"/>
                    <a:pt x="0" y="82"/>
                    <a:pt x="48" y="149"/>
                  </a:cubicBezTo>
                  <a:cubicBezTo>
                    <a:pt x="131" y="268"/>
                    <a:pt x="143" y="399"/>
                    <a:pt x="203" y="553"/>
                  </a:cubicBezTo>
                  <a:cubicBezTo>
                    <a:pt x="274" y="768"/>
                    <a:pt x="358" y="994"/>
                    <a:pt x="500" y="1173"/>
                  </a:cubicBezTo>
                  <a:cubicBezTo>
                    <a:pt x="523" y="1198"/>
                    <a:pt x="550" y="1209"/>
                    <a:pt x="577" y="1209"/>
                  </a:cubicBezTo>
                  <a:cubicBezTo>
                    <a:pt x="649" y="1209"/>
                    <a:pt x="720" y="1131"/>
                    <a:pt x="703" y="1053"/>
                  </a:cubicBezTo>
                  <a:cubicBezTo>
                    <a:pt x="631" y="815"/>
                    <a:pt x="477" y="589"/>
                    <a:pt x="381" y="351"/>
                  </a:cubicBezTo>
                  <a:cubicBezTo>
                    <a:pt x="310" y="172"/>
                    <a:pt x="322" y="113"/>
                    <a:pt x="179" y="18"/>
                  </a:cubicBezTo>
                  <a:cubicBezTo>
                    <a:pt x="162" y="6"/>
                    <a:pt x="144" y="0"/>
                    <a:pt x="1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7" name="Google Shape;4707;p62"/>
            <p:cNvSpPr/>
            <p:nvPr/>
          </p:nvSpPr>
          <p:spPr>
            <a:xfrm>
              <a:off x="4091616" y="5227449"/>
              <a:ext cx="40810" cy="73787"/>
            </a:xfrm>
            <a:custGeom>
              <a:avLst/>
              <a:gdLst/>
              <a:ahLst/>
              <a:cxnLst/>
              <a:rect l="l" t="t" r="r" b="b"/>
              <a:pathLst>
                <a:path w="573" h="1036" extrusionOk="0">
                  <a:moveTo>
                    <a:pt x="164" y="0"/>
                  </a:moveTo>
                  <a:cubicBezTo>
                    <a:pt x="125" y="0"/>
                    <a:pt x="82" y="27"/>
                    <a:pt x="60" y="63"/>
                  </a:cubicBezTo>
                  <a:cubicBezTo>
                    <a:pt x="1" y="218"/>
                    <a:pt x="72" y="421"/>
                    <a:pt x="120" y="575"/>
                  </a:cubicBezTo>
                  <a:cubicBezTo>
                    <a:pt x="167" y="742"/>
                    <a:pt x="239" y="956"/>
                    <a:pt x="405" y="1028"/>
                  </a:cubicBezTo>
                  <a:cubicBezTo>
                    <a:pt x="420" y="1033"/>
                    <a:pt x="435" y="1035"/>
                    <a:pt x="450" y="1035"/>
                  </a:cubicBezTo>
                  <a:cubicBezTo>
                    <a:pt x="508" y="1035"/>
                    <a:pt x="563" y="999"/>
                    <a:pt x="572" y="933"/>
                  </a:cubicBezTo>
                  <a:cubicBezTo>
                    <a:pt x="572" y="778"/>
                    <a:pt x="465" y="647"/>
                    <a:pt x="393" y="516"/>
                  </a:cubicBezTo>
                  <a:cubicBezTo>
                    <a:pt x="310" y="373"/>
                    <a:pt x="310" y="194"/>
                    <a:pt x="227" y="40"/>
                  </a:cubicBezTo>
                  <a:cubicBezTo>
                    <a:pt x="213" y="12"/>
                    <a:pt x="189" y="0"/>
                    <a:pt x="1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8" name="Google Shape;4708;p62"/>
            <p:cNvSpPr/>
            <p:nvPr/>
          </p:nvSpPr>
          <p:spPr>
            <a:xfrm>
              <a:off x="3997459" y="5367614"/>
              <a:ext cx="42235" cy="75069"/>
            </a:xfrm>
            <a:custGeom>
              <a:avLst/>
              <a:gdLst/>
              <a:ahLst/>
              <a:cxnLst/>
              <a:rect l="l" t="t" r="r" b="b"/>
              <a:pathLst>
                <a:path w="593" h="1054" extrusionOk="0">
                  <a:moveTo>
                    <a:pt x="180" y="0"/>
                  </a:moveTo>
                  <a:cubicBezTo>
                    <a:pt x="132" y="0"/>
                    <a:pt x="96" y="12"/>
                    <a:pt x="60" y="36"/>
                  </a:cubicBezTo>
                  <a:cubicBezTo>
                    <a:pt x="1" y="72"/>
                    <a:pt x="1" y="155"/>
                    <a:pt x="60" y="191"/>
                  </a:cubicBezTo>
                  <a:cubicBezTo>
                    <a:pt x="61" y="191"/>
                    <a:pt x="62" y="192"/>
                    <a:pt x="63" y="192"/>
                  </a:cubicBezTo>
                  <a:lnTo>
                    <a:pt x="63" y="192"/>
                  </a:lnTo>
                  <a:cubicBezTo>
                    <a:pt x="78" y="480"/>
                    <a:pt x="187" y="838"/>
                    <a:pt x="406" y="1024"/>
                  </a:cubicBezTo>
                  <a:cubicBezTo>
                    <a:pt x="426" y="1044"/>
                    <a:pt x="453" y="1053"/>
                    <a:pt x="481" y="1053"/>
                  </a:cubicBezTo>
                  <a:cubicBezTo>
                    <a:pt x="537" y="1053"/>
                    <a:pt x="592" y="1016"/>
                    <a:pt x="584" y="953"/>
                  </a:cubicBezTo>
                  <a:cubicBezTo>
                    <a:pt x="561" y="655"/>
                    <a:pt x="311" y="417"/>
                    <a:pt x="287" y="120"/>
                  </a:cubicBezTo>
                  <a:cubicBezTo>
                    <a:pt x="287" y="60"/>
                    <a:pt x="239" y="0"/>
                    <a:pt x="1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9" name="Google Shape;4709;p62"/>
            <p:cNvSpPr/>
            <p:nvPr/>
          </p:nvSpPr>
          <p:spPr>
            <a:xfrm>
              <a:off x="4293462" y="2639655"/>
              <a:ext cx="348563" cy="585164"/>
            </a:xfrm>
            <a:custGeom>
              <a:avLst/>
              <a:gdLst/>
              <a:ahLst/>
              <a:cxnLst/>
              <a:rect l="l" t="t" r="r" b="b"/>
              <a:pathLst>
                <a:path w="4894" h="8216" extrusionOk="0">
                  <a:moveTo>
                    <a:pt x="4203" y="3977"/>
                  </a:moveTo>
                  <a:cubicBezTo>
                    <a:pt x="4358" y="3977"/>
                    <a:pt x="4477" y="4096"/>
                    <a:pt x="4477" y="4251"/>
                  </a:cubicBezTo>
                  <a:cubicBezTo>
                    <a:pt x="4477" y="4405"/>
                    <a:pt x="4358" y="4536"/>
                    <a:pt x="4203" y="4536"/>
                  </a:cubicBezTo>
                  <a:cubicBezTo>
                    <a:pt x="4048" y="4536"/>
                    <a:pt x="3917" y="4405"/>
                    <a:pt x="3917" y="4251"/>
                  </a:cubicBezTo>
                  <a:cubicBezTo>
                    <a:pt x="3917" y="4096"/>
                    <a:pt x="4048" y="3977"/>
                    <a:pt x="4203" y="3977"/>
                  </a:cubicBezTo>
                  <a:close/>
                  <a:moveTo>
                    <a:pt x="1884" y="5050"/>
                  </a:moveTo>
                  <a:cubicBezTo>
                    <a:pt x="2154" y="5050"/>
                    <a:pt x="2437" y="5081"/>
                    <a:pt x="2512" y="5203"/>
                  </a:cubicBezTo>
                  <a:cubicBezTo>
                    <a:pt x="2655" y="5441"/>
                    <a:pt x="1750" y="6144"/>
                    <a:pt x="1750" y="6144"/>
                  </a:cubicBezTo>
                  <a:cubicBezTo>
                    <a:pt x="1750" y="6144"/>
                    <a:pt x="1072" y="5477"/>
                    <a:pt x="1334" y="5084"/>
                  </a:cubicBezTo>
                  <a:cubicBezTo>
                    <a:pt x="1334" y="5084"/>
                    <a:pt x="1602" y="5050"/>
                    <a:pt x="1884" y="5050"/>
                  </a:cubicBezTo>
                  <a:close/>
                  <a:moveTo>
                    <a:pt x="4763" y="0"/>
                  </a:moveTo>
                  <a:cubicBezTo>
                    <a:pt x="4501" y="36"/>
                    <a:pt x="4132" y="357"/>
                    <a:pt x="3703" y="893"/>
                  </a:cubicBezTo>
                  <a:cubicBezTo>
                    <a:pt x="3858" y="893"/>
                    <a:pt x="3965" y="1012"/>
                    <a:pt x="3965" y="1167"/>
                  </a:cubicBezTo>
                  <a:cubicBezTo>
                    <a:pt x="3965" y="1322"/>
                    <a:pt x="3846" y="1453"/>
                    <a:pt x="3691" y="1453"/>
                  </a:cubicBezTo>
                  <a:cubicBezTo>
                    <a:pt x="3560" y="1453"/>
                    <a:pt x="3465" y="1369"/>
                    <a:pt x="3417" y="1250"/>
                  </a:cubicBezTo>
                  <a:cubicBezTo>
                    <a:pt x="3203" y="1548"/>
                    <a:pt x="2977" y="1893"/>
                    <a:pt x="2739" y="2262"/>
                  </a:cubicBezTo>
                  <a:cubicBezTo>
                    <a:pt x="2941" y="2405"/>
                    <a:pt x="3096" y="2560"/>
                    <a:pt x="3096" y="2560"/>
                  </a:cubicBezTo>
                  <a:cubicBezTo>
                    <a:pt x="3096" y="2560"/>
                    <a:pt x="2668" y="3176"/>
                    <a:pt x="2271" y="3176"/>
                  </a:cubicBezTo>
                  <a:cubicBezTo>
                    <a:pt x="2244" y="3176"/>
                    <a:pt x="2217" y="3173"/>
                    <a:pt x="2191" y="3167"/>
                  </a:cubicBezTo>
                  <a:cubicBezTo>
                    <a:pt x="2048" y="3393"/>
                    <a:pt x="1905" y="3632"/>
                    <a:pt x="1774" y="3882"/>
                  </a:cubicBezTo>
                  <a:cubicBezTo>
                    <a:pt x="1477" y="4405"/>
                    <a:pt x="1191" y="4941"/>
                    <a:pt x="905" y="5501"/>
                  </a:cubicBezTo>
                  <a:cubicBezTo>
                    <a:pt x="596" y="6108"/>
                    <a:pt x="286" y="6739"/>
                    <a:pt x="0" y="7358"/>
                  </a:cubicBezTo>
                  <a:cubicBezTo>
                    <a:pt x="0" y="7358"/>
                    <a:pt x="131" y="7442"/>
                    <a:pt x="357" y="7561"/>
                  </a:cubicBezTo>
                  <a:cubicBezTo>
                    <a:pt x="334" y="7346"/>
                    <a:pt x="334" y="7144"/>
                    <a:pt x="417" y="7072"/>
                  </a:cubicBezTo>
                  <a:cubicBezTo>
                    <a:pt x="442" y="7052"/>
                    <a:pt x="474" y="7042"/>
                    <a:pt x="512" y="7042"/>
                  </a:cubicBezTo>
                  <a:cubicBezTo>
                    <a:pt x="818" y="7042"/>
                    <a:pt x="1489" y="7656"/>
                    <a:pt x="1489" y="7656"/>
                  </a:cubicBezTo>
                  <a:cubicBezTo>
                    <a:pt x="1489" y="7656"/>
                    <a:pt x="1393" y="7799"/>
                    <a:pt x="1250" y="7942"/>
                  </a:cubicBezTo>
                  <a:cubicBezTo>
                    <a:pt x="1524" y="8037"/>
                    <a:pt x="1834" y="8132"/>
                    <a:pt x="2179" y="8215"/>
                  </a:cubicBezTo>
                  <a:cubicBezTo>
                    <a:pt x="3739" y="6822"/>
                    <a:pt x="4584" y="4858"/>
                    <a:pt x="4810" y="2727"/>
                  </a:cubicBezTo>
                  <a:cubicBezTo>
                    <a:pt x="4656" y="2500"/>
                    <a:pt x="4501" y="2191"/>
                    <a:pt x="4656" y="1977"/>
                  </a:cubicBezTo>
                  <a:cubicBezTo>
                    <a:pt x="4656" y="1977"/>
                    <a:pt x="4739" y="1965"/>
                    <a:pt x="4870" y="1953"/>
                  </a:cubicBezTo>
                  <a:cubicBezTo>
                    <a:pt x="4894" y="1310"/>
                    <a:pt x="4858" y="655"/>
                    <a:pt x="477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0" name="Google Shape;4710;p62"/>
            <p:cNvSpPr/>
            <p:nvPr/>
          </p:nvSpPr>
          <p:spPr>
            <a:xfrm>
              <a:off x="4448657" y="2817711"/>
              <a:ext cx="296855" cy="420426"/>
            </a:xfrm>
            <a:custGeom>
              <a:avLst/>
              <a:gdLst/>
              <a:ahLst/>
              <a:cxnLst/>
              <a:rect l="l" t="t" r="r" b="b"/>
              <a:pathLst>
                <a:path w="4168" h="5903" extrusionOk="0">
                  <a:moveTo>
                    <a:pt x="1834" y="3646"/>
                  </a:moveTo>
                  <a:cubicBezTo>
                    <a:pt x="2135" y="3646"/>
                    <a:pt x="2798" y="4263"/>
                    <a:pt x="2798" y="4263"/>
                  </a:cubicBezTo>
                  <a:cubicBezTo>
                    <a:pt x="2798" y="4263"/>
                    <a:pt x="2368" y="4880"/>
                    <a:pt x="1972" y="4880"/>
                  </a:cubicBezTo>
                  <a:cubicBezTo>
                    <a:pt x="1921" y="4880"/>
                    <a:pt x="1871" y="4869"/>
                    <a:pt x="1822" y="4846"/>
                  </a:cubicBezTo>
                  <a:cubicBezTo>
                    <a:pt x="1822" y="4846"/>
                    <a:pt x="1524" y="3870"/>
                    <a:pt x="1738" y="3679"/>
                  </a:cubicBezTo>
                  <a:cubicBezTo>
                    <a:pt x="1763" y="3656"/>
                    <a:pt x="1796" y="3646"/>
                    <a:pt x="1834" y="3646"/>
                  </a:cubicBezTo>
                  <a:close/>
                  <a:moveTo>
                    <a:pt x="3477" y="0"/>
                  </a:moveTo>
                  <a:cubicBezTo>
                    <a:pt x="3250" y="262"/>
                    <a:pt x="2893" y="536"/>
                    <a:pt x="2893" y="536"/>
                  </a:cubicBezTo>
                  <a:cubicBezTo>
                    <a:pt x="2893" y="536"/>
                    <a:pt x="2762" y="405"/>
                    <a:pt x="2631" y="227"/>
                  </a:cubicBezTo>
                  <a:cubicBezTo>
                    <a:pt x="2405" y="2358"/>
                    <a:pt x="1560" y="4322"/>
                    <a:pt x="0" y="5715"/>
                  </a:cubicBezTo>
                  <a:cubicBezTo>
                    <a:pt x="501" y="5825"/>
                    <a:pt x="1069" y="5903"/>
                    <a:pt x="1685" y="5903"/>
                  </a:cubicBezTo>
                  <a:cubicBezTo>
                    <a:pt x="2210" y="5903"/>
                    <a:pt x="2771" y="5846"/>
                    <a:pt x="3358" y="5704"/>
                  </a:cubicBezTo>
                  <a:cubicBezTo>
                    <a:pt x="3381" y="5561"/>
                    <a:pt x="3489" y="5465"/>
                    <a:pt x="3631" y="5465"/>
                  </a:cubicBezTo>
                  <a:cubicBezTo>
                    <a:pt x="3715" y="5465"/>
                    <a:pt x="3798" y="5501"/>
                    <a:pt x="3846" y="5561"/>
                  </a:cubicBezTo>
                  <a:cubicBezTo>
                    <a:pt x="3953" y="5525"/>
                    <a:pt x="4060" y="5489"/>
                    <a:pt x="4167" y="5453"/>
                  </a:cubicBezTo>
                  <a:cubicBezTo>
                    <a:pt x="4167" y="5453"/>
                    <a:pt x="4120" y="4870"/>
                    <a:pt x="4024" y="4025"/>
                  </a:cubicBezTo>
                  <a:cubicBezTo>
                    <a:pt x="4012" y="3870"/>
                    <a:pt x="3989" y="3715"/>
                    <a:pt x="3977" y="3548"/>
                  </a:cubicBezTo>
                  <a:lnTo>
                    <a:pt x="3953" y="3548"/>
                  </a:lnTo>
                  <a:cubicBezTo>
                    <a:pt x="3798" y="3548"/>
                    <a:pt x="3667" y="3429"/>
                    <a:pt x="3667" y="3275"/>
                  </a:cubicBezTo>
                  <a:cubicBezTo>
                    <a:pt x="3667" y="3132"/>
                    <a:pt x="3774" y="3013"/>
                    <a:pt x="3905" y="2989"/>
                  </a:cubicBezTo>
                  <a:cubicBezTo>
                    <a:pt x="3893" y="2858"/>
                    <a:pt x="3882" y="2727"/>
                    <a:pt x="3858" y="2596"/>
                  </a:cubicBezTo>
                  <a:cubicBezTo>
                    <a:pt x="3786" y="2036"/>
                    <a:pt x="3715" y="1453"/>
                    <a:pt x="3620" y="881"/>
                  </a:cubicBezTo>
                  <a:cubicBezTo>
                    <a:pt x="3572" y="584"/>
                    <a:pt x="3524" y="286"/>
                    <a:pt x="347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1" name="Google Shape;4711;p62"/>
            <p:cNvSpPr/>
            <p:nvPr/>
          </p:nvSpPr>
          <p:spPr>
            <a:xfrm>
              <a:off x="4476162" y="2491349"/>
              <a:ext cx="307895" cy="245646"/>
            </a:xfrm>
            <a:custGeom>
              <a:avLst/>
              <a:gdLst/>
              <a:ahLst/>
              <a:cxnLst/>
              <a:rect l="l" t="t" r="r" b="b"/>
              <a:pathLst>
                <a:path w="4323" h="3449" extrusionOk="0">
                  <a:moveTo>
                    <a:pt x="2229" y="0"/>
                  </a:moveTo>
                  <a:cubicBezTo>
                    <a:pt x="2214" y="0"/>
                    <a:pt x="2198" y="4"/>
                    <a:pt x="2179" y="11"/>
                  </a:cubicBezTo>
                  <a:cubicBezTo>
                    <a:pt x="1846" y="154"/>
                    <a:pt x="1739" y="1011"/>
                    <a:pt x="1739" y="1011"/>
                  </a:cubicBezTo>
                  <a:cubicBezTo>
                    <a:pt x="1739" y="1011"/>
                    <a:pt x="1185" y="512"/>
                    <a:pt x="712" y="512"/>
                  </a:cubicBezTo>
                  <a:cubicBezTo>
                    <a:pt x="643" y="512"/>
                    <a:pt x="576" y="522"/>
                    <a:pt x="512" y="547"/>
                  </a:cubicBezTo>
                  <a:cubicBezTo>
                    <a:pt x="1" y="749"/>
                    <a:pt x="1179" y="1511"/>
                    <a:pt x="1179" y="1511"/>
                  </a:cubicBezTo>
                  <a:cubicBezTo>
                    <a:pt x="1179" y="1511"/>
                    <a:pt x="1133" y="1508"/>
                    <a:pt x="1062" y="1508"/>
                  </a:cubicBezTo>
                  <a:cubicBezTo>
                    <a:pt x="821" y="1508"/>
                    <a:pt x="292" y="1543"/>
                    <a:pt x="310" y="1856"/>
                  </a:cubicBezTo>
                  <a:cubicBezTo>
                    <a:pt x="319" y="2010"/>
                    <a:pt x="476" y="2058"/>
                    <a:pt x="672" y="2058"/>
                  </a:cubicBezTo>
                  <a:cubicBezTo>
                    <a:pt x="1007" y="2058"/>
                    <a:pt x="1453" y="1916"/>
                    <a:pt x="1453" y="1916"/>
                  </a:cubicBezTo>
                  <a:lnTo>
                    <a:pt x="1453" y="1916"/>
                  </a:lnTo>
                  <a:cubicBezTo>
                    <a:pt x="1453" y="1916"/>
                    <a:pt x="548" y="2618"/>
                    <a:pt x="834" y="2785"/>
                  </a:cubicBezTo>
                  <a:cubicBezTo>
                    <a:pt x="863" y="2803"/>
                    <a:pt x="897" y="2811"/>
                    <a:pt x="935" y="2811"/>
                  </a:cubicBezTo>
                  <a:cubicBezTo>
                    <a:pt x="1251" y="2811"/>
                    <a:pt x="1822" y="2249"/>
                    <a:pt x="1822" y="2249"/>
                  </a:cubicBezTo>
                  <a:lnTo>
                    <a:pt x="1822" y="2249"/>
                  </a:lnTo>
                  <a:cubicBezTo>
                    <a:pt x="1822" y="2249"/>
                    <a:pt x="1120" y="3178"/>
                    <a:pt x="1513" y="3416"/>
                  </a:cubicBezTo>
                  <a:cubicBezTo>
                    <a:pt x="1550" y="3438"/>
                    <a:pt x="1586" y="3448"/>
                    <a:pt x="1621" y="3448"/>
                  </a:cubicBezTo>
                  <a:cubicBezTo>
                    <a:pt x="1962" y="3448"/>
                    <a:pt x="2167" y="2487"/>
                    <a:pt x="2167" y="2487"/>
                  </a:cubicBezTo>
                  <a:cubicBezTo>
                    <a:pt x="2167" y="2487"/>
                    <a:pt x="2282" y="3417"/>
                    <a:pt x="2467" y="3417"/>
                  </a:cubicBezTo>
                  <a:cubicBezTo>
                    <a:pt x="2470" y="3417"/>
                    <a:pt x="2474" y="3417"/>
                    <a:pt x="2477" y="3416"/>
                  </a:cubicBezTo>
                  <a:cubicBezTo>
                    <a:pt x="2679" y="3380"/>
                    <a:pt x="2596" y="2583"/>
                    <a:pt x="2596" y="2583"/>
                  </a:cubicBezTo>
                  <a:lnTo>
                    <a:pt x="2596" y="2583"/>
                  </a:lnTo>
                  <a:cubicBezTo>
                    <a:pt x="2596" y="2583"/>
                    <a:pt x="2988" y="3179"/>
                    <a:pt x="3240" y="3179"/>
                  </a:cubicBezTo>
                  <a:cubicBezTo>
                    <a:pt x="3279" y="3179"/>
                    <a:pt x="3316" y="3164"/>
                    <a:pt x="3346" y="3130"/>
                  </a:cubicBezTo>
                  <a:cubicBezTo>
                    <a:pt x="3572" y="2868"/>
                    <a:pt x="2918" y="2428"/>
                    <a:pt x="2918" y="2428"/>
                  </a:cubicBezTo>
                  <a:lnTo>
                    <a:pt x="2918" y="2428"/>
                  </a:lnTo>
                  <a:cubicBezTo>
                    <a:pt x="2918" y="2428"/>
                    <a:pt x="3182" y="2497"/>
                    <a:pt x="3478" y="2497"/>
                  </a:cubicBezTo>
                  <a:cubicBezTo>
                    <a:pt x="3627" y="2497"/>
                    <a:pt x="3783" y="2479"/>
                    <a:pt x="3918" y="2428"/>
                  </a:cubicBezTo>
                  <a:cubicBezTo>
                    <a:pt x="4322" y="2285"/>
                    <a:pt x="3049" y="1821"/>
                    <a:pt x="3049" y="1821"/>
                  </a:cubicBezTo>
                  <a:lnTo>
                    <a:pt x="3049" y="1821"/>
                  </a:lnTo>
                  <a:cubicBezTo>
                    <a:pt x="3049" y="1821"/>
                    <a:pt x="3126" y="1826"/>
                    <a:pt x="3236" y="1826"/>
                  </a:cubicBezTo>
                  <a:cubicBezTo>
                    <a:pt x="3476" y="1826"/>
                    <a:pt x="3869" y="1798"/>
                    <a:pt x="3918" y="1618"/>
                  </a:cubicBezTo>
                  <a:cubicBezTo>
                    <a:pt x="3965" y="1401"/>
                    <a:pt x="3331" y="1378"/>
                    <a:pt x="3066" y="1378"/>
                  </a:cubicBezTo>
                  <a:cubicBezTo>
                    <a:pt x="2997" y="1378"/>
                    <a:pt x="2953" y="1380"/>
                    <a:pt x="2953" y="1380"/>
                  </a:cubicBezTo>
                  <a:cubicBezTo>
                    <a:pt x="2953" y="1380"/>
                    <a:pt x="3715" y="511"/>
                    <a:pt x="3346" y="344"/>
                  </a:cubicBezTo>
                  <a:cubicBezTo>
                    <a:pt x="3313" y="329"/>
                    <a:pt x="3276" y="322"/>
                    <a:pt x="3238" y="322"/>
                  </a:cubicBezTo>
                  <a:cubicBezTo>
                    <a:pt x="2857" y="322"/>
                    <a:pt x="2287" y="1011"/>
                    <a:pt x="2287" y="1011"/>
                  </a:cubicBezTo>
                  <a:cubicBezTo>
                    <a:pt x="2287" y="1011"/>
                    <a:pt x="2489" y="0"/>
                    <a:pt x="22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3" name="Google Shape;4443;p60"/>
          <p:cNvSpPr txBox="1">
            <a:spLocks noGrp="1"/>
          </p:cNvSpPr>
          <p:nvPr>
            <p:ph type="title"/>
          </p:nvPr>
        </p:nvSpPr>
        <p:spPr>
          <a:xfrm>
            <a:off x="5438285" y="219287"/>
            <a:ext cx="3578797" cy="198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3600" dirty="0">
                <a:latin typeface="FF Yaseer" panose="00000500000000000000" pitchFamily="50" charset="-78"/>
                <a:cs typeface="FF Yaseer" panose="00000500000000000000" pitchFamily="50" charset="-78"/>
              </a:rPr>
              <a:t>من خواص المثلث المتطابق الضلعين</a:t>
            </a:r>
            <a:endParaRPr sz="3600" dirty="0">
              <a:latin typeface="FF Yaseer" panose="00000500000000000000" pitchFamily="50" charset="-78"/>
              <a:cs typeface="FF Yaseer" panose="00000500000000000000" pitchFamily="50" charset="-78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F7D2E122-3F15-425A-9C7E-58682D25022E}"/>
              </a:ext>
            </a:extLst>
          </p:cNvPr>
          <p:cNvSpPr txBox="1"/>
          <p:nvPr/>
        </p:nvSpPr>
        <p:spPr>
          <a:xfrm>
            <a:off x="418633" y="1065804"/>
            <a:ext cx="46620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له ضلـــــــــــــــــعان مُتطابقان</a:t>
            </a:r>
            <a:endParaRPr lang="en-US" sz="4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0" name="مربع نص 69">
            <a:extLst>
              <a:ext uri="{FF2B5EF4-FFF2-40B4-BE49-F238E27FC236}">
                <a16:creationId xmlns:a16="http://schemas.microsoft.com/office/drawing/2014/main" id="{8FE9A264-EBA1-43B7-A7CA-293358B0E2EA}"/>
              </a:ext>
            </a:extLst>
          </p:cNvPr>
          <p:cNvSpPr txBox="1"/>
          <p:nvPr/>
        </p:nvSpPr>
        <p:spPr>
          <a:xfrm>
            <a:off x="-688840" y="2542232"/>
            <a:ext cx="61271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الزاويتان المُتقابلتان للضِّلعيـــــــــــــــــن</a:t>
            </a:r>
          </a:p>
          <a:p>
            <a:pPr algn="ctr"/>
            <a:r>
              <a:rPr lang="ar-OM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المُتطابقين متساويتان في القياس</a:t>
            </a:r>
            <a:endParaRPr 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3" name="مجموعة 12">
            <a:extLst>
              <a:ext uri="{FF2B5EF4-FFF2-40B4-BE49-F238E27FC236}">
                <a16:creationId xmlns:a16="http://schemas.microsoft.com/office/drawing/2014/main" id="{68E91F73-9374-4733-A942-6D41C0BCEC4B}"/>
              </a:ext>
            </a:extLst>
          </p:cNvPr>
          <p:cNvGrpSpPr/>
          <p:nvPr/>
        </p:nvGrpSpPr>
        <p:grpSpPr>
          <a:xfrm>
            <a:off x="5824193" y="1345805"/>
            <a:ext cx="2613890" cy="3470071"/>
            <a:chOff x="5824193" y="1345805"/>
            <a:chExt cx="2613890" cy="3470071"/>
          </a:xfrm>
        </p:grpSpPr>
        <p:pic>
          <p:nvPicPr>
            <p:cNvPr id="3" name="صورة 2">
              <a:extLst>
                <a:ext uri="{FF2B5EF4-FFF2-40B4-BE49-F238E27FC236}">
                  <a16:creationId xmlns:a16="http://schemas.microsoft.com/office/drawing/2014/main" id="{13FAF84C-4311-4B23-B4D8-471E6E1F54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919787" y="1345805"/>
              <a:ext cx="2422702" cy="3470071"/>
            </a:xfrm>
            <a:prstGeom prst="rect">
              <a:avLst/>
            </a:prstGeom>
          </p:spPr>
        </p:pic>
        <p:sp>
          <p:nvSpPr>
            <p:cNvPr id="5" name="مربع نص 4">
              <a:extLst>
                <a:ext uri="{FF2B5EF4-FFF2-40B4-BE49-F238E27FC236}">
                  <a16:creationId xmlns:a16="http://schemas.microsoft.com/office/drawing/2014/main" id="{E0261438-E97C-42ED-9F40-4906D9F8BCE9}"/>
                </a:ext>
              </a:extLst>
            </p:cNvPr>
            <p:cNvSpPr txBox="1"/>
            <p:nvPr/>
          </p:nvSpPr>
          <p:spPr>
            <a:xfrm>
              <a:off x="6938983" y="1373580"/>
              <a:ext cx="5644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أ</a:t>
              </a:r>
              <a:endPara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مربع نص 7">
              <a:extLst>
                <a:ext uri="{FF2B5EF4-FFF2-40B4-BE49-F238E27FC236}">
                  <a16:creationId xmlns:a16="http://schemas.microsoft.com/office/drawing/2014/main" id="{6FE4E4E1-350E-4CA2-A59D-AA9313FA71ED}"/>
                </a:ext>
              </a:extLst>
            </p:cNvPr>
            <p:cNvSpPr txBox="1"/>
            <p:nvPr/>
          </p:nvSpPr>
          <p:spPr>
            <a:xfrm>
              <a:off x="7873639" y="4291589"/>
              <a:ext cx="5644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ب</a:t>
              </a:r>
              <a:endPara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8C8452F4-F26E-4AC8-A918-901489AE16D4}"/>
                </a:ext>
              </a:extLst>
            </p:cNvPr>
            <p:cNvSpPr txBox="1"/>
            <p:nvPr/>
          </p:nvSpPr>
          <p:spPr>
            <a:xfrm>
              <a:off x="5824193" y="4291589"/>
              <a:ext cx="5644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ج</a:t>
              </a:r>
              <a:endPara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7" name="رابط مستقيم 6">
              <a:extLst>
                <a:ext uri="{FF2B5EF4-FFF2-40B4-BE49-F238E27FC236}">
                  <a16:creationId xmlns:a16="http://schemas.microsoft.com/office/drawing/2014/main" id="{4786A01A-0FA4-44AD-A86A-719E367A7F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356672" y="3098583"/>
              <a:ext cx="293510" cy="113916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رابط مستقيم 13">
              <a:extLst>
                <a:ext uri="{FF2B5EF4-FFF2-40B4-BE49-F238E27FC236}">
                  <a16:creationId xmlns:a16="http://schemas.microsoft.com/office/drawing/2014/main" id="{CB610087-42B2-4221-BB00-2C23444B568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442997" y="3137798"/>
              <a:ext cx="297195" cy="74701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مجموعة 9">
            <a:extLst>
              <a:ext uri="{FF2B5EF4-FFF2-40B4-BE49-F238E27FC236}">
                <a16:creationId xmlns:a16="http://schemas.microsoft.com/office/drawing/2014/main" id="{E7C0F148-B213-4673-B978-A3E3065483D1}"/>
              </a:ext>
            </a:extLst>
          </p:cNvPr>
          <p:cNvGrpSpPr/>
          <p:nvPr/>
        </p:nvGrpSpPr>
        <p:grpSpPr>
          <a:xfrm>
            <a:off x="801511" y="1670756"/>
            <a:ext cx="3160889" cy="707886"/>
            <a:chOff x="801511" y="1670756"/>
            <a:chExt cx="3160889" cy="707886"/>
          </a:xfrm>
        </p:grpSpPr>
        <p:sp>
          <p:nvSpPr>
            <p:cNvPr id="15" name="مستطيل 14">
              <a:extLst>
                <a:ext uri="{FF2B5EF4-FFF2-40B4-BE49-F238E27FC236}">
                  <a16:creationId xmlns:a16="http://schemas.microsoft.com/office/drawing/2014/main" id="{D08D902D-1072-496B-9B49-8D3E651DBA60}"/>
                </a:ext>
              </a:extLst>
            </p:cNvPr>
            <p:cNvSpPr/>
            <p:nvPr/>
          </p:nvSpPr>
          <p:spPr>
            <a:xfrm>
              <a:off x="801511" y="1670756"/>
              <a:ext cx="3160889" cy="70788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OM" sz="3200" b="1" dirty="0">
                  <a:solidFill>
                    <a:schemeClr val="tx1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anose="02000000000000000000" pitchFamily="2" charset="-78"/>
                  <a:cs typeface="Sakkal Majalla" panose="02000000000000000000" pitchFamily="2" charset="-78"/>
                </a:rPr>
                <a:t>طول (أ ب)  =  طول (أ ج)</a:t>
              </a:r>
              <a:endParaRPr lang="en-US" sz="3200" b="1" dirty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cxnSp>
          <p:nvCxnSpPr>
            <p:cNvPr id="6" name="رابط مستقيم 5">
              <a:extLst>
                <a:ext uri="{FF2B5EF4-FFF2-40B4-BE49-F238E27FC236}">
                  <a16:creationId xmlns:a16="http://schemas.microsoft.com/office/drawing/2014/main" id="{1693127E-2759-46AF-A99B-97CCF7CFF1C2}"/>
                </a:ext>
              </a:extLst>
            </p:cNvPr>
            <p:cNvCxnSpPr/>
            <p:nvPr/>
          </p:nvCxnSpPr>
          <p:spPr>
            <a:xfrm flipH="1">
              <a:off x="2619022" y="1773690"/>
              <a:ext cx="485422" cy="0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رابط مستقيم 15">
              <a:extLst>
                <a:ext uri="{FF2B5EF4-FFF2-40B4-BE49-F238E27FC236}">
                  <a16:creationId xmlns:a16="http://schemas.microsoft.com/office/drawing/2014/main" id="{6F5C82E1-EEF6-4896-AE8C-6CC5035CDD98}"/>
                </a:ext>
              </a:extLst>
            </p:cNvPr>
            <p:cNvCxnSpPr/>
            <p:nvPr/>
          </p:nvCxnSpPr>
          <p:spPr>
            <a:xfrm flipH="1">
              <a:off x="1010356" y="1773690"/>
              <a:ext cx="485422" cy="0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مجموعة 11">
            <a:extLst>
              <a:ext uri="{FF2B5EF4-FFF2-40B4-BE49-F238E27FC236}">
                <a16:creationId xmlns:a16="http://schemas.microsoft.com/office/drawing/2014/main" id="{C5E8B8DB-BA19-4EEB-9021-AAE41A84C294}"/>
              </a:ext>
            </a:extLst>
          </p:cNvPr>
          <p:cNvGrpSpPr/>
          <p:nvPr/>
        </p:nvGrpSpPr>
        <p:grpSpPr>
          <a:xfrm>
            <a:off x="801511" y="3783040"/>
            <a:ext cx="3160889" cy="707886"/>
            <a:chOff x="794277" y="3783040"/>
            <a:chExt cx="3160889" cy="707886"/>
          </a:xfrm>
        </p:grpSpPr>
        <p:sp>
          <p:nvSpPr>
            <p:cNvPr id="18" name="مستطيل 17">
              <a:extLst>
                <a:ext uri="{FF2B5EF4-FFF2-40B4-BE49-F238E27FC236}">
                  <a16:creationId xmlns:a16="http://schemas.microsoft.com/office/drawing/2014/main" id="{CCAC2665-A4F0-4A33-B39C-9F12A90870A5}"/>
                </a:ext>
              </a:extLst>
            </p:cNvPr>
            <p:cNvSpPr/>
            <p:nvPr/>
          </p:nvSpPr>
          <p:spPr>
            <a:xfrm>
              <a:off x="794277" y="3783040"/>
              <a:ext cx="3160889" cy="70788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OM" sz="4000" b="1" dirty="0">
                  <a:solidFill>
                    <a:schemeClr val="tx1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anose="02000000000000000000" pitchFamily="2" charset="-78"/>
                  <a:cs typeface="Sakkal Majalla" panose="02000000000000000000" pitchFamily="2" charset="-78"/>
                </a:rPr>
                <a:t>ق(ب)  = ق( ج )</a:t>
              </a:r>
              <a:endParaRPr lang="en-US" sz="4000" b="1" dirty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11" name="مربع نص 10">
              <a:extLst>
                <a:ext uri="{FF2B5EF4-FFF2-40B4-BE49-F238E27FC236}">
                  <a16:creationId xmlns:a16="http://schemas.microsoft.com/office/drawing/2014/main" id="{EBF1B85C-DCDF-4563-B83D-7B3063941975}"/>
                </a:ext>
              </a:extLst>
            </p:cNvPr>
            <p:cNvSpPr txBox="1"/>
            <p:nvPr/>
          </p:nvSpPr>
          <p:spPr>
            <a:xfrm>
              <a:off x="2692510" y="3829206"/>
              <a:ext cx="42884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1600" b="1" dirty="0">
                  <a:solidFill>
                    <a:schemeClr val="accent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8</a:t>
              </a:r>
              <a:endParaRPr lang="en-US" sz="16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9" name="مربع نص 18">
              <a:extLst>
                <a:ext uri="{FF2B5EF4-FFF2-40B4-BE49-F238E27FC236}">
                  <a16:creationId xmlns:a16="http://schemas.microsoft.com/office/drawing/2014/main" id="{B53D943F-1E3D-43DD-BC0E-A60DF9F77867}"/>
                </a:ext>
              </a:extLst>
            </p:cNvPr>
            <p:cNvSpPr txBox="1"/>
            <p:nvPr/>
          </p:nvSpPr>
          <p:spPr>
            <a:xfrm>
              <a:off x="1429854" y="3829206"/>
              <a:ext cx="42884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600" b="1" dirty="0">
                  <a:solidFill>
                    <a:schemeClr val="accent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8</a:t>
              </a:r>
              <a:endParaRPr lang="en-US" sz="16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5" name="Google Shape;4185;p58"/>
          <p:cNvSpPr/>
          <p:nvPr/>
        </p:nvSpPr>
        <p:spPr>
          <a:xfrm>
            <a:off x="3139096" y="1549900"/>
            <a:ext cx="896186" cy="1106568"/>
          </a:xfrm>
          <a:custGeom>
            <a:avLst/>
            <a:gdLst/>
            <a:ahLst/>
            <a:cxnLst/>
            <a:rect l="l" t="t" r="r" b="b"/>
            <a:pathLst>
              <a:path w="13478" h="16642" extrusionOk="0">
                <a:moveTo>
                  <a:pt x="10668" y="1"/>
                </a:moveTo>
                <a:cubicBezTo>
                  <a:pt x="10668" y="1"/>
                  <a:pt x="0" y="8168"/>
                  <a:pt x="786" y="13919"/>
                </a:cubicBezTo>
                <a:cubicBezTo>
                  <a:pt x="1029" y="15705"/>
                  <a:pt x="2005" y="16641"/>
                  <a:pt x="3284" y="16641"/>
                </a:cubicBezTo>
                <a:cubicBezTo>
                  <a:pt x="4758" y="16641"/>
                  <a:pt x="6637" y="15397"/>
                  <a:pt x="8263" y="12776"/>
                </a:cubicBezTo>
                <a:cubicBezTo>
                  <a:pt x="11311" y="7894"/>
                  <a:pt x="13478" y="1894"/>
                  <a:pt x="13478" y="1894"/>
                </a:cubicBezTo>
                <a:lnTo>
                  <a:pt x="10668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" name="مجموعة 4">
            <a:extLst>
              <a:ext uri="{FF2B5EF4-FFF2-40B4-BE49-F238E27FC236}">
                <a16:creationId xmlns:a16="http://schemas.microsoft.com/office/drawing/2014/main" id="{DFB24F83-DBD3-4952-9A04-5950E4F04E79}"/>
              </a:ext>
            </a:extLst>
          </p:cNvPr>
          <p:cNvGrpSpPr/>
          <p:nvPr/>
        </p:nvGrpSpPr>
        <p:grpSpPr>
          <a:xfrm>
            <a:off x="6521493" y="536832"/>
            <a:ext cx="2678222" cy="3750151"/>
            <a:chOff x="6521493" y="536832"/>
            <a:chExt cx="2678222" cy="3750151"/>
          </a:xfrm>
        </p:grpSpPr>
        <p:sp>
          <p:nvSpPr>
            <p:cNvPr id="106" name="Google Shape;4186;p58">
              <a:extLst>
                <a:ext uri="{FF2B5EF4-FFF2-40B4-BE49-F238E27FC236}">
                  <a16:creationId xmlns:a16="http://schemas.microsoft.com/office/drawing/2014/main" id="{474726FA-DF42-4F9C-A207-BBE01FC49A92}"/>
                </a:ext>
              </a:extLst>
            </p:cNvPr>
            <p:cNvSpPr/>
            <p:nvPr/>
          </p:nvSpPr>
          <p:spPr>
            <a:xfrm flipH="1">
              <a:off x="6688888" y="2044028"/>
              <a:ext cx="776553" cy="1051399"/>
            </a:xfrm>
            <a:custGeom>
              <a:avLst/>
              <a:gdLst/>
              <a:ahLst/>
              <a:cxnLst/>
              <a:rect l="l" t="t" r="r" b="b"/>
              <a:pathLst>
                <a:path w="13479" h="16642" extrusionOk="0">
                  <a:moveTo>
                    <a:pt x="2798" y="1"/>
                  </a:moveTo>
                  <a:lnTo>
                    <a:pt x="0" y="1894"/>
                  </a:lnTo>
                  <a:cubicBezTo>
                    <a:pt x="0" y="1894"/>
                    <a:pt x="2155" y="7894"/>
                    <a:pt x="5203" y="12776"/>
                  </a:cubicBezTo>
                  <a:cubicBezTo>
                    <a:pt x="6829" y="15397"/>
                    <a:pt x="8708" y="16641"/>
                    <a:pt x="10183" y="16641"/>
                  </a:cubicBezTo>
                  <a:cubicBezTo>
                    <a:pt x="11462" y="16641"/>
                    <a:pt x="12437" y="15705"/>
                    <a:pt x="12680" y="13919"/>
                  </a:cubicBezTo>
                  <a:cubicBezTo>
                    <a:pt x="13478" y="8168"/>
                    <a:pt x="2798" y="1"/>
                    <a:pt x="279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184" name="Google Shape;4184;p58"/>
            <p:cNvSpPr/>
            <p:nvPr/>
          </p:nvSpPr>
          <p:spPr>
            <a:xfrm>
              <a:off x="6521493" y="4064397"/>
              <a:ext cx="2678222" cy="222586"/>
            </a:xfrm>
            <a:custGeom>
              <a:avLst/>
              <a:gdLst/>
              <a:ahLst/>
              <a:cxnLst/>
              <a:rect l="l" t="t" r="r" b="b"/>
              <a:pathLst>
                <a:path w="52769" h="3882" extrusionOk="0">
                  <a:moveTo>
                    <a:pt x="26385" y="0"/>
                  </a:moveTo>
                  <a:cubicBezTo>
                    <a:pt x="11811" y="0"/>
                    <a:pt x="0" y="869"/>
                    <a:pt x="0" y="1941"/>
                  </a:cubicBezTo>
                  <a:cubicBezTo>
                    <a:pt x="0" y="3013"/>
                    <a:pt x="11811" y="3882"/>
                    <a:pt x="26385" y="3882"/>
                  </a:cubicBezTo>
                  <a:cubicBezTo>
                    <a:pt x="40958" y="3882"/>
                    <a:pt x="52769" y="3013"/>
                    <a:pt x="52769" y="1941"/>
                  </a:cubicBezTo>
                  <a:cubicBezTo>
                    <a:pt x="52769" y="869"/>
                    <a:pt x="40958" y="0"/>
                    <a:pt x="2638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6" name="Google Shape;4186;p58"/>
            <p:cNvSpPr/>
            <p:nvPr/>
          </p:nvSpPr>
          <p:spPr>
            <a:xfrm>
              <a:off x="8207313" y="2026807"/>
              <a:ext cx="776553" cy="1051399"/>
            </a:xfrm>
            <a:custGeom>
              <a:avLst/>
              <a:gdLst/>
              <a:ahLst/>
              <a:cxnLst/>
              <a:rect l="l" t="t" r="r" b="b"/>
              <a:pathLst>
                <a:path w="13479" h="16642" extrusionOk="0">
                  <a:moveTo>
                    <a:pt x="2798" y="1"/>
                  </a:moveTo>
                  <a:lnTo>
                    <a:pt x="0" y="1894"/>
                  </a:lnTo>
                  <a:cubicBezTo>
                    <a:pt x="0" y="1894"/>
                    <a:pt x="2155" y="7894"/>
                    <a:pt x="5203" y="12776"/>
                  </a:cubicBezTo>
                  <a:cubicBezTo>
                    <a:pt x="6829" y="15397"/>
                    <a:pt x="8708" y="16641"/>
                    <a:pt x="10183" y="16641"/>
                  </a:cubicBezTo>
                  <a:cubicBezTo>
                    <a:pt x="11462" y="16641"/>
                    <a:pt x="12437" y="15705"/>
                    <a:pt x="12680" y="13919"/>
                  </a:cubicBezTo>
                  <a:cubicBezTo>
                    <a:pt x="13478" y="8168"/>
                    <a:pt x="2798" y="1"/>
                    <a:pt x="279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187" name="Google Shape;4187;p58"/>
            <p:cNvSpPr/>
            <p:nvPr/>
          </p:nvSpPr>
          <p:spPr>
            <a:xfrm>
              <a:off x="8214475" y="941490"/>
              <a:ext cx="319055" cy="349876"/>
            </a:xfrm>
            <a:custGeom>
              <a:avLst/>
              <a:gdLst/>
              <a:ahLst/>
              <a:cxnLst/>
              <a:rect l="l" t="t" r="r" b="b"/>
              <a:pathLst>
                <a:path w="5538" h="5538" extrusionOk="0">
                  <a:moveTo>
                    <a:pt x="2775" y="1"/>
                  </a:moveTo>
                  <a:cubicBezTo>
                    <a:pt x="1239" y="1"/>
                    <a:pt x="1" y="1239"/>
                    <a:pt x="1" y="2775"/>
                  </a:cubicBezTo>
                  <a:cubicBezTo>
                    <a:pt x="1" y="4299"/>
                    <a:pt x="1239" y="5537"/>
                    <a:pt x="2775" y="5537"/>
                  </a:cubicBezTo>
                  <a:cubicBezTo>
                    <a:pt x="4299" y="5537"/>
                    <a:pt x="5537" y="4299"/>
                    <a:pt x="5537" y="2775"/>
                  </a:cubicBezTo>
                  <a:cubicBezTo>
                    <a:pt x="5537" y="1239"/>
                    <a:pt x="4299" y="1"/>
                    <a:pt x="277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8" name="Google Shape;4188;p58"/>
            <p:cNvSpPr/>
            <p:nvPr/>
          </p:nvSpPr>
          <p:spPr>
            <a:xfrm>
              <a:off x="8269380" y="1001698"/>
              <a:ext cx="209247" cy="229461"/>
            </a:xfrm>
            <a:custGeom>
              <a:avLst/>
              <a:gdLst/>
              <a:ahLst/>
              <a:cxnLst/>
              <a:rect l="l" t="t" r="r" b="b"/>
              <a:pathLst>
                <a:path w="3632" h="3632" extrusionOk="0">
                  <a:moveTo>
                    <a:pt x="1822" y="0"/>
                  </a:moveTo>
                  <a:cubicBezTo>
                    <a:pt x="810" y="0"/>
                    <a:pt x="0" y="822"/>
                    <a:pt x="0" y="1822"/>
                  </a:cubicBezTo>
                  <a:cubicBezTo>
                    <a:pt x="0" y="2822"/>
                    <a:pt x="810" y="3632"/>
                    <a:pt x="1822" y="3632"/>
                  </a:cubicBezTo>
                  <a:cubicBezTo>
                    <a:pt x="2822" y="3632"/>
                    <a:pt x="3632" y="2822"/>
                    <a:pt x="3632" y="1822"/>
                  </a:cubicBezTo>
                  <a:cubicBezTo>
                    <a:pt x="3632" y="810"/>
                    <a:pt x="2822" y="0"/>
                    <a:pt x="18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9" name="Google Shape;4189;p58"/>
            <p:cNvSpPr/>
            <p:nvPr/>
          </p:nvSpPr>
          <p:spPr>
            <a:xfrm>
              <a:off x="7208205" y="941490"/>
              <a:ext cx="318998" cy="349876"/>
            </a:xfrm>
            <a:custGeom>
              <a:avLst/>
              <a:gdLst/>
              <a:ahLst/>
              <a:cxnLst/>
              <a:rect l="l" t="t" r="r" b="b"/>
              <a:pathLst>
                <a:path w="5537" h="5538" extrusionOk="0">
                  <a:moveTo>
                    <a:pt x="2763" y="1"/>
                  </a:moveTo>
                  <a:cubicBezTo>
                    <a:pt x="1239" y="1"/>
                    <a:pt x="0" y="1239"/>
                    <a:pt x="0" y="2775"/>
                  </a:cubicBezTo>
                  <a:cubicBezTo>
                    <a:pt x="0" y="4299"/>
                    <a:pt x="1239" y="5537"/>
                    <a:pt x="2763" y="5537"/>
                  </a:cubicBezTo>
                  <a:cubicBezTo>
                    <a:pt x="4299" y="5537"/>
                    <a:pt x="5537" y="4299"/>
                    <a:pt x="5537" y="2775"/>
                  </a:cubicBezTo>
                  <a:cubicBezTo>
                    <a:pt x="5537" y="1239"/>
                    <a:pt x="4299" y="1"/>
                    <a:pt x="27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0" name="Google Shape;4190;p58"/>
            <p:cNvSpPr/>
            <p:nvPr/>
          </p:nvSpPr>
          <p:spPr>
            <a:xfrm>
              <a:off x="7263053" y="1001698"/>
              <a:ext cx="209304" cy="229461"/>
            </a:xfrm>
            <a:custGeom>
              <a:avLst/>
              <a:gdLst/>
              <a:ahLst/>
              <a:cxnLst/>
              <a:rect l="l" t="t" r="r" b="b"/>
              <a:pathLst>
                <a:path w="3633" h="3632" extrusionOk="0">
                  <a:moveTo>
                    <a:pt x="1811" y="0"/>
                  </a:moveTo>
                  <a:cubicBezTo>
                    <a:pt x="811" y="0"/>
                    <a:pt x="1" y="822"/>
                    <a:pt x="1" y="1822"/>
                  </a:cubicBezTo>
                  <a:cubicBezTo>
                    <a:pt x="1" y="2822"/>
                    <a:pt x="811" y="3632"/>
                    <a:pt x="1811" y="3632"/>
                  </a:cubicBezTo>
                  <a:cubicBezTo>
                    <a:pt x="2823" y="3632"/>
                    <a:pt x="3632" y="2822"/>
                    <a:pt x="3632" y="1822"/>
                  </a:cubicBezTo>
                  <a:cubicBezTo>
                    <a:pt x="3632" y="810"/>
                    <a:pt x="2823" y="0"/>
                    <a:pt x="18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1" name="Google Shape;4191;p58"/>
            <p:cNvSpPr/>
            <p:nvPr/>
          </p:nvSpPr>
          <p:spPr>
            <a:xfrm>
              <a:off x="7269275" y="933970"/>
              <a:ext cx="1199771" cy="1102826"/>
            </a:xfrm>
            <a:custGeom>
              <a:avLst/>
              <a:gdLst/>
              <a:ahLst/>
              <a:cxnLst/>
              <a:rect l="l" t="t" r="r" b="b"/>
              <a:pathLst>
                <a:path w="20825" h="17456" extrusionOk="0">
                  <a:moveTo>
                    <a:pt x="10406" y="1"/>
                  </a:moveTo>
                  <a:cubicBezTo>
                    <a:pt x="4655" y="1"/>
                    <a:pt x="0" y="3906"/>
                    <a:pt x="0" y="8728"/>
                  </a:cubicBezTo>
                  <a:cubicBezTo>
                    <a:pt x="0" y="13538"/>
                    <a:pt x="4655" y="17455"/>
                    <a:pt x="10406" y="17455"/>
                  </a:cubicBezTo>
                  <a:cubicBezTo>
                    <a:pt x="16169" y="17455"/>
                    <a:pt x="20824" y="13538"/>
                    <a:pt x="20824" y="8728"/>
                  </a:cubicBezTo>
                  <a:cubicBezTo>
                    <a:pt x="20824" y="3906"/>
                    <a:pt x="16169" y="1"/>
                    <a:pt x="1040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2" name="Google Shape;4192;p58"/>
            <p:cNvSpPr/>
            <p:nvPr/>
          </p:nvSpPr>
          <p:spPr>
            <a:xfrm>
              <a:off x="7127259" y="1869706"/>
              <a:ext cx="1483741" cy="2268513"/>
            </a:xfrm>
            <a:custGeom>
              <a:avLst/>
              <a:gdLst/>
              <a:ahLst/>
              <a:cxnLst/>
              <a:rect l="l" t="t" r="r" b="b"/>
              <a:pathLst>
                <a:path w="25754" h="35907" extrusionOk="0">
                  <a:moveTo>
                    <a:pt x="5739" y="1"/>
                  </a:moveTo>
                  <a:cubicBezTo>
                    <a:pt x="5739" y="1"/>
                    <a:pt x="0" y="7204"/>
                    <a:pt x="560" y="15312"/>
                  </a:cubicBezTo>
                  <a:cubicBezTo>
                    <a:pt x="1120" y="23421"/>
                    <a:pt x="3489" y="32434"/>
                    <a:pt x="2584" y="35255"/>
                  </a:cubicBezTo>
                  <a:cubicBezTo>
                    <a:pt x="2584" y="35255"/>
                    <a:pt x="4987" y="35906"/>
                    <a:pt x="6990" y="35906"/>
                  </a:cubicBezTo>
                  <a:cubicBezTo>
                    <a:pt x="7992" y="35906"/>
                    <a:pt x="8894" y="35743"/>
                    <a:pt x="9347" y="35255"/>
                  </a:cubicBezTo>
                  <a:cubicBezTo>
                    <a:pt x="10680" y="33815"/>
                    <a:pt x="8835" y="25159"/>
                    <a:pt x="12871" y="24361"/>
                  </a:cubicBezTo>
                  <a:cubicBezTo>
                    <a:pt x="16907" y="25159"/>
                    <a:pt x="15074" y="33815"/>
                    <a:pt x="16407" y="35255"/>
                  </a:cubicBezTo>
                  <a:cubicBezTo>
                    <a:pt x="16856" y="35743"/>
                    <a:pt x="17755" y="35906"/>
                    <a:pt x="18755" y="35906"/>
                  </a:cubicBezTo>
                  <a:cubicBezTo>
                    <a:pt x="20756" y="35906"/>
                    <a:pt x="23158" y="35255"/>
                    <a:pt x="23158" y="35255"/>
                  </a:cubicBezTo>
                  <a:cubicBezTo>
                    <a:pt x="22265" y="32434"/>
                    <a:pt x="24623" y="23432"/>
                    <a:pt x="25194" y="15312"/>
                  </a:cubicBezTo>
                  <a:cubicBezTo>
                    <a:pt x="25754" y="7204"/>
                    <a:pt x="20015" y="1"/>
                    <a:pt x="2001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193" name="Google Shape;4193;p58"/>
            <p:cNvSpPr/>
            <p:nvPr/>
          </p:nvSpPr>
          <p:spPr>
            <a:xfrm>
              <a:off x="7579291" y="1403323"/>
              <a:ext cx="87858" cy="95651"/>
            </a:xfrm>
            <a:custGeom>
              <a:avLst/>
              <a:gdLst/>
              <a:ahLst/>
              <a:cxnLst/>
              <a:rect l="l" t="t" r="r" b="b"/>
              <a:pathLst>
                <a:path w="1525" h="1514" extrusionOk="0">
                  <a:moveTo>
                    <a:pt x="742" y="1"/>
                  </a:moveTo>
                  <a:cubicBezTo>
                    <a:pt x="334" y="1"/>
                    <a:pt x="1" y="342"/>
                    <a:pt x="1" y="751"/>
                  </a:cubicBezTo>
                  <a:cubicBezTo>
                    <a:pt x="1" y="1180"/>
                    <a:pt x="346" y="1513"/>
                    <a:pt x="763" y="1513"/>
                  </a:cubicBezTo>
                  <a:cubicBezTo>
                    <a:pt x="1179" y="1513"/>
                    <a:pt x="1525" y="1180"/>
                    <a:pt x="1525" y="763"/>
                  </a:cubicBezTo>
                  <a:cubicBezTo>
                    <a:pt x="1525" y="335"/>
                    <a:pt x="1179" y="1"/>
                    <a:pt x="763" y="1"/>
                  </a:cubicBezTo>
                  <a:cubicBezTo>
                    <a:pt x="756" y="1"/>
                    <a:pt x="749" y="1"/>
                    <a:pt x="742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4" name="Google Shape;4194;p58"/>
            <p:cNvSpPr/>
            <p:nvPr/>
          </p:nvSpPr>
          <p:spPr>
            <a:xfrm>
              <a:off x="8079373" y="1403387"/>
              <a:ext cx="87858" cy="96346"/>
            </a:xfrm>
            <a:custGeom>
              <a:avLst/>
              <a:gdLst/>
              <a:ahLst/>
              <a:cxnLst/>
              <a:rect l="l" t="t" r="r" b="b"/>
              <a:pathLst>
                <a:path w="1525" h="1525" extrusionOk="0">
                  <a:moveTo>
                    <a:pt x="762" y="0"/>
                  </a:moveTo>
                  <a:cubicBezTo>
                    <a:pt x="346" y="0"/>
                    <a:pt x="0" y="334"/>
                    <a:pt x="0" y="762"/>
                  </a:cubicBezTo>
                  <a:cubicBezTo>
                    <a:pt x="0" y="1179"/>
                    <a:pt x="346" y="1524"/>
                    <a:pt x="762" y="1524"/>
                  </a:cubicBezTo>
                  <a:cubicBezTo>
                    <a:pt x="1179" y="1524"/>
                    <a:pt x="1524" y="1179"/>
                    <a:pt x="1524" y="762"/>
                  </a:cubicBezTo>
                  <a:cubicBezTo>
                    <a:pt x="1524" y="345"/>
                    <a:pt x="1179" y="0"/>
                    <a:pt x="762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5" name="Google Shape;4195;p58"/>
            <p:cNvSpPr/>
            <p:nvPr/>
          </p:nvSpPr>
          <p:spPr>
            <a:xfrm>
              <a:off x="7480542" y="1513885"/>
              <a:ext cx="144779" cy="56544"/>
            </a:xfrm>
            <a:custGeom>
              <a:avLst/>
              <a:gdLst/>
              <a:ahLst/>
              <a:cxnLst/>
              <a:rect l="l" t="t" r="r" b="b"/>
              <a:pathLst>
                <a:path w="2513" h="895" extrusionOk="0">
                  <a:moveTo>
                    <a:pt x="1192" y="1"/>
                  </a:moveTo>
                  <a:cubicBezTo>
                    <a:pt x="529" y="1"/>
                    <a:pt x="0" y="199"/>
                    <a:pt x="0" y="442"/>
                  </a:cubicBezTo>
                  <a:cubicBezTo>
                    <a:pt x="0" y="692"/>
                    <a:pt x="560" y="894"/>
                    <a:pt x="1250" y="894"/>
                  </a:cubicBezTo>
                  <a:cubicBezTo>
                    <a:pt x="1953" y="894"/>
                    <a:pt x="2512" y="692"/>
                    <a:pt x="2512" y="442"/>
                  </a:cubicBezTo>
                  <a:cubicBezTo>
                    <a:pt x="2512" y="210"/>
                    <a:pt x="1982" y="1"/>
                    <a:pt x="1306" y="1"/>
                  </a:cubicBezTo>
                  <a:cubicBezTo>
                    <a:pt x="1288" y="1"/>
                    <a:pt x="1269" y="1"/>
                    <a:pt x="1250" y="1"/>
                  </a:cubicBezTo>
                  <a:cubicBezTo>
                    <a:pt x="1231" y="1"/>
                    <a:pt x="1212" y="1"/>
                    <a:pt x="1192" y="1"/>
                  </a:cubicBezTo>
                  <a:close/>
                </a:path>
              </a:pathLst>
            </a:custGeom>
            <a:solidFill>
              <a:srgbClr val="EF83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6" name="Google Shape;4196;p58"/>
            <p:cNvSpPr/>
            <p:nvPr/>
          </p:nvSpPr>
          <p:spPr>
            <a:xfrm>
              <a:off x="8112961" y="1513949"/>
              <a:ext cx="144779" cy="57239"/>
            </a:xfrm>
            <a:custGeom>
              <a:avLst/>
              <a:gdLst/>
              <a:ahLst/>
              <a:cxnLst/>
              <a:rect l="l" t="t" r="r" b="b"/>
              <a:pathLst>
                <a:path w="2513" h="906" extrusionOk="0">
                  <a:moveTo>
                    <a:pt x="1263" y="0"/>
                  </a:moveTo>
                  <a:cubicBezTo>
                    <a:pt x="560" y="0"/>
                    <a:pt x="1" y="203"/>
                    <a:pt x="1" y="453"/>
                  </a:cubicBezTo>
                  <a:cubicBezTo>
                    <a:pt x="1" y="703"/>
                    <a:pt x="560" y="905"/>
                    <a:pt x="1263" y="905"/>
                  </a:cubicBezTo>
                  <a:cubicBezTo>
                    <a:pt x="1953" y="905"/>
                    <a:pt x="2513" y="703"/>
                    <a:pt x="2513" y="453"/>
                  </a:cubicBezTo>
                  <a:cubicBezTo>
                    <a:pt x="2513" y="203"/>
                    <a:pt x="1953" y="0"/>
                    <a:pt x="1263" y="0"/>
                  </a:cubicBezTo>
                  <a:close/>
                </a:path>
              </a:pathLst>
            </a:custGeom>
            <a:solidFill>
              <a:srgbClr val="EF83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7" name="Google Shape;4197;p58"/>
            <p:cNvSpPr/>
            <p:nvPr/>
          </p:nvSpPr>
          <p:spPr>
            <a:xfrm>
              <a:off x="7667093" y="1451528"/>
              <a:ext cx="440444" cy="498028"/>
            </a:xfrm>
            <a:custGeom>
              <a:avLst/>
              <a:gdLst/>
              <a:ahLst/>
              <a:cxnLst/>
              <a:rect l="l" t="t" r="r" b="b"/>
              <a:pathLst>
                <a:path w="7645" h="7883" extrusionOk="0">
                  <a:moveTo>
                    <a:pt x="3823" y="0"/>
                  </a:moveTo>
                  <a:cubicBezTo>
                    <a:pt x="1703" y="0"/>
                    <a:pt x="1" y="1762"/>
                    <a:pt x="1" y="3941"/>
                  </a:cubicBezTo>
                  <a:cubicBezTo>
                    <a:pt x="1" y="6120"/>
                    <a:pt x="1703" y="7882"/>
                    <a:pt x="3823" y="7882"/>
                  </a:cubicBezTo>
                  <a:cubicBezTo>
                    <a:pt x="5930" y="7882"/>
                    <a:pt x="7644" y="6120"/>
                    <a:pt x="7644" y="3941"/>
                  </a:cubicBezTo>
                  <a:cubicBezTo>
                    <a:pt x="7644" y="1762"/>
                    <a:pt x="5930" y="0"/>
                    <a:pt x="3823" y="0"/>
                  </a:cubicBezTo>
                  <a:close/>
                </a:path>
              </a:pathLst>
            </a:custGeom>
            <a:solidFill>
              <a:srgbClr val="EFED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8" name="Google Shape;4198;p58"/>
            <p:cNvSpPr/>
            <p:nvPr/>
          </p:nvSpPr>
          <p:spPr>
            <a:xfrm>
              <a:off x="7794707" y="1427457"/>
              <a:ext cx="184531" cy="115867"/>
            </a:xfrm>
            <a:custGeom>
              <a:avLst/>
              <a:gdLst/>
              <a:ahLst/>
              <a:cxnLst/>
              <a:rect l="l" t="t" r="r" b="b"/>
              <a:pathLst>
                <a:path w="3203" h="1834" extrusionOk="0">
                  <a:moveTo>
                    <a:pt x="1608" y="0"/>
                  </a:moveTo>
                  <a:cubicBezTo>
                    <a:pt x="715" y="0"/>
                    <a:pt x="0" y="405"/>
                    <a:pt x="0" y="917"/>
                  </a:cubicBezTo>
                  <a:cubicBezTo>
                    <a:pt x="0" y="1417"/>
                    <a:pt x="715" y="1834"/>
                    <a:pt x="1608" y="1834"/>
                  </a:cubicBezTo>
                  <a:cubicBezTo>
                    <a:pt x="2489" y="1834"/>
                    <a:pt x="3203" y="1417"/>
                    <a:pt x="3203" y="917"/>
                  </a:cubicBezTo>
                  <a:cubicBezTo>
                    <a:pt x="3203" y="405"/>
                    <a:pt x="2489" y="0"/>
                    <a:pt x="1608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9" name="Google Shape;4199;p58"/>
            <p:cNvSpPr/>
            <p:nvPr/>
          </p:nvSpPr>
          <p:spPr>
            <a:xfrm>
              <a:off x="7872196" y="1485330"/>
              <a:ext cx="29555" cy="194144"/>
            </a:xfrm>
            <a:custGeom>
              <a:avLst/>
              <a:gdLst/>
              <a:ahLst/>
              <a:cxnLst/>
              <a:rect l="l" t="t" r="r" b="b"/>
              <a:pathLst>
                <a:path w="513" h="3073" extrusionOk="0">
                  <a:moveTo>
                    <a:pt x="1" y="1"/>
                  </a:moveTo>
                  <a:lnTo>
                    <a:pt x="1" y="3073"/>
                  </a:lnTo>
                  <a:lnTo>
                    <a:pt x="513" y="3073"/>
                  </a:lnTo>
                  <a:lnTo>
                    <a:pt x="513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0" name="Google Shape;4200;p58"/>
            <p:cNvSpPr/>
            <p:nvPr/>
          </p:nvSpPr>
          <p:spPr>
            <a:xfrm>
              <a:off x="7714855" y="1569166"/>
              <a:ext cx="347689" cy="129009"/>
            </a:xfrm>
            <a:custGeom>
              <a:avLst/>
              <a:gdLst/>
              <a:ahLst/>
              <a:cxnLst/>
              <a:rect l="l" t="t" r="r" b="b"/>
              <a:pathLst>
                <a:path w="6035" h="2042" extrusionOk="0">
                  <a:moveTo>
                    <a:pt x="258" y="0"/>
                  </a:moveTo>
                  <a:cubicBezTo>
                    <a:pt x="135" y="0"/>
                    <a:pt x="0" y="105"/>
                    <a:pt x="29" y="269"/>
                  </a:cubicBezTo>
                  <a:cubicBezTo>
                    <a:pt x="206" y="1458"/>
                    <a:pt x="1577" y="2042"/>
                    <a:pt x="2964" y="2042"/>
                  </a:cubicBezTo>
                  <a:cubicBezTo>
                    <a:pt x="4369" y="2042"/>
                    <a:pt x="5790" y="1444"/>
                    <a:pt x="6006" y="269"/>
                  </a:cubicBezTo>
                  <a:cubicBezTo>
                    <a:pt x="6035" y="105"/>
                    <a:pt x="5899" y="0"/>
                    <a:pt x="5777" y="0"/>
                  </a:cubicBezTo>
                  <a:cubicBezTo>
                    <a:pt x="5696" y="0"/>
                    <a:pt x="5620" y="46"/>
                    <a:pt x="5601" y="150"/>
                  </a:cubicBezTo>
                  <a:cubicBezTo>
                    <a:pt x="5422" y="1125"/>
                    <a:pt x="4194" y="1619"/>
                    <a:pt x="2979" y="1619"/>
                  </a:cubicBezTo>
                  <a:cubicBezTo>
                    <a:pt x="1774" y="1619"/>
                    <a:pt x="582" y="1134"/>
                    <a:pt x="434" y="150"/>
                  </a:cubicBezTo>
                  <a:cubicBezTo>
                    <a:pt x="415" y="46"/>
                    <a:pt x="339" y="0"/>
                    <a:pt x="258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1" name="Google Shape;4201;p58"/>
            <p:cNvSpPr/>
            <p:nvPr/>
          </p:nvSpPr>
          <p:spPr>
            <a:xfrm>
              <a:off x="7418090" y="2136003"/>
              <a:ext cx="902090" cy="1149451"/>
            </a:xfrm>
            <a:custGeom>
              <a:avLst/>
              <a:gdLst/>
              <a:ahLst/>
              <a:cxnLst/>
              <a:rect l="l" t="t" r="r" b="b"/>
              <a:pathLst>
                <a:path w="15658" h="18194" extrusionOk="0">
                  <a:moveTo>
                    <a:pt x="7823" y="1"/>
                  </a:moveTo>
                  <a:cubicBezTo>
                    <a:pt x="3501" y="1"/>
                    <a:pt x="1" y="4073"/>
                    <a:pt x="1" y="9097"/>
                  </a:cubicBezTo>
                  <a:cubicBezTo>
                    <a:pt x="1" y="14122"/>
                    <a:pt x="3501" y="18194"/>
                    <a:pt x="7823" y="18194"/>
                  </a:cubicBezTo>
                  <a:cubicBezTo>
                    <a:pt x="12157" y="18194"/>
                    <a:pt x="15657" y="14122"/>
                    <a:pt x="15657" y="9097"/>
                  </a:cubicBezTo>
                  <a:cubicBezTo>
                    <a:pt x="15657" y="4073"/>
                    <a:pt x="12157" y="1"/>
                    <a:pt x="78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205" name="Google Shape;4205;p58"/>
            <p:cNvSpPr/>
            <p:nvPr/>
          </p:nvSpPr>
          <p:spPr>
            <a:xfrm>
              <a:off x="8878119" y="1600566"/>
              <a:ext cx="211494" cy="151563"/>
            </a:xfrm>
            <a:custGeom>
              <a:avLst/>
              <a:gdLst/>
              <a:ahLst/>
              <a:cxnLst/>
              <a:rect l="l" t="t" r="r" b="b"/>
              <a:pathLst>
                <a:path w="3671" h="2399" extrusionOk="0">
                  <a:moveTo>
                    <a:pt x="3413" y="1"/>
                  </a:moveTo>
                  <a:cubicBezTo>
                    <a:pt x="3365" y="1"/>
                    <a:pt x="3317" y="21"/>
                    <a:pt x="3281" y="70"/>
                  </a:cubicBezTo>
                  <a:cubicBezTo>
                    <a:pt x="2567" y="1058"/>
                    <a:pt x="1376" y="1725"/>
                    <a:pt x="198" y="2046"/>
                  </a:cubicBezTo>
                  <a:cubicBezTo>
                    <a:pt x="0" y="2101"/>
                    <a:pt x="25" y="2399"/>
                    <a:pt x="207" y="2399"/>
                  </a:cubicBezTo>
                  <a:cubicBezTo>
                    <a:pt x="223" y="2399"/>
                    <a:pt x="239" y="2396"/>
                    <a:pt x="257" y="2392"/>
                  </a:cubicBezTo>
                  <a:cubicBezTo>
                    <a:pt x="1519" y="2058"/>
                    <a:pt x="2793" y="1356"/>
                    <a:pt x="3567" y="284"/>
                  </a:cubicBezTo>
                  <a:cubicBezTo>
                    <a:pt x="3671" y="146"/>
                    <a:pt x="3542" y="1"/>
                    <a:pt x="3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6" name="Google Shape;4206;p58"/>
            <p:cNvSpPr/>
            <p:nvPr/>
          </p:nvSpPr>
          <p:spPr>
            <a:xfrm>
              <a:off x="8870399" y="1542316"/>
              <a:ext cx="209996" cy="163061"/>
            </a:xfrm>
            <a:custGeom>
              <a:avLst/>
              <a:gdLst/>
              <a:ahLst/>
              <a:cxnLst/>
              <a:rect l="l" t="t" r="r" b="b"/>
              <a:pathLst>
                <a:path w="3645" h="2581" extrusionOk="0">
                  <a:moveTo>
                    <a:pt x="3392" y="1"/>
                  </a:moveTo>
                  <a:cubicBezTo>
                    <a:pt x="3344" y="1"/>
                    <a:pt x="3297" y="23"/>
                    <a:pt x="3261" y="75"/>
                  </a:cubicBezTo>
                  <a:cubicBezTo>
                    <a:pt x="2582" y="1123"/>
                    <a:pt x="1451" y="1945"/>
                    <a:pt x="213" y="2218"/>
                  </a:cubicBezTo>
                  <a:cubicBezTo>
                    <a:pt x="1" y="2274"/>
                    <a:pt x="39" y="2580"/>
                    <a:pt x="231" y="2580"/>
                  </a:cubicBezTo>
                  <a:cubicBezTo>
                    <a:pt x="244" y="2580"/>
                    <a:pt x="258" y="2579"/>
                    <a:pt x="272" y="2576"/>
                  </a:cubicBezTo>
                  <a:cubicBezTo>
                    <a:pt x="1594" y="2278"/>
                    <a:pt x="2820" y="1421"/>
                    <a:pt x="3558" y="290"/>
                  </a:cubicBezTo>
                  <a:cubicBezTo>
                    <a:pt x="3644" y="152"/>
                    <a:pt x="3518" y="1"/>
                    <a:pt x="33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7" name="Google Shape;4207;p58"/>
            <p:cNvSpPr/>
            <p:nvPr/>
          </p:nvSpPr>
          <p:spPr>
            <a:xfrm>
              <a:off x="8853461" y="1482801"/>
              <a:ext cx="203543" cy="176834"/>
            </a:xfrm>
            <a:custGeom>
              <a:avLst/>
              <a:gdLst/>
              <a:ahLst/>
              <a:cxnLst/>
              <a:rect l="l" t="t" r="r" b="b"/>
              <a:pathLst>
                <a:path w="3533" h="2799" extrusionOk="0">
                  <a:moveTo>
                    <a:pt x="3285" y="0"/>
                  </a:moveTo>
                  <a:cubicBezTo>
                    <a:pt x="3236" y="0"/>
                    <a:pt x="3187" y="23"/>
                    <a:pt x="3150" y="77"/>
                  </a:cubicBezTo>
                  <a:cubicBezTo>
                    <a:pt x="2459" y="1112"/>
                    <a:pt x="1423" y="2077"/>
                    <a:pt x="197" y="2458"/>
                  </a:cubicBezTo>
                  <a:cubicBezTo>
                    <a:pt x="1" y="2523"/>
                    <a:pt x="114" y="2799"/>
                    <a:pt x="299" y="2799"/>
                  </a:cubicBezTo>
                  <a:cubicBezTo>
                    <a:pt x="316" y="2799"/>
                    <a:pt x="334" y="2796"/>
                    <a:pt x="352" y="2791"/>
                  </a:cubicBezTo>
                  <a:cubicBezTo>
                    <a:pt x="1626" y="2386"/>
                    <a:pt x="2721" y="1374"/>
                    <a:pt x="3447" y="291"/>
                  </a:cubicBezTo>
                  <a:cubicBezTo>
                    <a:pt x="3533" y="146"/>
                    <a:pt x="3410" y="0"/>
                    <a:pt x="32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0" name="Google Shape;4210;p58"/>
            <p:cNvSpPr/>
            <p:nvPr/>
          </p:nvSpPr>
          <p:spPr>
            <a:xfrm>
              <a:off x="7234245" y="1746635"/>
              <a:ext cx="1264930" cy="504535"/>
            </a:xfrm>
            <a:custGeom>
              <a:avLst/>
              <a:gdLst/>
              <a:ahLst/>
              <a:cxnLst/>
              <a:rect l="l" t="t" r="r" b="b"/>
              <a:pathLst>
                <a:path w="21956" h="7986" extrusionOk="0">
                  <a:moveTo>
                    <a:pt x="20483" y="1"/>
                  </a:moveTo>
                  <a:cubicBezTo>
                    <a:pt x="20446" y="1"/>
                    <a:pt x="20406" y="3"/>
                    <a:pt x="20361" y="8"/>
                  </a:cubicBezTo>
                  <a:cubicBezTo>
                    <a:pt x="20361" y="8"/>
                    <a:pt x="16687" y="2749"/>
                    <a:pt x="11141" y="2749"/>
                  </a:cubicBezTo>
                  <a:cubicBezTo>
                    <a:pt x="11047" y="2749"/>
                    <a:pt x="10954" y="2748"/>
                    <a:pt x="10859" y="2747"/>
                  </a:cubicBezTo>
                  <a:cubicBezTo>
                    <a:pt x="5144" y="2651"/>
                    <a:pt x="1870" y="20"/>
                    <a:pt x="1870" y="20"/>
                  </a:cubicBezTo>
                  <a:cubicBezTo>
                    <a:pt x="1807" y="11"/>
                    <a:pt x="1751" y="7"/>
                    <a:pt x="1702" y="7"/>
                  </a:cubicBezTo>
                  <a:cubicBezTo>
                    <a:pt x="788" y="7"/>
                    <a:pt x="2077" y="1520"/>
                    <a:pt x="1715" y="2604"/>
                  </a:cubicBezTo>
                  <a:cubicBezTo>
                    <a:pt x="1346" y="3747"/>
                    <a:pt x="1" y="4842"/>
                    <a:pt x="822" y="5961"/>
                  </a:cubicBezTo>
                  <a:cubicBezTo>
                    <a:pt x="2203" y="7843"/>
                    <a:pt x="10776" y="7985"/>
                    <a:pt x="10776" y="7985"/>
                  </a:cubicBezTo>
                  <a:cubicBezTo>
                    <a:pt x="10776" y="7985"/>
                    <a:pt x="18277" y="7819"/>
                    <a:pt x="20777" y="6283"/>
                  </a:cubicBezTo>
                  <a:cubicBezTo>
                    <a:pt x="21956" y="5557"/>
                    <a:pt x="20325" y="4044"/>
                    <a:pt x="19991" y="2890"/>
                  </a:cubicBezTo>
                  <a:cubicBezTo>
                    <a:pt x="19670" y="1777"/>
                    <a:pt x="21460" y="1"/>
                    <a:pt x="204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1" name="Google Shape;4211;p58"/>
            <p:cNvSpPr/>
            <p:nvPr/>
          </p:nvSpPr>
          <p:spPr>
            <a:xfrm>
              <a:off x="7403380" y="1862474"/>
              <a:ext cx="1000837" cy="213035"/>
            </a:xfrm>
            <a:custGeom>
              <a:avLst/>
              <a:gdLst/>
              <a:ahLst/>
              <a:cxnLst/>
              <a:rect l="l" t="t" r="r" b="b"/>
              <a:pathLst>
                <a:path w="17372" h="3372" extrusionOk="0">
                  <a:moveTo>
                    <a:pt x="17086" y="1"/>
                  </a:moveTo>
                  <a:cubicBezTo>
                    <a:pt x="17085" y="1"/>
                    <a:pt x="12785" y="2166"/>
                    <a:pt x="7084" y="2166"/>
                  </a:cubicBezTo>
                  <a:cubicBezTo>
                    <a:pt x="4876" y="2166"/>
                    <a:pt x="2459" y="1842"/>
                    <a:pt x="0" y="941"/>
                  </a:cubicBezTo>
                  <a:lnTo>
                    <a:pt x="0" y="941"/>
                  </a:lnTo>
                  <a:cubicBezTo>
                    <a:pt x="1" y="942"/>
                    <a:pt x="4574" y="3372"/>
                    <a:pt x="10385" y="3372"/>
                  </a:cubicBezTo>
                  <a:cubicBezTo>
                    <a:pt x="12596" y="3372"/>
                    <a:pt x="14986" y="3020"/>
                    <a:pt x="17371" y="2048"/>
                  </a:cubicBezTo>
                  <a:cubicBezTo>
                    <a:pt x="17371" y="2048"/>
                    <a:pt x="16669" y="1322"/>
                    <a:pt x="170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1" name="Google Shape;4311;p58"/>
            <p:cNvSpPr/>
            <p:nvPr/>
          </p:nvSpPr>
          <p:spPr>
            <a:xfrm>
              <a:off x="7483937" y="672224"/>
              <a:ext cx="770388" cy="360364"/>
            </a:xfrm>
            <a:custGeom>
              <a:avLst/>
              <a:gdLst/>
              <a:ahLst/>
              <a:cxnLst/>
              <a:rect l="l" t="t" r="r" b="b"/>
              <a:pathLst>
                <a:path w="13372" h="5704" extrusionOk="0">
                  <a:moveTo>
                    <a:pt x="6740" y="0"/>
                  </a:moveTo>
                  <a:cubicBezTo>
                    <a:pt x="1275" y="2215"/>
                    <a:pt x="1" y="5703"/>
                    <a:pt x="1" y="5703"/>
                  </a:cubicBezTo>
                  <a:lnTo>
                    <a:pt x="13371" y="5144"/>
                  </a:lnTo>
                  <a:cubicBezTo>
                    <a:pt x="11740" y="1500"/>
                    <a:pt x="6740" y="0"/>
                    <a:pt x="67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2" name="Google Shape;4312;p58"/>
            <p:cNvSpPr/>
            <p:nvPr/>
          </p:nvSpPr>
          <p:spPr>
            <a:xfrm>
              <a:off x="7465441" y="880901"/>
              <a:ext cx="814231" cy="293081"/>
            </a:xfrm>
            <a:custGeom>
              <a:avLst/>
              <a:gdLst/>
              <a:ahLst/>
              <a:cxnLst/>
              <a:rect l="l" t="t" r="r" b="b"/>
              <a:pathLst>
                <a:path w="14133" h="4639" extrusionOk="0">
                  <a:moveTo>
                    <a:pt x="7238" y="1"/>
                  </a:moveTo>
                  <a:cubicBezTo>
                    <a:pt x="7116" y="1"/>
                    <a:pt x="7008" y="3"/>
                    <a:pt x="6918" y="7"/>
                  </a:cubicBezTo>
                  <a:cubicBezTo>
                    <a:pt x="5596" y="55"/>
                    <a:pt x="631" y="829"/>
                    <a:pt x="322" y="2400"/>
                  </a:cubicBezTo>
                  <a:cubicBezTo>
                    <a:pt x="0" y="3972"/>
                    <a:pt x="953" y="4639"/>
                    <a:pt x="953" y="4639"/>
                  </a:cubicBezTo>
                  <a:cubicBezTo>
                    <a:pt x="4276" y="2665"/>
                    <a:pt x="6700" y="2602"/>
                    <a:pt x="6995" y="2602"/>
                  </a:cubicBezTo>
                  <a:cubicBezTo>
                    <a:pt x="7015" y="2602"/>
                    <a:pt x="7025" y="2603"/>
                    <a:pt x="7025" y="2603"/>
                  </a:cubicBezTo>
                  <a:cubicBezTo>
                    <a:pt x="7025" y="2603"/>
                    <a:pt x="7170" y="2586"/>
                    <a:pt x="7441" y="2586"/>
                  </a:cubicBezTo>
                  <a:cubicBezTo>
                    <a:pt x="8299" y="2586"/>
                    <a:pt x="10426" y="2751"/>
                    <a:pt x="13240" y="4127"/>
                  </a:cubicBezTo>
                  <a:cubicBezTo>
                    <a:pt x="13240" y="4127"/>
                    <a:pt x="14133" y="3377"/>
                    <a:pt x="13692" y="1841"/>
                  </a:cubicBezTo>
                  <a:cubicBezTo>
                    <a:pt x="13271" y="400"/>
                    <a:pt x="8896" y="1"/>
                    <a:pt x="72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3" name="Google Shape;4313;p58"/>
            <p:cNvSpPr/>
            <p:nvPr/>
          </p:nvSpPr>
          <p:spPr>
            <a:xfrm>
              <a:off x="7496153" y="943258"/>
              <a:ext cx="746709" cy="155606"/>
            </a:xfrm>
            <a:custGeom>
              <a:avLst/>
              <a:gdLst/>
              <a:ahLst/>
              <a:cxnLst/>
              <a:rect l="l" t="t" r="r" b="b"/>
              <a:pathLst>
                <a:path w="12961" h="2463" extrusionOk="0">
                  <a:moveTo>
                    <a:pt x="6841" y="0"/>
                  </a:moveTo>
                  <a:cubicBezTo>
                    <a:pt x="5793" y="0"/>
                    <a:pt x="4744" y="120"/>
                    <a:pt x="3706" y="378"/>
                  </a:cubicBezTo>
                  <a:cubicBezTo>
                    <a:pt x="2515" y="663"/>
                    <a:pt x="1277" y="1140"/>
                    <a:pt x="289" y="1878"/>
                  </a:cubicBezTo>
                  <a:cubicBezTo>
                    <a:pt x="1" y="2089"/>
                    <a:pt x="247" y="2462"/>
                    <a:pt x="540" y="2462"/>
                  </a:cubicBezTo>
                  <a:cubicBezTo>
                    <a:pt x="610" y="2462"/>
                    <a:pt x="684" y="2441"/>
                    <a:pt x="753" y="2390"/>
                  </a:cubicBezTo>
                  <a:cubicBezTo>
                    <a:pt x="1515" y="1818"/>
                    <a:pt x="2813" y="1318"/>
                    <a:pt x="3849" y="1056"/>
                  </a:cubicBezTo>
                  <a:cubicBezTo>
                    <a:pt x="4828" y="802"/>
                    <a:pt x="5823" y="686"/>
                    <a:pt x="6816" y="686"/>
                  </a:cubicBezTo>
                  <a:cubicBezTo>
                    <a:pt x="8710" y="686"/>
                    <a:pt x="10601" y="1107"/>
                    <a:pt x="12374" y="1794"/>
                  </a:cubicBezTo>
                  <a:cubicBezTo>
                    <a:pt x="12419" y="1813"/>
                    <a:pt x="12463" y="1821"/>
                    <a:pt x="12503" y="1821"/>
                  </a:cubicBezTo>
                  <a:cubicBezTo>
                    <a:pt x="12830" y="1821"/>
                    <a:pt x="12960" y="1277"/>
                    <a:pt x="12600" y="1140"/>
                  </a:cubicBezTo>
                  <a:cubicBezTo>
                    <a:pt x="10747" y="418"/>
                    <a:pt x="8797" y="0"/>
                    <a:pt x="684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4" name="Google Shape;4314;p58"/>
            <p:cNvSpPr/>
            <p:nvPr/>
          </p:nvSpPr>
          <p:spPr>
            <a:xfrm>
              <a:off x="7739103" y="536832"/>
              <a:ext cx="231946" cy="254289"/>
            </a:xfrm>
            <a:custGeom>
              <a:avLst/>
              <a:gdLst/>
              <a:ahLst/>
              <a:cxnLst/>
              <a:rect l="l" t="t" r="r" b="b"/>
              <a:pathLst>
                <a:path w="4026" h="4025" extrusionOk="0">
                  <a:moveTo>
                    <a:pt x="2025" y="0"/>
                  </a:moveTo>
                  <a:cubicBezTo>
                    <a:pt x="1953" y="0"/>
                    <a:pt x="1882" y="48"/>
                    <a:pt x="1846" y="95"/>
                  </a:cubicBezTo>
                  <a:cubicBezTo>
                    <a:pt x="1817" y="56"/>
                    <a:pt x="1763" y="33"/>
                    <a:pt x="1704" y="33"/>
                  </a:cubicBezTo>
                  <a:cubicBezTo>
                    <a:pt x="1692" y="33"/>
                    <a:pt x="1680" y="34"/>
                    <a:pt x="1668" y="36"/>
                  </a:cubicBezTo>
                  <a:cubicBezTo>
                    <a:pt x="1572" y="48"/>
                    <a:pt x="1513" y="131"/>
                    <a:pt x="1513" y="214"/>
                  </a:cubicBezTo>
                  <a:cubicBezTo>
                    <a:pt x="1478" y="162"/>
                    <a:pt x="1411" y="129"/>
                    <a:pt x="1345" y="129"/>
                  </a:cubicBezTo>
                  <a:cubicBezTo>
                    <a:pt x="1321" y="129"/>
                    <a:pt x="1297" y="133"/>
                    <a:pt x="1275" y="143"/>
                  </a:cubicBezTo>
                  <a:cubicBezTo>
                    <a:pt x="1191" y="179"/>
                    <a:pt x="1144" y="262"/>
                    <a:pt x="1156" y="357"/>
                  </a:cubicBezTo>
                  <a:cubicBezTo>
                    <a:pt x="1121" y="323"/>
                    <a:pt x="1070" y="304"/>
                    <a:pt x="1020" y="304"/>
                  </a:cubicBezTo>
                  <a:cubicBezTo>
                    <a:pt x="983" y="304"/>
                    <a:pt x="947" y="314"/>
                    <a:pt x="918" y="334"/>
                  </a:cubicBezTo>
                  <a:cubicBezTo>
                    <a:pt x="834" y="381"/>
                    <a:pt x="810" y="476"/>
                    <a:pt x="834" y="560"/>
                  </a:cubicBezTo>
                  <a:cubicBezTo>
                    <a:pt x="804" y="540"/>
                    <a:pt x="768" y="530"/>
                    <a:pt x="732" y="530"/>
                  </a:cubicBezTo>
                  <a:cubicBezTo>
                    <a:pt x="682" y="530"/>
                    <a:pt x="631" y="549"/>
                    <a:pt x="596" y="584"/>
                  </a:cubicBezTo>
                  <a:cubicBezTo>
                    <a:pt x="549" y="643"/>
                    <a:pt x="525" y="715"/>
                    <a:pt x="549" y="774"/>
                  </a:cubicBezTo>
                  <a:cubicBezTo>
                    <a:pt x="477" y="774"/>
                    <a:pt x="406" y="798"/>
                    <a:pt x="370" y="857"/>
                  </a:cubicBezTo>
                  <a:cubicBezTo>
                    <a:pt x="310" y="929"/>
                    <a:pt x="322" y="1036"/>
                    <a:pt x="382" y="1096"/>
                  </a:cubicBezTo>
                  <a:cubicBezTo>
                    <a:pt x="373" y="1094"/>
                    <a:pt x="365" y="1094"/>
                    <a:pt x="356" y="1094"/>
                  </a:cubicBezTo>
                  <a:cubicBezTo>
                    <a:pt x="280" y="1094"/>
                    <a:pt x="200" y="1140"/>
                    <a:pt x="168" y="1215"/>
                  </a:cubicBezTo>
                  <a:cubicBezTo>
                    <a:pt x="132" y="1298"/>
                    <a:pt x="156" y="1393"/>
                    <a:pt x="227" y="1441"/>
                  </a:cubicBezTo>
                  <a:cubicBezTo>
                    <a:pt x="144" y="1453"/>
                    <a:pt x="60" y="1512"/>
                    <a:pt x="48" y="1596"/>
                  </a:cubicBezTo>
                  <a:cubicBezTo>
                    <a:pt x="25" y="1691"/>
                    <a:pt x="72" y="1786"/>
                    <a:pt x="156" y="1822"/>
                  </a:cubicBezTo>
                  <a:cubicBezTo>
                    <a:pt x="72" y="1834"/>
                    <a:pt x="1" y="1917"/>
                    <a:pt x="1" y="2012"/>
                  </a:cubicBezTo>
                  <a:cubicBezTo>
                    <a:pt x="1" y="2084"/>
                    <a:pt x="37" y="2143"/>
                    <a:pt x="96" y="2179"/>
                  </a:cubicBezTo>
                  <a:cubicBezTo>
                    <a:pt x="48" y="2215"/>
                    <a:pt x="13" y="2286"/>
                    <a:pt x="37" y="2358"/>
                  </a:cubicBezTo>
                  <a:cubicBezTo>
                    <a:pt x="48" y="2453"/>
                    <a:pt x="120" y="2512"/>
                    <a:pt x="215" y="2512"/>
                  </a:cubicBezTo>
                  <a:cubicBezTo>
                    <a:pt x="144" y="2572"/>
                    <a:pt x="108" y="2667"/>
                    <a:pt x="144" y="2751"/>
                  </a:cubicBezTo>
                  <a:cubicBezTo>
                    <a:pt x="176" y="2825"/>
                    <a:pt x="246" y="2871"/>
                    <a:pt x="329" y="2871"/>
                  </a:cubicBezTo>
                  <a:cubicBezTo>
                    <a:pt x="339" y="2871"/>
                    <a:pt x="348" y="2871"/>
                    <a:pt x="358" y="2870"/>
                  </a:cubicBezTo>
                  <a:lnTo>
                    <a:pt x="358" y="2870"/>
                  </a:lnTo>
                  <a:cubicBezTo>
                    <a:pt x="287" y="2929"/>
                    <a:pt x="275" y="3036"/>
                    <a:pt x="334" y="3108"/>
                  </a:cubicBezTo>
                  <a:cubicBezTo>
                    <a:pt x="370" y="3171"/>
                    <a:pt x="434" y="3200"/>
                    <a:pt x="498" y="3200"/>
                  </a:cubicBezTo>
                  <a:cubicBezTo>
                    <a:pt x="519" y="3200"/>
                    <a:pt x="540" y="3197"/>
                    <a:pt x="560" y="3191"/>
                  </a:cubicBezTo>
                  <a:lnTo>
                    <a:pt x="560" y="3191"/>
                  </a:lnTo>
                  <a:cubicBezTo>
                    <a:pt x="513" y="3262"/>
                    <a:pt x="525" y="3370"/>
                    <a:pt x="584" y="3429"/>
                  </a:cubicBezTo>
                  <a:cubicBezTo>
                    <a:pt x="619" y="3464"/>
                    <a:pt x="667" y="3486"/>
                    <a:pt x="718" y="3486"/>
                  </a:cubicBezTo>
                  <a:cubicBezTo>
                    <a:pt x="736" y="3486"/>
                    <a:pt x="756" y="3483"/>
                    <a:pt x="775" y="3477"/>
                  </a:cubicBezTo>
                  <a:lnTo>
                    <a:pt x="775" y="3477"/>
                  </a:lnTo>
                  <a:cubicBezTo>
                    <a:pt x="763" y="3548"/>
                    <a:pt x="799" y="3620"/>
                    <a:pt x="858" y="3655"/>
                  </a:cubicBezTo>
                  <a:cubicBezTo>
                    <a:pt x="890" y="3682"/>
                    <a:pt x="930" y="3695"/>
                    <a:pt x="969" y="3695"/>
                  </a:cubicBezTo>
                  <a:cubicBezTo>
                    <a:pt x="1016" y="3695"/>
                    <a:pt x="1063" y="3676"/>
                    <a:pt x="1096" y="3643"/>
                  </a:cubicBezTo>
                  <a:lnTo>
                    <a:pt x="1096" y="3643"/>
                  </a:lnTo>
                  <a:cubicBezTo>
                    <a:pt x="1084" y="3727"/>
                    <a:pt x="1132" y="3822"/>
                    <a:pt x="1215" y="3858"/>
                  </a:cubicBezTo>
                  <a:cubicBezTo>
                    <a:pt x="1241" y="3869"/>
                    <a:pt x="1268" y="3874"/>
                    <a:pt x="1294" y="3874"/>
                  </a:cubicBezTo>
                  <a:cubicBezTo>
                    <a:pt x="1353" y="3874"/>
                    <a:pt x="1409" y="3848"/>
                    <a:pt x="1441" y="3798"/>
                  </a:cubicBezTo>
                  <a:cubicBezTo>
                    <a:pt x="1441" y="3882"/>
                    <a:pt x="1513" y="3965"/>
                    <a:pt x="1596" y="3977"/>
                  </a:cubicBezTo>
                  <a:cubicBezTo>
                    <a:pt x="1613" y="3981"/>
                    <a:pt x="1629" y="3983"/>
                    <a:pt x="1645" y="3983"/>
                  </a:cubicBezTo>
                  <a:cubicBezTo>
                    <a:pt x="1719" y="3983"/>
                    <a:pt x="1783" y="3939"/>
                    <a:pt x="1822" y="3870"/>
                  </a:cubicBezTo>
                  <a:cubicBezTo>
                    <a:pt x="1834" y="3953"/>
                    <a:pt x="1918" y="4024"/>
                    <a:pt x="2001" y="4024"/>
                  </a:cubicBezTo>
                  <a:cubicBezTo>
                    <a:pt x="2073" y="4024"/>
                    <a:pt x="2144" y="3989"/>
                    <a:pt x="2180" y="3929"/>
                  </a:cubicBezTo>
                  <a:cubicBezTo>
                    <a:pt x="2211" y="3971"/>
                    <a:pt x="2269" y="4003"/>
                    <a:pt x="2330" y="4003"/>
                  </a:cubicBezTo>
                  <a:cubicBezTo>
                    <a:pt x="2339" y="4003"/>
                    <a:pt x="2349" y="4002"/>
                    <a:pt x="2358" y="4001"/>
                  </a:cubicBezTo>
                  <a:cubicBezTo>
                    <a:pt x="2454" y="3977"/>
                    <a:pt x="2513" y="3905"/>
                    <a:pt x="2513" y="3810"/>
                  </a:cubicBezTo>
                  <a:cubicBezTo>
                    <a:pt x="2548" y="3862"/>
                    <a:pt x="2615" y="3896"/>
                    <a:pt x="2681" y="3896"/>
                  </a:cubicBezTo>
                  <a:cubicBezTo>
                    <a:pt x="2705" y="3896"/>
                    <a:pt x="2729" y="3891"/>
                    <a:pt x="2751" y="3882"/>
                  </a:cubicBezTo>
                  <a:cubicBezTo>
                    <a:pt x="2835" y="3846"/>
                    <a:pt x="2882" y="3763"/>
                    <a:pt x="2870" y="3679"/>
                  </a:cubicBezTo>
                  <a:lnTo>
                    <a:pt x="2870" y="3679"/>
                  </a:lnTo>
                  <a:cubicBezTo>
                    <a:pt x="2905" y="3714"/>
                    <a:pt x="2956" y="3732"/>
                    <a:pt x="3006" y="3732"/>
                  </a:cubicBezTo>
                  <a:cubicBezTo>
                    <a:pt x="3042" y="3732"/>
                    <a:pt x="3079" y="3723"/>
                    <a:pt x="3108" y="3703"/>
                  </a:cubicBezTo>
                  <a:cubicBezTo>
                    <a:pt x="3192" y="3643"/>
                    <a:pt x="3216" y="3548"/>
                    <a:pt x="3192" y="3465"/>
                  </a:cubicBezTo>
                  <a:lnTo>
                    <a:pt x="3192" y="3465"/>
                  </a:lnTo>
                  <a:cubicBezTo>
                    <a:pt x="3224" y="3486"/>
                    <a:pt x="3263" y="3498"/>
                    <a:pt x="3302" y="3498"/>
                  </a:cubicBezTo>
                  <a:cubicBezTo>
                    <a:pt x="3350" y="3498"/>
                    <a:pt x="3397" y="3480"/>
                    <a:pt x="3430" y="3441"/>
                  </a:cubicBezTo>
                  <a:cubicBezTo>
                    <a:pt x="3477" y="3393"/>
                    <a:pt x="3501" y="3322"/>
                    <a:pt x="3477" y="3251"/>
                  </a:cubicBezTo>
                  <a:lnTo>
                    <a:pt x="3477" y="3251"/>
                  </a:lnTo>
                  <a:cubicBezTo>
                    <a:pt x="3487" y="3252"/>
                    <a:pt x="3496" y="3253"/>
                    <a:pt x="3506" y="3253"/>
                  </a:cubicBezTo>
                  <a:cubicBezTo>
                    <a:pt x="3567" y="3253"/>
                    <a:pt x="3625" y="3220"/>
                    <a:pt x="3656" y="3179"/>
                  </a:cubicBezTo>
                  <a:cubicBezTo>
                    <a:pt x="3716" y="3096"/>
                    <a:pt x="3704" y="3001"/>
                    <a:pt x="3644" y="2929"/>
                  </a:cubicBezTo>
                  <a:lnTo>
                    <a:pt x="3644" y="2929"/>
                  </a:lnTo>
                  <a:cubicBezTo>
                    <a:pt x="3659" y="2933"/>
                    <a:pt x="3674" y="2935"/>
                    <a:pt x="3688" y="2935"/>
                  </a:cubicBezTo>
                  <a:cubicBezTo>
                    <a:pt x="3759" y="2935"/>
                    <a:pt x="3829" y="2891"/>
                    <a:pt x="3858" y="2822"/>
                  </a:cubicBezTo>
                  <a:cubicBezTo>
                    <a:pt x="3894" y="2727"/>
                    <a:pt x="3870" y="2631"/>
                    <a:pt x="3787" y="2584"/>
                  </a:cubicBezTo>
                  <a:cubicBezTo>
                    <a:pt x="3882" y="2584"/>
                    <a:pt x="3966" y="2512"/>
                    <a:pt x="3978" y="2429"/>
                  </a:cubicBezTo>
                  <a:cubicBezTo>
                    <a:pt x="4001" y="2334"/>
                    <a:pt x="3954" y="2239"/>
                    <a:pt x="3870" y="2203"/>
                  </a:cubicBezTo>
                  <a:cubicBezTo>
                    <a:pt x="3954" y="2191"/>
                    <a:pt x="4025" y="2108"/>
                    <a:pt x="4025" y="2024"/>
                  </a:cubicBezTo>
                  <a:cubicBezTo>
                    <a:pt x="4025" y="1953"/>
                    <a:pt x="3989" y="1881"/>
                    <a:pt x="3930" y="1846"/>
                  </a:cubicBezTo>
                  <a:cubicBezTo>
                    <a:pt x="3978" y="1810"/>
                    <a:pt x="4001" y="1738"/>
                    <a:pt x="3989" y="1667"/>
                  </a:cubicBezTo>
                  <a:cubicBezTo>
                    <a:pt x="3978" y="1572"/>
                    <a:pt x="3906" y="1512"/>
                    <a:pt x="3811" y="1512"/>
                  </a:cubicBezTo>
                  <a:cubicBezTo>
                    <a:pt x="3882" y="1453"/>
                    <a:pt x="3918" y="1357"/>
                    <a:pt x="3882" y="1274"/>
                  </a:cubicBezTo>
                  <a:cubicBezTo>
                    <a:pt x="3850" y="1199"/>
                    <a:pt x="3780" y="1153"/>
                    <a:pt x="3697" y="1153"/>
                  </a:cubicBezTo>
                  <a:cubicBezTo>
                    <a:pt x="3687" y="1153"/>
                    <a:pt x="3678" y="1154"/>
                    <a:pt x="3668" y="1155"/>
                  </a:cubicBezTo>
                  <a:cubicBezTo>
                    <a:pt x="3739" y="1096"/>
                    <a:pt x="3751" y="988"/>
                    <a:pt x="3692" y="917"/>
                  </a:cubicBezTo>
                  <a:cubicBezTo>
                    <a:pt x="3656" y="854"/>
                    <a:pt x="3592" y="825"/>
                    <a:pt x="3527" y="825"/>
                  </a:cubicBezTo>
                  <a:cubicBezTo>
                    <a:pt x="3507" y="825"/>
                    <a:pt x="3486" y="828"/>
                    <a:pt x="3466" y="834"/>
                  </a:cubicBezTo>
                  <a:cubicBezTo>
                    <a:pt x="3513" y="762"/>
                    <a:pt x="3501" y="667"/>
                    <a:pt x="3442" y="595"/>
                  </a:cubicBezTo>
                  <a:cubicBezTo>
                    <a:pt x="3407" y="561"/>
                    <a:pt x="3359" y="539"/>
                    <a:pt x="3308" y="539"/>
                  </a:cubicBezTo>
                  <a:cubicBezTo>
                    <a:pt x="3290" y="539"/>
                    <a:pt x="3270" y="541"/>
                    <a:pt x="3251" y="548"/>
                  </a:cubicBezTo>
                  <a:cubicBezTo>
                    <a:pt x="3263" y="476"/>
                    <a:pt x="3227" y="417"/>
                    <a:pt x="3168" y="369"/>
                  </a:cubicBezTo>
                  <a:cubicBezTo>
                    <a:pt x="3134" y="347"/>
                    <a:pt x="3092" y="335"/>
                    <a:pt x="3052" y="335"/>
                  </a:cubicBezTo>
                  <a:cubicBezTo>
                    <a:pt x="3006" y="335"/>
                    <a:pt x="2961" y="350"/>
                    <a:pt x="2930" y="381"/>
                  </a:cubicBezTo>
                  <a:cubicBezTo>
                    <a:pt x="2942" y="298"/>
                    <a:pt x="2906" y="203"/>
                    <a:pt x="2811" y="167"/>
                  </a:cubicBezTo>
                  <a:cubicBezTo>
                    <a:pt x="2788" y="157"/>
                    <a:pt x="2765" y="153"/>
                    <a:pt x="2742" y="153"/>
                  </a:cubicBezTo>
                  <a:cubicBezTo>
                    <a:pt x="2680" y="153"/>
                    <a:pt x="2619" y="186"/>
                    <a:pt x="2584" y="238"/>
                  </a:cubicBezTo>
                  <a:cubicBezTo>
                    <a:pt x="2584" y="143"/>
                    <a:pt x="2513" y="72"/>
                    <a:pt x="2430" y="48"/>
                  </a:cubicBezTo>
                  <a:cubicBezTo>
                    <a:pt x="2413" y="44"/>
                    <a:pt x="2397" y="42"/>
                    <a:pt x="2381" y="42"/>
                  </a:cubicBezTo>
                  <a:cubicBezTo>
                    <a:pt x="2306" y="42"/>
                    <a:pt x="2243" y="86"/>
                    <a:pt x="2203" y="155"/>
                  </a:cubicBezTo>
                  <a:cubicBezTo>
                    <a:pt x="2192" y="72"/>
                    <a:pt x="2108" y="0"/>
                    <a:pt x="202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5" name="Google Shape;4315;p58"/>
            <p:cNvSpPr/>
            <p:nvPr/>
          </p:nvSpPr>
          <p:spPr>
            <a:xfrm>
              <a:off x="7855038" y="600766"/>
              <a:ext cx="70748" cy="76760"/>
            </a:xfrm>
            <a:custGeom>
              <a:avLst/>
              <a:gdLst/>
              <a:ahLst/>
              <a:cxnLst/>
              <a:rect l="l" t="t" r="r" b="b"/>
              <a:pathLst>
                <a:path w="1228" h="1215" extrusionOk="0">
                  <a:moveTo>
                    <a:pt x="608" y="0"/>
                  </a:moveTo>
                  <a:cubicBezTo>
                    <a:pt x="275" y="0"/>
                    <a:pt x="1" y="274"/>
                    <a:pt x="1" y="607"/>
                  </a:cubicBezTo>
                  <a:cubicBezTo>
                    <a:pt x="1" y="953"/>
                    <a:pt x="275" y="1215"/>
                    <a:pt x="608" y="1215"/>
                  </a:cubicBezTo>
                  <a:cubicBezTo>
                    <a:pt x="953" y="1215"/>
                    <a:pt x="1227" y="941"/>
                    <a:pt x="1227" y="607"/>
                  </a:cubicBezTo>
                  <a:cubicBezTo>
                    <a:pt x="1227" y="274"/>
                    <a:pt x="953" y="0"/>
                    <a:pt x="60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25" name="Google Shape;4325;p58"/>
          <p:cNvSpPr txBox="1"/>
          <p:nvPr/>
        </p:nvSpPr>
        <p:spPr>
          <a:xfrm>
            <a:off x="5999786" y="2407674"/>
            <a:ext cx="3852000" cy="5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800" b="1" dirty="0">
                <a:solidFill>
                  <a:srgbClr val="EE789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F Hekaya Light" panose="00000A00000000000000" pitchFamily="50" charset="-78"/>
                <a:ea typeface="Coming Soon"/>
                <a:cs typeface="FF Hekaya Light" panose="00000A00000000000000" pitchFamily="50" charset="-78"/>
                <a:sym typeface="Coming Soon"/>
              </a:rPr>
              <a:t>مثال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800" b="1" dirty="0">
                <a:solidFill>
                  <a:srgbClr val="EE789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F Hekaya Light" panose="00000A00000000000000" pitchFamily="50" charset="-78"/>
                <a:ea typeface="Coming Soon"/>
                <a:cs typeface="FF Hekaya Light" panose="00000A00000000000000" pitchFamily="50" charset="-78"/>
                <a:sym typeface="Coming Soon"/>
              </a:rPr>
              <a:t> (2)</a:t>
            </a:r>
            <a:endParaRPr sz="2800" b="1" dirty="0">
              <a:solidFill>
                <a:srgbClr val="EE789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F Hekaya Light" panose="00000A00000000000000" pitchFamily="50" charset="-78"/>
              <a:ea typeface="Coming Soon"/>
              <a:cs typeface="FF Hekaya Light" panose="00000A00000000000000" pitchFamily="50" charset="-78"/>
              <a:sym typeface="Coming Soon"/>
            </a:endParaRPr>
          </a:p>
        </p:txBody>
      </p:sp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BBBAE9D1-55D4-401A-82D2-309FFB648E93}"/>
              </a:ext>
            </a:extLst>
          </p:cNvPr>
          <p:cNvGrpSpPr/>
          <p:nvPr/>
        </p:nvGrpSpPr>
        <p:grpSpPr>
          <a:xfrm>
            <a:off x="1016067" y="962024"/>
            <a:ext cx="5306035" cy="1593000"/>
            <a:chOff x="1016067" y="962024"/>
            <a:chExt cx="5306035" cy="1593000"/>
          </a:xfrm>
        </p:grpSpPr>
        <p:pic>
          <p:nvPicPr>
            <p:cNvPr id="7" name="صورة 6">
              <a:extLst>
                <a:ext uri="{FF2B5EF4-FFF2-40B4-BE49-F238E27FC236}">
                  <a16:creationId xmlns:a16="http://schemas.microsoft.com/office/drawing/2014/main" id="{F4DCFD6B-5904-4EC2-9605-7FC2400A83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4466" t="46521" r="2908" b="35381"/>
            <a:stretch/>
          </p:blipFill>
          <p:spPr>
            <a:xfrm>
              <a:off x="1016067" y="962024"/>
              <a:ext cx="5306035" cy="1375254"/>
            </a:xfrm>
            <a:prstGeom prst="rect">
              <a:avLst/>
            </a:prstGeom>
          </p:spPr>
        </p:pic>
        <p:sp>
          <p:nvSpPr>
            <p:cNvPr id="8" name="مربع نص 7">
              <a:extLst>
                <a:ext uri="{FF2B5EF4-FFF2-40B4-BE49-F238E27FC236}">
                  <a16:creationId xmlns:a16="http://schemas.microsoft.com/office/drawing/2014/main" id="{74AE6661-AA94-40F1-AA78-5E697E805731}"/>
                </a:ext>
              </a:extLst>
            </p:cNvPr>
            <p:cNvSpPr txBox="1"/>
            <p:nvPr/>
          </p:nvSpPr>
          <p:spPr>
            <a:xfrm>
              <a:off x="2514107" y="1950942"/>
              <a:ext cx="333440" cy="604082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114" name="Google Shape;5195;p70">
            <a:extLst>
              <a:ext uri="{FF2B5EF4-FFF2-40B4-BE49-F238E27FC236}">
                <a16:creationId xmlns:a16="http://schemas.microsoft.com/office/drawing/2014/main" id="{6A5598C4-1606-4A6C-8305-B3892C7C6BCF}"/>
              </a:ext>
            </a:extLst>
          </p:cNvPr>
          <p:cNvSpPr txBox="1"/>
          <p:nvPr/>
        </p:nvSpPr>
        <p:spPr>
          <a:xfrm>
            <a:off x="2357405" y="421763"/>
            <a:ext cx="4185000" cy="7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600" u="sng" dirty="0">
                <a:solidFill>
                  <a:srgbClr val="00B050"/>
                </a:solidFill>
                <a:latin typeface="FF Yaseer" panose="00000500000000000000" pitchFamily="50" charset="-78"/>
                <a:ea typeface="Itim"/>
                <a:cs typeface="FF Yaseer" panose="00000500000000000000" pitchFamily="50" charset="-78"/>
                <a:sym typeface="Itim"/>
              </a:rPr>
              <a:t>كتاب الطالب صفحة 97 رقم (4)</a:t>
            </a:r>
            <a:endParaRPr sz="2600" u="sng" dirty="0">
              <a:solidFill>
                <a:srgbClr val="00B050"/>
              </a:solidFill>
              <a:latin typeface="FF Yaseer" panose="00000500000000000000" pitchFamily="50" charset="-78"/>
              <a:ea typeface="Itim"/>
              <a:cs typeface="FF Yaseer" panose="00000500000000000000" pitchFamily="50" charset="-78"/>
              <a:sym typeface="Itim"/>
            </a:endParaRPr>
          </a:p>
        </p:txBody>
      </p:sp>
      <p:grpSp>
        <p:nvGrpSpPr>
          <p:cNvPr id="4316" name="Google Shape;4316;p58"/>
          <p:cNvGrpSpPr/>
          <p:nvPr/>
        </p:nvGrpSpPr>
        <p:grpSpPr>
          <a:xfrm>
            <a:off x="-178012" y="-24847"/>
            <a:ext cx="3276798" cy="1452304"/>
            <a:chOff x="-392693" y="-193463"/>
            <a:chExt cx="2956598" cy="1232123"/>
          </a:xfrm>
        </p:grpSpPr>
        <p:sp>
          <p:nvSpPr>
            <p:cNvPr id="4317" name="Google Shape;4317;p58"/>
            <p:cNvSpPr/>
            <p:nvPr/>
          </p:nvSpPr>
          <p:spPr>
            <a:xfrm rot="-683092" flipH="1">
              <a:off x="2188164" y="-193463"/>
              <a:ext cx="375741" cy="548118"/>
            </a:xfrm>
            <a:custGeom>
              <a:avLst/>
              <a:gdLst/>
              <a:ahLst/>
              <a:cxnLst/>
              <a:rect l="l" t="t" r="r" b="b"/>
              <a:pathLst>
                <a:path w="2025" h="2954" extrusionOk="0">
                  <a:moveTo>
                    <a:pt x="24" y="1"/>
                  </a:moveTo>
                  <a:lnTo>
                    <a:pt x="12" y="1477"/>
                  </a:lnTo>
                  <a:lnTo>
                    <a:pt x="0" y="2953"/>
                  </a:lnTo>
                  <a:lnTo>
                    <a:pt x="1012" y="1882"/>
                  </a:lnTo>
                  <a:lnTo>
                    <a:pt x="2024" y="822"/>
                  </a:lnTo>
                  <a:lnTo>
                    <a:pt x="1024" y="405"/>
                  </a:lnTo>
                  <a:lnTo>
                    <a:pt x="2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8" name="Google Shape;4318;p58"/>
            <p:cNvSpPr/>
            <p:nvPr/>
          </p:nvSpPr>
          <p:spPr>
            <a:xfrm rot="-683092" flipH="1">
              <a:off x="1454601" y="231882"/>
              <a:ext cx="393554" cy="534758"/>
            </a:xfrm>
            <a:custGeom>
              <a:avLst/>
              <a:gdLst/>
              <a:ahLst/>
              <a:cxnLst/>
              <a:rect l="l" t="t" r="r" b="b"/>
              <a:pathLst>
                <a:path w="2121" h="2882" extrusionOk="0">
                  <a:moveTo>
                    <a:pt x="1" y="0"/>
                  </a:moveTo>
                  <a:lnTo>
                    <a:pt x="299" y="1441"/>
                  </a:lnTo>
                  <a:lnTo>
                    <a:pt x="596" y="2881"/>
                  </a:lnTo>
                  <a:lnTo>
                    <a:pt x="1358" y="1619"/>
                  </a:lnTo>
                  <a:lnTo>
                    <a:pt x="2120" y="357"/>
                  </a:lnTo>
                  <a:lnTo>
                    <a:pt x="1061" y="17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9" name="Google Shape;4319;p58"/>
            <p:cNvSpPr/>
            <p:nvPr/>
          </p:nvSpPr>
          <p:spPr>
            <a:xfrm rot="-683092" flipH="1">
              <a:off x="569935" y="467700"/>
              <a:ext cx="400048" cy="519357"/>
            </a:xfrm>
            <a:custGeom>
              <a:avLst/>
              <a:gdLst/>
              <a:ahLst/>
              <a:cxnLst/>
              <a:rect l="l" t="t" r="r" b="b"/>
              <a:pathLst>
                <a:path w="2156" h="2799" extrusionOk="0">
                  <a:moveTo>
                    <a:pt x="2156" y="1"/>
                  </a:moveTo>
                  <a:lnTo>
                    <a:pt x="1084" y="60"/>
                  </a:lnTo>
                  <a:lnTo>
                    <a:pt x="1" y="120"/>
                  </a:lnTo>
                  <a:lnTo>
                    <a:pt x="620" y="1465"/>
                  </a:lnTo>
                  <a:lnTo>
                    <a:pt x="1227" y="2799"/>
                  </a:lnTo>
                  <a:lnTo>
                    <a:pt x="1691" y="1406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0" name="Google Shape;4320;p58"/>
            <p:cNvSpPr/>
            <p:nvPr/>
          </p:nvSpPr>
          <p:spPr>
            <a:xfrm rot="-683092" flipH="1">
              <a:off x="1860122" y="44545"/>
              <a:ext cx="313952" cy="446436"/>
            </a:xfrm>
            <a:custGeom>
              <a:avLst/>
              <a:gdLst/>
              <a:ahLst/>
              <a:cxnLst/>
              <a:rect l="l" t="t" r="r" b="b"/>
              <a:pathLst>
                <a:path w="1692" h="2406" extrusionOk="0">
                  <a:moveTo>
                    <a:pt x="0" y="1"/>
                  </a:moveTo>
                  <a:lnTo>
                    <a:pt x="96" y="1203"/>
                  </a:lnTo>
                  <a:lnTo>
                    <a:pt x="191" y="2406"/>
                  </a:lnTo>
                  <a:lnTo>
                    <a:pt x="941" y="1453"/>
                  </a:lnTo>
                  <a:lnTo>
                    <a:pt x="1691" y="501"/>
                  </a:lnTo>
                  <a:lnTo>
                    <a:pt x="846" y="25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1" name="Google Shape;4321;p58"/>
            <p:cNvSpPr/>
            <p:nvPr/>
          </p:nvSpPr>
          <p:spPr>
            <a:xfrm rot="-683092" flipH="1">
              <a:off x="-273956" y="497222"/>
              <a:ext cx="386874" cy="541438"/>
            </a:xfrm>
            <a:custGeom>
              <a:avLst/>
              <a:gdLst/>
              <a:ahLst/>
              <a:cxnLst/>
              <a:rect l="l" t="t" r="r" b="b"/>
              <a:pathLst>
                <a:path w="2085" h="2918" extrusionOk="0">
                  <a:moveTo>
                    <a:pt x="2084" y="1"/>
                  </a:moveTo>
                  <a:lnTo>
                    <a:pt x="1048" y="262"/>
                  </a:lnTo>
                  <a:lnTo>
                    <a:pt x="1" y="524"/>
                  </a:lnTo>
                  <a:lnTo>
                    <a:pt x="846" y="1727"/>
                  </a:lnTo>
                  <a:lnTo>
                    <a:pt x="1703" y="2918"/>
                  </a:lnTo>
                  <a:lnTo>
                    <a:pt x="1894" y="1465"/>
                  </a:lnTo>
                  <a:lnTo>
                    <a:pt x="20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2" name="Google Shape;4322;p58"/>
            <p:cNvSpPr/>
            <p:nvPr/>
          </p:nvSpPr>
          <p:spPr>
            <a:xfrm rot="-683092" flipH="1">
              <a:off x="1079178" y="387190"/>
              <a:ext cx="327126" cy="417861"/>
            </a:xfrm>
            <a:custGeom>
              <a:avLst/>
              <a:gdLst/>
              <a:ahLst/>
              <a:cxnLst/>
              <a:rect l="l" t="t" r="r" b="b"/>
              <a:pathLst>
                <a:path w="1763" h="2252" extrusionOk="0">
                  <a:moveTo>
                    <a:pt x="1" y="1"/>
                  </a:moveTo>
                  <a:lnTo>
                    <a:pt x="429" y="1120"/>
                  </a:lnTo>
                  <a:lnTo>
                    <a:pt x="870" y="2251"/>
                  </a:lnTo>
                  <a:lnTo>
                    <a:pt x="1322" y="1132"/>
                  </a:lnTo>
                  <a:lnTo>
                    <a:pt x="1763" y="13"/>
                  </a:lnTo>
                  <a:lnTo>
                    <a:pt x="88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3" name="Google Shape;4323;p58"/>
            <p:cNvSpPr/>
            <p:nvPr/>
          </p:nvSpPr>
          <p:spPr>
            <a:xfrm rot="-683092" flipH="1">
              <a:off x="167550" y="519240"/>
              <a:ext cx="327126" cy="433076"/>
            </a:xfrm>
            <a:custGeom>
              <a:avLst/>
              <a:gdLst/>
              <a:ahLst/>
              <a:cxnLst/>
              <a:rect l="l" t="t" r="r" b="b"/>
              <a:pathLst>
                <a:path w="1763" h="2334" extrusionOk="0">
                  <a:moveTo>
                    <a:pt x="1763" y="0"/>
                  </a:moveTo>
                  <a:lnTo>
                    <a:pt x="882" y="95"/>
                  </a:lnTo>
                  <a:lnTo>
                    <a:pt x="1" y="203"/>
                  </a:lnTo>
                  <a:lnTo>
                    <a:pt x="584" y="1274"/>
                  </a:lnTo>
                  <a:lnTo>
                    <a:pt x="1156" y="2334"/>
                  </a:lnTo>
                  <a:lnTo>
                    <a:pt x="1453" y="1167"/>
                  </a:lnTo>
                  <a:lnTo>
                    <a:pt x="176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4" name="Google Shape;4324;p58"/>
            <p:cNvSpPr/>
            <p:nvPr/>
          </p:nvSpPr>
          <p:spPr>
            <a:xfrm rot="20916908" flipH="1">
              <a:off x="-392693" y="72486"/>
              <a:ext cx="2906265" cy="360639"/>
            </a:xfrm>
            <a:custGeom>
              <a:avLst/>
              <a:gdLst/>
              <a:ahLst/>
              <a:cxnLst/>
              <a:rect l="l" t="t" r="r" b="b"/>
              <a:pathLst>
                <a:path w="16265" h="2074" extrusionOk="0">
                  <a:moveTo>
                    <a:pt x="96" y="0"/>
                  </a:moveTo>
                  <a:lnTo>
                    <a:pt x="1" y="167"/>
                  </a:lnTo>
                  <a:cubicBezTo>
                    <a:pt x="44" y="193"/>
                    <a:pt x="3462" y="2073"/>
                    <a:pt x="9186" y="2073"/>
                  </a:cubicBezTo>
                  <a:cubicBezTo>
                    <a:pt x="11260" y="2073"/>
                    <a:pt x="13636" y="1827"/>
                    <a:pt x="16265" y="1155"/>
                  </a:cubicBezTo>
                  <a:lnTo>
                    <a:pt x="16217" y="965"/>
                  </a:lnTo>
                  <a:cubicBezTo>
                    <a:pt x="13599" y="1632"/>
                    <a:pt x="11235" y="1877"/>
                    <a:pt x="9175" y="1877"/>
                  </a:cubicBezTo>
                  <a:cubicBezTo>
                    <a:pt x="3511" y="1877"/>
                    <a:pt x="140" y="27"/>
                    <a:pt x="9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" name="مجموعة 8">
            <a:extLst>
              <a:ext uri="{FF2B5EF4-FFF2-40B4-BE49-F238E27FC236}">
                <a16:creationId xmlns:a16="http://schemas.microsoft.com/office/drawing/2014/main" id="{FB5DA2C3-A38E-4BAB-AE45-EAC5DDC3572F}"/>
              </a:ext>
            </a:extLst>
          </p:cNvPr>
          <p:cNvGrpSpPr/>
          <p:nvPr/>
        </p:nvGrpSpPr>
        <p:grpSpPr>
          <a:xfrm>
            <a:off x="1198462" y="2269014"/>
            <a:ext cx="3159330" cy="1869205"/>
            <a:chOff x="1198462" y="2269014"/>
            <a:chExt cx="3159330" cy="1869205"/>
          </a:xfrm>
        </p:grpSpPr>
        <p:grpSp>
          <p:nvGrpSpPr>
            <p:cNvPr id="2" name="مجموعة 1">
              <a:extLst>
                <a:ext uri="{FF2B5EF4-FFF2-40B4-BE49-F238E27FC236}">
                  <a16:creationId xmlns:a16="http://schemas.microsoft.com/office/drawing/2014/main" id="{9E23DEED-963D-4289-BDA0-CC8C6EBDA0C9}"/>
                </a:ext>
              </a:extLst>
            </p:cNvPr>
            <p:cNvGrpSpPr/>
            <p:nvPr/>
          </p:nvGrpSpPr>
          <p:grpSpPr>
            <a:xfrm>
              <a:off x="1198462" y="2269014"/>
              <a:ext cx="3159330" cy="1869205"/>
              <a:chOff x="1198462" y="2269014"/>
              <a:chExt cx="3159330" cy="1869205"/>
            </a:xfrm>
          </p:grpSpPr>
          <p:sp>
            <p:nvSpPr>
              <p:cNvPr id="10" name="مثلث متساوي الساقين 9">
                <a:extLst>
                  <a:ext uri="{FF2B5EF4-FFF2-40B4-BE49-F238E27FC236}">
                    <a16:creationId xmlns:a16="http://schemas.microsoft.com/office/drawing/2014/main" id="{06E0B3A3-AB06-42ED-B38F-87A8B10EA136}"/>
                  </a:ext>
                </a:extLst>
              </p:cNvPr>
              <p:cNvSpPr/>
              <p:nvPr/>
            </p:nvSpPr>
            <p:spPr>
              <a:xfrm rot="16200000">
                <a:off x="1875294" y="2026282"/>
                <a:ext cx="1483741" cy="2451039"/>
              </a:xfrm>
              <a:prstGeom prst="triangle">
                <a:avLst/>
              </a:prstGeom>
              <a:solidFill>
                <a:schemeClr val="accent6"/>
              </a:solidFill>
              <a:ln w="38100">
                <a:solidFill>
                  <a:srgbClr val="EE789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7" name="مربع نص 116">
                <a:extLst>
                  <a:ext uri="{FF2B5EF4-FFF2-40B4-BE49-F238E27FC236}">
                    <a16:creationId xmlns:a16="http://schemas.microsoft.com/office/drawing/2014/main" id="{117E5896-310D-47EA-A6D9-468A014B3E80}"/>
                  </a:ext>
                </a:extLst>
              </p:cNvPr>
              <p:cNvSpPr txBox="1"/>
              <p:nvPr/>
            </p:nvSpPr>
            <p:spPr>
              <a:xfrm>
                <a:off x="1198462" y="3095427"/>
                <a:ext cx="56444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000" b="1" dirty="0">
                    <a:solidFill>
                      <a:srgbClr val="EE789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أ</a:t>
                </a:r>
                <a:endParaRPr lang="en-US" sz="2000" b="1" dirty="0">
                  <a:solidFill>
                    <a:srgbClr val="EE789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8" name="مربع نص 117">
                <a:extLst>
                  <a:ext uri="{FF2B5EF4-FFF2-40B4-BE49-F238E27FC236}">
                    <a16:creationId xmlns:a16="http://schemas.microsoft.com/office/drawing/2014/main" id="{4826A9F8-3EB0-4EA4-8CB7-B1B8BDE042EC}"/>
                  </a:ext>
                </a:extLst>
              </p:cNvPr>
              <p:cNvSpPr txBox="1"/>
              <p:nvPr/>
            </p:nvSpPr>
            <p:spPr>
              <a:xfrm>
                <a:off x="3787710" y="3738109"/>
                <a:ext cx="56444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EG" sz="2000" b="1" dirty="0">
                    <a:solidFill>
                      <a:srgbClr val="EE789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ج</a:t>
                </a:r>
                <a:endParaRPr lang="en-US" sz="2000" b="1" dirty="0">
                  <a:solidFill>
                    <a:srgbClr val="EE789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0" name="مربع نص 119">
                <a:extLst>
                  <a:ext uri="{FF2B5EF4-FFF2-40B4-BE49-F238E27FC236}">
                    <a16:creationId xmlns:a16="http://schemas.microsoft.com/office/drawing/2014/main" id="{5626AA5B-619B-423C-8043-5A7939AE42C4}"/>
                  </a:ext>
                </a:extLst>
              </p:cNvPr>
              <p:cNvSpPr txBox="1"/>
              <p:nvPr/>
            </p:nvSpPr>
            <p:spPr>
              <a:xfrm>
                <a:off x="3793348" y="2269014"/>
                <a:ext cx="56444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000" b="1" dirty="0">
                    <a:solidFill>
                      <a:srgbClr val="EE789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ب</a:t>
                </a:r>
                <a:endParaRPr lang="en-US" sz="2000" b="1" dirty="0">
                  <a:solidFill>
                    <a:srgbClr val="EE789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6" name="مجموعة 5">
              <a:extLst>
                <a:ext uri="{FF2B5EF4-FFF2-40B4-BE49-F238E27FC236}">
                  <a16:creationId xmlns:a16="http://schemas.microsoft.com/office/drawing/2014/main" id="{5EFC62C7-012E-4E41-A740-F47660E1DF0D}"/>
                </a:ext>
              </a:extLst>
            </p:cNvPr>
            <p:cNvGrpSpPr/>
            <p:nvPr/>
          </p:nvGrpSpPr>
          <p:grpSpPr>
            <a:xfrm>
              <a:off x="2789362" y="2669124"/>
              <a:ext cx="149247" cy="261450"/>
              <a:chOff x="2789362" y="2669124"/>
              <a:chExt cx="174555" cy="301020"/>
            </a:xfrm>
          </p:grpSpPr>
          <p:cxnSp>
            <p:nvCxnSpPr>
              <p:cNvPr id="4" name="رابط مستقيم 3">
                <a:extLst>
                  <a:ext uri="{FF2B5EF4-FFF2-40B4-BE49-F238E27FC236}">
                    <a16:creationId xmlns:a16="http://schemas.microsoft.com/office/drawing/2014/main" id="{A7165271-9C8A-46D3-AFC3-25E68F03ABC4}"/>
                  </a:ext>
                </a:extLst>
              </p:cNvPr>
              <p:cNvCxnSpPr/>
              <p:nvPr/>
            </p:nvCxnSpPr>
            <p:spPr>
              <a:xfrm>
                <a:off x="2847547" y="2669124"/>
                <a:ext cx="116370" cy="26145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رابط مستقيم 54">
                <a:extLst>
                  <a:ext uri="{FF2B5EF4-FFF2-40B4-BE49-F238E27FC236}">
                    <a16:creationId xmlns:a16="http://schemas.microsoft.com/office/drawing/2014/main" id="{58ACD779-96E8-44C2-A2BD-3155B651F402}"/>
                  </a:ext>
                </a:extLst>
              </p:cNvPr>
              <p:cNvCxnSpPr/>
              <p:nvPr/>
            </p:nvCxnSpPr>
            <p:spPr>
              <a:xfrm>
                <a:off x="2789362" y="2708694"/>
                <a:ext cx="116370" cy="26145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7" name="مجموعة 56">
              <a:extLst>
                <a:ext uri="{FF2B5EF4-FFF2-40B4-BE49-F238E27FC236}">
                  <a16:creationId xmlns:a16="http://schemas.microsoft.com/office/drawing/2014/main" id="{B6B62F7F-35C2-4FE0-B8B5-AA40AF65CB5C}"/>
                </a:ext>
              </a:extLst>
            </p:cNvPr>
            <p:cNvGrpSpPr/>
            <p:nvPr/>
          </p:nvGrpSpPr>
          <p:grpSpPr>
            <a:xfrm rot="14467246">
              <a:off x="2739048" y="3615823"/>
              <a:ext cx="200128" cy="223604"/>
              <a:chOff x="2816285" y="2669124"/>
              <a:chExt cx="147632" cy="294881"/>
            </a:xfrm>
          </p:grpSpPr>
          <p:cxnSp>
            <p:nvCxnSpPr>
              <p:cNvPr id="58" name="رابط مستقيم 57">
                <a:extLst>
                  <a:ext uri="{FF2B5EF4-FFF2-40B4-BE49-F238E27FC236}">
                    <a16:creationId xmlns:a16="http://schemas.microsoft.com/office/drawing/2014/main" id="{8CFF5FDD-EF07-49AF-BA36-2E662170CCFC}"/>
                  </a:ext>
                </a:extLst>
              </p:cNvPr>
              <p:cNvCxnSpPr/>
              <p:nvPr/>
            </p:nvCxnSpPr>
            <p:spPr>
              <a:xfrm>
                <a:off x="2847547" y="2669124"/>
                <a:ext cx="116370" cy="26145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رابط مستقيم 58">
                <a:extLst>
                  <a:ext uri="{FF2B5EF4-FFF2-40B4-BE49-F238E27FC236}">
                    <a16:creationId xmlns:a16="http://schemas.microsoft.com/office/drawing/2014/main" id="{EBF385CF-59D9-42E2-B05B-A6EC2FA653A0}"/>
                  </a:ext>
                </a:extLst>
              </p:cNvPr>
              <p:cNvCxnSpPr/>
              <p:nvPr/>
            </p:nvCxnSpPr>
            <p:spPr>
              <a:xfrm>
                <a:off x="2816285" y="2702555"/>
                <a:ext cx="116370" cy="26145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15" name="Google Shape;4015;p56"/>
          <p:cNvGrpSpPr/>
          <p:nvPr/>
        </p:nvGrpSpPr>
        <p:grpSpPr>
          <a:xfrm>
            <a:off x="4923636" y="338411"/>
            <a:ext cx="3324812" cy="822001"/>
            <a:chOff x="1247188" y="381000"/>
            <a:chExt cx="6686571" cy="1618871"/>
          </a:xfrm>
        </p:grpSpPr>
        <p:sp>
          <p:nvSpPr>
            <p:cNvPr id="4016" name="Google Shape;4016;p56"/>
            <p:cNvSpPr/>
            <p:nvPr/>
          </p:nvSpPr>
          <p:spPr>
            <a:xfrm>
              <a:off x="1247188" y="1038077"/>
              <a:ext cx="1380781" cy="961794"/>
            </a:xfrm>
            <a:custGeom>
              <a:avLst/>
              <a:gdLst/>
              <a:ahLst/>
              <a:cxnLst/>
              <a:rect l="l" t="t" r="r" b="b"/>
              <a:pathLst>
                <a:path w="7728" h="5383" extrusionOk="0">
                  <a:moveTo>
                    <a:pt x="346" y="0"/>
                  </a:moveTo>
                  <a:cubicBezTo>
                    <a:pt x="822" y="822"/>
                    <a:pt x="1310" y="1643"/>
                    <a:pt x="1799" y="2465"/>
                  </a:cubicBezTo>
                  <a:cubicBezTo>
                    <a:pt x="1834" y="2536"/>
                    <a:pt x="1882" y="2620"/>
                    <a:pt x="1882" y="2703"/>
                  </a:cubicBezTo>
                  <a:cubicBezTo>
                    <a:pt x="1882" y="2834"/>
                    <a:pt x="1799" y="2929"/>
                    <a:pt x="1715" y="3024"/>
                  </a:cubicBezTo>
                  <a:cubicBezTo>
                    <a:pt x="1144" y="3655"/>
                    <a:pt x="572" y="4286"/>
                    <a:pt x="1" y="4917"/>
                  </a:cubicBezTo>
                  <a:cubicBezTo>
                    <a:pt x="2101" y="5225"/>
                    <a:pt x="4219" y="5382"/>
                    <a:pt x="6332" y="5382"/>
                  </a:cubicBezTo>
                  <a:cubicBezTo>
                    <a:pt x="6675" y="5382"/>
                    <a:pt x="7017" y="5378"/>
                    <a:pt x="7359" y="5370"/>
                  </a:cubicBezTo>
                  <a:cubicBezTo>
                    <a:pt x="7668" y="3608"/>
                    <a:pt x="7728" y="1798"/>
                    <a:pt x="7537" y="12"/>
                  </a:cubicBezTo>
                  <a:lnTo>
                    <a:pt x="7537" y="12"/>
                  </a:lnTo>
                  <a:cubicBezTo>
                    <a:pt x="7555" y="197"/>
                    <a:pt x="6796" y="244"/>
                    <a:pt x="6002" y="244"/>
                  </a:cubicBezTo>
                  <a:cubicBezTo>
                    <a:pt x="5207" y="244"/>
                    <a:pt x="4376" y="197"/>
                    <a:pt x="4251" y="191"/>
                  </a:cubicBezTo>
                  <a:cubicBezTo>
                    <a:pt x="2954" y="155"/>
                    <a:pt x="1644" y="95"/>
                    <a:pt x="3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7" name="Google Shape;4017;p56"/>
            <p:cNvSpPr/>
            <p:nvPr/>
          </p:nvSpPr>
          <p:spPr>
            <a:xfrm>
              <a:off x="6552798" y="1038077"/>
              <a:ext cx="1380960" cy="961794"/>
            </a:xfrm>
            <a:custGeom>
              <a:avLst/>
              <a:gdLst/>
              <a:ahLst/>
              <a:cxnLst/>
              <a:rect l="l" t="t" r="r" b="b"/>
              <a:pathLst>
                <a:path w="7729" h="5383" extrusionOk="0">
                  <a:moveTo>
                    <a:pt x="7395" y="0"/>
                  </a:moveTo>
                  <a:lnTo>
                    <a:pt x="7395" y="0"/>
                  </a:lnTo>
                  <a:cubicBezTo>
                    <a:pt x="6085" y="95"/>
                    <a:pt x="4787" y="155"/>
                    <a:pt x="3478" y="191"/>
                  </a:cubicBezTo>
                  <a:cubicBezTo>
                    <a:pt x="3353" y="197"/>
                    <a:pt x="2522" y="244"/>
                    <a:pt x="1727" y="244"/>
                  </a:cubicBezTo>
                  <a:cubicBezTo>
                    <a:pt x="933" y="244"/>
                    <a:pt x="174" y="197"/>
                    <a:pt x="191" y="12"/>
                  </a:cubicBezTo>
                  <a:lnTo>
                    <a:pt x="191" y="12"/>
                  </a:lnTo>
                  <a:cubicBezTo>
                    <a:pt x="1" y="1798"/>
                    <a:pt x="61" y="3608"/>
                    <a:pt x="370" y="5370"/>
                  </a:cubicBezTo>
                  <a:cubicBezTo>
                    <a:pt x="714" y="5378"/>
                    <a:pt x="1057" y="5382"/>
                    <a:pt x="1401" y="5382"/>
                  </a:cubicBezTo>
                  <a:cubicBezTo>
                    <a:pt x="3521" y="5382"/>
                    <a:pt x="5638" y="5225"/>
                    <a:pt x="7728" y="4917"/>
                  </a:cubicBezTo>
                  <a:cubicBezTo>
                    <a:pt x="7157" y="4286"/>
                    <a:pt x="6585" y="3655"/>
                    <a:pt x="6014" y="3024"/>
                  </a:cubicBezTo>
                  <a:cubicBezTo>
                    <a:pt x="5930" y="2929"/>
                    <a:pt x="5847" y="2834"/>
                    <a:pt x="5847" y="2703"/>
                  </a:cubicBezTo>
                  <a:cubicBezTo>
                    <a:pt x="5847" y="2620"/>
                    <a:pt x="5895" y="2536"/>
                    <a:pt x="5942" y="2465"/>
                  </a:cubicBezTo>
                  <a:cubicBezTo>
                    <a:pt x="6418" y="1643"/>
                    <a:pt x="6907" y="822"/>
                    <a:pt x="73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8" name="Google Shape;4018;p56"/>
            <p:cNvSpPr/>
            <p:nvPr/>
          </p:nvSpPr>
          <p:spPr>
            <a:xfrm>
              <a:off x="2232250" y="381000"/>
              <a:ext cx="4716418" cy="1534771"/>
            </a:xfrm>
            <a:custGeom>
              <a:avLst/>
              <a:gdLst/>
              <a:ahLst/>
              <a:cxnLst/>
              <a:rect l="l" t="t" r="r" b="b"/>
              <a:pathLst>
                <a:path w="26397" h="6275" extrusionOk="0">
                  <a:moveTo>
                    <a:pt x="25670" y="0"/>
                  </a:moveTo>
                  <a:cubicBezTo>
                    <a:pt x="25516" y="12"/>
                    <a:pt x="24992" y="12"/>
                    <a:pt x="24206" y="24"/>
                  </a:cubicBezTo>
                  <a:lnTo>
                    <a:pt x="23420" y="24"/>
                  </a:lnTo>
                  <a:cubicBezTo>
                    <a:pt x="22968" y="24"/>
                    <a:pt x="22468" y="24"/>
                    <a:pt x="21920" y="36"/>
                  </a:cubicBezTo>
                  <a:lnTo>
                    <a:pt x="21122" y="36"/>
                  </a:lnTo>
                  <a:cubicBezTo>
                    <a:pt x="20658" y="36"/>
                    <a:pt x="20158" y="36"/>
                    <a:pt x="19646" y="48"/>
                  </a:cubicBezTo>
                  <a:lnTo>
                    <a:pt x="18836" y="48"/>
                  </a:lnTo>
                  <a:cubicBezTo>
                    <a:pt x="18360" y="48"/>
                    <a:pt x="17860" y="48"/>
                    <a:pt x="17372" y="60"/>
                  </a:cubicBezTo>
                  <a:lnTo>
                    <a:pt x="16538" y="60"/>
                  </a:lnTo>
                  <a:cubicBezTo>
                    <a:pt x="16062" y="60"/>
                    <a:pt x="15574" y="60"/>
                    <a:pt x="15086" y="72"/>
                  </a:cubicBezTo>
                  <a:lnTo>
                    <a:pt x="14240" y="72"/>
                  </a:lnTo>
                  <a:cubicBezTo>
                    <a:pt x="13764" y="72"/>
                    <a:pt x="13288" y="72"/>
                    <a:pt x="12812" y="83"/>
                  </a:cubicBezTo>
                  <a:lnTo>
                    <a:pt x="11942" y="83"/>
                  </a:lnTo>
                  <a:cubicBezTo>
                    <a:pt x="11466" y="83"/>
                    <a:pt x="11002" y="95"/>
                    <a:pt x="10537" y="95"/>
                  </a:cubicBezTo>
                  <a:cubicBezTo>
                    <a:pt x="10240" y="95"/>
                    <a:pt x="9942" y="95"/>
                    <a:pt x="9645" y="107"/>
                  </a:cubicBezTo>
                  <a:cubicBezTo>
                    <a:pt x="9168" y="107"/>
                    <a:pt x="8704" y="107"/>
                    <a:pt x="8263" y="119"/>
                  </a:cubicBezTo>
                  <a:lnTo>
                    <a:pt x="7347" y="119"/>
                  </a:lnTo>
                  <a:cubicBezTo>
                    <a:pt x="6870" y="131"/>
                    <a:pt x="6418" y="131"/>
                    <a:pt x="5989" y="143"/>
                  </a:cubicBezTo>
                  <a:cubicBezTo>
                    <a:pt x="5656" y="143"/>
                    <a:pt x="5334" y="143"/>
                    <a:pt x="5049" y="155"/>
                  </a:cubicBezTo>
                  <a:cubicBezTo>
                    <a:pt x="4537" y="155"/>
                    <a:pt x="4096" y="167"/>
                    <a:pt x="3715" y="179"/>
                  </a:cubicBezTo>
                  <a:cubicBezTo>
                    <a:pt x="3287" y="179"/>
                    <a:pt x="2953" y="191"/>
                    <a:pt x="2727" y="203"/>
                  </a:cubicBezTo>
                  <a:cubicBezTo>
                    <a:pt x="2656" y="214"/>
                    <a:pt x="2596" y="214"/>
                    <a:pt x="2548" y="214"/>
                  </a:cubicBezTo>
                  <a:cubicBezTo>
                    <a:pt x="2120" y="250"/>
                    <a:pt x="1774" y="274"/>
                    <a:pt x="1477" y="286"/>
                  </a:cubicBezTo>
                  <a:cubicBezTo>
                    <a:pt x="1250" y="296"/>
                    <a:pt x="1062" y="300"/>
                    <a:pt x="904" y="300"/>
                  </a:cubicBezTo>
                  <a:cubicBezTo>
                    <a:pt x="688" y="300"/>
                    <a:pt x="529" y="293"/>
                    <a:pt x="405" y="286"/>
                  </a:cubicBezTo>
                  <a:cubicBezTo>
                    <a:pt x="330" y="282"/>
                    <a:pt x="269" y="279"/>
                    <a:pt x="218" y="279"/>
                  </a:cubicBezTo>
                  <a:cubicBezTo>
                    <a:pt x="117" y="279"/>
                    <a:pt x="56" y="290"/>
                    <a:pt x="0" y="322"/>
                  </a:cubicBezTo>
                  <a:cubicBezTo>
                    <a:pt x="24" y="893"/>
                    <a:pt x="108" y="1691"/>
                    <a:pt x="155" y="2334"/>
                  </a:cubicBezTo>
                  <a:cubicBezTo>
                    <a:pt x="203" y="2834"/>
                    <a:pt x="239" y="3239"/>
                    <a:pt x="227" y="3393"/>
                  </a:cubicBezTo>
                  <a:cubicBezTo>
                    <a:pt x="227" y="3417"/>
                    <a:pt x="239" y="3608"/>
                    <a:pt x="250" y="3858"/>
                  </a:cubicBezTo>
                  <a:cubicBezTo>
                    <a:pt x="274" y="4370"/>
                    <a:pt x="310" y="5156"/>
                    <a:pt x="310" y="5382"/>
                  </a:cubicBezTo>
                  <a:cubicBezTo>
                    <a:pt x="310" y="5596"/>
                    <a:pt x="310" y="5144"/>
                    <a:pt x="310" y="6275"/>
                  </a:cubicBezTo>
                  <a:lnTo>
                    <a:pt x="1274" y="6275"/>
                  </a:lnTo>
                  <a:cubicBezTo>
                    <a:pt x="1727" y="6275"/>
                    <a:pt x="2322" y="6275"/>
                    <a:pt x="3025" y="6263"/>
                  </a:cubicBezTo>
                  <a:lnTo>
                    <a:pt x="3584" y="6263"/>
                  </a:lnTo>
                  <a:cubicBezTo>
                    <a:pt x="4108" y="6251"/>
                    <a:pt x="4680" y="6251"/>
                    <a:pt x="5287" y="6239"/>
                  </a:cubicBezTo>
                  <a:lnTo>
                    <a:pt x="5906" y="6239"/>
                  </a:lnTo>
                  <a:cubicBezTo>
                    <a:pt x="6430" y="6227"/>
                    <a:pt x="6966" y="6227"/>
                    <a:pt x="7537" y="6215"/>
                  </a:cubicBezTo>
                  <a:cubicBezTo>
                    <a:pt x="7763" y="6215"/>
                    <a:pt x="7990" y="6215"/>
                    <a:pt x="8216" y="6203"/>
                  </a:cubicBezTo>
                  <a:cubicBezTo>
                    <a:pt x="8740" y="6203"/>
                    <a:pt x="9264" y="6191"/>
                    <a:pt x="9799" y="6191"/>
                  </a:cubicBezTo>
                  <a:cubicBezTo>
                    <a:pt x="10049" y="6191"/>
                    <a:pt x="10287" y="6179"/>
                    <a:pt x="10526" y="6179"/>
                  </a:cubicBezTo>
                  <a:cubicBezTo>
                    <a:pt x="11038" y="6168"/>
                    <a:pt x="11550" y="6168"/>
                    <a:pt x="12061" y="6156"/>
                  </a:cubicBezTo>
                  <a:cubicBezTo>
                    <a:pt x="12323" y="6156"/>
                    <a:pt x="12585" y="6156"/>
                    <a:pt x="12847" y="6144"/>
                  </a:cubicBezTo>
                  <a:cubicBezTo>
                    <a:pt x="13335" y="6144"/>
                    <a:pt x="13836" y="6132"/>
                    <a:pt x="14324" y="6132"/>
                  </a:cubicBezTo>
                  <a:cubicBezTo>
                    <a:pt x="14598" y="6120"/>
                    <a:pt x="14883" y="6120"/>
                    <a:pt x="15157" y="6120"/>
                  </a:cubicBezTo>
                  <a:cubicBezTo>
                    <a:pt x="15633" y="6108"/>
                    <a:pt x="16122" y="6096"/>
                    <a:pt x="16586" y="6096"/>
                  </a:cubicBezTo>
                  <a:cubicBezTo>
                    <a:pt x="16884" y="6084"/>
                    <a:pt x="17169" y="6084"/>
                    <a:pt x="17467" y="6084"/>
                  </a:cubicBezTo>
                  <a:cubicBezTo>
                    <a:pt x="17931" y="6072"/>
                    <a:pt x="18396" y="6072"/>
                    <a:pt x="18860" y="6060"/>
                  </a:cubicBezTo>
                  <a:cubicBezTo>
                    <a:pt x="19170" y="6060"/>
                    <a:pt x="19467" y="6048"/>
                    <a:pt x="19765" y="6048"/>
                  </a:cubicBezTo>
                  <a:cubicBezTo>
                    <a:pt x="20241" y="6037"/>
                    <a:pt x="20682" y="6037"/>
                    <a:pt x="21122" y="6025"/>
                  </a:cubicBezTo>
                  <a:cubicBezTo>
                    <a:pt x="21444" y="6025"/>
                    <a:pt x="21765" y="6013"/>
                    <a:pt x="22075" y="6013"/>
                  </a:cubicBezTo>
                  <a:cubicBezTo>
                    <a:pt x="22539" y="6001"/>
                    <a:pt x="22980" y="6001"/>
                    <a:pt x="23396" y="5989"/>
                  </a:cubicBezTo>
                  <a:cubicBezTo>
                    <a:pt x="23742" y="5989"/>
                    <a:pt x="24075" y="5977"/>
                    <a:pt x="24384" y="5977"/>
                  </a:cubicBezTo>
                  <a:cubicBezTo>
                    <a:pt x="24896" y="5965"/>
                    <a:pt x="25325" y="5953"/>
                    <a:pt x="25658" y="5953"/>
                  </a:cubicBezTo>
                  <a:cubicBezTo>
                    <a:pt x="26123" y="5941"/>
                    <a:pt x="26397" y="5941"/>
                    <a:pt x="26397" y="5941"/>
                  </a:cubicBezTo>
                  <a:cubicBezTo>
                    <a:pt x="26397" y="5929"/>
                    <a:pt x="26397" y="5882"/>
                    <a:pt x="26397" y="5822"/>
                  </a:cubicBezTo>
                  <a:cubicBezTo>
                    <a:pt x="26373" y="5608"/>
                    <a:pt x="26349" y="5120"/>
                    <a:pt x="26325" y="4572"/>
                  </a:cubicBezTo>
                  <a:cubicBezTo>
                    <a:pt x="26266" y="3632"/>
                    <a:pt x="26206" y="2524"/>
                    <a:pt x="26218" y="2381"/>
                  </a:cubicBezTo>
                  <a:cubicBezTo>
                    <a:pt x="26218" y="2119"/>
                    <a:pt x="26218" y="1858"/>
                    <a:pt x="26218" y="1619"/>
                  </a:cubicBezTo>
                  <a:cubicBezTo>
                    <a:pt x="26206" y="810"/>
                    <a:pt x="26158" y="203"/>
                    <a:pt x="26075" y="107"/>
                  </a:cubicBezTo>
                  <a:cubicBezTo>
                    <a:pt x="25980" y="0"/>
                    <a:pt x="25849" y="0"/>
                    <a:pt x="2573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19" name="Google Shape;4019;p56"/>
          <p:cNvSpPr txBox="1">
            <a:spLocks noGrp="1"/>
          </p:cNvSpPr>
          <p:nvPr>
            <p:ph type="title"/>
          </p:nvPr>
        </p:nvSpPr>
        <p:spPr>
          <a:xfrm>
            <a:off x="4244485" y="329876"/>
            <a:ext cx="4752622" cy="78783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36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F Hekaya Light" panose="00000A00000000000000" pitchFamily="50" charset="-78"/>
                <a:cs typeface="FF Hekaya Light" panose="00000A00000000000000" pitchFamily="50" charset="-78"/>
              </a:rPr>
              <a:t>نشاط فردي</a:t>
            </a:r>
            <a:endParaRPr sz="36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F Hekaya Light" panose="00000A00000000000000" pitchFamily="50" charset="-78"/>
              <a:cs typeface="FF Hekaya Light" panose="00000A00000000000000" pitchFamily="50" charset="-78"/>
            </a:endParaRPr>
          </a:p>
        </p:txBody>
      </p:sp>
      <p:grpSp>
        <p:nvGrpSpPr>
          <p:cNvPr id="4020" name="Google Shape;4020;p56"/>
          <p:cNvGrpSpPr/>
          <p:nvPr/>
        </p:nvGrpSpPr>
        <p:grpSpPr>
          <a:xfrm>
            <a:off x="-14048" y="2430437"/>
            <a:ext cx="2114548" cy="2476826"/>
            <a:chOff x="3514725" y="2126675"/>
            <a:chExt cx="2114548" cy="2476826"/>
          </a:xfrm>
        </p:grpSpPr>
        <p:sp>
          <p:nvSpPr>
            <p:cNvPr id="4021" name="Google Shape;4021;p56"/>
            <p:cNvSpPr/>
            <p:nvPr/>
          </p:nvSpPr>
          <p:spPr>
            <a:xfrm>
              <a:off x="3551662" y="4141872"/>
              <a:ext cx="2077611" cy="461629"/>
            </a:xfrm>
            <a:custGeom>
              <a:avLst/>
              <a:gdLst/>
              <a:ahLst/>
              <a:cxnLst/>
              <a:rect l="l" t="t" r="r" b="b"/>
              <a:pathLst>
                <a:path w="26099" h="5799" extrusionOk="0">
                  <a:moveTo>
                    <a:pt x="26087" y="2989"/>
                  </a:moveTo>
                  <a:cubicBezTo>
                    <a:pt x="26075" y="4561"/>
                    <a:pt x="20229" y="5799"/>
                    <a:pt x="13026" y="5751"/>
                  </a:cubicBezTo>
                  <a:cubicBezTo>
                    <a:pt x="5834" y="5704"/>
                    <a:pt x="0" y="4382"/>
                    <a:pt x="12" y="2810"/>
                  </a:cubicBezTo>
                  <a:cubicBezTo>
                    <a:pt x="24" y="1239"/>
                    <a:pt x="5870" y="1"/>
                    <a:pt x="13062" y="48"/>
                  </a:cubicBezTo>
                  <a:cubicBezTo>
                    <a:pt x="20265" y="108"/>
                    <a:pt x="26099" y="1417"/>
                    <a:pt x="26087" y="29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2" name="Google Shape;4022;p56"/>
            <p:cNvSpPr/>
            <p:nvPr/>
          </p:nvSpPr>
          <p:spPr>
            <a:xfrm>
              <a:off x="3675846" y="3778873"/>
              <a:ext cx="1742076" cy="409488"/>
            </a:xfrm>
            <a:custGeom>
              <a:avLst/>
              <a:gdLst/>
              <a:ahLst/>
              <a:cxnLst/>
              <a:rect l="l" t="t" r="r" b="b"/>
              <a:pathLst>
                <a:path w="21884" h="5144" extrusionOk="0">
                  <a:moveTo>
                    <a:pt x="2619" y="0"/>
                  </a:moveTo>
                  <a:lnTo>
                    <a:pt x="0" y="358"/>
                  </a:lnTo>
                  <a:cubicBezTo>
                    <a:pt x="0" y="358"/>
                    <a:pt x="2084" y="5144"/>
                    <a:pt x="11168" y="5144"/>
                  </a:cubicBezTo>
                  <a:cubicBezTo>
                    <a:pt x="20253" y="5144"/>
                    <a:pt x="21884" y="12"/>
                    <a:pt x="21884" y="12"/>
                  </a:cubicBezTo>
                  <a:lnTo>
                    <a:pt x="1874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3" name="Google Shape;4023;p56"/>
            <p:cNvSpPr/>
            <p:nvPr/>
          </p:nvSpPr>
          <p:spPr>
            <a:xfrm>
              <a:off x="3514725" y="3282219"/>
              <a:ext cx="2061053" cy="915696"/>
            </a:xfrm>
            <a:custGeom>
              <a:avLst/>
              <a:gdLst/>
              <a:ahLst/>
              <a:cxnLst/>
              <a:rect l="l" t="t" r="r" b="b"/>
              <a:pathLst>
                <a:path w="25891" h="11503" extrusionOk="0">
                  <a:moveTo>
                    <a:pt x="12930" y="1"/>
                  </a:moveTo>
                  <a:cubicBezTo>
                    <a:pt x="9108" y="1"/>
                    <a:pt x="8156" y="4513"/>
                    <a:pt x="8156" y="4513"/>
                  </a:cubicBezTo>
                  <a:cubicBezTo>
                    <a:pt x="8156" y="4513"/>
                    <a:pt x="0" y="11466"/>
                    <a:pt x="12966" y="11502"/>
                  </a:cubicBezTo>
                  <a:cubicBezTo>
                    <a:pt x="12999" y="11502"/>
                    <a:pt x="13032" y="11502"/>
                    <a:pt x="13064" y="11502"/>
                  </a:cubicBezTo>
                  <a:cubicBezTo>
                    <a:pt x="25891" y="11502"/>
                    <a:pt x="17776" y="4513"/>
                    <a:pt x="17776" y="4513"/>
                  </a:cubicBezTo>
                  <a:cubicBezTo>
                    <a:pt x="17776" y="4513"/>
                    <a:pt x="16740" y="1"/>
                    <a:pt x="1293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4" name="Google Shape;4024;p56"/>
            <p:cNvSpPr/>
            <p:nvPr/>
          </p:nvSpPr>
          <p:spPr>
            <a:xfrm>
              <a:off x="3879555" y="2126675"/>
              <a:ext cx="1332747" cy="1534784"/>
            </a:xfrm>
            <a:custGeom>
              <a:avLst/>
              <a:gdLst/>
              <a:ahLst/>
              <a:cxnLst/>
              <a:rect l="l" t="t" r="r" b="b"/>
              <a:pathLst>
                <a:path w="16742" h="19280" extrusionOk="0">
                  <a:moveTo>
                    <a:pt x="3693" y="1"/>
                  </a:moveTo>
                  <a:cubicBezTo>
                    <a:pt x="3506" y="1"/>
                    <a:pt x="3319" y="32"/>
                    <a:pt x="3132" y="98"/>
                  </a:cubicBezTo>
                  <a:cubicBezTo>
                    <a:pt x="1668" y="610"/>
                    <a:pt x="918" y="2229"/>
                    <a:pt x="2227" y="5599"/>
                  </a:cubicBezTo>
                  <a:cubicBezTo>
                    <a:pt x="2727" y="6885"/>
                    <a:pt x="2656" y="6754"/>
                    <a:pt x="2775" y="7420"/>
                  </a:cubicBezTo>
                  <a:cubicBezTo>
                    <a:pt x="1072" y="8802"/>
                    <a:pt x="1" y="10754"/>
                    <a:pt x="1" y="12695"/>
                  </a:cubicBezTo>
                  <a:cubicBezTo>
                    <a:pt x="1" y="16326"/>
                    <a:pt x="3751" y="19279"/>
                    <a:pt x="8371" y="19279"/>
                  </a:cubicBezTo>
                  <a:cubicBezTo>
                    <a:pt x="12991" y="19279"/>
                    <a:pt x="16741" y="16326"/>
                    <a:pt x="16741" y="12695"/>
                  </a:cubicBezTo>
                  <a:cubicBezTo>
                    <a:pt x="16741" y="10730"/>
                    <a:pt x="15646" y="8766"/>
                    <a:pt x="13919" y="7373"/>
                  </a:cubicBezTo>
                  <a:cubicBezTo>
                    <a:pt x="13919" y="7373"/>
                    <a:pt x="13943" y="7016"/>
                    <a:pt x="14598" y="5849"/>
                  </a:cubicBezTo>
                  <a:cubicBezTo>
                    <a:pt x="16360" y="2706"/>
                    <a:pt x="15848" y="991"/>
                    <a:pt x="14479" y="277"/>
                  </a:cubicBezTo>
                  <a:cubicBezTo>
                    <a:pt x="14270" y="169"/>
                    <a:pt x="14047" y="118"/>
                    <a:pt x="13815" y="118"/>
                  </a:cubicBezTo>
                  <a:cubicBezTo>
                    <a:pt x="12158" y="118"/>
                    <a:pt x="10070" y="2717"/>
                    <a:pt x="9788" y="5527"/>
                  </a:cubicBezTo>
                  <a:cubicBezTo>
                    <a:pt x="9324" y="5456"/>
                    <a:pt x="8859" y="5408"/>
                    <a:pt x="8371" y="5408"/>
                  </a:cubicBezTo>
                  <a:cubicBezTo>
                    <a:pt x="7859" y="5408"/>
                    <a:pt x="7359" y="5456"/>
                    <a:pt x="6871" y="5539"/>
                  </a:cubicBezTo>
                  <a:cubicBezTo>
                    <a:pt x="6860" y="2429"/>
                    <a:pt x="5324" y="1"/>
                    <a:pt x="369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5" name="Google Shape;4025;p56"/>
            <p:cNvSpPr/>
            <p:nvPr/>
          </p:nvSpPr>
          <p:spPr>
            <a:xfrm>
              <a:off x="4533591" y="3025414"/>
              <a:ext cx="56918" cy="33195"/>
            </a:xfrm>
            <a:custGeom>
              <a:avLst/>
              <a:gdLst/>
              <a:ahLst/>
              <a:cxnLst/>
              <a:rect l="l" t="t" r="r" b="b"/>
              <a:pathLst>
                <a:path w="715" h="417" extrusionOk="0">
                  <a:moveTo>
                    <a:pt x="357" y="0"/>
                  </a:moveTo>
                  <a:cubicBezTo>
                    <a:pt x="155" y="0"/>
                    <a:pt x="0" y="95"/>
                    <a:pt x="0" y="202"/>
                  </a:cubicBezTo>
                  <a:cubicBezTo>
                    <a:pt x="0" y="321"/>
                    <a:pt x="155" y="417"/>
                    <a:pt x="357" y="417"/>
                  </a:cubicBezTo>
                  <a:cubicBezTo>
                    <a:pt x="548" y="417"/>
                    <a:pt x="715" y="321"/>
                    <a:pt x="715" y="202"/>
                  </a:cubicBezTo>
                  <a:cubicBezTo>
                    <a:pt x="715" y="95"/>
                    <a:pt x="548" y="0"/>
                    <a:pt x="357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6" name="Google Shape;4026;p56"/>
            <p:cNvSpPr/>
            <p:nvPr/>
          </p:nvSpPr>
          <p:spPr>
            <a:xfrm>
              <a:off x="4497529" y="3064261"/>
              <a:ext cx="141299" cy="189858"/>
            </a:xfrm>
            <a:custGeom>
              <a:avLst/>
              <a:gdLst/>
              <a:ahLst/>
              <a:cxnLst/>
              <a:rect l="l" t="t" r="r" b="b"/>
              <a:pathLst>
                <a:path w="1775" h="2385" extrusionOk="0">
                  <a:moveTo>
                    <a:pt x="810" y="0"/>
                  </a:moveTo>
                  <a:cubicBezTo>
                    <a:pt x="711" y="668"/>
                    <a:pt x="403" y="786"/>
                    <a:pt x="197" y="786"/>
                  </a:cubicBezTo>
                  <a:cubicBezTo>
                    <a:pt x="84" y="786"/>
                    <a:pt x="1" y="750"/>
                    <a:pt x="1" y="750"/>
                  </a:cubicBezTo>
                  <a:lnTo>
                    <a:pt x="1" y="750"/>
                  </a:lnTo>
                  <a:cubicBezTo>
                    <a:pt x="1" y="750"/>
                    <a:pt x="46" y="2384"/>
                    <a:pt x="846" y="2384"/>
                  </a:cubicBezTo>
                  <a:cubicBezTo>
                    <a:pt x="865" y="2384"/>
                    <a:pt x="885" y="2383"/>
                    <a:pt x="906" y="2381"/>
                  </a:cubicBezTo>
                  <a:cubicBezTo>
                    <a:pt x="1775" y="2286"/>
                    <a:pt x="1656" y="715"/>
                    <a:pt x="1656" y="715"/>
                  </a:cubicBezTo>
                  <a:lnTo>
                    <a:pt x="1656" y="715"/>
                  </a:lnTo>
                  <a:cubicBezTo>
                    <a:pt x="1628" y="717"/>
                    <a:pt x="1602" y="718"/>
                    <a:pt x="1576" y="718"/>
                  </a:cubicBezTo>
                  <a:cubicBezTo>
                    <a:pt x="910" y="718"/>
                    <a:pt x="810" y="0"/>
                    <a:pt x="8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7" name="Google Shape;4027;p56"/>
            <p:cNvSpPr/>
            <p:nvPr/>
          </p:nvSpPr>
          <p:spPr>
            <a:xfrm>
              <a:off x="4457727" y="3051922"/>
              <a:ext cx="203868" cy="79685"/>
            </a:xfrm>
            <a:custGeom>
              <a:avLst/>
              <a:gdLst/>
              <a:ahLst/>
              <a:cxnLst/>
              <a:rect l="l" t="t" r="r" b="b"/>
              <a:pathLst>
                <a:path w="2561" h="1001" extrusionOk="0">
                  <a:moveTo>
                    <a:pt x="1310" y="0"/>
                  </a:moveTo>
                  <a:cubicBezTo>
                    <a:pt x="1263" y="0"/>
                    <a:pt x="1227" y="24"/>
                    <a:pt x="1227" y="72"/>
                  </a:cubicBezTo>
                  <a:cubicBezTo>
                    <a:pt x="1227" y="83"/>
                    <a:pt x="1113" y="847"/>
                    <a:pt x="718" y="847"/>
                  </a:cubicBezTo>
                  <a:cubicBezTo>
                    <a:pt x="709" y="847"/>
                    <a:pt x="700" y="847"/>
                    <a:pt x="691" y="846"/>
                  </a:cubicBezTo>
                  <a:cubicBezTo>
                    <a:pt x="263" y="798"/>
                    <a:pt x="179" y="298"/>
                    <a:pt x="179" y="286"/>
                  </a:cubicBezTo>
                  <a:cubicBezTo>
                    <a:pt x="169" y="245"/>
                    <a:pt x="141" y="212"/>
                    <a:pt x="102" y="212"/>
                  </a:cubicBezTo>
                  <a:cubicBezTo>
                    <a:pt x="96" y="212"/>
                    <a:pt x="90" y="213"/>
                    <a:pt x="84" y="215"/>
                  </a:cubicBezTo>
                  <a:cubicBezTo>
                    <a:pt x="36" y="215"/>
                    <a:pt x="1" y="262"/>
                    <a:pt x="13" y="310"/>
                  </a:cubicBezTo>
                  <a:cubicBezTo>
                    <a:pt x="48" y="524"/>
                    <a:pt x="227" y="965"/>
                    <a:pt x="679" y="1001"/>
                  </a:cubicBezTo>
                  <a:lnTo>
                    <a:pt x="727" y="1001"/>
                  </a:lnTo>
                  <a:cubicBezTo>
                    <a:pt x="1060" y="1001"/>
                    <a:pt x="1227" y="679"/>
                    <a:pt x="1310" y="417"/>
                  </a:cubicBezTo>
                  <a:cubicBezTo>
                    <a:pt x="1406" y="631"/>
                    <a:pt x="1584" y="893"/>
                    <a:pt x="1930" y="929"/>
                  </a:cubicBezTo>
                  <a:cubicBezTo>
                    <a:pt x="1949" y="931"/>
                    <a:pt x="1967" y="931"/>
                    <a:pt x="1986" y="931"/>
                  </a:cubicBezTo>
                  <a:cubicBezTo>
                    <a:pt x="2116" y="931"/>
                    <a:pt x="2227" y="894"/>
                    <a:pt x="2311" y="810"/>
                  </a:cubicBezTo>
                  <a:cubicBezTo>
                    <a:pt x="2561" y="596"/>
                    <a:pt x="2561" y="155"/>
                    <a:pt x="2561" y="143"/>
                  </a:cubicBezTo>
                  <a:cubicBezTo>
                    <a:pt x="2561" y="96"/>
                    <a:pt x="2525" y="60"/>
                    <a:pt x="2477" y="60"/>
                  </a:cubicBezTo>
                  <a:cubicBezTo>
                    <a:pt x="2430" y="60"/>
                    <a:pt x="2394" y="96"/>
                    <a:pt x="2394" y="143"/>
                  </a:cubicBezTo>
                  <a:cubicBezTo>
                    <a:pt x="2394" y="143"/>
                    <a:pt x="2394" y="524"/>
                    <a:pt x="2203" y="691"/>
                  </a:cubicBezTo>
                  <a:cubicBezTo>
                    <a:pt x="2154" y="741"/>
                    <a:pt x="2079" y="765"/>
                    <a:pt x="1994" y="765"/>
                  </a:cubicBezTo>
                  <a:cubicBezTo>
                    <a:pt x="1977" y="765"/>
                    <a:pt x="1959" y="764"/>
                    <a:pt x="1941" y="762"/>
                  </a:cubicBezTo>
                  <a:cubicBezTo>
                    <a:pt x="1477" y="715"/>
                    <a:pt x="1394" y="84"/>
                    <a:pt x="1382" y="72"/>
                  </a:cubicBezTo>
                  <a:cubicBezTo>
                    <a:pt x="1382" y="36"/>
                    <a:pt x="1346" y="0"/>
                    <a:pt x="1310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8" name="Google Shape;4028;p56"/>
            <p:cNvSpPr/>
            <p:nvPr/>
          </p:nvSpPr>
          <p:spPr>
            <a:xfrm>
              <a:off x="4207528" y="3011164"/>
              <a:ext cx="134214" cy="117417"/>
            </a:xfrm>
            <a:custGeom>
              <a:avLst/>
              <a:gdLst/>
              <a:ahLst/>
              <a:cxnLst/>
              <a:rect l="l" t="t" r="r" b="b"/>
              <a:pathLst>
                <a:path w="1686" h="1475" extrusionOk="0">
                  <a:moveTo>
                    <a:pt x="997" y="1"/>
                  </a:moveTo>
                  <a:cubicBezTo>
                    <a:pt x="386" y="1"/>
                    <a:pt x="1" y="1329"/>
                    <a:pt x="679" y="1465"/>
                  </a:cubicBezTo>
                  <a:cubicBezTo>
                    <a:pt x="716" y="1472"/>
                    <a:pt x="751" y="1475"/>
                    <a:pt x="785" y="1475"/>
                  </a:cubicBezTo>
                  <a:cubicBezTo>
                    <a:pt x="1476" y="1475"/>
                    <a:pt x="1686" y="160"/>
                    <a:pt x="1096" y="12"/>
                  </a:cubicBezTo>
                  <a:cubicBezTo>
                    <a:pt x="1062" y="5"/>
                    <a:pt x="1030" y="1"/>
                    <a:pt x="997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9" name="Google Shape;4029;p56"/>
            <p:cNvSpPr/>
            <p:nvPr/>
          </p:nvSpPr>
          <p:spPr>
            <a:xfrm>
              <a:off x="4765241" y="3011164"/>
              <a:ext cx="133338" cy="117417"/>
            </a:xfrm>
            <a:custGeom>
              <a:avLst/>
              <a:gdLst/>
              <a:ahLst/>
              <a:cxnLst/>
              <a:rect l="l" t="t" r="r" b="b"/>
              <a:pathLst>
                <a:path w="1675" h="1475" extrusionOk="0">
                  <a:moveTo>
                    <a:pt x="687" y="1"/>
                  </a:moveTo>
                  <a:cubicBezTo>
                    <a:pt x="656" y="1"/>
                    <a:pt x="623" y="5"/>
                    <a:pt x="591" y="12"/>
                  </a:cubicBezTo>
                  <a:cubicBezTo>
                    <a:pt x="1" y="160"/>
                    <a:pt x="211" y="1475"/>
                    <a:pt x="891" y="1475"/>
                  </a:cubicBezTo>
                  <a:cubicBezTo>
                    <a:pt x="925" y="1475"/>
                    <a:pt x="960" y="1472"/>
                    <a:pt x="995" y="1465"/>
                  </a:cubicBezTo>
                  <a:cubicBezTo>
                    <a:pt x="1674" y="1329"/>
                    <a:pt x="1289" y="1"/>
                    <a:pt x="687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0" name="Google Shape;4030;p56"/>
            <p:cNvSpPr/>
            <p:nvPr/>
          </p:nvSpPr>
          <p:spPr>
            <a:xfrm>
              <a:off x="4743032" y="2308094"/>
              <a:ext cx="263572" cy="329724"/>
            </a:xfrm>
            <a:custGeom>
              <a:avLst/>
              <a:gdLst/>
              <a:ahLst/>
              <a:cxnLst/>
              <a:rect l="l" t="t" r="r" b="b"/>
              <a:pathLst>
                <a:path w="3311" h="4142" extrusionOk="0">
                  <a:moveTo>
                    <a:pt x="2307" y="0"/>
                  </a:moveTo>
                  <a:cubicBezTo>
                    <a:pt x="1436" y="0"/>
                    <a:pt x="365" y="1552"/>
                    <a:pt x="1" y="3463"/>
                  </a:cubicBezTo>
                  <a:cubicBezTo>
                    <a:pt x="584" y="3641"/>
                    <a:pt x="1144" y="3868"/>
                    <a:pt x="1655" y="4141"/>
                  </a:cubicBezTo>
                  <a:cubicBezTo>
                    <a:pt x="1655" y="4141"/>
                    <a:pt x="1906" y="3879"/>
                    <a:pt x="2465" y="2796"/>
                  </a:cubicBezTo>
                  <a:cubicBezTo>
                    <a:pt x="3310" y="1177"/>
                    <a:pt x="3299" y="379"/>
                    <a:pt x="2584" y="58"/>
                  </a:cubicBezTo>
                  <a:cubicBezTo>
                    <a:pt x="2495" y="19"/>
                    <a:pt x="2402" y="0"/>
                    <a:pt x="23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1" name="Google Shape;4031;p56"/>
            <p:cNvSpPr/>
            <p:nvPr/>
          </p:nvSpPr>
          <p:spPr>
            <a:xfrm>
              <a:off x="4133575" y="2295119"/>
              <a:ext cx="209600" cy="344610"/>
            </a:xfrm>
            <a:custGeom>
              <a:avLst/>
              <a:gdLst/>
              <a:ahLst/>
              <a:cxnLst/>
              <a:rect l="l" t="t" r="r" b="b"/>
              <a:pathLst>
                <a:path w="2633" h="4329" extrusionOk="0">
                  <a:moveTo>
                    <a:pt x="927" y="0"/>
                  </a:moveTo>
                  <a:cubicBezTo>
                    <a:pt x="877" y="0"/>
                    <a:pt x="826" y="6"/>
                    <a:pt x="775" y="18"/>
                  </a:cubicBezTo>
                  <a:cubicBezTo>
                    <a:pt x="13" y="209"/>
                    <a:pt x="1" y="828"/>
                    <a:pt x="548" y="2578"/>
                  </a:cubicBezTo>
                  <a:cubicBezTo>
                    <a:pt x="941" y="3816"/>
                    <a:pt x="1025" y="4328"/>
                    <a:pt x="1025" y="4328"/>
                  </a:cubicBezTo>
                  <a:cubicBezTo>
                    <a:pt x="1537" y="4054"/>
                    <a:pt x="2072" y="3828"/>
                    <a:pt x="2632" y="3661"/>
                  </a:cubicBezTo>
                  <a:cubicBezTo>
                    <a:pt x="2621" y="1858"/>
                    <a:pt x="1830" y="0"/>
                    <a:pt x="9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2" name="Google Shape;4032;p56"/>
            <p:cNvSpPr/>
            <p:nvPr/>
          </p:nvSpPr>
          <p:spPr>
            <a:xfrm>
              <a:off x="4141217" y="3206435"/>
              <a:ext cx="159290" cy="120442"/>
            </a:xfrm>
            <a:custGeom>
              <a:avLst/>
              <a:gdLst/>
              <a:ahLst/>
              <a:cxnLst/>
              <a:rect l="l" t="t" r="r" b="b"/>
              <a:pathLst>
                <a:path w="2001" h="1513" extrusionOk="0">
                  <a:moveTo>
                    <a:pt x="1000" y="0"/>
                  </a:moveTo>
                  <a:cubicBezTo>
                    <a:pt x="452" y="0"/>
                    <a:pt x="0" y="333"/>
                    <a:pt x="0" y="762"/>
                  </a:cubicBezTo>
                  <a:cubicBezTo>
                    <a:pt x="0" y="1179"/>
                    <a:pt x="452" y="1512"/>
                    <a:pt x="1000" y="1512"/>
                  </a:cubicBezTo>
                  <a:cubicBezTo>
                    <a:pt x="1560" y="1512"/>
                    <a:pt x="2000" y="1179"/>
                    <a:pt x="2000" y="762"/>
                  </a:cubicBezTo>
                  <a:cubicBezTo>
                    <a:pt x="2000" y="333"/>
                    <a:pt x="1560" y="0"/>
                    <a:pt x="10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3" name="Google Shape;4033;p56"/>
            <p:cNvSpPr/>
            <p:nvPr/>
          </p:nvSpPr>
          <p:spPr>
            <a:xfrm>
              <a:off x="4815074" y="3206435"/>
              <a:ext cx="160245" cy="120442"/>
            </a:xfrm>
            <a:custGeom>
              <a:avLst/>
              <a:gdLst/>
              <a:ahLst/>
              <a:cxnLst/>
              <a:rect l="l" t="t" r="r" b="b"/>
              <a:pathLst>
                <a:path w="2013" h="1513" extrusionOk="0">
                  <a:moveTo>
                    <a:pt x="1012" y="0"/>
                  </a:moveTo>
                  <a:cubicBezTo>
                    <a:pt x="453" y="0"/>
                    <a:pt x="0" y="333"/>
                    <a:pt x="0" y="762"/>
                  </a:cubicBezTo>
                  <a:cubicBezTo>
                    <a:pt x="0" y="1179"/>
                    <a:pt x="453" y="1512"/>
                    <a:pt x="1012" y="1512"/>
                  </a:cubicBezTo>
                  <a:cubicBezTo>
                    <a:pt x="1560" y="1512"/>
                    <a:pt x="2013" y="1179"/>
                    <a:pt x="2013" y="762"/>
                  </a:cubicBezTo>
                  <a:cubicBezTo>
                    <a:pt x="2013" y="333"/>
                    <a:pt x="1560" y="0"/>
                    <a:pt x="10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4" name="Google Shape;4034;p56"/>
            <p:cNvSpPr/>
            <p:nvPr/>
          </p:nvSpPr>
          <p:spPr>
            <a:xfrm>
              <a:off x="4768585" y="3553512"/>
              <a:ext cx="477789" cy="592978"/>
            </a:xfrm>
            <a:custGeom>
              <a:avLst/>
              <a:gdLst/>
              <a:ahLst/>
              <a:cxnLst/>
              <a:rect l="l" t="t" r="r" b="b"/>
              <a:pathLst>
                <a:path w="6002" h="7449" extrusionOk="0">
                  <a:moveTo>
                    <a:pt x="3783" y="0"/>
                  </a:moveTo>
                  <a:cubicBezTo>
                    <a:pt x="2633" y="0"/>
                    <a:pt x="1353" y="1167"/>
                    <a:pt x="727" y="2891"/>
                  </a:cubicBezTo>
                  <a:cubicBezTo>
                    <a:pt x="1" y="4903"/>
                    <a:pt x="418" y="6891"/>
                    <a:pt x="1680" y="7356"/>
                  </a:cubicBezTo>
                  <a:cubicBezTo>
                    <a:pt x="1852" y="7418"/>
                    <a:pt x="2032" y="7448"/>
                    <a:pt x="2216" y="7448"/>
                  </a:cubicBezTo>
                  <a:cubicBezTo>
                    <a:pt x="3360" y="7448"/>
                    <a:pt x="4649" y="6280"/>
                    <a:pt x="5275" y="4546"/>
                  </a:cubicBezTo>
                  <a:cubicBezTo>
                    <a:pt x="6002" y="2546"/>
                    <a:pt x="5573" y="557"/>
                    <a:pt x="4323" y="93"/>
                  </a:cubicBezTo>
                  <a:cubicBezTo>
                    <a:pt x="4149" y="30"/>
                    <a:pt x="3967" y="0"/>
                    <a:pt x="378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5" name="Google Shape;4035;p56"/>
            <p:cNvSpPr/>
            <p:nvPr/>
          </p:nvSpPr>
          <p:spPr>
            <a:xfrm>
              <a:off x="4866260" y="3811113"/>
              <a:ext cx="226556" cy="231412"/>
            </a:xfrm>
            <a:custGeom>
              <a:avLst/>
              <a:gdLst/>
              <a:ahLst/>
              <a:cxnLst/>
              <a:rect l="l" t="t" r="r" b="b"/>
              <a:pathLst>
                <a:path w="2846" h="2907" extrusionOk="0">
                  <a:moveTo>
                    <a:pt x="1586" y="0"/>
                  </a:moveTo>
                  <a:cubicBezTo>
                    <a:pt x="1054" y="0"/>
                    <a:pt x="521" y="410"/>
                    <a:pt x="286" y="1036"/>
                  </a:cubicBezTo>
                  <a:cubicBezTo>
                    <a:pt x="0" y="1810"/>
                    <a:pt x="286" y="2620"/>
                    <a:pt x="917" y="2846"/>
                  </a:cubicBezTo>
                  <a:cubicBezTo>
                    <a:pt x="1031" y="2887"/>
                    <a:pt x="1148" y="2906"/>
                    <a:pt x="1265" y="2906"/>
                  </a:cubicBezTo>
                  <a:cubicBezTo>
                    <a:pt x="1796" y="2906"/>
                    <a:pt x="2326" y="2504"/>
                    <a:pt x="2560" y="1870"/>
                  </a:cubicBezTo>
                  <a:cubicBezTo>
                    <a:pt x="2846" y="1096"/>
                    <a:pt x="2560" y="286"/>
                    <a:pt x="1929" y="60"/>
                  </a:cubicBezTo>
                  <a:cubicBezTo>
                    <a:pt x="1817" y="20"/>
                    <a:pt x="1702" y="0"/>
                    <a:pt x="158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6" name="Google Shape;4036;p56"/>
            <p:cNvSpPr/>
            <p:nvPr/>
          </p:nvSpPr>
          <p:spPr>
            <a:xfrm>
              <a:off x="4998962" y="3636540"/>
              <a:ext cx="119487" cy="145359"/>
            </a:xfrm>
            <a:custGeom>
              <a:avLst/>
              <a:gdLst/>
              <a:ahLst/>
              <a:cxnLst/>
              <a:rect l="l" t="t" r="r" b="b"/>
              <a:pathLst>
                <a:path w="1501" h="1826" extrusionOk="0">
                  <a:moveTo>
                    <a:pt x="932" y="1"/>
                  </a:moveTo>
                  <a:cubicBezTo>
                    <a:pt x="650" y="1"/>
                    <a:pt x="331" y="288"/>
                    <a:pt x="179" y="705"/>
                  </a:cubicBezTo>
                  <a:cubicBezTo>
                    <a:pt x="0" y="1193"/>
                    <a:pt x="107" y="1693"/>
                    <a:pt x="429" y="1800"/>
                  </a:cubicBezTo>
                  <a:cubicBezTo>
                    <a:pt x="474" y="1818"/>
                    <a:pt x="521" y="1826"/>
                    <a:pt x="569" y="1826"/>
                  </a:cubicBezTo>
                  <a:cubicBezTo>
                    <a:pt x="851" y="1826"/>
                    <a:pt x="1169" y="1539"/>
                    <a:pt x="1322" y="1122"/>
                  </a:cubicBezTo>
                  <a:cubicBezTo>
                    <a:pt x="1500" y="622"/>
                    <a:pt x="1393" y="133"/>
                    <a:pt x="1072" y="26"/>
                  </a:cubicBezTo>
                  <a:cubicBezTo>
                    <a:pt x="1027" y="9"/>
                    <a:pt x="980" y="1"/>
                    <a:pt x="9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7" name="Google Shape;4037;p56"/>
            <p:cNvSpPr/>
            <p:nvPr/>
          </p:nvSpPr>
          <p:spPr>
            <a:xfrm>
              <a:off x="4903197" y="3668860"/>
              <a:ext cx="80640" cy="116940"/>
            </a:xfrm>
            <a:custGeom>
              <a:avLst/>
              <a:gdLst/>
              <a:ahLst/>
              <a:cxnLst/>
              <a:rect l="l" t="t" r="r" b="b"/>
              <a:pathLst>
                <a:path w="1013" h="1469" extrusionOk="0">
                  <a:moveTo>
                    <a:pt x="556" y="0"/>
                  </a:moveTo>
                  <a:cubicBezTo>
                    <a:pt x="305" y="0"/>
                    <a:pt x="82" y="302"/>
                    <a:pt x="36" y="692"/>
                  </a:cubicBezTo>
                  <a:cubicBezTo>
                    <a:pt x="1" y="1097"/>
                    <a:pt x="167" y="1442"/>
                    <a:pt x="429" y="1466"/>
                  </a:cubicBezTo>
                  <a:cubicBezTo>
                    <a:pt x="443" y="1468"/>
                    <a:pt x="457" y="1469"/>
                    <a:pt x="471" y="1469"/>
                  </a:cubicBezTo>
                  <a:cubicBezTo>
                    <a:pt x="716" y="1469"/>
                    <a:pt x="932" y="1171"/>
                    <a:pt x="977" y="787"/>
                  </a:cubicBezTo>
                  <a:cubicBezTo>
                    <a:pt x="1013" y="382"/>
                    <a:pt x="846" y="25"/>
                    <a:pt x="584" y="1"/>
                  </a:cubicBezTo>
                  <a:cubicBezTo>
                    <a:pt x="575" y="0"/>
                    <a:pt x="565" y="0"/>
                    <a:pt x="5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8" name="Google Shape;4038;p56"/>
            <p:cNvSpPr/>
            <p:nvPr/>
          </p:nvSpPr>
          <p:spPr>
            <a:xfrm>
              <a:off x="5088040" y="3748464"/>
              <a:ext cx="101496" cy="105397"/>
            </a:xfrm>
            <a:custGeom>
              <a:avLst/>
              <a:gdLst/>
              <a:ahLst/>
              <a:cxnLst/>
              <a:rect l="l" t="t" r="r" b="b"/>
              <a:pathLst>
                <a:path w="1275" h="1324" extrusionOk="0">
                  <a:moveTo>
                    <a:pt x="865" y="1"/>
                  </a:moveTo>
                  <a:cubicBezTo>
                    <a:pt x="665" y="1"/>
                    <a:pt x="425" y="149"/>
                    <a:pt x="250" y="394"/>
                  </a:cubicBezTo>
                  <a:cubicBezTo>
                    <a:pt x="12" y="728"/>
                    <a:pt x="0" y="1109"/>
                    <a:pt x="215" y="1264"/>
                  </a:cubicBezTo>
                  <a:cubicBezTo>
                    <a:pt x="271" y="1305"/>
                    <a:pt x="338" y="1324"/>
                    <a:pt x="410" y="1324"/>
                  </a:cubicBezTo>
                  <a:cubicBezTo>
                    <a:pt x="610" y="1324"/>
                    <a:pt x="849" y="1175"/>
                    <a:pt x="1024" y="930"/>
                  </a:cubicBezTo>
                  <a:cubicBezTo>
                    <a:pt x="1251" y="597"/>
                    <a:pt x="1274" y="204"/>
                    <a:pt x="1060" y="61"/>
                  </a:cubicBezTo>
                  <a:cubicBezTo>
                    <a:pt x="1003" y="20"/>
                    <a:pt x="937" y="1"/>
                    <a:pt x="8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9" name="Google Shape;4039;p56"/>
            <p:cNvSpPr/>
            <p:nvPr/>
          </p:nvSpPr>
          <p:spPr>
            <a:xfrm>
              <a:off x="3854002" y="3553512"/>
              <a:ext cx="478744" cy="592341"/>
            </a:xfrm>
            <a:custGeom>
              <a:avLst/>
              <a:gdLst/>
              <a:ahLst/>
              <a:cxnLst/>
              <a:rect l="l" t="t" r="r" b="b"/>
              <a:pathLst>
                <a:path w="6014" h="7441" extrusionOk="0">
                  <a:moveTo>
                    <a:pt x="2219" y="0"/>
                  </a:moveTo>
                  <a:cubicBezTo>
                    <a:pt x="2035" y="0"/>
                    <a:pt x="1854" y="30"/>
                    <a:pt x="1679" y="93"/>
                  </a:cubicBezTo>
                  <a:cubicBezTo>
                    <a:pt x="429" y="545"/>
                    <a:pt x="0" y="2546"/>
                    <a:pt x="727" y="4546"/>
                  </a:cubicBezTo>
                  <a:cubicBezTo>
                    <a:pt x="1361" y="6275"/>
                    <a:pt x="2636" y="7441"/>
                    <a:pt x="3776" y="7441"/>
                  </a:cubicBezTo>
                  <a:cubicBezTo>
                    <a:pt x="3963" y="7441"/>
                    <a:pt x="4146" y="7409"/>
                    <a:pt x="4322" y="7344"/>
                  </a:cubicBezTo>
                  <a:cubicBezTo>
                    <a:pt x="5584" y="6891"/>
                    <a:pt x="6013" y="4891"/>
                    <a:pt x="5287" y="2891"/>
                  </a:cubicBezTo>
                  <a:cubicBezTo>
                    <a:pt x="4651" y="1167"/>
                    <a:pt x="3369" y="0"/>
                    <a:pt x="22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0" name="Google Shape;4040;p56"/>
            <p:cNvSpPr/>
            <p:nvPr/>
          </p:nvSpPr>
          <p:spPr>
            <a:xfrm>
              <a:off x="4008515" y="3811034"/>
              <a:ext cx="225601" cy="231412"/>
            </a:xfrm>
            <a:custGeom>
              <a:avLst/>
              <a:gdLst/>
              <a:ahLst/>
              <a:cxnLst/>
              <a:rect l="l" t="t" r="r" b="b"/>
              <a:pathLst>
                <a:path w="2834" h="2907" extrusionOk="0">
                  <a:moveTo>
                    <a:pt x="1265" y="0"/>
                  </a:moveTo>
                  <a:cubicBezTo>
                    <a:pt x="1148" y="0"/>
                    <a:pt x="1031" y="20"/>
                    <a:pt x="917" y="61"/>
                  </a:cubicBezTo>
                  <a:cubicBezTo>
                    <a:pt x="286" y="287"/>
                    <a:pt x="0" y="1097"/>
                    <a:pt x="286" y="1871"/>
                  </a:cubicBezTo>
                  <a:cubicBezTo>
                    <a:pt x="511" y="2497"/>
                    <a:pt x="1050" y="2906"/>
                    <a:pt x="1585" y="2906"/>
                  </a:cubicBezTo>
                  <a:cubicBezTo>
                    <a:pt x="1701" y="2906"/>
                    <a:pt x="1817" y="2887"/>
                    <a:pt x="1929" y="2847"/>
                  </a:cubicBezTo>
                  <a:cubicBezTo>
                    <a:pt x="2560" y="2621"/>
                    <a:pt x="2834" y="1811"/>
                    <a:pt x="2560" y="1037"/>
                  </a:cubicBezTo>
                  <a:cubicBezTo>
                    <a:pt x="2326" y="403"/>
                    <a:pt x="1796" y="0"/>
                    <a:pt x="12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1" name="Google Shape;4041;p56"/>
            <p:cNvSpPr/>
            <p:nvPr/>
          </p:nvSpPr>
          <p:spPr>
            <a:xfrm>
              <a:off x="3982883" y="3636540"/>
              <a:ext cx="119487" cy="145359"/>
            </a:xfrm>
            <a:custGeom>
              <a:avLst/>
              <a:gdLst/>
              <a:ahLst/>
              <a:cxnLst/>
              <a:rect l="l" t="t" r="r" b="b"/>
              <a:pathLst>
                <a:path w="1501" h="1826" extrusionOk="0">
                  <a:moveTo>
                    <a:pt x="569" y="1"/>
                  </a:moveTo>
                  <a:cubicBezTo>
                    <a:pt x="521" y="1"/>
                    <a:pt x="474" y="9"/>
                    <a:pt x="429" y="26"/>
                  </a:cubicBezTo>
                  <a:cubicBezTo>
                    <a:pt x="120" y="133"/>
                    <a:pt x="1" y="622"/>
                    <a:pt x="179" y="1122"/>
                  </a:cubicBezTo>
                  <a:cubicBezTo>
                    <a:pt x="332" y="1539"/>
                    <a:pt x="650" y="1826"/>
                    <a:pt x="933" y="1826"/>
                  </a:cubicBezTo>
                  <a:cubicBezTo>
                    <a:pt x="980" y="1826"/>
                    <a:pt x="1027" y="1818"/>
                    <a:pt x="1072" y="1800"/>
                  </a:cubicBezTo>
                  <a:cubicBezTo>
                    <a:pt x="1394" y="1693"/>
                    <a:pt x="1501" y="1193"/>
                    <a:pt x="1322" y="705"/>
                  </a:cubicBezTo>
                  <a:cubicBezTo>
                    <a:pt x="1170" y="288"/>
                    <a:pt x="852" y="1"/>
                    <a:pt x="5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2" name="Google Shape;4042;p56"/>
            <p:cNvSpPr/>
            <p:nvPr/>
          </p:nvSpPr>
          <p:spPr>
            <a:xfrm>
              <a:off x="4117495" y="3668860"/>
              <a:ext cx="81595" cy="116940"/>
            </a:xfrm>
            <a:custGeom>
              <a:avLst/>
              <a:gdLst/>
              <a:ahLst/>
              <a:cxnLst/>
              <a:rect l="l" t="t" r="r" b="b"/>
              <a:pathLst>
                <a:path w="1025" h="1469" extrusionOk="0">
                  <a:moveTo>
                    <a:pt x="457" y="0"/>
                  </a:moveTo>
                  <a:cubicBezTo>
                    <a:pt x="448" y="0"/>
                    <a:pt x="438" y="0"/>
                    <a:pt x="429" y="1"/>
                  </a:cubicBezTo>
                  <a:cubicBezTo>
                    <a:pt x="179" y="25"/>
                    <a:pt x="0" y="382"/>
                    <a:pt x="36" y="787"/>
                  </a:cubicBezTo>
                  <a:cubicBezTo>
                    <a:pt x="81" y="1171"/>
                    <a:pt x="297" y="1469"/>
                    <a:pt x="543" y="1469"/>
                  </a:cubicBezTo>
                  <a:cubicBezTo>
                    <a:pt x="556" y="1469"/>
                    <a:pt x="570" y="1468"/>
                    <a:pt x="584" y="1466"/>
                  </a:cubicBezTo>
                  <a:cubicBezTo>
                    <a:pt x="846" y="1442"/>
                    <a:pt x="1024" y="1097"/>
                    <a:pt x="977" y="692"/>
                  </a:cubicBezTo>
                  <a:cubicBezTo>
                    <a:pt x="942" y="302"/>
                    <a:pt x="709" y="0"/>
                    <a:pt x="45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3" name="Google Shape;4043;p56"/>
            <p:cNvSpPr/>
            <p:nvPr/>
          </p:nvSpPr>
          <p:spPr>
            <a:xfrm>
              <a:off x="3911795" y="3748464"/>
              <a:ext cx="101496" cy="105397"/>
            </a:xfrm>
            <a:custGeom>
              <a:avLst/>
              <a:gdLst/>
              <a:ahLst/>
              <a:cxnLst/>
              <a:rect l="l" t="t" r="r" b="b"/>
              <a:pathLst>
                <a:path w="1275" h="1324" extrusionOk="0">
                  <a:moveTo>
                    <a:pt x="411" y="1"/>
                  </a:moveTo>
                  <a:cubicBezTo>
                    <a:pt x="339" y="1"/>
                    <a:pt x="272" y="20"/>
                    <a:pt x="215" y="61"/>
                  </a:cubicBezTo>
                  <a:cubicBezTo>
                    <a:pt x="1" y="204"/>
                    <a:pt x="25" y="597"/>
                    <a:pt x="251" y="930"/>
                  </a:cubicBezTo>
                  <a:cubicBezTo>
                    <a:pt x="426" y="1175"/>
                    <a:pt x="672" y="1324"/>
                    <a:pt x="875" y="1324"/>
                  </a:cubicBezTo>
                  <a:cubicBezTo>
                    <a:pt x="948" y="1324"/>
                    <a:pt x="1016" y="1305"/>
                    <a:pt x="1072" y="1264"/>
                  </a:cubicBezTo>
                  <a:cubicBezTo>
                    <a:pt x="1275" y="1109"/>
                    <a:pt x="1263" y="728"/>
                    <a:pt x="1025" y="394"/>
                  </a:cubicBezTo>
                  <a:cubicBezTo>
                    <a:pt x="850" y="149"/>
                    <a:pt x="610" y="1"/>
                    <a:pt x="41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4" name="Google Shape;4044;p56"/>
            <p:cNvSpPr/>
            <p:nvPr/>
          </p:nvSpPr>
          <p:spPr>
            <a:xfrm>
              <a:off x="3675846" y="3681278"/>
              <a:ext cx="1742076" cy="774397"/>
            </a:xfrm>
            <a:custGeom>
              <a:avLst/>
              <a:gdLst/>
              <a:ahLst/>
              <a:cxnLst/>
              <a:rect l="l" t="t" r="r" b="b"/>
              <a:pathLst>
                <a:path w="21884" h="9728" extrusionOk="0">
                  <a:moveTo>
                    <a:pt x="8823" y="0"/>
                  </a:moveTo>
                  <a:lnTo>
                    <a:pt x="6858" y="3203"/>
                  </a:lnTo>
                  <a:lnTo>
                    <a:pt x="4727" y="714"/>
                  </a:lnTo>
                  <a:lnTo>
                    <a:pt x="3655" y="3381"/>
                  </a:lnTo>
                  <a:lnTo>
                    <a:pt x="0" y="1584"/>
                  </a:lnTo>
                  <a:lnTo>
                    <a:pt x="0" y="1584"/>
                  </a:lnTo>
                  <a:cubicBezTo>
                    <a:pt x="1429" y="6072"/>
                    <a:pt x="4846" y="9728"/>
                    <a:pt x="10942" y="9728"/>
                  </a:cubicBezTo>
                  <a:cubicBezTo>
                    <a:pt x="17383" y="9728"/>
                    <a:pt x="20610" y="5858"/>
                    <a:pt x="21884" y="1238"/>
                  </a:cubicBezTo>
                  <a:lnTo>
                    <a:pt x="21884" y="1238"/>
                  </a:lnTo>
                  <a:lnTo>
                    <a:pt x="19133" y="3560"/>
                  </a:lnTo>
                  <a:lnTo>
                    <a:pt x="18252" y="536"/>
                  </a:lnTo>
                  <a:lnTo>
                    <a:pt x="15228" y="3203"/>
                  </a:lnTo>
                  <a:lnTo>
                    <a:pt x="13978" y="536"/>
                  </a:lnTo>
                  <a:lnTo>
                    <a:pt x="11311" y="3024"/>
                  </a:lnTo>
                  <a:lnTo>
                    <a:pt x="882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45" name="Google Shape;4045;p56"/>
          <p:cNvGrpSpPr/>
          <p:nvPr/>
        </p:nvGrpSpPr>
        <p:grpSpPr>
          <a:xfrm>
            <a:off x="2043662" y="4082635"/>
            <a:ext cx="1003212" cy="976885"/>
            <a:chOff x="720000" y="3681275"/>
            <a:chExt cx="1003212" cy="976885"/>
          </a:xfrm>
        </p:grpSpPr>
        <p:sp>
          <p:nvSpPr>
            <p:cNvPr id="4046" name="Google Shape;4046;p56"/>
            <p:cNvSpPr/>
            <p:nvPr/>
          </p:nvSpPr>
          <p:spPr>
            <a:xfrm>
              <a:off x="874175" y="4493773"/>
              <a:ext cx="739907" cy="164387"/>
            </a:xfrm>
            <a:custGeom>
              <a:avLst/>
              <a:gdLst/>
              <a:ahLst/>
              <a:cxnLst/>
              <a:rect l="l" t="t" r="r" b="b"/>
              <a:pathLst>
                <a:path w="26099" h="5799" extrusionOk="0">
                  <a:moveTo>
                    <a:pt x="26087" y="2989"/>
                  </a:moveTo>
                  <a:cubicBezTo>
                    <a:pt x="26075" y="4561"/>
                    <a:pt x="20229" y="5799"/>
                    <a:pt x="13026" y="5751"/>
                  </a:cubicBezTo>
                  <a:cubicBezTo>
                    <a:pt x="5834" y="5704"/>
                    <a:pt x="0" y="4382"/>
                    <a:pt x="12" y="2810"/>
                  </a:cubicBezTo>
                  <a:cubicBezTo>
                    <a:pt x="24" y="1239"/>
                    <a:pt x="5870" y="1"/>
                    <a:pt x="13062" y="48"/>
                  </a:cubicBezTo>
                  <a:cubicBezTo>
                    <a:pt x="20265" y="108"/>
                    <a:pt x="26099" y="1417"/>
                    <a:pt x="26087" y="29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7" name="Google Shape;4047;p56"/>
            <p:cNvSpPr/>
            <p:nvPr/>
          </p:nvSpPr>
          <p:spPr>
            <a:xfrm>
              <a:off x="720000" y="3965151"/>
              <a:ext cx="1003212" cy="631822"/>
            </a:xfrm>
            <a:custGeom>
              <a:avLst/>
              <a:gdLst/>
              <a:ahLst/>
              <a:cxnLst/>
              <a:rect l="l" t="t" r="r" b="b"/>
              <a:pathLst>
                <a:path w="11383" h="7169" extrusionOk="0">
                  <a:moveTo>
                    <a:pt x="5579" y="0"/>
                  </a:moveTo>
                  <a:cubicBezTo>
                    <a:pt x="2493" y="0"/>
                    <a:pt x="12" y="437"/>
                    <a:pt x="0" y="989"/>
                  </a:cubicBezTo>
                  <a:cubicBezTo>
                    <a:pt x="0" y="1548"/>
                    <a:pt x="989" y="7144"/>
                    <a:pt x="5656" y="7168"/>
                  </a:cubicBezTo>
                  <a:cubicBezTo>
                    <a:pt x="5671" y="7168"/>
                    <a:pt x="5685" y="7168"/>
                    <a:pt x="5700" y="7168"/>
                  </a:cubicBezTo>
                  <a:cubicBezTo>
                    <a:pt x="10318" y="7168"/>
                    <a:pt x="11371" y="1630"/>
                    <a:pt x="11383" y="1060"/>
                  </a:cubicBezTo>
                  <a:cubicBezTo>
                    <a:pt x="11383" y="501"/>
                    <a:pt x="8847" y="24"/>
                    <a:pt x="5703" y="1"/>
                  </a:cubicBezTo>
                  <a:cubicBezTo>
                    <a:pt x="5662" y="0"/>
                    <a:pt x="5620" y="0"/>
                    <a:pt x="557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8" name="Google Shape;4048;p56"/>
            <p:cNvSpPr/>
            <p:nvPr/>
          </p:nvSpPr>
          <p:spPr>
            <a:xfrm>
              <a:off x="722908" y="3965151"/>
              <a:ext cx="1000304" cy="185255"/>
            </a:xfrm>
            <a:custGeom>
              <a:avLst/>
              <a:gdLst/>
              <a:ahLst/>
              <a:cxnLst/>
              <a:rect l="l" t="t" r="r" b="b"/>
              <a:pathLst>
                <a:path w="11350" h="2102" extrusionOk="0">
                  <a:moveTo>
                    <a:pt x="5532" y="0"/>
                  </a:moveTo>
                  <a:cubicBezTo>
                    <a:pt x="2737" y="0"/>
                    <a:pt x="449" y="354"/>
                    <a:pt x="39" y="834"/>
                  </a:cubicBezTo>
                  <a:cubicBezTo>
                    <a:pt x="1" y="1688"/>
                    <a:pt x="2979" y="2102"/>
                    <a:pt x="5893" y="2102"/>
                  </a:cubicBezTo>
                  <a:cubicBezTo>
                    <a:pt x="8462" y="2102"/>
                    <a:pt x="10981" y="1780"/>
                    <a:pt x="11338" y="1156"/>
                  </a:cubicBezTo>
                  <a:cubicBezTo>
                    <a:pt x="11350" y="1120"/>
                    <a:pt x="11350" y="1084"/>
                    <a:pt x="11350" y="1060"/>
                  </a:cubicBezTo>
                  <a:cubicBezTo>
                    <a:pt x="11350" y="501"/>
                    <a:pt x="8814" y="24"/>
                    <a:pt x="5670" y="1"/>
                  </a:cubicBezTo>
                  <a:cubicBezTo>
                    <a:pt x="5624" y="0"/>
                    <a:pt x="5578" y="0"/>
                    <a:pt x="553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9" name="Google Shape;4049;p56"/>
            <p:cNvSpPr/>
            <p:nvPr/>
          </p:nvSpPr>
          <p:spPr>
            <a:xfrm>
              <a:off x="852199" y="4001726"/>
              <a:ext cx="739872" cy="103115"/>
            </a:xfrm>
            <a:custGeom>
              <a:avLst/>
              <a:gdLst/>
              <a:ahLst/>
              <a:cxnLst/>
              <a:rect l="l" t="t" r="r" b="b"/>
              <a:pathLst>
                <a:path w="8395" h="1170" extrusionOk="0">
                  <a:moveTo>
                    <a:pt x="3898" y="1"/>
                  </a:moveTo>
                  <a:cubicBezTo>
                    <a:pt x="1719" y="1"/>
                    <a:pt x="0" y="243"/>
                    <a:pt x="0" y="550"/>
                  </a:cubicBezTo>
                  <a:cubicBezTo>
                    <a:pt x="0" y="883"/>
                    <a:pt x="1870" y="1157"/>
                    <a:pt x="4191" y="1169"/>
                  </a:cubicBezTo>
                  <a:cubicBezTo>
                    <a:pt x="4245" y="1169"/>
                    <a:pt x="4298" y="1170"/>
                    <a:pt x="4350" y="1170"/>
                  </a:cubicBezTo>
                  <a:cubicBezTo>
                    <a:pt x="6598" y="1170"/>
                    <a:pt x="8394" y="924"/>
                    <a:pt x="8394" y="610"/>
                  </a:cubicBezTo>
                  <a:cubicBezTo>
                    <a:pt x="8394" y="288"/>
                    <a:pt x="6513" y="14"/>
                    <a:pt x="4203" y="2"/>
                  </a:cubicBezTo>
                  <a:cubicBezTo>
                    <a:pt x="4101" y="1"/>
                    <a:pt x="3999" y="1"/>
                    <a:pt x="389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0" name="Google Shape;4050;p56"/>
            <p:cNvSpPr/>
            <p:nvPr/>
          </p:nvSpPr>
          <p:spPr>
            <a:xfrm>
              <a:off x="900496" y="3681275"/>
              <a:ext cx="444981" cy="423565"/>
            </a:xfrm>
            <a:custGeom>
              <a:avLst/>
              <a:gdLst/>
              <a:ahLst/>
              <a:cxnLst/>
              <a:rect l="l" t="t" r="r" b="b"/>
              <a:pathLst>
                <a:path w="5049" h="4806" extrusionOk="0">
                  <a:moveTo>
                    <a:pt x="1788" y="1"/>
                  </a:moveTo>
                  <a:cubicBezTo>
                    <a:pt x="1631" y="1"/>
                    <a:pt x="1471" y="25"/>
                    <a:pt x="1310" y="78"/>
                  </a:cubicBezTo>
                  <a:cubicBezTo>
                    <a:pt x="345" y="400"/>
                    <a:pt x="0" y="1650"/>
                    <a:pt x="0" y="2936"/>
                  </a:cubicBezTo>
                  <a:cubicBezTo>
                    <a:pt x="0" y="3460"/>
                    <a:pt x="143" y="4055"/>
                    <a:pt x="417" y="4579"/>
                  </a:cubicBezTo>
                  <a:cubicBezTo>
                    <a:pt x="1179" y="4710"/>
                    <a:pt x="2346" y="4805"/>
                    <a:pt x="3643" y="4805"/>
                  </a:cubicBezTo>
                  <a:lnTo>
                    <a:pt x="4525" y="4805"/>
                  </a:lnTo>
                  <a:cubicBezTo>
                    <a:pt x="5048" y="3757"/>
                    <a:pt x="4608" y="2329"/>
                    <a:pt x="4048" y="1519"/>
                  </a:cubicBezTo>
                  <a:cubicBezTo>
                    <a:pt x="3668" y="964"/>
                    <a:pt x="2782" y="1"/>
                    <a:pt x="178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1" name="Google Shape;4051;p56"/>
            <p:cNvSpPr/>
            <p:nvPr/>
          </p:nvSpPr>
          <p:spPr>
            <a:xfrm>
              <a:off x="922529" y="3690265"/>
              <a:ext cx="241395" cy="114572"/>
            </a:xfrm>
            <a:custGeom>
              <a:avLst/>
              <a:gdLst/>
              <a:ahLst/>
              <a:cxnLst/>
              <a:rect l="l" t="t" r="r" b="b"/>
              <a:pathLst>
                <a:path w="2739" h="1300" extrusionOk="0">
                  <a:moveTo>
                    <a:pt x="2108" y="0"/>
                  </a:moveTo>
                  <a:cubicBezTo>
                    <a:pt x="1671" y="364"/>
                    <a:pt x="1126" y="573"/>
                    <a:pt x="559" y="573"/>
                  </a:cubicBezTo>
                  <a:cubicBezTo>
                    <a:pt x="476" y="573"/>
                    <a:pt x="393" y="569"/>
                    <a:pt x="310" y="560"/>
                  </a:cubicBezTo>
                  <a:cubicBezTo>
                    <a:pt x="179" y="738"/>
                    <a:pt x="84" y="929"/>
                    <a:pt x="0" y="1155"/>
                  </a:cubicBezTo>
                  <a:cubicBezTo>
                    <a:pt x="244" y="1255"/>
                    <a:pt x="512" y="1300"/>
                    <a:pt x="783" y="1300"/>
                  </a:cubicBezTo>
                  <a:cubicBezTo>
                    <a:pt x="1612" y="1300"/>
                    <a:pt x="2469" y="881"/>
                    <a:pt x="2739" y="334"/>
                  </a:cubicBezTo>
                  <a:cubicBezTo>
                    <a:pt x="2536" y="191"/>
                    <a:pt x="2322" y="72"/>
                    <a:pt x="210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2" name="Google Shape;4052;p56"/>
            <p:cNvSpPr/>
            <p:nvPr/>
          </p:nvSpPr>
          <p:spPr>
            <a:xfrm>
              <a:off x="900496" y="3765794"/>
              <a:ext cx="364163" cy="198915"/>
            </a:xfrm>
            <a:custGeom>
              <a:avLst/>
              <a:gdLst/>
              <a:ahLst/>
              <a:cxnLst/>
              <a:rect l="l" t="t" r="r" b="b"/>
              <a:pathLst>
                <a:path w="4132" h="2257" extrusionOk="0">
                  <a:moveTo>
                    <a:pt x="3584" y="0"/>
                  </a:moveTo>
                  <a:cubicBezTo>
                    <a:pt x="2897" y="887"/>
                    <a:pt x="1676" y="1407"/>
                    <a:pt x="620" y="1407"/>
                  </a:cubicBezTo>
                  <a:cubicBezTo>
                    <a:pt x="413" y="1407"/>
                    <a:pt x="213" y="1387"/>
                    <a:pt x="24" y="1346"/>
                  </a:cubicBezTo>
                  <a:cubicBezTo>
                    <a:pt x="24" y="1453"/>
                    <a:pt x="12" y="1548"/>
                    <a:pt x="12" y="1655"/>
                  </a:cubicBezTo>
                  <a:cubicBezTo>
                    <a:pt x="0" y="1810"/>
                    <a:pt x="0" y="2001"/>
                    <a:pt x="12" y="2156"/>
                  </a:cubicBezTo>
                  <a:cubicBezTo>
                    <a:pt x="256" y="2225"/>
                    <a:pt x="519" y="2256"/>
                    <a:pt x="791" y="2256"/>
                  </a:cubicBezTo>
                  <a:cubicBezTo>
                    <a:pt x="2154" y="2256"/>
                    <a:pt x="3735" y="1465"/>
                    <a:pt x="4132" y="691"/>
                  </a:cubicBezTo>
                  <a:cubicBezTo>
                    <a:pt x="4096" y="643"/>
                    <a:pt x="4072" y="608"/>
                    <a:pt x="4048" y="560"/>
                  </a:cubicBezTo>
                  <a:cubicBezTo>
                    <a:pt x="3941" y="405"/>
                    <a:pt x="3774" y="203"/>
                    <a:pt x="35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3" name="Google Shape;4053;p56"/>
            <p:cNvSpPr/>
            <p:nvPr/>
          </p:nvSpPr>
          <p:spPr>
            <a:xfrm>
              <a:off x="910984" y="3891736"/>
              <a:ext cx="406115" cy="201206"/>
            </a:xfrm>
            <a:custGeom>
              <a:avLst/>
              <a:gdLst/>
              <a:ahLst/>
              <a:cxnLst/>
              <a:rect l="l" t="t" r="r" b="b"/>
              <a:pathLst>
                <a:path w="4608" h="2283" extrusionOk="0">
                  <a:moveTo>
                    <a:pt x="4370" y="0"/>
                  </a:moveTo>
                  <a:cubicBezTo>
                    <a:pt x="3460" y="978"/>
                    <a:pt x="2109" y="1490"/>
                    <a:pt x="824" y="1490"/>
                  </a:cubicBezTo>
                  <a:cubicBezTo>
                    <a:pt x="545" y="1490"/>
                    <a:pt x="268" y="1466"/>
                    <a:pt x="0" y="1417"/>
                  </a:cubicBezTo>
                  <a:lnTo>
                    <a:pt x="0" y="1417"/>
                  </a:lnTo>
                  <a:cubicBezTo>
                    <a:pt x="60" y="1643"/>
                    <a:pt x="143" y="1858"/>
                    <a:pt x="238" y="2072"/>
                  </a:cubicBezTo>
                  <a:cubicBezTo>
                    <a:pt x="626" y="2219"/>
                    <a:pt x="1033" y="2283"/>
                    <a:pt x="1439" y="2283"/>
                  </a:cubicBezTo>
                  <a:cubicBezTo>
                    <a:pt x="2744" y="2283"/>
                    <a:pt x="4036" y="1625"/>
                    <a:pt x="4608" y="953"/>
                  </a:cubicBezTo>
                  <a:cubicBezTo>
                    <a:pt x="4572" y="631"/>
                    <a:pt x="4489" y="298"/>
                    <a:pt x="43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4" name="Google Shape;4054;p56"/>
            <p:cNvSpPr/>
            <p:nvPr/>
          </p:nvSpPr>
          <p:spPr>
            <a:xfrm>
              <a:off x="1255142" y="3955104"/>
              <a:ext cx="31551" cy="27497"/>
            </a:xfrm>
            <a:custGeom>
              <a:avLst/>
              <a:gdLst/>
              <a:ahLst/>
              <a:cxnLst/>
              <a:rect l="l" t="t" r="r" b="b"/>
              <a:pathLst>
                <a:path w="358" h="312" extrusionOk="0">
                  <a:moveTo>
                    <a:pt x="182" y="0"/>
                  </a:moveTo>
                  <a:cubicBezTo>
                    <a:pt x="165" y="0"/>
                    <a:pt x="148" y="3"/>
                    <a:pt x="131" y="8"/>
                  </a:cubicBezTo>
                  <a:cubicBezTo>
                    <a:pt x="48" y="31"/>
                    <a:pt x="0" y="127"/>
                    <a:pt x="36" y="210"/>
                  </a:cubicBezTo>
                  <a:cubicBezTo>
                    <a:pt x="56" y="269"/>
                    <a:pt x="116" y="311"/>
                    <a:pt x="183" y="311"/>
                  </a:cubicBezTo>
                  <a:cubicBezTo>
                    <a:pt x="197" y="311"/>
                    <a:pt x="212" y="309"/>
                    <a:pt x="227" y="305"/>
                  </a:cubicBezTo>
                  <a:cubicBezTo>
                    <a:pt x="310" y="281"/>
                    <a:pt x="358" y="186"/>
                    <a:pt x="334" y="103"/>
                  </a:cubicBezTo>
                  <a:cubicBezTo>
                    <a:pt x="305" y="36"/>
                    <a:pt x="247" y="0"/>
                    <a:pt x="182" y="0"/>
                  </a:cubicBezTo>
                  <a:close/>
                </a:path>
              </a:pathLst>
            </a:custGeom>
            <a:solidFill>
              <a:srgbClr val="8E74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5" name="Google Shape;4055;p56"/>
            <p:cNvSpPr/>
            <p:nvPr/>
          </p:nvSpPr>
          <p:spPr>
            <a:xfrm>
              <a:off x="1184812" y="4001285"/>
              <a:ext cx="31551" cy="27585"/>
            </a:xfrm>
            <a:custGeom>
              <a:avLst/>
              <a:gdLst/>
              <a:ahLst/>
              <a:cxnLst/>
              <a:rect l="l" t="t" r="r" b="b"/>
              <a:pathLst>
                <a:path w="358" h="313" extrusionOk="0">
                  <a:moveTo>
                    <a:pt x="178" y="0"/>
                  </a:moveTo>
                  <a:cubicBezTo>
                    <a:pt x="162" y="0"/>
                    <a:pt x="146" y="3"/>
                    <a:pt x="132" y="7"/>
                  </a:cubicBezTo>
                  <a:cubicBezTo>
                    <a:pt x="48" y="31"/>
                    <a:pt x="1" y="126"/>
                    <a:pt x="25" y="210"/>
                  </a:cubicBezTo>
                  <a:cubicBezTo>
                    <a:pt x="44" y="276"/>
                    <a:pt x="108" y="312"/>
                    <a:pt x="175" y="312"/>
                  </a:cubicBezTo>
                  <a:cubicBezTo>
                    <a:pt x="192" y="312"/>
                    <a:pt x="210" y="310"/>
                    <a:pt x="227" y="305"/>
                  </a:cubicBezTo>
                  <a:cubicBezTo>
                    <a:pt x="310" y="281"/>
                    <a:pt x="358" y="186"/>
                    <a:pt x="322" y="103"/>
                  </a:cubicBezTo>
                  <a:cubicBezTo>
                    <a:pt x="303" y="36"/>
                    <a:pt x="239" y="0"/>
                    <a:pt x="178" y="0"/>
                  </a:cubicBezTo>
                  <a:close/>
                </a:path>
              </a:pathLst>
            </a:custGeom>
            <a:solidFill>
              <a:srgbClr val="8E74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6" name="Google Shape;4056;p56"/>
            <p:cNvSpPr/>
            <p:nvPr/>
          </p:nvSpPr>
          <p:spPr>
            <a:xfrm>
              <a:off x="1125058" y="3691234"/>
              <a:ext cx="444981" cy="413694"/>
            </a:xfrm>
            <a:custGeom>
              <a:avLst/>
              <a:gdLst/>
              <a:ahLst/>
              <a:cxnLst/>
              <a:rect l="l" t="t" r="r" b="b"/>
              <a:pathLst>
                <a:path w="5049" h="4694" extrusionOk="0">
                  <a:moveTo>
                    <a:pt x="3230" y="0"/>
                  </a:moveTo>
                  <a:cubicBezTo>
                    <a:pt x="2399" y="0"/>
                    <a:pt x="1573" y="709"/>
                    <a:pt x="917" y="1597"/>
                  </a:cubicBezTo>
                  <a:cubicBezTo>
                    <a:pt x="333" y="2394"/>
                    <a:pt x="0" y="3692"/>
                    <a:pt x="429" y="4680"/>
                  </a:cubicBezTo>
                  <a:cubicBezTo>
                    <a:pt x="643" y="4692"/>
                    <a:pt x="869" y="4692"/>
                    <a:pt x="1095" y="4692"/>
                  </a:cubicBezTo>
                  <a:cubicBezTo>
                    <a:pt x="1179" y="4693"/>
                    <a:pt x="1262" y="4693"/>
                    <a:pt x="1345" y="4693"/>
                  </a:cubicBezTo>
                  <a:cubicBezTo>
                    <a:pt x="2728" y="4693"/>
                    <a:pt x="3924" y="4600"/>
                    <a:pt x="4632" y="4454"/>
                  </a:cubicBezTo>
                  <a:cubicBezTo>
                    <a:pt x="4882" y="3918"/>
                    <a:pt x="5001" y="3335"/>
                    <a:pt x="5025" y="2859"/>
                  </a:cubicBezTo>
                  <a:cubicBezTo>
                    <a:pt x="5048" y="2073"/>
                    <a:pt x="4858" y="454"/>
                    <a:pt x="3679" y="73"/>
                  </a:cubicBezTo>
                  <a:cubicBezTo>
                    <a:pt x="3530" y="23"/>
                    <a:pt x="3380" y="0"/>
                    <a:pt x="323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7" name="Google Shape;4057;p56"/>
            <p:cNvSpPr/>
            <p:nvPr/>
          </p:nvSpPr>
          <p:spPr>
            <a:xfrm>
              <a:off x="1373681" y="4054253"/>
              <a:ext cx="84078" cy="47415"/>
            </a:xfrm>
            <a:custGeom>
              <a:avLst/>
              <a:gdLst/>
              <a:ahLst/>
              <a:cxnLst/>
              <a:rect l="l" t="t" r="r" b="b"/>
              <a:pathLst>
                <a:path w="954" h="538" extrusionOk="0">
                  <a:moveTo>
                    <a:pt x="689" y="0"/>
                  </a:moveTo>
                  <a:cubicBezTo>
                    <a:pt x="469" y="0"/>
                    <a:pt x="204" y="277"/>
                    <a:pt x="1" y="537"/>
                  </a:cubicBezTo>
                  <a:cubicBezTo>
                    <a:pt x="322" y="514"/>
                    <a:pt x="620" y="490"/>
                    <a:pt x="882" y="466"/>
                  </a:cubicBezTo>
                  <a:cubicBezTo>
                    <a:pt x="953" y="299"/>
                    <a:pt x="953" y="156"/>
                    <a:pt x="834" y="49"/>
                  </a:cubicBezTo>
                  <a:cubicBezTo>
                    <a:pt x="789" y="16"/>
                    <a:pt x="740" y="0"/>
                    <a:pt x="6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8" name="Google Shape;4058;p56"/>
            <p:cNvSpPr/>
            <p:nvPr/>
          </p:nvSpPr>
          <p:spPr>
            <a:xfrm>
              <a:off x="1284491" y="3999963"/>
              <a:ext cx="97739" cy="104878"/>
            </a:xfrm>
            <a:custGeom>
              <a:avLst/>
              <a:gdLst/>
              <a:ahLst/>
              <a:cxnLst/>
              <a:rect l="l" t="t" r="r" b="b"/>
              <a:pathLst>
                <a:path w="1109" h="1190" extrusionOk="0">
                  <a:moveTo>
                    <a:pt x="675" y="0"/>
                  </a:moveTo>
                  <a:cubicBezTo>
                    <a:pt x="283" y="0"/>
                    <a:pt x="68" y="853"/>
                    <a:pt x="1" y="1189"/>
                  </a:cubicBezTo>
                  <a:cubicBezTo>
                    <a:pt x="299" y="1189"/>
                    <a:pt x="596" y="1177"/>
                    <a:pt x="870" y="1165"/>
                  </a:cubicBezTo>
                  <a:cubicBezTo>
                    <a:pt x="1001" y="737"/>
                    <a:pt x="1108" y="118"/>
                    <a:pt x="751" y="10"/>
                  </a:cubicBezTo>
                  <a:cubicBezTo>
                    <a:pt x="725" y="3"/>
                    <a:pt x="700" y="0"/>
                    <a:pt x="6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9" name="Google Shape;4059;p56"/>
            <p:cNvSpPr/>
            <p:nvPr/>
          </p:nvSpPr>
          <p:spPr>
            <a:xfrm>
              <a:off x="1198473" y="3988065"/>
              <a:ext cx="83021" cy="116776"/>
            </a:xfrm>
            <a:custGeom>
              <a:avLst/>
              <a:gdLst/>
              <a:ahLst/>
              <a:cxnLst/>
              <a:rect l="l" t="t" r="r" b="b"/>
              <a:pathLst>
                <a:path w="942" h="1325" extrusionOk="0">
                  <a:moveTo>
                    <a:pt x="435" y="1"/>
                  </a:moveTo>
                  <a:cubicBezTo>
                    <a:pt x="425" y="1"/>
                    <a:pt x="415" y="1"/>
                    <a:pt x="405" y="3"/>
                  </a:cubicBezTo>
                  <a:cubicBezTo>
                    <a:pt x="1" y="62"/>
                    <a:pt x="155" y="931"/>
                    <a:pt x="239" y="1324"/>
                  </a:cubicBezTo>
                  <a:lnTo>
                    <a:pt x="941" y="1324"/>
                  </a:lnTo>
                  <a:cubicBezTo>
                    <a:pt x="918" y="964"/>
                    <a:pt x="838" y="1"/>
                    <a:pt x="4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0" name="Google Shape;4060;p56"/>
            <p:cNvSpPr/>
            <p:nvPr/>
          </p:nvSpPr>
          <p:spPr>
            <a:xfrm>
              <a:off x="1146034" y="4014770"/>
              <a:ext cx="72445" cy="90071"/>
            </a:xfrm>
            <a:custGeom>
              <a:avLst/>
              <a:gdLst/>
              <a:ahLst/>
              <a:cxnLst/>
              <a:rect l="l" t="t" r="r" b="b"/>
              <a:pathLst>
                <a:path w="822" h="1022" extrusionOk="0">
                  <a:moveTo>
                    <a:pt x="72" y="1"/>
                  </a:moveTo>
                  <a:cubicBezTo>
                    <a:pt x="48" y="1"/>
                    <a:pt x="24" y="3"/>
                    <a:pt x="0" y="9"/>
                  </a:cubicBezTo>
                  <a:cubicBezTo>
                    <a:pt x="0" y="354"/>
                    <a:pt x="60" y="700"/>
                    <a:pt x="191" y="1009"/>
                  </a:cubicBezTo>
                  <a:cubicBezTo>
                    <a:pt x="393" y="1021"/>
                    <a:pt x="607" y="1021"/>
                    <a:pt x="822" y="1021"/>
                  </a:cubicBezTo>
                  <a:cubicBezTo>
                    <a:pt x="710" y="674"/>
                    <a:pt x="440" y="1"/>
                    <a:pt x="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1" name="Google Shape;4061;p56"/>
            <p:cNvSpPr/>
            <p:nvPr/>
          </p:nvSpPr>
          <p:spPr>
            <a:xfrm>
              <a:off x="1241482" y="3691498"/>
              <a:ext cx="322212" cy="231965"/>
            </a:xfrm>
            <a:custGeom>
              <a:avLst/>
              <a:gdLst/>
              <a:ahLst/>
              <a:cxnLst/>
              <a:rect l="l" t="t" r="r" b="b"/>
              <a:pathLst>
                <a:path w="3656" h="2632" extrusionOk="0">
                  <a:moveTo>
                    <a:pt x="1916" y="0"/>
                  </a:moveTo>
                  <a:cubicBezTo>
                    <a:pt x="1283" y="0"/>
                    <a:pt x="646" y="407"/>
                    <a:pt x="96" y="986"/>
                  </a:cubicBezTo>
                  <a:cubicBezTo>
                    <a:pt x="310" y="963"/>
                    <a:pt x="572" y="891"/>
                    <a:pt x="858" y="784"/>
                  </a:cubicBezTo>
                  <a:lnTo>
                    <a:pt x="858" y="784"/>
                  </a:lnTo>
                  <a:cubicBezTo>
                    <a:pt x="489" y="974"/>
                    <a:pt x="1" y="1498"/>
                    <a:pt x="251" y="1641"/>
                  </a:cubicBezTo>
                  <a:cubicBezTo>
                    <a:pt x="288" y="1663"/>
                    <a:pt x="330" y="1673"/>
                    <a:pt x="377" y="1673"/>
                  </a:cubicBezTo>
                  <a:cubicBezTo>
                    <a:pt x="657" y="1673"/>
                    <a:pt x="1084" y="1307"/>
                    <a:pt x="1370" y="1010"/>
                  </a:cubicBezTo>
                  <a:lnTo>
                    <a:pt x="1370" y="1010"/>
                  </a:lnTo>
                  <a:cubicBezTo>
                    <a:pt x="1036" y="1356"/>
                    <a:pt x="763" y="2046"/>
                    <a:pt x="1037" y="2177"/>
                  </a:cubicBezTo>
                  <a:cubicBezTo>
                    <a:pt x="1060" y="2188"/>
                    <a:pt x="1086" y="2193"/>
                    <a:pt x="1112" y="2193"/>
                  </a:cubicBezTo>
                  <a:cubicBezTo>
                    <a:pt x="1405" y="2193"/>
                    <a:pt x="1849" y="1567"/>
                    <a:pt x="2013" y="1141"/>
                  </a:cubicBezTo>
                  <a:lnTo>
                    <a:pt x="2013" y="1141"/>
                  </a:lnTo>
                  <a:cubicBezTo>
                    <a:pt x="1834" y="1606"/>
                    <a:pt x="1810" y="2427"/>
                    <a:pt x="2168" y="2498"/>
                  </a:cubicBezTo>
                  <a:cubicBezTo>
                    <a:pt x="2185" y="2502"/>
                    <a:pt x="2202" y="2503"/>
                    <a:pt x="2219" y="2503"/>
                  </a:cubicBezTo>
                  <a:cubicBezTo>
                    <a:pt x="2552" y="2503"/>
                    <a:pt x="2702" y="1845"/>
                    <a:pt x="2668" y="1391"/>
                  </a:cubicBezTo>
                  <a:lnTo>
                    <a:pt x="2668" y="1391"/>
                  </a:lnTo>
                  <a:cubicBezTo>
                    <a:pt x="2703" y="1868"/>
                    <a:pt x="2799" y="2582"/>
                    <a:pt x="3144" y="2629"/>
                  </a:cubicBezTo>
                  <a:cubicBezTo>
                    <a:pt x="3154" y="2631"/>
                    <a:pt x="3163" y="2631"/>
                    <a:pt x="3173" y="2631"/>
                  </a:cubicBezTo>
                  <a:cubicBezTo>
                    <a:pt x="3481" y="2631"/>
                    <a:pt x="3417" y="1889"/>
                    <a:pt x="3327" y="1469"/>
                  </a:cubicBezTo>
                  <a:lnTo>
                    <a:pt x="3327" y="1469"/>
                  </a:lnTo>
                  <a:cubicBezTo>
                    <a:pt x="3399" y="1792"/>
                    <a:pt x="3527" y="2012"/>
                    <a:pt x="3656" y="2117"/>
                  </a:cubicBezTo>
                  <a:cubicBezTo>
                    <a:pt x="3561" y="1320"/>
                    <a:pt x="3227" y="355"/>
                    <a:pt x="2358" y="70"/>
                  </a:cubicBezTo>
                  <a:cubicBezTo>
                    <a:pt x="2212" y="22"/>
                    <a:pt x="2064" y="0"/>
                    <a:pt x="19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2" name="Google Shape;4062;p56"/>
            <p:cNvSpPr/>
            <p:nvPr/>
          </p:nvSpPr>
          <p:spPr>
            <a:xfrm>
              <a:off x="879520" y="4236952"/>
              <a:ext cx="716693" cy="308552"/>
            </a:xfrm>
            <a:custGeom>
              <a:avLst/>
              <a:gdLst/>
              <a:ahLst/>
              <a:cxnLst/>
              <a:rect l="l" t="t" r="r" b="b"/>
              <a:pathLst>
                <a:path w="8132" h="3501" extrusionOk="0">
                  <a:moveTo>
                    <a:pt x="1857" y="977"/>
                  </a:moveTo>
                  <a:lnTo>
                    <a:pt x="1857" y="977"/>
                  </a:lnTo>
                  <a:cubicBezTo>
                    <a:pt x="2500" y="1096"/>
                    <a:pt x="3262" y="1191"/>
                    <a:pt x="4096" y="1215"/>
                  </a:cubicBezTo>
                  <a:lnTo>
                    <a:pt x="4084" y="2834"/>
                  </a:lnTo>
                  <a:cubicBezTo>
                    <a:pt x="3560" y="2822"/>
                    <a:pt x="3048" y="2751"/>
                    <a:pt x="2608" y="2679"/>
                  </a:cubicBezTo>
                  <a:cubicBezTo>
                    <a:pt x="2215" y="2108"/>
                    <a:pt x="1988" y="1477"/>
                    <a:pt x="1857" y="977"/>
                  </a:cubicBezTo>
                  <a:close/>
                  <a:moveTo>
                    <a:pt x="6537" y="1036"/>
                  </a:moveTo>
                  <a:lnTo>
                    <a:pt x="6537" y="1036"/>
                  </a:lnTo>
                  <a:cubicBezTo>
                    <a:pt x="6429" y="1524"/>
                    <a:pt x="6239" y="2132"/>
                    <a:pt x="5870" y="2703"/>
                  </a:cubicBezTo>
                  <a:cubicBezTo>
                    <a:pt x="5398" y="2808"/>
                    <a:pt x="4899" y="2848"/>
                    <a:pt x="4412" y="2848"/>
                  </a:cubicBezTo>
                  <a:cubicBezTo>
                    <a:pt x="4346" y="2848"/>
                    <a:pt x="4280" y="2847"/>
                    <a:pt x="4215" y="2846"/>
                  </a:cubicBezTo>
                  <a:lnTo>
                    <a:pt x="4227" y="1215"/>
                  </a:lnTo>
                  <a:lnTo>
                    <a:pt x="4382" y="1215"/>
                  </a:lnTo>
                  <a:cubicBezTo>
                    <a:pt x="4439" y="1216"/>
                    <a:pt x="4497" y="1216"/>
                    <a:pt x="4555" y="1216"/>
                  </a:cubicBezTo>
                  <a:cubicBezTo>
                    <a:pt x="5193" y="1216"/>
                    <a:pt x="5860" y="1156"/>
                    <a:pt x="6537" y="1036"/>
                  </a:cubicBezTo>
                  <a:close/>
                  <a:moveTo>
                    <a:pt x="1631" y="0"/>
                  </a:moveTo>
                  <a:cubicBezTo>
                    <a:pt x="1595" y="0"/>
                    <a:pt x="1572" y="36"/>
                    <a:pt x="1572" y="72"/>
                  </a:cubicBezTo>
                  <a:cubicBezTo>
                    <a:pt x="1572" y="72"/>
                    <a:pt x="1595" y="381"/>
                    <a:pt x="1691" y="822"/>
                  </a:cubicBezTo>
                  <a:cubicBezTo>
                    <a:pt x="738" y="631"/>
                    <a:pt x="107" y="429"/>
                    <a:pt x="95" y="417"/>
                  </a:cubicBezTo>
                  <a:cubicBezTo>
                    <a:pt x="89" y="415"/>
                    <a:pt x="82" y="414"/>
                    <a:pt x="76" y="414"/>
                  </a:cubicBezTo>
                  <a:cubicBezTo>
                    <a:pt x="47" y="414"/>
                    <a:pt x="22" y="433"/>
                    <a:pt x="12" y="453"/>
                  </a:cubicBezTo>
                  <a:cubicBezTo>
                    <a:pt x="0" y="489"/>
                    <a:pt x="24" y="524"/>
                    <a:pt x="60" y="536"/>
                  </a:cubicBezTo>
                  <a:cubicBezTo>
                    <a:pt x="71" y="548"/>
                    <a:pt x="726" y="762"/>
                    <a:pt x="1726" y="953"/>
                  </a:cubicBezTo>
                  <a:cubicBezTo>
                    <a:pt x="1846" y="1441"/>
                    <a:pt x="2072" y="2072"/>
                    <a:pt x="2441" y="2644"/>
                  </a:cubicBezTo>
                  <a:cubicBezTo>
                    <a:pt x="1679" y="2501"/>
                    <a:pt x="1155" y="2322"/>
                    <a:pt x="1143" y="2322"/>
                  </a:cubicBezTo>
                  <a:cubicBezTo>
                    <a:pt x="1137" y="2319"/>
                    <a:pt x="1130" y="2318"/>
                    <a:pt x="1124" y="2318"/>
                  </a:cubicBezTo>
                  <a:cubicBezTo>
                    <a:pt x="1103" y="2318"/>
                    <a:pt x="1081" y="2331"/>
                    <a:pt x="1072" y="2358"/>
                  </a:cubicBezTo>
                  <a:cubicBezTo>
                    <a:pt x="1060" y="2394"/>
                    <a:pt x="1072" y="2429"/>
                    <a:pt x="1107" y="2441"/>
                  </a:cubicBezTo>
                  <a:cubicBezTo>
                    <a:pt x="1119" y="2441"/>
                    <a:pt x="1703" y="2632"/>
                    <a:pt x="2536" y="2786"/>
                  </a:cubicBezTo>
                  <a:cubicBezTo>
                    <a:pt x="2715" y="3036"/>
                    <a:pt x="2917" y="3263"/>
                    <a:pt x="3167" y="3477"/>
                  </a:cubicBezTo>
                  <a:cubicBezTo>
                    <a:pt x="3179" y="3489"/>
                    <a:pt x="3191" y="3489"/>
                    <a:pt x="3203" y="3489"/>
                  </a:cubicBezTo>
                  <a:cubicBezTo>
                    <a:pt x="3227" y="3489"/>
                    <a:pt x="3239" y="3477"/>
                    <a:pt x="3250" y="3465"/>
                  </a:cubicBezTo>
                  <a:cubicBezTo>
                    <a:pt x="3274" y="3441"/>
                    <a:pt x="3274" y="3406"/>
                    <a:pt x="3250" y="3382"/>
                  </a:cubicBezTo>
                  <a:cubicBezTo>
                    <a:pt x="3048" y="3203"/>
                    <a:pt x="2869" y="3013"/>
                    <a:pt x="2715" y="2822"/>
                  </a:cubicBezTo>
                  <a:lnTo>
                    <a:pt x="2715" y="2822"/>
                  </a:lnTo>
                  <a:cubicBezTo>
                    <a:pt x="3131" y="2882"/>
                    <a:pt x="3596" y="2941"/>
                    <a:pt x="4084" y="2965"/>
                  </a:cubicBezTo>
                  <a:lnTo>
                    <a:pt x="4084" y="3429"/>
                  </a:lnTo>
                  <a:cubicBezTo>
                    <a:pt x="4084" y="3465"/>
                    <a:pt x="4108" y="3501"/>
                    <a:pt x="4143" y="3501"/>
                  </a:cubicBezTo>
                  <a:cubicBezTo>
                    <a:pt x="4179" y="3501"/>
                    <a:pt x="4215" y="3465"/>
                    <a:pt x="4215" y="3429"/>
                  </a:cubicBezTo>
                  <a:lnTo>
                    <a:pt x="4215" y="2965"/>
                  </a:lnTo>
                  <a:lnTo>
                    <a:pt x="4393" y="2965"/>
                  </a:lnTo>
                  <a:cubicBezTo>
                    <a:pt x="4846" y="2965"/>
                    <a:pt x="5322" y="2941"/>
                    <a:pt x="5786" y="2846"/>
                  </a:cubicBezTo>
                  <a:lnTo>
                    <a:pt x="5786" y="2846"/>
                  </a:lnTo>
                  <a:cubicBezTo>
                    <a:pt x="5656" y="3036"/>
                    <a:pt x="5501" y="3227"/>
                    <a:pt x="5334" y="3394"/>
                  </a:cubicBezTo>
                  <a:cubicBezTo>
                    <a:pt x="5310" y="3417"/>
                    <a:pt x="5310" y="3465"/>
                    <a:pt x="5334" y="3489"/>
                  </a:cubicBezTo>
                  <a:cubicBezTo>
                    <a:pt x="5346" y="3501"/>
                    <a:pt x="5358" y="3501"/>
                    <a:pt x="5370" y="3501"/>
                  </a:cubicBezTo>
                  <a:cubicBezTo>
                    <a:pt x="5394" y="3501"/>
                    <a:pt x="5405" y="3501"/>
                    <a:pt x="5417" y="3489"/>
                  </a:cubicBezTo>
                  <a:cubicBezTo>
                    <a:pt x="5632" y="3275"/>
                    <a:pt x="5810" y="3048"/>
                    <a:pt x="5953" y="2810"/>
                  </a:cubicBezTo>
                  <a:cubicBezTo>
                    <a:pt x="6334" y="2727"/>
                    <a:pt x="6703" y="2596"/>
                    <a:pt x="7037" y="2429"/>
                  </a:cubicBezTo>
                  <a:cubicBezTo>
                    <a:pt x="7072" y="2405"/>
                    <a:pt x="7084" y="2370"/>
                    <a:pt x="7072" y="2346"/>
                  </a:cubicBezTo>
                  <a:cubicBezTo>
                    <a:pt x="7054" y="2319"/>
                    <a:pt x="7030" y="2306"/>
                    <a:pt x="7009" y="2306"/>
                  </a:cubicBezTo>
                  <a:cubicBezTo>
                    <a:pt x="7002" y="2306"/>
                    <a:pt x="6995" y="2307"/>
                    <a:pt x="6989" y="2310"/>
                  </a:cubicBezTo>
                  <a:cubicBezTo>
                    <a:pt x="6691" y="2465"/>
                    <a:pt x="6370" y="2584"/>
                    <a:pt x="6048" y="2667"/>
                  </a:cubicBezTo>
                  <a:cubicBezTo>
                    <a:pt x="6382" y="2084"/>
                    <a:pt x="6572" y="1489"/>
                    <a:pt x="6668" y="1012"/>
                  </a:cubicBezTo>
                  <a:cubicBezTo>
                    <a:pt x="7144" y="905"/>
                    <a:pt x="7620" y="774"/>
                    <a:pt x="8084" y="596"/>
                  </a:cubicBezTo>
                  <a:cubicBezTo>
                    <a:pt x="8120" y="584"/>
                    <a:pt x="8132" y="536"/>
                    <a:pt x="8120" y="512"/>
                  </a:cubicBezTo>
                  <a:cubicBezTo>
                    <a:pt x="8111" y="486"/>
                    <a:pt x="8089" y="472"/>
                    <a:pt x="8063" y="472"/>
                  </a:cubicBezTo>
                  <a:cubicBezTo>
                    <a:pt x="8055" y="472"/>
                    <a:pt x="8046" y="474"/>
                    <a:pt x="8037" y="477"/>
                  </a:cubicBezTo>
                  <a:cubicBezTo>
                    <a:pt x="7596" y="643"/>
                    <a:pt x="7144" y="774"/>
                    <a:pt x="6691" y="870"/>
                  </a:cubicBezTo>
                  <a:cubicBezTo>
                    <a:pt x="6775" y="417"/>
                    <a:pt x="6775" y="108"/>
                    <a:pt x="6775" y="96"/>
                  </a:cubicBezTo>
                  <a:cubicBezTo>
                    <a:pt x="6775" y="60"/>
                    <a:pt x="6751" y="36"/>
                    <a:pt x="6715" y="36"/>
                  </a:cubicBezTo>
                  <a:cubicBezTo>
                    <a:pt x="6679" y="36"/>
                    <a:pt x="6656" y="60"/>
                    <a:pt x="6656" y="96"/>
                  </a:cubicBezTo>
                  <a:cubicBezTo>
                    <a:pt x="6656" y="108"/>
                    <a:pt x="6656" y="429"/>
                    <a:pt x="6560" y="905"/>
                  </a:cubicBezTo>
                  <a:cubicBezTo>
                    <a:pt x="5839" y="1045"/>
                    <a:pt x="5128" y="1097"/>
                    <a:pt x="4444" y="1097"/>
                  </a:cubicBezTo>
                  <a:cubicBezTo>
                    <a:pt x="4372" y="1097"/>
                    <a:pt x="4299" y="1097"/>
                    <a:pt x="4227" y="1096"/>
                  </a:cubicBezTo>
                  <a:lnTo>
                    <a:pt x="4227" y="191"/>
                  </a:lnTo>
                  <a:cubicBezTo>
                    <a:pt x="4227" y="155"/>
                    <a:pt x="4203" y="131"/>
                    <a:pt x="4167" y="131"/>
                  </a:cubicBezTo>
                  <a:cubicBezTo>
                    <a:pt x="4132" y="131"/>
                    <a:pt x="4108" y="155"/>
                    <a:pt x="4108" y="191"/>
                  </a:cubicBezTo>
                  <a:lnTo>
                    <a:pt x="4096" y="1084"/>
                  </a:lnTo>
                  <a:cubicBezTo>
                    <a:pt x="3250" y="1060"/>
                    <a:pt x="2477" y="965"/>
                    <a:pt x="1834" y="846"/>
                  </a:cubicBezTo>
                  <a:cubicBezTo>
                    <a:pt x="1715" y="393"/>
                    <a:pt x="1691" y="72"/>
                    <a:pt x="1691" y="60"/>
                  </a:cubicBezTo>
                  <a:cubicBezTo>
                    <a:pt x="1691" y="24"/>
                    <a:pt x="1655" y="0"/>
                    <a:pt x="16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63" name="Google Shape;4063;p56"/>
          <p:cNvGrpSpPr/>
          <p:nvPr/>
        </p:nvGrpSpPr>
        <p:grpSpPr>
          <a:xfrm>
            <a:off x="7996803" y="4019733"/>
            <a:ext cx="1003212" cy="989310"/>
            <a:chOff x="7420800" y="3668850"/>
            <a:chExt cx="1003212" cy="989310"/>
          </a:xfrm>
        </p:grpSpPr>
        <p:sp>
          <p:nvSpPr>
            <p:cNvPr id="4064" name="Google Shape;4064;p56"/>
            <p:cNvSpPr/>
            <p:nvPr/>
          </p:nvSpPr>
          <p:spPr>
            <a:xfrm flipH="1">
              <a:off x="7686253" y="4041828"/>
              <a:ext cx="84078" cy="47415"/>
            </a:xfrm>
            <a:custGeom>
              <a:avLst/>
              <a:gdLst/>
              <a:ahLst/>
              <a:cxnLst/>
              <a:rect l="l" t="t" r="r" b="b"/>
              <a:pathLst>
                <a:path w="954" h="538" extrusionOk="0">
                  <a:moveTo>
                    <a:pt x="689" y="0"/>
                  </a:moveTo>
                  <a:cubicBezTo>
                    <a:pt x="469" y="0"/>
                    <a:pt x="204" y="277"/>
                    <a:pt x="1" y="537"/>
                  </a:cubicBezTo>
                  <a:cubicBezTo>
                    <a:pt x="322" y="514"/>
                    <a:pt x="620" y="490"/>
                    <a:pt x="882" y="466"/>
                  </a:cubicBezTo>
                  <a:cubicBezTo>
                    <a:pt x="953" y="299"/>
                    <a:pt x="953" y="156"/>
                    <a:pt x="834" y="49"/>
                  </a:cubicBezTo>
                  <a:cubicBezTo>
                    <a:pt x="789" y="16"/>
                    <a:pt x="740" y="0"/>
                    <a:pt x="68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5" name="Google Shape;4065;p56"/>
            <p:cNvSpPr/>
            <p:nvPr/>
          </p:nvSpPr>
          <p:spPr>
            <a:xfrm>
              <a:off x="7584700" y="4493773"/>
              <a:ext cx="739907" cy="164387"/>
            </a:xfrm>
            <a:custGeom>
              <a:avLst/>
              <a:gdLst/>
              <a:ahLst/>
              <a:cxnLst/>
              <a:rect l="l" t="t" r="r" b="b"/>
              <a:pathLst>
                <a:path w="26099" h="5799" extrusionOk="0">
                  <a:moveTo>
                    <a:pt x="26087" y="2989"/>
                  </a:moveTo>
                  <a:cubicBezTo>
                    <a:pt x="26075" y="4561"/>
                    <a:pt x="20229" y="5799"/>
                    <a:pt x="13026" y="5751"/>
                  </a:cubicBezTo>
                  <a:cubicBezTo>
                    <a:pt x="5834" y="5704"/>
                    <a:pt x="0" y="4382"/>
                    <a:pt x="12" y="2810"/>
                  </a:cubicBezTo>
                  <a:cubicBezTo>
                    <a:pt x="24" y="1239"/>
                    <a:pt x="5870" y="1"/>
                    <a:pt x="13062" y="48"/>
                  </a:cubicBezTo>
                  <a:cubicBezTo>
                    <a:pt x="20265" y="108"/>
                    <a:pt x="26099" y="1417"/>
                    <a:pt x="26087" y="29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6" name="Google Shape;4066;p56"/>
            <p:cNvSpPr/>
            <p:nvPr/>
          </p:nvSpPr>
          <p:spPr>
            <a:xfrm flipH="1">
              <a:off x="7420800" y="3952726"/>
              <a:ext cx="1003212" cy="631822"/>
            </a:xfrm>
            <a:custGeom>
              <a:avLst/>
              <a:gdLst/>
              <a:ahLst/>
              <a:cxnLst/>
              <a:rect l="l" t="t" r="r" b="b"/>
              <a:pathLst>
                <a:path w="11383" h="7169" extrusionOk="0">
                  <a:moveTo>
                    <a:pt x="5579" y="0"/>
                  </a:moveTo>
                  <a:cubicBezTo>
                    <a:pt x="2493" y="0"/>
                    <a:pt x="12" y="437"/>
                    <a:pt x="0" y="989"/>
                  </a:cubicBezTo>
                  <a:cubicBezTo>
                    <a:pt x="0" y="1548"/>
                    <a:pt x="989" y="7144"/>
                    <a:pt x="5656" y="7168"/>
                  </a:cubicBezTo>
                  <a:cubicBezTo>
                    <a:pt x="5671" y="7168"/>
                    <a:pt x="5685" y="7168"/>
                    <a:pt x="5700" y="7168"/>
                  </a:cubicBezTo>
                  <a:cubicBezTo>
                    <a:pt x="10318" y="7168"/>
                    <a:pt x="11371" y="1630"/>
                    <a:pt x="11383" y="1060"/>
                  </a:cubicBezTo>
                  <a:cubicBezTo>
                    <a:pt x="11383" y="501"/>
                    <a:pt x="8847" y="24"/>
                    <a:pt x="5703" y="1"/>
                  </a:cubicBezTo>
                  <a:cubicBezTo>
                    <a:pt x="5662" y="0"/>
                    <a:pt x="5620" y="0"/>
                    <a:pt x="557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7" name="Google Shape;4067;p56"/>
            <p:cNvSpPr/>
            <p:nvPr/>
          </p:nvSpPr>
          <p:spPr>
            <a:xfrm flipH="1">
              <a:off x="7420800" y="3952726"/>
              <a:ext cx="1000304" cy="185255"/>
            </a:xfrm>
            <a:custGeom>
              <a:avLst/>
              <a:gdLst/>
              <a:ahLst/>
              <a:cxnLst/>
              <a:rect l="l" t="t" r="r" b="b"/>
              <a:pathLst>
                <a:path w="11350" h="2102" extrusionOk="0">
                  <a:moveTo>
                    <a:pt x="5532" y="0"/>
                  </a:moveTo>
                  <a:cubicBezTo>
                    <a:pt x="2737" y="0"/>
                    <a:pt x="449" y="354"/>
                    <a:pt x="39" y="834"/>
                  </a:cubicBezTo>
                  <a:cubicBezTo>
                    <a:pt x="1" y="1688"/>
                    <a:pt x="2979" y="2102"/>
                    <a:pt x="5893" y="2102"/>
                  </a:cubicBezTo>
                  <a:cubicBezTo>
                    <a:pt x="8462" y="2102"/>
                    <a:pt x="10981" y="1780"/>
                    <a:pt x="11338" y="1156"/>
                  </a:cubicBezTo>
                  <a:cubicBezTo>
                    <a:pt x="11350" y="1120"/>
                    <a:pt x="11350" y="1084"/>
                    <a:pt x="11350" y="1060"/>
                  </a:cubicBezTo>
                  <a:cubicBezTo>
                    <a:pt x="11350" y="501"/>
                    <a:pt x="8814" y="24"/>
                    <a:pt x="5670" y="1"/>
                  </a:cubicBezTo>
                  <a:cubicBezTo>
                    <a:pt x="5624" y="0"/>
                    <a:pt x="5578" y="0"/>
                    <a:pt x="553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8" name="Google Shape;4068;p56"/>
            <p:cNvSpPr/>
            <p:nvPr/>
          </p:nvSpPr>
          <p:spPr>
            <a:xfrm flipH="1">
              <a:off x="7551941" y="3989301"/>
              <a:ext cx="739872" cy="103115"/>
            </a:xfrm>
            <a:custGeom>
              <a:avLst/>
              <a:gdLst/>
              <a:ahLst/>
              <a:cxnLst/>
              <a:rect l="l" t="t" r="r" b="b"/>
              <a:pathLst>
                <a:path w="8395" h="1170" extrusionOk="0">
                  <a:moveTo>
                    <a:pt x="3898" y="1"/>
                  </a:moveTo>
                  <a:cubicBezTo>
                    <a:pt x="1719" y="1"/>
                    <a:pt x="0" y="243"/>
                    <a:pt x="0" y="550"/>
                  </a:cubicBezTo>
                  <a:cubicBezTo>
                    <a:pt x="0" y="883"/>
                    <a:pt x="1870" y="1157"/>
                    <a:pt x="4191" y="1169"/>
                  </a:cubicBezTo>
                  <a:cubicBezTo>
                    <a:pt x="4245" y="1169"/>
                    <a:pt x="4298" y="1170"/>
                    <a:pt x="4350" y="1170"/>
                  </a:cubicBezTo>
                  <a:cubicBezTo>
                    <a:pt x="6598" y="1170"/>
                    <a:pt x="8394" y="924"/>
                    <a:pt x="8394" y="610"/>
                  </a:cubicBezTo>
                  <a:cubicBezTo>
                    <a:pt x="8394" y="288"/>
                    <a:pt x="6513" y="14"/>
                    <a:pt x="4203" y="2"/>
                  </a:cubicBezTo>
                  <a:cubicBezTo>
                    <a:pt x="4101" y="1"/>
                    <a:pt x="3999" y="1"/>
                    <a:pt x="3898" y="1"/>
                  </a:cubicBezTo>
                  <a:close/>
                </a:path>
              </a:pathLst>
            </a:custGeom>
            <a:solidFill>
              <a:srgbClr val="D29C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9" name="Google Shape;4069;p56"/>
            <p:cNvSpPr/>
            <p:nvPr/>
          </p:nvSpPr>
          <p:spPr>
            <a:xfrm flipH="1">
              <a:off x="7798535" y="3668850"/>
              <a:ext cx="444981" cy="423565"/>
            </a:xfrm>
            <a:custGeom>
              <a:avLst/>
              <a:gdLst/>
              <a:ahLst/>
              <a:cxnLst/>
              <a:rect l="l" t="t" r="r" b="b"/>
              <a:pathLst>
                <a:path w="5049" h="4806" extrusionOk="0">
                  <a:moveTo>
                    <a:pt x="1788" y="1"/>
                  </a:moveTo>
                  <a:cubicBezTo>
                    <a:pt x="1631" y="1"/>
                    <a:pt x="1471" y="25"/>
                    <a:pt x="1310" y="78"/>
                  </a:cubicBezTo>
                  <a:cubicBezTo>
                    <a:pt x="345" y="400"/>
                    <a:pt x="0" y="1650"/>
                    <a:pt x="0" y="2936"/>
                  </a:cubicBezTo>
                  <a:cubicBezTo>
                    <a:pt x="0" y="3460"/>
                    <a:pt x="143" y="4055"/>
                    <a:pt x="417" y="4579"/>
                  </a:cubicBezTo>
                  <a:cubicBezTo>
                    <a:pt x="1179" y="4710"/>
                    <a:pt x="2346" y="4805"/>
                    <a:pt x="3643" y="4805"/>
                  </a:cubicBezTo>
                  <a:lnTo>
                    <a:pt x="4525" y="4805"/>
                  </a:lnTo>
                  <a:cubicBezTo>
                    <a:pt x="5048" y="3757"/>
                    <a:pt x="4608" y="2329"/>
                    <a:pt x="4048" y="1519"/>
                  </a:cubicBezTo>
                  <a:cubicBezTo>
                    <a:pt x="3668" y="964"/>
                    <a:pt x="2782" y="1"/>
                    <a:pt x="178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0" name="Google Shape;4070;p56"/>
            <p:cNvSpPr/>
            <p:nvPr/>
          </p:nvSpPr>
          <p:spPr>
            <a:xfrm flipH="1">
              <a:off x="7980088" y="3677840"/>
              <a:ext cx="241395" cy="114572"/>
            </a:xfrm>
            <a:custGeom>
              <a:avLst/>
              <a:gdLst/>
              <a:ahLst/>
              <a:cxnLst/>
              <a:rect l="l" t="t" r="r" b="b"/>
              <a:pathLst>
                <a:path w="2739" h="1300" extrusionOk="0">
                  <a:moveTo>
                    <a:pt x="2108" y="0"/>
                  </a:moveTo>
                  <a:cubicBezTo>
                    <a:pt x="1671" y="364"/>
                    <a:pt x="1126" y="573"/>
                    <a:pt x="559" y="573"/>
                  </a:cubicBezTo>
                  <a:cubicBezTo>
                    <a:pt x="476" y="573"/>
                    <a:pt x="393" y="569"/>
                    <a:pt x="310" y="560"/>
                  </a:cubicBezTo>
                  <a:cubicBezTo>
                    <a:pt x="179" y="738"/>
                    <a:pt x="84" y="929"/>
                    <a:pt x="0" y="1155"/>
                  </a:cubicBezTo>
                  <a:cubicBezTo>
                    <a:pt x="244" y="1255"/>
                    <a:pt x="512" y="1300"/>
                    <a:pt x="783" y="1300"/>
                  </a:cubicBezTo>
                  <a:cubicBezTo>
                    <a:pt x="1612" y="1300"/>
                    <a:pt x="2469" y="881"/>
                    <a:pt x="2739" y="334"/>
                  </a:cubicBezTo>
                  <a:cubicBezTo>
                    <a:pt x="2536" y="191"/>
                    <a:pt x="2322" y="72"/>
                    <a:pt x="2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1" name="Google Shape;4071;p56"/>
            <p:cNvSpPr/>
            <p:nvPr/>
          </p:nvSpPr>
          <p:spPr>
            <a:xfrm flipH="1">
              <a:off x="7879353" y="3753369"/>
              <a:ext cx="364163" cy="198915"/>
            </a:xfrm>
            <a:custGeom>
              <a:avLst/>
              <a:gdLst/>
              <a:ahLst/>
              <a:cxnLst/>
              <a:rect l="l" t="t" r="r" b="b"/>
              <a:pathLst>
                <a:path w="4132" h="2257" extrusionOk="0">
                  <a:moveTo>
                    <a:pt x="3584" y="0"/>
                  </a:moveTo>
                  <a:cubicBezTo>
                    <a:pt x="2897" y="887"/>
                    <a:pt x="1676" y="1407"/>
                    <a:pt x="620" y="1407"/>
                  </a:cubicBezTo>
                  <a:cubicBezTo>
                    <a:pt x="413" y="1407"/>
                    <a:pt x="213" y="1387"/>
                    <a:pt x="24" y="1346"/>
                  </a:cubicBezTo>
                  <a:cubicBezTo>
                    <a:pt x="24" y="1453"/>
                    <a:pt x="12" y="1548"/>
                    <a:pt x="12" y="1655"/>
                  </a:cubicBezTo>
                  <a:cubicBezTo>
                    <a:pt x="0" y="1810"/>
                    <a:pt x="0" y="2001"/>
                    <a:pt x="12" y="2156"/>
                  </a:cubicBezTo>
                  <a:cubicBezTo>
                    <a:pt x="256" y="2225"/>
                    <a:pt x="519" y="2256"/>
                    <a:pt x="791" y="2256"/>
                  </a:cubicBezTo>
                  <a:cubicBezTo>
                    <a:pt x="2154" y="2256"/>
                    <a:pt x="3735" y="1465"/>
                    <a:pt x="4132" y="691"/>
                  </a:cubicBezTo>
                  <a:cubicBezTo>
                    <a:pt x="4096" y="643"/>
                    <a:pt x="4072" y="608"/>
                    <a:pt x="4048" y="560"/>
                  </a:cubicBezTo>
                  <a:cubicBezTo>
                    <a:pt x="3941" y="405"/>
                    <a:pt x="3774" y="203"/>
                    <a:pt x="358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2" name="Google Shape;4072;p56"/>
            <p:cNvSpPr/>
            <p:nvPr/>
          </p:nvSpPr>
          <p:spPr>
            <a:xfrm flipH="1">
              <a:off x="7826914" y="3879311"/>
              <a:ext cx="406115" cy="201206"/>
            </a:xfrm>
            <a:custGeom>
              <a:avLst/>
              <a:gdLst/>
              <a:ahLst/>
              <a:cxnLst/>
              <a:rect l="l" t="t" r="r" b="b"/>
              <a:pathLst>
                <a:path w="4608" h="2283" extrusionOk="0">
                  <a:moveTo>
                    <a:pt x="4370" y="0"/>
                  </a:moveTo>
                  <a:cubicBezTo>
                    <a:pt x="3460" y="978"/>
                    <a:pt x="2109" y="1490"/>
                    <a:pt x="824" y="1490"/>
                  </a:cubicBezTo>
                  <a:cubicBezTo>
                    <a:pt x="545" y="1490"/>
                    <a:pt x="268" y="1466"/>
                    <a:pt x="0" y="1417"/>
                  </a:cubicBezTo>
                  <a:lnTo>
                    <a:pt x="0" y="1417"/>
                  </a:lnTo>
                  <a:cubicBezTo>
                    <a:pt x="60" y="1643"/>
                    <a:pt x="143" y="1858"/>
                    <a:pt x="238" y="2072"/>
                  </a:cubicBezTo>
                  <a:cubicBezTo>
                    <a:pt x="626" y="2219"/>
                    <a:pt x="1033" y="2283"/>
                    <a:pt x="1439" y="2283"/>
                  </a:cubicBezTo>
                  <a:cubicBezTo>
                    <a:pt x="2744" y="2283"/>
                    <a:pt x="4036" y="1625"/>
                    <a:pt x="4608" y="953"/>
                  </a:cubicBezTo>
                  <a:cubicBezTo>
                    <a:pt x="4572" y="631"/>
                    <a:pt x="4489" y="298"/>
                    <a:pt x="437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3" name="Google Shape;4073;p56"/>
            <p:cNvSpPr/>
            <p:nvPr/>
          </p:nvSpPr>
          <p:spPr>
            <a:xfrm flipH="1">
              <a:off x="7857318" y="3942679"/>
              <a:ext cx="31551" cy="27497"/>
            </a:xfrm>
            <a:custGeom>
              <a:avLst/>
              <a:gdLst/>
              <a:ahLst/>
              <a:cxnLst/>
              <a:rect l="l" t="t" r="r" b="b"/>
              <a:pathLst>
                <a:path w="358" h="312" extrusionOk="0">
                  <a:moveTo>
                    <a:pt x="182" y="0"/>
                  </a:moveTo>
                  <a:cubicBezTo>
                    <a:pt x="165" y="0"/>
                    <a:pt x="148" y="3"/>
                    <a:pt x="131" y="8"/>
                  </a:cubicBezTo>
                  <a:cubicBezTo>
                    <a:pt x="48" y="31"/>
                    <a:pt x="0" y="127"/>
                    <a:pt x="36" y="210"/>
                  </a:cubicBezTo>
                  <a:cubicBezTo>
                    <a:pt x="56" y="269"/>
                    <a:pt x="116" y="311"/>
                    <a:pt x="183" y="311"/>
                  </a:cubicBezTo>
                  <a:cubicBezTo>
                    <a:pt x="197" y="311"/>
                    <a:pt x="212" y="309"/>
                    <a:pt x="227" y="305"/>
                  </a:cubicBezTo>
                  <a:cubicBezTo>
                    <a:pt x="310" y="281"/>
                    <a:pt x="358" y="186"/>
                    <a:pt x="334" y="103"/>
                  </a:cubicBezTo>
                  <a:cubicBezTo>
                    <a:pt x="305" y="36"/>
                    <a:pt x="247" y="0"/>
                    <a:pt x="182" y="0"/>
                  </a:cubicBezTo>
                  <a:close/>
                </a:path>
              </a:pathLst>
            </a:custGeom>
            <a:solidFill>
              <a:srgbClr val="8E74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4" name="Google Shape;4074;p56"/>
            <p:cNvSpPr/>
            <p:nvPr/>
          </p:nvSpPr>
          <p:spPr>
            <a:xfrm flipH="1">
              <a:off x="7927648" y="3988860"/>
              <a:ext cx="31551" cy="27585"/>
            </a:xfrm>
            <a:custGeom>
              <a:avLst/>
              <a:gdLst/>
              <a:ahLst/>
              <a:cxnLst/>
              <a:rect l="l" t="t" r="r" b="b"/>
              <a:pathLst>
                <a:path w="358" h="313" extrusionOk="0">
                  <a:moveTo>
                    <a:pt x="178" y="0"/>
                  </a:moveTo>
                  <a:cubicBezTo>
                    <a:pt x="162" y="0"/>
                    <a:pt x="146" y="3"/>
                    <a:pt x="132" y="7"/>
                  </a:cubicBezTo>
                  <a:cubicBezTo>
                    <a:pt x="48" y="31"/>
                    <a:pt x="1" y="126"/>
                    <a:pt x="25" y="210"/>
                  </a:cubicBezTo>
                  <a:cubicBezTo>
                    <a:pt x="44" y="276"/>
                    <a:pt x="108" y="312"/>
                    <a:pt x="175" y="312"/>
                  </a:cubicBezTo>
                  <a:cubicBezTo>
                    <a:pt x="192" y="312"/>
                    <a:pt x="210" y="310"/>
                    <a:pt x="227" y="305"/>
                  </a:cubicBezTo>
                  <a:cubicBezTo>
                    <a:pt x="310" y="281"/>
                    <a:pt x="358" y="186"/>
                    <a:pt x="322" y="103"/>
                  </a:cubicBezTo>
                  <a:cubicBezTo>
                    <a:pt x="303" y="36"/>
                    <a:pt x="239" y="0"/>
                    <a:pt x="178" y="0"/>
                  </a:cubicBezTo>
                  <a:close/>
                </a:path>
              </a:pathLst>
            </a:custGeom>
            <a:solidFill>
              <a:srgbClr val="8E74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5" name="Google Shape;4075;p56"/>
            <p:cNvSpPr/>
            <p:nvPr/>
          </p:nvSpPr>
          <p:spPr>
            <a:xfrm flipH="1">
              <a:off x="7573973" y="3678809"/>
              <a:ext cx="444981" cy="413694"/>
            </a:xfrm>
            <a:custGeom>
              <a:avLst/>
              <a:gdLst/>
              <a:ahLst/>
              <a:cxnLst/>
              <a:rect l="l" t="t" r="r" b="b"/>
              <a:pathLst>
                <a:path w="5049" h="4694" extrusionOk="0">
                  <a:moveTo>
                    <a:pt x="3230" y="0"/>
                  </a:moveTo>
                  <a:cubicBezTo>
                    <a:pt x="2399" y="0"/>
                    <a:pt x="1573" y="709"/>
                    <a:pt x="917" y="1597"/>
                  </a:cubicBezTo>
                  <a:cubicBezTo>
                    <a:pt x="333" y="2394"/>
                    <a:pt x="0" y="3692"/>
                    <a:pt x="429" y="4680"/>
                  </a:cubicBezTo>
                  <a:cubicBezTo>
                    <a:pt x="643" y="4692"/>
                    <a:pt x="869" y="4692"/>
                    <a:pt x="1095" y="4692"/>
                  </a:cubicBezTo>
                  <a:cubicBezTo>
                    <a:pt x="1179" y="4693"/>
                    <a:pt x="1262" y="4693"/>
                    <a:pt x="1345" y="4693"/>
                  </a:cubicBezTo>
                  <a:cubicBezTo>
                    <a:pt x="2728" y="4693"/>
                    <a:pt x="3924" y="4600"/>
                    <a:pt x="4632" y="4454"/>
                  </a:cubicBezTo>
                  <a:cubicBezTo>
                    <a:pt x="4882" y="3918"/>
                    <a:pt x="5001" y="3335"/>
                    <a:pt x="5025" y="2859"/>
                  </a:cubicBezTo>
                  <a:cubicBezTo>
                    <a:pt x="5048" y="2073"/>
                    <a:pt x="4858" y="454"/>
                    <a:pt x="3679" y="73"/>
                  </a:cubicBezTo>
                  <a:cubicBezTo>
                    <a:pt x="3530" y="23"/>
                    <a:pt x="3380" y="0"/>
                    <a:pt x="32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6" name="Google Shape;4076;p56"/>
            <p:cNvSpPr/>
            <p:nvPr/>
          </p:nvSpPr>
          <p:spPr>
            <a:xfrm flipH="1">
              <a:off x="7761783" y="3987538"/>
              <a:ext cx="97739" cy="104878"/>
            </a:xfrm>
            <a:custGeom>
              <a:avLst/>
              <a:gdLst/>
              <a:ahLst/>
              <a:cxnLst/>
              <a:rect l="l" t="t" r="r" b="b"/>
              <a:pathLst>
                <a:path w="1109" h="1190" extrusionOk="0">
                  <a:moveTo>
                    <a:pt x="675" y="0"/>
                  </a:moveTo>
                  <a:cubicBezTo>
                    <a:pt x="283" y="0"/>
                    <a:pt x="68" y="853"/>
                    <a:pt x="1" y="1189"/>
                  </a:cubicBezTo>
                  <a:cubicBezTo>
                    <a:pt x="299" y="1189"/>
                    <a:pt x="596" y="1177"/>
                    <a:pt x="870" y="1165"/>
                  </a:cubicBezTo>
                  <a:cubicBezTo>
                    <a:pt x="1001" y="737"/>
                    <a:pt x="1108" y="118"/>
                    <a:pt x="751" y="10"/>
                  </a:cubicBezTo>
                  <a:cubicBezTo>
                    <a:pt x="725" y="3"/>
                    <a:pt x="700" y="0"/>
                    <a:pt x="67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7" name="Google Shape;4077;p56"/>
            <p:cNvSpPr/>
            <p:nvPr/>
          </p:nvSpPr>
          <p:spPr>
            <a:xfrm flipH="1">
              <a:off x="7862518" y="3975640"/>
              <a:ext cx="83021" cy="116776"/>
            </a:xfrm>
            <a:custGeom>
              <a:avLst/>
              <a:gdLst/>
              <a:ahLst/>
              <a:cxnLst/>
              <a:rect l="l" t="t" r="r" b="b"/>
              <a:pathLst>
                <a:path w="942" h="1325" extrusionOk="0">
                  <a:moveTo>
                    <a:pt x="435" y="1"/>
                  </a:moveTo>
                  <a:cubicBezTo>
                    <a:pt x="425" y="1"/>
                    <a:pt x="415" y="1"/>
                    <a:pt x="405" y="3"/>
                  </a:cubicBezTo>
                  <a:cubicBezTo>
                    <a:pt x="1" y="62"/>
                    <a:pt x="155" y="931"/>
                    <a:pt x="239" y="1324"/>
                  </a:cubicBezTo>
                  <a:lnTo>
                    <a:pt x="941" y="1324"/>
                  </a:lnTo>
                  <a:cubicBezTo>
                    <a:pt x="918" y="964"/>
                    <a:pt x="838" y="1"/>
                    <a:pt x="4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8" name="Google Shape;4078;p56"/>
            <p:cNvSpPr/>
            <p:nvPr/>
          </p:nvSpPr>
          <p:spPr>
            <a:xfrm flipH="1">
              <a:off x="7925533" y="4002345"/>
              <a:ext cx="72445" cy="90071"/>
            </a:xfrm>
            <a:custGeom>
              <a:avLst/>
              <a:gdLst/>
              <a:ahLst/>
              <a:cxnLst/>
              <a:rect l="l" t="t" r="r" b="b"/>
              <a:pathLst>
                <a:path w="822" h="1022" extrusionOk="0">
                  <a:moveTo>
                    <a:pt x="72" y="1"/>
                  </a:moveTo>
                  <a:cubicBezTo>
                    <a:pt x="48" y="1"/>
                    <a:pt x="24" y="3"/>
                    <a:pt x="0" y="9"/>
                  </a:cubicBezTo>
                  <a:cubicBezTo>
                    <a:pt x="0" y="354"/>
                    <a:pt x="60" y="700"/>
                    <a:pt x="191" y="1009"/>
                  </a:cubicBezTo>
                  <a:cubicBezTo>
                    <a:pt x="393" y="1021"/>
                    <a:pt x="607" y="1021"/>
                    <a:pt x="822" y="1021"/>
                  </a:cubicBezTo>
                  <a:cubicBezTo>
                    <a:pt x="710" y="674"/>
                    <a:pt x="440" y="1"/>
                    <a:pt x="7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9" name="Google Shape;4079;p56"/>
            <p:cNvSpPr/>
            <p:nvPr/>
          </p:nvSpPr>
          <p:spPr>
            <a:xfrm flipH="1">
              <a:off x="7580318" y="3679073"/>
              <a:ext cx="322212" cy="231965"/>
            </a:xfrm>
            <a:custGeom>
              <a:avLst/>
              <a:gdLst/>
              <a:ahLst/>
              <a:cxnLst/>
              <a:rect l="l" t="t" r="r" b="b"/>
              <a:pathLst>
                <a:path w="3656" h="2632" extrusionOk="0">
                  <a:moveTo>
                    <a:pt x="1916" y="0"/>
                  </a:moveTo>
                  <a:cubicBezTo>
                    <a:pt x="1283" y="0"/>
                    <a:pt x="646" y="407"/>
                    <a:pt x="96" y="986"/>
                  </a:cubicBezTo>
                  <a:cubicBezTo>
                    <a:pt x="310" y="963"/>
                    <a:pt x="572" y="891"/>
                    <a:pt x="858" y="784"/>
                  </a:cubicBezTo>
                  <a:lnTo>
                    <a:pt x="858" y="784"/>
                  </a:lnTo>
                  <a:cubicBezTo>
                    <a:pt x="489" y="974"/>
                    <a:pt x="1" y="1498"/>
                    <a:pt x="251" y="1641"/>
                  </a:cubicBezTo>
                  <a:cubicBezTo>
                    <a:pt x="288" y="1663"/>
                    <a:pt x="330" y="1673"/>
                    <a:pt x="377" y="1673"/>
                  </a:cubicBezTo>
                  <a:cubicBezTo>
                    <a:pt x="657" y="1673"/>
                    <a:pt x="1084" y="1307"/>
                    <a:pt x="1370" y="1010"/>
                  </a:cubicBezTo>
                  <a:lnTo>
                    <a:pt x="1370" y="1010"/>
                  </a:lnTo>
                  <a:cubicBezTo>
                    <a:pt x="1036" y="1356"/>
                    <a:pt x="763" y="2046"/>
                    <a:pt x="1037" y="2177"/>
                  </a:cubicBezTo>
                  <a:cubicBezTo>
                    <a:pt x="1060" y="2188"/>
                    <a:pt x="1086" y="2193"/>
                    <a:pt x="1112" y="2193"/>
                  </a:cubicBezTo>
                  <a:cubicBezTo>
                    <a:pt x="1405" y="2193"/>
                    <a:pt x="1849" y="1567"/>
                    <a:pt x="2013" y="1141"/>
                  </a:cubicBezTo>
                  <a:lnTo>
                    <a:pt x="2013" y="1141"/>
                  </a:lnTo>
                  <a:cubicBezTo>
                    <a:pt x="1834" y="1606"/>
                    <a:pt x="1810" y="2427"/>
                    <a:pt x="2168" y="2498"/>
                  </a:cubicBezTo>
                  <a:cubicBezTo>
                    <a:pt x="2185" y="2502"/>
                    <a:pt x="2202" y="2503"/>
                    <a:pt x="2219" y="2503"/>
                  </a:cubicBezTo>
                  <a:cubicBezTo>
                    <a:pt x="2552" y="2503"/>
                    <a:pt x="2702" y="1845"/>
                    <a:pt x="2668" y="1391"/>
                  </a:cubicBezTo>
                  <a:lnTo>
                    <a:pt x="2668" y="1391"/>
                  </a:lnTo>
                  <a:cubicBezTo>
                    <a:pt x="2703" y="1868"/>
                    <a:pt x="2799" y="2582"/>
                    <a:pt x="3144" y="2629"/>
                  </a:cubicBezTo>
                  <a:cubicBezTo>
                    <a:pt x="3154" y="2631"/>
                    <a:pt x="3163" y="2631"/>
                    <a:pt x="3173" y="2631"/>
                  </a:cubicBezTo>
                  <a:cubicBezTo>
                    <a:pt x="3481" y="2631"/>
                    <a:pt x="3417" y="1889"/>
                    <a:pt x="3327" y="1469"/>
                  </a:cubicBezTo>
                  <a:lnTo>
                    <a:pt x="3327" y="1469"/>
                  </a:lnTo>
                  <a:cubicBezTo>
                    <a:pt x="3399" y="1792"/>
                    <a:pt x="3527" y="2012"/>
                    <a:pt x="3656" y="2117"/>
                  </a:cubicBezTo>
                  <a:cubicBezTo>
                    <a:pt x="3561" y="1320"/>
                    <a:pt x="3227" y="355"/>
                    <a:pt x="2358" y="70"/>
                  </a:cubicBezTo>
                  <a:cubicBezTo>
                    <a:pt x="2212" y="22"/>
                    <a:pt x="2064" y="0"/>
                    <a:pt x="1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0" name="Google Shape;4080;p56"/>
            <p:cNvSpPr/>
            <p:nvPr/>
          </p:nvSpPr>
          <p:spPr>
            <a:xfrm flipH="1">
              <a:off x="7547798" y="4224527"/>
              <a:ext cx="716693" cy="308552"/>
            </a:xfrm>
            <a:custGeom>
              <a:avLst/>
              <a:gdLst/>
              <a:ahLst/>
              <a:cxnLst/>
              <a:rect l="l" t="t" r="r" b="b"/>
              <a:pathLst>
                <a:path w="8132" h="3501" extrusionOk="0">
                  <a:moveTo>
                    <a:pt x="1857" y="977"/>
                  </a:moveTo>
                  <a:lnTo>
                    <a:pt x="1857" y="977"/>
                  </a:lnTo>
                  <a:cubicBezTo>
                    <a:pt x="2500" y="1096"/>
                    <a:pt x="3262" y="1191"/>
                    <a:pt x="4096" y="1215"/>
                  </a:cubicBezTo>
                  <a:lnTo>
                    <a:pt x="4084" y="2834"/>
                  </a:lnTo>
                  <a:cubicBezTo>
                    <a:pt x="3560" y="2822"/>
                    <a:pt x="3048" y="2751"/>
                    <a:pt x="2608" y="2679"/>
                  </a:cubicBezTo>
                  <a:cubicBezTo>
                    <a:pt x="2215" y="2108"/>
                    <a:pt x="1988" y="1477"/>
                    <a:pt x="1857" y="977"/>
                  </a:cubicBezTo>
                  <a:close/>
                  <a:moveTo>
                    <a:pt x="6537" y="1036"/>
                  </a:moveTo>
                  <a:lnTo>
                    <a:pt x="6537" y="1036"/>
                  </a:lnTo>
                  <a:cubicBezTo>
                    <a:pt x="6429" y="1524"/>
                    <a:pt x="6239" y="2132"/>
                    <a:pt x="5870" y="2703"/>
                  </a:cubicBezTo>
                  <a:cubicBezTo>
                    <a:pt x="5398" y="2808"/>
                    <a:pt x="4899" y="2848"/>
                    <a:pt x="4412" y="2848"/>
                  </a:cubicBezTo>
                  <a:cubicBezTo>
                    <a:pt x="4346" y="2848"/>
                    <a:pt x="4280" y="2847"/>
                    <a:pt x="4215" y="2846"/>
                  </a:cubicBezTo>
                  <a:lnTo>
                    <a:pt x="4227" y="1215"/>
                  </a:lnTo>
                  <a:lnTo>
                    <a:pt x="4382" y="1215"/>
                  </a:lnTo>
                  <a:cubicBezTo>
                    <a:pt x="4439" y="1216"/>
                    <a:pt x="4497" y="1216"/>
                    <a:pt x="4555" y="1216"/>
                  </a:cubicBezTo>
                  <a:cubicBezTo>
                    <a:pt x="5193" y="1216"/>
                    <a:pt x="5860" y="1156"/>
                    <a:pt x="6537" y="1036"/>
                  </a:cubicBezTo>
                  <a:close/>
                  <a:moveTo>
                    <a:pt x="1631" y="0"/>
                  </a:moveTo>
                  <a:cubicBezTo>
                    <a:pt x="1595" y="0"/>
                    <a:pt x="1572" y="36"/>
                    <a:pt x="1572" y="72"/>
                  </a:cubicBezTo>
                  <a:cubicBezTo>
                    <a:pt x="1572" y="72"/>
                    <a:pt x="1595" y="381"/>
                    <a:pt x="1691" y="822"/>
                  </a:cubicBezTo>
                  <a:cubicBezTo>
                    <a:pt x="738" y="631"/>
                    <a:pt x="107" y="429"/>
                    <a:pt x="95" y="417"/>
                  </a:cubicBezTo>
                  <a:cubicBezTo>
                    <a:pt x="89" y="415"/>
                    <a:pt x="82" y="414"/>
                    <a:pt x="76" y="414"/>
                  </a:cubicBezTo>
                  <a:cubicBezTo>
                    <a:pt x="47" y="414"/>
                    <a:pt x="22" y="433"/>
                    <a:pt x="12" y="453"/>
                  </a:cubicBezTo>
                  <a:cubicBezTo>
                    <a:pt x="0" y="489"/>
                    <a:pt x="24" y="524"/>
                    <a:pt x="60" y="536"/>
                  </a:cubicBezTo>
                  <a:cubicBezTo>
                    <a:pt x="71" y="548"/>
                    <a:pt x="726" y="762"/>
                    <a:pt x="1726" y="953"/>
                  </a:cubicBezTo>
                  <a:cubicBezTo>
                    <a:pt x="1846" y="1441"/>
                    <a:pt x="2072" y="2072"/>
                    <a:pt x="2441" y="2644"/>
                  </a:cubicBezTo>
                  <a:cubicBezTo>
                    <a:pt x="1679" y="2501"/>
                    <a:pt x="1155" y="2322"/>
                    <a:pt x="1143" y="2322"/>
                  </a:cubicBezTo>
                  <a:cubicBezTo>
                    <a:pt x="1137" y="2319"/>
                    <a:pt x="1130" y="2318"/>
                    <a:pt x="1124" y="2318"/>
                  </a:cubicBezTo>
                  <a:cubicBezTo>
                    <a:pt x="1103" y="2318"/>
                    <a:pt x="1081" y="2331"/>
                    <a:pt x="1072" y="2358"/>
                  </a:cubicBezTo>
                  <a:cubicBezTo>
                    <a:pt x="1060" y="2394"/>
                    <a:pt x="1072" y="2429"/>
                    <a:pt x="1107" y="2441"/>
                  </a:cubicBezTo>
                  <a:cubicBezTo>
                    <a:pt x="1119" y="2441"/>
                    <a:pt x="1703" y="2632"/>
                    <a:pt x="2536" y="2786"/>
                  </a:cubicBezTo>
                  <a:cubicBezTo>
                    <a:pt x="2715" y="3036"/>
                    <a:pt x="2917" y="3263"/>
                    <a:pt x="3167" y="3477"/>
                  </a:cubicBezTo>
                  <a:cubicBezTo>
                    <a:pt x="3179" y="3489"/>
                    <a:pt x="3191" y="3489"/>
                    <a:pt x="3203" y="3489"/>
                  </a:cubicBezTo>
                  <a:cubicBezTo>
                    <a:pt x="3227" y="3489"/>
                    <a:pt x="3239" y="3477"/>
                    <a:pt x="3250" y="3465"/>
                  </a:cubicBezTo>
                  <a:cubicBezTo>
                    <a:pt x="3274" y="3441"/>
                    <a:pt x="3274" y="3406"/>
                    <a:pt x="3250" y="3382"/>
                  </a:cubicBezTo>
                  <a:cubicBezTo>
                    <a:pt x="3048" y="3203"/>
                    <a:pt x="2869" y="3013"/>
                    <a:pt x="2715" y="2822"/>
                  </a:cubicBezTo>
                  <a:lnTo>
                    <a:pt x="2715" y="2822"/>
                  </a:lnTo>
                  <a:cubicBezTo>
                    <a:pt x="3131" y="2882"/>
                    <a:pt x="3596" y="2941"/>
                    <a:pt x="4084" y="2965"/>
                  </a:cubicBezTo>
                  <a:lnTo>
                    <a:pt x="4084" y="3429"/>
                  </a:lnTo>
                  <a:cubicBezTo>
                    <a:pt x="4084" y="3465"/>
                    <a:pt x="4108" y="3501"/>
                    <a:pt x="4143" y="3501"/>
                  </a:cubicBezTo>
                  <a:cubicBezTo>
                    <a:pt x="4179" y="3501"/>
                    <a:pt x="4215" y="3465"/>
                    <a:pt x="4215" y="3429"/>
                  </a:cubicBezTo>
                  <a:lnTo>
                    <a:pt x="4215" y="2965"/>
                  </a:lnTo>
                  <a:lnTo>
                    <a:pt x="4393" y="2965"/>
                  </a:lnTo>
                  <a:cubicBezTo>
                    <a:pt x="4846" y="2965"/>
                    <a:pt x="5322" y="2941"/>
                    <a:pt x="5786" y="2846"/>
                  </a:cubicBezTo>
                  <a:lnTo>
                    <a:pt x="5786" y="2846"/>
                  </a:lnTo>
                  <a:cubicBezTo>
                    <a:pt x="5656" y="3036"/>
                    <a:pt x="5501" y="3227"/>
                    <a:pt x="5334" y="3394"/>
                  </a:cubicBezTo>
                  <a:cubicBezTo>
                    <a:pt x="5310" y="3417"/>
                    <a:pt x="5310" y="3465"/>
                    <a:pt x="5334" y="3489"/>
                  </a:cubicBezTo>
                  <a:cubicBezTo>
                    <a:pt x="5346" y="3501"/>
                    <a:pt x="5358" y="3501"/>
                    <a:pt x="5370" y="3501"/>
                  </a:cubicBezTo>
                  <a:cubicBezTo>
                    <a:pt x="5394" y="3501"/>
                    <a:pt x="5405" y="3501"/>
                    <a:pt x="5417" y="3489"/>
                  </a:cubicBezTo>
                  <a:cubicBezTo>
                    <a:pt x="5632" y="3275"/>
                    <a:pt x="5810" y="3048"/>
                    <a:pt x="5953" y="2810"/>
                  </a:cubicBezTo>
                  <a:cubicBezTo>
                    <a:pt x="6334" y="2727"/>
                    <a:pt x="6703" y="2596"/>
                    <a:pt x="7037" y="2429"/>
                  </a:cubicBezTo>
                  <a:cubicBezTo>
                    <a:pt x="7072" y="2405"/>
                    <a:pt x="7084" y="2370"/>
                    <a:pt x="7072" y="2346"/>
                  </a:cubicBezTo>
                  <a:cubicBezTo>
                    <a:pt x="7054" y="2319"/>
                    <a:pt x="7030" y="2306"/>
                    <a:pt x="7009" y="2306"/>
                  </a:cubicBezTo>
                  <a:cubicBezTo>
                    <a:pt x="7002" y="2306"/>
                    <a:pt x="6995" y="2307"/>
                    <a:pt x="6989" y="2310"/>
                  </a:cubicBezTo>
                  <a:cubicBezTo>
                    <a:pt x="6691" y="2465"/>
                    <a:pt x="6370" y="2584"/>
                    <a:pt x="6048" y="2667"/>
                  </a:cubicBezTo>
                  <a:cubicBezTo>
                    <a:pt x="6382" y="2084"/>
                    <a:pt x="6572" y="1489"/>
                    <a:pt x="6668" y="1012"/>
                  </a:cubicBezTo>
                  <a:cubicBezTo>
                    <a:pt x="7144" y="905"/>
                    <a:pt x="7620" y="774"/>
                    <a:pt x="8084" y="596"/>
                  </a:cubicBezTo>
                  <a:cubicBezTo>
                    <a:pt x="8120" y="584"/>
                    <a:pt x="8132" y="536"/>
                    <a:pt x="8120" y="512"/>
                  </a:cubicBezTo>
                  <a:cubicBezTo>
                    <a:pt x="8111" y="486"/>
                    <a:pt x="8089" y="472"/>
                    <a:pt x="8063" y="472"/>
                  </a:cubicBezTo>
                  <a:cubicBezTo>
                    <a:pt x="8055" y="472"/>
                    <a:pt x="8046" y="474"/>
                    <a:pt x="8037" y="477"/>
                  </a:cubicBezTo>
                  <a:cubicBezTo>
                    <a:pt x="7596" y="643"/>
                    <a:pt x="7144" y="774"/>
                    <a:pt x="6691" y="870"/>
                  </a:cubicBezTo>
                  <a:cubicBezTo>
                    <a:pt x="6775" y="417"/>
                    <a:pt x="6775" y="108"/>
                    <a:pt x="6775" y="96"/>
                  </a:cubicBezTo>
                  <a:cubicBezTo>
                    <a:pt x="6775" y="60"/>
                    <a:pt x="6751" y="36"/>
                    <a:pt x="6715" y="36"/>
                  </a:cubicBezTo>
                  <a:cubicBezTo>
                    <a:pt x="6679" y="36"/>
                    <a:pt x="6656" y="60"/>
                    <a:pt x="6656" y="96"/>
                  </a:cubicBezTo>
                  <a:cubicBezTo>
                    <a:pt x="6656" y="108"/>
                    <a:pt x="6656" y="429"/>
                    <a:pt x="6560" y="905"/>
                  </a:cubicBezTo>
                  <a:cubicBezTo>
                    <a:pt x="5839" y="1045"/>
                    <a:pt x="5128" y="1097"/>
                    <a:pt x="4444" y="1097"/>
                  </a:cubicBezTo>
                  <a:cubicBezTo>
                    <a:pt x="4372" y="1097"/>
                    <a:pt x="4299" y="1097"/>
                    <a:pt x="4227" y="1096"/>
                  </a:cubicBezTo>
                  <a:lnTo>
                    <a:pt x="4227" y="191"/>
                  </a:lnTo>
                  <a:cubicBezTo>
                    <a:pt x="4227" y="155"/>
                    <a:pt x="4203" y="131"/>
                    <a:pt x="4167" y="131"/>
                  </a:cubicBezTo>
                  <a:cubicBezTo>
                    <a:pt x="4132" y="131"/>
                    <a:pt x="4108" y="155"/>
                    <a:pt x="4108" y="191"/>
                  </a:cubicBezTo>
                  <a:lnTo>
                    <a:pt x="4096" y="1084"/>
                  </a:lnTo>
                  <a:cubicBezTo>
                    <a:pt x="3250" y="1060"/>
                    <a:pt x="2477" y="965"/>
                    <a:pt x="1834" y="846"/>
                  </a:cubicBezTo>
                  <a:cubicBezTo>
                    <a:pt x="1715" y="393"/>
                    <a:pt x="1691" y="72"/>
                    <a:pt x="1691" y="60"/>
                  </a:cubicBezTo>
                  <a:cubicBezTo>
                    <a:pt x="1691" y="24"/>
                    <a:pt x="1655" y="0"/>
                    <a:pt x="16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" name="مجموعة 67">
            <a:extLst>
              <a:ext uri="{FF2B5EF4-FFF2-40B4-BE49-F238E27FC236}">
                <a16:creationId xmlns:a16="http://schemas.microsoft.com/office/drawing/2014/main" id="{B8A3AC1A-3316-4712-9D93-E5D5D7A09AF8}"/>
              </a:ext>
            </a:extLst>
          </p:cNvPr>
          <p:cNvGrpSpPr/>
          <p:nvPr/>
        </p:nvGrpSpPr>
        <p:grpSpPr>
          <a:xfrm rot="16200000">
            <a:off x="924014" y="458536"/>
            <a:ext cx="3616539" cy="3164852"/>
            <a:chOff x="3445219" y="666750"/>
            <a:chExt cx="4279230" cy="3616507"/>
          </a:xfrm>
        </p:grpSpPr>
        <p:grpSp>
          <p:nvGrpSpPr>
            <p:cNvPr id="69" name="مجموعة 68">
              <a:extLst>
                <a:ext uri="{FF2B5EF4-FFF2-40B4-BE49-F238E27FC236}">
                  <a16:creationId xmlns:a16="http://schemas.microsoft.com/office/drawing/2014/main" id="{732898E9-D8F5-47A6-BD9D-E104C4D103AC}"/>
                </a:ext>
              </a:extLst>
            </p:cNvPr>
            <p:cNvGrpSpPr/>
            <p:nvPr/>
          </p:nvGrpSpPr>
          <p:grpSpPr>
            <a:xfrm>
              <a:off x="3445219" y="666750"/>
              <a:ext cx="4279230" cy="3616507"/>
              <a:chOff x="3382103" y="1808387"/>
              <a:chExt cx="3021055" cy="2468761"/>
            </a:xfrm>
          </p:grpSpPr>
          <p:grpSp>
            <p:nvGrpSpPr>
              <p:cNvPr id="72" name="مجموعة 71">
                <a:extLst>
                  <a:ext uri="{FF2B5EF4-FFF2-40B4-BE49-F238E27FC236}">
                    <a16:creationId xmlns:a16="http://schemas.microsoft.com/office/drawing/2014/main" id="{5B207E44-5CDC-4A82-BB56-2007D29379B2}"/>
                  </a:ext>
                </a:extLst>
              </p:cNvPr>
              <p:cNvGrpSpPr/>
              <p:nvPr/>
            </p:nvGrpSpPr>
            <p:grpSpPr>
              <a:xfrm>
                <a:off x="3526159" y="1808387"/>
                <a:ext cx="2521828" cy="2157940"/>
                <a:chOff x="3810152" y="1810770"/>
                <a:chExt cx="2521828" cy="2157940"/>
              </a:xfrm>
            </p:grpSpPr>
            <p:sp>
              <p:nvSpPr>
                <p:cNvPr id="76" name="مثلث متساوي الساقين 75">
                  <a:extLst>
                    <a:ext uri="{FF2B5EF4-FFF2-40B4-BE49-F238E27FC236}">
                      <a16:creationId xmlns:a16="http://schemas.microsoft.com/office/drawing/2014/main" id="{D7EDF1DA-C946-44FB-92A4-1BDB7F9169FD}"/>
                    </a:ext>
                  </a:extLst>
                </p:cNvPr>
                <p:cNvSpPr/>
                <p:nvPr/>
              </p:nvSpPr>
              <p:spPr>
                <a:xfrm rot="5400000">
                  <a:off x="4291882" y="1928612"/>
                  <a:ext cx="1558368" cy="2521828"/>
                </a:xfrm>
                <a:prstGeom prst="triangle">
                  <a:avLst/>
                </a:prstGeom>
                <a:noFill/>
                <a:ln w="2857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sp>
              <p:nvSpPr>
                <p:cNvPr id="77" name="مربع نص 43">
                  <a:extLst>
                    <a:ext uri="{FF2B5EF4-FFF2-40B4-BE49-F238E27FC236}">
                      <a16:creationId xmlns:a16="http://schemas.microsoft.com/office/drawing/2014/main" id="{514274B4-D3DC-4F04-8468-BBD2F565FF0C}"/>
                    </a:ext>
                  </a:extLst>
                </p:cNvPr>
                <p:cNvSpPr txBox="1"/>
                <p:nvPr/>
              </p:nvSpPr>
              <p:spPr>
                <a:xfrm rot="5626093">
                  <a:off x="5588645" y="3114892"/>
                  <a:ext cx="463641" cy="38564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r>
                    <a:rPr lang="ar-OM" sz="2400" b="1" dirty="0">
                      <a:solidFill>
                        <a:srgbClr val="FF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؟</a:t>
                  </a:r>
                  <a:endParaRPr lang="en-US" sz="2400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8" name="مربع نص 44">
                  <a:extLst>
                    <a:ext uri="{FF2B5EF4-FFF2-40B4-BE49-F238E27FC236}">
                      <a16:creationId xmlns:a16="http://schemas.microsoft.com/office/drawing/2014/main" id="{0DA67CA4-4341-4BA9-9B0C-AC505551C70A}"/>
                    </a:ext>
                  </a:extLst>
                </p:cNvPr>
                <p:cNvSpPr txBox="1"/>
                <p:nvPr/>
              </p:nvSpPr>
              <p:spPr>
                <a:xfrm rot="5400000">
                  <a:off x="3763099" y="2601396"/>
                  <a:ext cx="463641" cy="32592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r>
                    <a:rPr lang="ar-OM" sz="2400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50</a:t>
                  </a:r>
                  <a:endParaRPr lang="en-US" sz="240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9" name="مربع نص 45">
                  <a:extLst>
                    <a:ext uri="{FF2B5EF4-FFF2-40B4-BE49-F238E27FC236}">
                      <a16:creationId xmlns:a16="http://schemas.microsoft.com/office/drawing/2014/main" id="{4678C4F2-DCE8-4DAD-8E06-1048F2503C40}"/>
                    </a:ext>
                  </a:extLst>
                </p:cNvPr>
                <p:cNvSpPr txBox="1"/>
                <p:nvPr/>
              </p:nvSpPr>
              <p:spPr>
                <a:xfrm>
                  <a:off x="5866768" y="3055725"/>
                  <a:ext cx="199697" cy="20407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r>
                    <a:rPr lang="en-US" sz="1100" b="1" dirty="0">
                      <a:solidFill>
                        <a:srgbClr val="FF0000"/>
                      </a:solidFill>
                    </a:rPr>
                    <a:t>o</a:t>
                  </a:r>
                </a:p>
              </p:txBody>
            </p:sp>
            <p:sp>
              <p:nvSpPr>
                <p:cNvPr id="80" name="مربع نص 46">
                  <a:extLst>
                    <a:ext uri="{FF2B5EF4-FFF2-40B4-BE49-F238E27FC236}">
                      <a16:creationId xmlns:a16="http://schemas.microsoft.com/office/drawing/2014/main" id="{29D5D412-367B-483F-B868-A6C07809C5F9}"/>
                    </a:ext>
                  </a:extLst>
                </p:cNvPr>
                <p:cNvSpPr txBox="1"/>
                <p:nvPr/>
              </p:nvSpPr>
              <p:spPr>
                <a:xfrm rot="5177567">
                  <a:off x="3954535" y="2450642"/>
                  <a:ext cx="193094" cy="27055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r>
                    <a:rPr lang="en-US" sz="1100" dirty="0"/>
                    <a:t>o</a:t>
                  </a:r>
                </a:p>
              </p:txBody>
            </p:sp>
            <p:sp>
              <p:nvSpPr>
                <p:cNvPr id="81" name="قوس 80">
                  <a:extLst>
                    <a:ext uri="{FF2B5EF4-FFF2-40B4-BE49-F238E27FC236}">
                      <a16:creationId xmlns:a16="http://schemas.microsoft.com/office/drawing/2014/main" id="{6F0E1A7E-B422-4C1E-A3DB-8E091E5B5BA0}"/>
                    </a:ext>
                  </a:extLst>
                </p:cNvPr>
                <p:cNvSpPr/>
                <p:nvPr/>
              </p:nvSpPr>
              <p:spPr>
                <a:xfrm rot="20384149" flipH="1">
                  <a:off x="5650425" y="2949522"/>
                  <a:ext cx="375374" cy="829942"/>
                </a:xfrm>
                <a:prstGeom prst="arc">
                  <a:avLst>
                    <a:gd name="adj1" fmla="val 16460711"/>
                    <a:gd name="adj2" fmla="val 20753081"/>
                  </a:avLst>
                </a:prstGeom>
                <a:ln w="28575">
                  <a:solidFill>
                    <a:srgbClr val="0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9pPr>
                </a:lstStyle>
                <a:p>
                  <a:pPr algn="ctr"/>
                  <a:endParaRPr lang="en-US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82" name="قوس 81">
                  <a:extLst>
                    <a:ext uri="{FF2B5EF4-FFF2-40B4-BE49-F238E27FC236}">
                      <a16:creationId xmlns:a16="http://schemas.microsoft.com/office/drawing/2014/main" id="{029E8FC7-8BB0-4EA8-8A58-0D21A57738E4}"/>
                    </a:ext>
                  </a:extLst>
                </p:cNvPr>
                <p:cNvSpPr/>
                <p:nvPr/>
              </p:nvSpPr>
              <p:spPr>
                <a:xfrm rot="13166602" flipH="1">
                  <a:off x="3950590" y="1810770"/>
                  <a:ext cx="446861" cy="1252908"/>
                </a:xfrm>
                <a:prstGeom prst="arc">
                  <a:avLst>
                    <a:gd name="adj1" fmla="val 16423394"/>
                    <a:gd name="adj2" fmla="val 73634"/>
                  </a:avLst>
                </a:prstGeom>
                <a:ln w="28575">
                  <a:solidFill>
                    <a:srgbClr val="0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</p:grpSp>
          <p:sp>
            <p:nvSpPr>
              <p:cNvPr id="73" name="مربع نص 39">
                <a:extLst>
                  <a:ext uri="{FF2B5EF4-FFF2-40B4-BE49-F238E27FC236}">
                    <a16:creationId xmlns:a16="http://schemas.microsoft.com/office/drawing/2014/main" id="{D3DF66B8-24D5-4B77-A8C1-A54182151ED7}"/>
                  </a:ext>
                </a:extLst>
              </p:cNvPr>
              <p:cNvSpPr txBox="1"/>
              <p:nvPr/>
            </p:nvSpPr>
            <p:spPr>
              <a:xfrm rot="5400000">
                <a:off x="6067761" y="2958064"/>
                <a:ext cx="285145" cy="3856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ar-OM" sz="2400" dirty="0">
                    <a:solidFill>
                      <a:schemeClr val="bg1">
                        <a:lumMod val="1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س</a:t>
                </a:r>
                <a:endParaRPr lang="en-US" sz="2400" dirty="0">
                  <a:solidFill>
                    <a:schemeClr val="bg1">
                      <a:lumMod val="1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4" name="مربع نص 40">
                <a:extLst>
                  <a:ext uri="{FF2B5EF4-FFF2-40B4-BE49-F238E27FC236}">
                    <a16:creationId xmlns:a16="http://schemas.microsoft.com/office/drawing/2014/main" id="{B05D7235-25CD-42D0-ADC0-CDABDF73B4F5}"/>
                  </a:ext>
                </a:extLst>
              </p:cNvPr>
              <p:cNvSpPr txBox="1"/>
              <p:nvPr/>
            </p:nvSpPr>
            <p:spPr>
              <a:xfrm rot="5579980">
                <a:off x="3365245" y="2143353"/>
                <a:ext cx="316186" cy="2824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ar-OM" sz="2000" dirty="0">
                    <a:solidFill>
                      <a:schemeClr val="bg1">
                        <a:lumMod val="1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ص</a:t>
                </a:r>
                <a:endParaRPr lang="en-US" sz="2000" dirty="0">
                  <a:solidFill>
                    <a:schemeClr val="bg1">
                      <a:lumMod val="1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5" name="مربع نص 41">
                <a:extLst>
                  <a:ext uri="{FF2B5EF4-FFF2-40B4-BE49-F238E27FC236}">
                    <a16:creationId xmlns:a16="http://schemas.microsoft.com/office/drawing/2014/main" id="{78FCDBD0-0468-48F7-B529-1FDBAAA0812F}"/>
                  </a:ext>
                </a:extLst>
              </p:cNvPr>
              <p:cNvSpPr txBox="1"/>
              <p:nvPr/>
            </p:nvSpPr>
            <p:spPr>
              <a:xfrm rot="5590789">
                <a:off x="3389871" y="3977820"/>
                <a:ext cx="316186" cy="2824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ar-OM" sz="2000" dirty="0">
                    <a:solidFill>
                      <a:schemeClr val="bg1">
                        <a:lumMod val="1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ع</a:t>
                </a:r>
                <a:endParaRPr lang="en-US" sz="2000" dirty="0">
                  <a:solidFill>
                    <a:schemeClr val="bg1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cxnSp>
          <p:nvCxnSpPr>
            <p:cNvPr id="70" name="رابط مستقيم 69">
              <a:extLst>
                <a:ext uri="{FF2B5EF4-FFF2-40B4-BE49-F238E27FC236}">
                  <a16:creationId xmlns:a16="http://schemas.microsoft.com/office/drawing/2014/main" id="{29452986-B31A-44E3-BF91-732ABB2BA049}"/>
                </a:ext>
              </a:extLst>
            </p:cNvPr>
            <p:cNvCxnSpPr/>
            <p:nvPr/>
          </p:nvCxnSpPr>
          <p:spPr>
            <a:xfrm flipH="1">
              <a:off x="5295900" y="1955800"/>
              <a:ext cx="152400" cy="29210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رابط مستقيم 70">
              <a:extLst>
                <a:ext uri="{FF2B5EF4-FFF2-40B4-BE49-F238E27FC236}">
                  <a16:creationId xmlns:a16="http://schemas.microsoft.com/office/drawing/2014/main" id="{6AD39DE6-0A19-4F75-A4F3-A4B6BA07B54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295900" y="3118281"/>
              <a:ext cx="137695" cy="258333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صورة 4">
            <a:extLst>
              <a:ext uri="{FF2B5EF4-FFF2-40B4-BE49-F238E27FC236}">
                <a16:creationId xmlns:a16="http://schemas.microsoft.com/office/drawing/2014/main" id="{8C5D3B06-9AA5-4229-BFAB-F522A7AB0BF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0763" t="48142" r="13253" b="20476"/>
          <a:stretch/>
        </p:blipFill>
        <p:spPr>
          <a:xfrm>
            <a:off x="3557545" y="1913357"/>
            <a:ext cx="5119243" cy="1613318"/>
          </a:xfrm>
          <a:prstGeom prst="rect">
            <a:avLst/>
          </a:prstGeom>
        </p:spPr>
      </p:pic>
      <p:grpSp>
        <p:nvGrpSpPr>
          <p:cNvPr id="3" name="مجموعة 2">
            <a:extLst>
              <a:ext uri="{FF2B5EF4-FFF2-40B4-BE49-F238E27FC236}">
                <a16:creationId xmlns:a16="http://schemas.microsoft.com/office/drawing/2014/main" id="{A6658336-2AB2-4FF7-8DB5-426663698C8C}"/>
              </a:ext>
            </a:extLst>
          </p:cNvPr>
          <p:cNvGrpSpPr/>
          <p:nvPr/>
        </p:nvGrpSpPr>
        <p:grpSpPr>
          <a:xfrm>
            <a:off x="3868116" y="1361851"/>
            <a:ext cx="4940916" cy="525243"/>
            <a:chOff x="3868116" y="1361851"/>
            <a:chExt cx="4940916" cy="525243"/>
          </a:xfrm>
        </p:grpSpPr>
        <p:sp>
          <p:nvSpPr>
            <p:cNvPr id="2" name="مربع نص 1">
              <a:extLst>
                <a:ext uri="{FF2B5EF4-FFF2-40B4-BE49-F238E27FC236}">
                  <a16:creationId xmlns:a16="http://schemas.microsoft.com/office/drawing/2014/main" id="{63A55359-642B-4916-9BB5-600A074BB750}"/>
                </a:ext>
              </a:extLst>
            </p:cNvPr>
            <p:cNvSpPr txBox="1"/>
            <p:nvPr/>
          </p:nvSpPr>
          <p:spPr>
            <a:xfrm>
              <a:off x="3868116" y="1363874"/>
              <a:ext cx="494091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800" b="1" dirty="0">
                  <a:solidFill>
                    <a:srgbClr val="0070C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ما قياس الزاوية ( ص س ع ) في الشَّكل المُجاور ؟</a:t>
              </a:r>
              <a:endParaRPr lang="en-US" sz="28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86" name="مربع نص 46">
              <a:extLst>
                <a:ext uri="{FF2B5EF4-FFF2-40B4-BE49-F238E27FC236}">
                  <a16:creationId xmlns:a16="http://schemas.microsoft.com/office/drawing/2014/main" id="{1955E99A-B03D-4294-8984-4FF3011C6A61}"/>
                </a:ext>
              </a:extLst>
            </p:cNvPr>
            <p:cNvSpPr txBox="1"/>
            <p:nvPr/>
          </p:nvSpPr>
          <p:spPr>
            <a:xfrm rot="21377567">
              <a:off x="6238871" y="1361851"/>
              <a:ext cx="24753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r>
                <a:rPr lang="ar-OM" sz="1200" b="1" dirty="0">
                  <a:solidFill>
                    <a:srgbClr val="0070C0"/>
                  </a:solidFill>
                </a:rPr>
                <a:t>8</a:t>
              </a:r>
              <a:endParaRPr lang="en-US" sz="1200" b="1" dirty="0">
                <a:solidFill>
                  <a:srgbClr val="0070C0"/>
                </a:solidFill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3" name="Google Shape;3913;p55"/>
          <p:cNvSpPr/>
          <p:nvPr/>
        </p:nvSpPr>
        <p:spPr>
          <a:xfrm>
            <a:off x="6215551" y="4065192"/>
            <a:ext cx="2800295" cy="824684"/>
          </a:xfrm>
          <a:custGeom>
            <a:avLst/>
            <a:gdLst/>
            <a:ahLst/>
            <a:cxnLst/>
            <a:rect l="l" t="t" r="r" b="b"/>
            <a:pathLst>
              <a:path w="45792" h="6537" extrusionOk="0">
                <a:moveTo>
                  <a:pt x="22896" y="0"/>
                </a:moveTo>
                <a:cubicBezTo>
                  <a:pt x="10251" y="0"/>
                  <a:pt x="0" y="1465"/>
                  <a:pt x="0" y="3263"/>
                </a:cubicBezTo>
                <a:cubicBezTo>
                  <a:pt x="0" y="5073"/>
                  <a:pt x="10251" y="6537"/>
                  <a:pt x="22896" y="6537"/>
                </a:cubicBezTo>
                <a:cubicBezTo>
                  <a:pt x="35540" y="6537"/>
                  <a:pt x="45791" y="5073"/>
                  <a:pt x="45791" y="3263"/>
                </a:cubicBezTo>
                <a:cubicBezTo>
                  <a:pt x="45791" y="1465"/>
                  <a:pt x="35540" y="0"/>
                  <a:pt x="2289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B1565D8C-0483-4B56-9FA3-2224450FFE02}"/>
              </a:ext>
            </a:extLst>
          </p:cNvPr>
          <p:cNvGrpSpPr/>
          <p:nvPr/>
        </p:nvGrpSpPr>
        <p:grpSpPr>
          <a:xfrm>
            <a:off x="6754261" y="2577236"/>
            <a:ext cx="1147017" cy="1835594"/>
            <a:chOff x="6552781" y="2702674"/>
            <a:chExt cx="1147017" cy="1835594"/>
          </a:xfrm>
        </p:grpSpPr>
        <p:sp>
          <p:nvSpPr>
            <p:cNvPr id="3933" name="Google Shape;3933;p55"/>
            <p:cNvSpPr/>
            <p:nvPr/>
          </p:nvSpPr>
          <p:spPr>
            <a:xfrm>
              <a:off x="7651977" y="4454172"/>
              <a:ext cx="47821" cy="81272"/>
            </a:xfrm>
            <a:custGeom>
              <a:avLst/>
              <a:gdLst/>
              <a:ahLst/>
              <a:cxnLst/>
              <a:rect l="l" t="t" r="r" b="b"/>
              <a:pathLst>
                <a:path w="782" h="1329" extrusionOk="0">
                  <a:moveTo>
                    <a:pt x="503" y="0"/>
                  </a:moveTo>
                  <a:cubicBezTo>
                    <a:pt x="472" y="0"/>
                    <a:pt x="432" y="14"/>
                    <a:pt x="432" y="37"/>
                  </a:cubicBezTo>
                  <a:cubicBezTo>
                    <a:pt x="397" y="418"/>
                    <a:pt x="230" y="787"/>
                    <a:pt x="40" y="1156"/>
                  </a:cubicBezTo>
                  <a:cubicBezTo>
                    <a:pt x="16" y="1168"/>
                    <a:pt x="4" y="1192"/>
                    <a:pt x="16" y="1203"/>
                  </a:cubicBezTo>
                  <a:cubicBezTo>
                    <a:pt x="0" y="1227"/>
                    <a:pt x="25" y="1240"/>
                    <a:pt x="53" y="1240"/>
                  </a:cubicBezTo>
                  <a:cubicBezTo>
                    <a:pt x="69" y="1240"/>
                    <a:pt x="86" y="1236"/>
                    <a:pt x="99" y="1227"/>
                  </a:cubicBezTo>
                  <a:cubicBezTo>
                    <a:pt x="202" y="1298"/>
                    <a:pt x="287" y="1329"/>
                    <a:pt x="357" y="1329"/>
                  </a:cubicBezTo>
                  <a:cubicBezTo>
                    <a:pt x="782" y="1329"/>
                    <a:pt x="652" y="197"/>
                    <a:pt x="540" y="13"/>
                  </a:cubicBezTo>
                  <a:cubicBezTo>
                    <a:pt x="535" y="4"/>
                    <a:pt x="521" y="0"/>
                    <a:pt x="50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2" name="Google Shape;3952;p55"/>
            <p:cNvSpPr/>
            <p:nvPr/>
          </p:nvSpPr>
          <p:spPr>
            <a:xfrm>
              <a:off x="6578954" y="3820399"/>
              <a:ext cx="835527" cy="717869"/>
            </a:xfrm>
            <a:custGeom>
              <a:avLst/>
              <a:gdLst/>
              <a:ahLst/>
              <a:cxnLst/>
              <a:rect l="l" t="t" r="r" b="b"/>
              <a:pathLst>
                <a:path w="13663" h="11739" extrusionOk="0">
                  <a:moveTo>
                    <a:pt x="8530" y="1"/>
                  </a:moveTo>
                  <a:cubicBezTo>
                    <a:pt x="8352" y="1"/>
                    <a:pt x="8178" y="90"/>
                    <a:pt x="8085" y="304"/>
                  </a:cubicBezTo>
                  <a:cubicBezTo>
                    <a:pt x="6990" y="2721"/>
                    <a:pt x="3609" y="2769"/>
                    <a:pt x="1751" y="4412"/>
                  </a:cubicBezTo>
                  <a:cubicBezTo>
                    <a:pt x="322" y="5674"/>
                    <a:pt x="1" y="7912"/>
                    <a:pt x="1096" y="9484"/>
                  </a:cubicBezTo>
                  <a:cubicBezTo>
                    <a:pt x="2263" y="11163"/>
                    <a:pt x="4847" y="11520"/>
                    <a:pt x="6704" y="11675"/>
                  </a:cubicBezTo>
                  <a:cubicBezTo>
                    <a:pt x="7236" y="11717"/>
                    <a:pt x="7773" y="11738"/>
                    <a:pt x="8313" y="11738"/>
                  </a:cubicBezTo>
                  <a:cubicBezTo>
                    <a:pt x="9912" y="11738"/>
                    <a:pt x="11528" y="11548"/>
                    <a:pt x="13050" y="11139"/>
                  </a:cubicBezTo>
                  <a:cubicBezTo>
                    <a:pt x="13662" y="10964"/>
                    <a:pt x="13392" y="10117"/>
                    <a:pt x="12827" y="10117"/>
                  </a:cubicBezTo>
                  <a:cubicBezTo>
                    <a:pt x="12777" y="10117"/>
                    <a:pt x="12724" y="10124"/>
                    <a:pt x="12669" y="10139"/>
                  </a:cubicBezTo>
                  <a:cubicBezTo>
                    <a:pt x="11397" y="10480"/>
                    <a:pt x="9560" y="10786"/>
                    <a:pt x="7725" y="10786"/>
                  </a:cubicBezTo>
                  <a:cubicBezTo>
                    <a:pt x="5336" y="10786"/>
                    <a:pt x="2949" y="10268"/>
                    <a:pt x="1811" y="8639"/>
                  </a:cubicBezTo>
                  <a:cubicBezTo>
                    <a:pt x="215" y="6341"/>
                    <a:pt x="3299" y="4507"/>
                    <a:pt x="5002" y="3816"/>
                  </a:cubicBezTo>
                  <a:cubicBezTo>
                    <a:pt x="6645" y="3138"/>
                    <a:pt x="8276" y="2471"/>
                    <a:pt x="9050" y="757"/>
                  </a:cubicBezTo>
                  <a:cubicBezTo>
                    <a:pt x="9239" y="340"/>
                    <a:pt x="8876" y="1"/>
                    <a:pt x="85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3" name="Google Shape;3953;p55"/>
            <p:cNvSpPr/>
            <p:nvPr/>
          </p:nvSpPr>
          <p:spPr>
            <a:xfrm>
              <a:off x="6731893" y="3338465"/>
              <a:ext cx="784892" cy="1058122"/>
            </a:xfrm>
            <a:custGeom>
              <a:avLst/>
              <a:gdLst/>
              <a:ahLst/>
              <a:cxnLst/>
              <a:rect l="l" t="t" r="r" b="b"/>
              <a:pathLst>
                <a:path w="12835" h="17303" extrusionOk="0">
                  <a:moveTo>
                    <a:pt x="6858" y="0"/>
                  </a:moveTo>
                  <a:cubicBezTo>
                    <a:pt x="5628" y="0"/>
                    <a:pt x="4395" y="714"/>
                    <a:pt x="3334" y="2089"/>
                  </a:cubicBezTo>
                  <a:cubicBezTo>
                    <a:pt x="1072" y="5030"/>
                    <a:pt x="0" y="9376"/>
                    <a:pt x="238" y="13031"/>
                  </a:cubicBezTo>
                  <a:cubicBezTo>
                    <a:pt x="322" y="14305"/>
                    <a:pt x="715" y="15627"/>
                    <a:pt x="1727" y="16460"/>
                  </a:cubicBezTo>
                  <a:cubicBezTo>
                    <a:pt x="2527" y="17117"/>
                    <a:pt x="3652" y="17303"/>
                    <a:pt x="4831" y="17303"/>
                  </a:cubicBezTo>
                  <a:cubicBezTo>
                    <a:pt x="6197" y="17303"/>
                    <a:pt x="7635" y="17053"/>
                    <a:pt x="8728" y="16996"/>
                  </a:cubicBezTo>
                  <a:cubicBezTo>
                    <a:pt x="11037" y="16889"/>
                    <a:pt x="11811" y="15698"/>
                    <a:pt x="12192" y="13483"/>
                  </a:cubicBezTo>
                  <a:cubicBezTo>
                    <a:pt x="12834" y="9679"/>
                    <a:pt x="10414" y="1899"/>
                    <a:pt x="10146" y="1899"/>
                  </a:cubicBezTo>
                  <a:cubicBezTo>
                    <a:pt x="10145" y="1899"/>
                    <a:pt x="10145" y="1899"/>
                    <a:pt x="10144" y="1899"/>
                  </a:cubicBezTo>
                  <a:cubicBezTo>
                    <a:pt x="9146" y="619"/>
                    <a:pt x="8003" y="0"/>
                    <a:pt x="685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4" name="Google Shape;3954;p55"/>
            <p:cNvSpPr/>
            <p:nvPr/>
          </p:nvSpPr>
          <p:spPr>
            <a:xfrm>
              <a:off x="6731893" y="3338587"/>
              <a:ext cx="429596" cy="1058305"/>
            </a:xfrm>
            <a:custGeom>
              <a:avLst/>
              <a:gdLst/>
              <a:ahLst/>
              <a:cxnLst/>
              <a:rect l="l" t="t" r="r" b="b"/>
              <a:pathLst>
                <a:path w="7025" h="17306" extrusionOk="0">
                  <a:moveTo>
                    <a:pt x="6876" y="0"/>
                  </a:moveTo>
                  <a:cubicBezTo>
                    <a:pt x="5639" y="0"/>
                    <a:pt x="4399" y="713"/>
                    <a:pt x="3334" y="2087"/>
                  </a:cubicBezTo>
                  <a:cubicBezTo>
                    <a:pt x="1072" y="5028"/>
                    <a:pt x="0" y="9374"/>
                    <a:pt x="238" y="13029"/>
                  </a:cubicBezTo>
                  <a:cubicBezTo>
                    <a:pt x="322" y="14303"/>
                    <a:pt x="715" y="15625"/>
                    <a:pt x="1727" y="16458"/>
                  </a:cubicBezTo>
                  <a:cubicBezTo>
                    <a:pt x="2540" y="17129"/>
                    <a:pt x="3684" y="17305"/>
                    <a:pt x="4883" y="17305"/>
                  </a:cubicBezTo>
                  <a:cubicBezTo>
                    <a:pt x="5088" y="17305"/>
                    <a:pt x="5294" y="17300"/>
                    <a:pt x="5501" y="17291"/>
                  </a:cubicBezTo>
                  <a:lnTo>
                    <a:pt x="5501" y="17291"/>
                  </a:lnTo>
                  <a:cubicBezTo>
                    <a:pt x="5464" y="17292"/>
                    <a:pt x="5426" y="17292"/>
                    <a:pt x="5389" y="17292"/>
                  </a:cubicBezTo>
                  <a:cubicBezTo>
                    <a:pt x="4203" y="17292"/>
                    <a:pt x="3071" y="17104"/>
                    <a:pt x="2274" y="16446"/>
                  </a:cubicBezTo>
                  <a:cubicBezTo>
                    <a:pt x="1250" y="15613"/>
                    <a:pt x="869" y="14279"/>
                    <a:pt x="786" y="13005"/>
                  </a:cubicBezTo>
                  <a:cubicBezTo>
                    <a:pt x="548" y="9350"/>
                    <a:pt x="1620" y="5004"/>
                    <a:pt x="3882" y="2075"/>
                  </a:cubicBezTo>
                  <a:cubicBezTo>
                    <a:pt x="4834" y="837"/>
                    <a:pt x="5918" y="135"/>
                    <a:pt x="7025" y="4"/>
                  </a:cubicBezTo>
                  <a:cubicBezTo>
                    <a:pt x="6975" y="1"/>
                    <a:pt x="6926" y="0"/>
                    <a:pt x="68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5" name="Google Shape;3955;p55"/>
            <p:cNvSpPr/>
            <p:nvPr/>
          </p:nvSpPr>
          <p:spPr>
            <a:xfrm>
              <a:off x="6688170" y="2702674"/>
              <a:ext cx="337684" cy="345940"/>
            </a:xfrm>
            <a:custGeom>
              <a:avLst/>
              <a:gdLst/>
              <a:ahLst/>
              <a:cxnLst/>
              <a:rect l="l" t="t" r="r" b="b"/>
              <a:pathLst>
                <a:path w="5522" h="5657" extrusionOk="0">
                  <a:moveTo>
                    <a:pt x="1194" y="1"/>
                  </a:moveTo>
                  <a:cubicBezTo>
                    <a:pt x="1151" y="1"/>
                    <a:pt x="1114" y="7"/>
                    <a:pt x="1084" y="20"/>
                  </a:cubicBezTo>
                  <a:cubicBezTo>
                    <a:pt x="394" y="318"/>
                    <a:pt x="1" y="3890"/>
                    <a:pt x="501" y="5223"/>
                  </a:cubicBezTo>
                  <a:cubicBezTo>
                    <a:pt x="612" y="5529"/>
                    <a:pt x="936" y="5657"/>
                    <a:pt x="1366" y="5657"/>
                  </a:cubicBezTo>
                  <a:cubicBezTo>
                    <a:pt x="2832" y="5657"/>
                    <a:pt x="5522" y="4168"/>
                    <a:pt x="5144" y="3128"/>
                  </a:cubicBezTo>
                  <a:cubicBezTo>
                    <a:pt x="4672" y="1868"/>
                    <a:pt x="1944" y="1"/>
                    <a:pt x="119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6" name="Google Shape;3956;p55"/>
            <p:cNvSpPr/>
            <p:nvPr/>
          </p:nvSpPr>
          <p:spPr>
            <a:xfrm>
              <a:off x="6716606" y="2708972"/>
              <a:ext cx="309248" cy="339641"/>
            </a:xfrm>
            <a:custGeom>
              <a:avLst/>
              <a:gdLst/>
              <a:ahLst/>
              <a:cxnLst/>
              <a:rect l="l" t="t" r="r" b="b"/>
              <a:pathLst>
                <a:path w="5057" h="5554" extrusionOk="0">
                  <a:moveTo>
                    <a:pt x="1155" y="1"/>
                  </a:moveTo>
                  <a:lnTo>
                    <a:pt x="1155" y="1"/>
                  </a:lnTo>
                  <a:cubicBezTo>
                    <a:pt x="2155" y="715"/>
                    <a:pt x="3453" y="2001"/>
                    <a:pt x="3691" y="2906"/>
                  </a:cubicBezTo>
                  <a:cubicBezTo>
                    <a:pt x="3953" y="3894"/>
                    <a:pt x="1489" y="5025"/>
                    <a:pt x="0" y="5037"/>
                  </a:cubicBezTo>
                  <a:cubicBezTo>
                    <a:pt x="12" y="5073"/>
                    <a:pt x="24" y="5097"/>
                    <a:pt x="36" y="5120"/>
                  </a:cubicBezTo>
                  <a:cubicBezTo>
                    <a:pt x="147" y="5426"/>
                    <a:pt x="471" y="5554"/>
                    <a:pt x="901" y="5554"/>
                  </a:cubicBezTo>
                  <a:cubicBezTo>
                    <a:pt x="2367" y="5554"/>
                    <a:pt x="5057" y="4065"/>
                    <a:pt x="4679" y="3025"/>
                  </a:cubicBezTo>
                  <a:cubicBezTo>
                    <a:pt x="4275" y="1941"/>
                    <a:pt x="2203" y="406"/>
                    <a:pt x="11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7" name="Google Shape;3957;p55"/>
            <p:cNvSpPr/>
            <p:nvPr/>
          </p:nvSpPr>
          <p:spPr>
            <a:xfrm>
              <a:off x="6726757" y="2834272"/>
              <a:ext cx="185598" cy="190001"/>
            </a:xfrm>
            <a:custGeom>
              <a:avLst/>
              <a:gdLst/>
              <a:ahLst/>
              <a:cxnLst/>
              <a:rect l="l" t="t" r="r" b="b"/>
              <a:pathLst>
                <a:path w="3035" h="3107" extrusionOk="0">
                  <a:moveTo>
                    <a:pt x="667" y="1"/>
                  </a:moveTo>
                  <a:cubicBezTo>
                    <a:pt x="644" y="1"/>
                    <a:pt x="624" y="4"/>
                    <a:pt x="608" y="11"/>
                  </a:cubicBezTo>
                  <a:cubicBezTo>
                    <a:pt x="215" y="178"/>
                    <a:pt x="1" y="2131"/>
                    <a:pt x="275" y="2869"/>
                  </a:cubicBezTo>
                  <a:cubicBezTo>
                    <a:pt x="337" y="3036"/>
                    <a:pt x="515" y="3106"/>
                    <a:pt x="751" y="3106"/>
                  </a:cubicBezTo>
                  <a:cubicBezTo>
                    <a:pt x="1557" y="3106"/>
                    <a:pt x="3035" y="2285"/>
                    <a:pt x="2823" y="1714"/>
                  </a:cubicBezTo>
                  <a:cubicBezTo>
                    <a:pt x="2575" y="1028"/>
                    <a:pt x="1073" y="1"/>
                    <a:pt x="6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8" name="Google Shape;3958;p55"/>
            <p:cNvSpPr/>
            <p:nvPr/>
          </p:nvSpPr>
          <p:spPr>
            <a:xfrm>
              <a:off x="7300785" y="2773120"/>
              <a:ext cx="368199" cy="336278"/>
            </a:xfrm>
            <a:custGeom>
              <a:avLst/>
              <a:gdLst/>
              <a:ahLst/>
              <a:cxnLst/>
              <a:rect l="l" t="t" r="r" b="b"/>
              <a:pathLst>
                <a:path w="6021" h="5499" extrusionOk="0">
                  <a:moveTo>
                    <a:pt x="5120" y="0"/>
                  </a:moveTo>
                  <a:cubicBezTo>
                    <a:pt x="4129" y="0"/>
                    <a:pt x="1425" y="997"/>
                    <a:pt x="710" y="2012"/>
                  </a:cubicBezTo>
                  <a:cubicBezTo>
                    <a:pt x="1" y="2995"/>
                    <a:pt x="2746" y="5499"/>
                    <a:pt x="4090" y="5499"/>
                  </a:cubicBezTo>
                  <a:cubicBezTo>
                    <a:pt x="4324" y="5499"/>
                    <a:pt x="4516" y="5423"/>
                    <a:pt x="4640" y="5250"/>
                  </a:cubicBezTo>
                  <a:cubicBezTo>
                    <a:pt x="5461" y="4095"/>
                    <a:pt x="6021" y="547"/>
                    <a:pt x="5437" y="71"/>
                  </a:cubicBezTo>
                  <a:cubicBezTo>
                    <a:pt x="5378" y="23"/>
                    <a:pt x="5268" y="0"/>
                    <a:pt x="512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9" name="Google Shape;3959;p55"/>
            <p:cNvSpPr/>
            <p:nvPr/>
          </p:nvSpPr>
          <p:spPr>
            <a:xfrm>
              <a:off x="7300785" y="2773059"/>
              <a:ext cx="314324" cy="336339"/>
            </a:xfrm>
            <a:custGeom>
              <a:avLst/>
              <a:gdLst/>
              <a:ahLst/>
              <a:cxnLst/>
              <a:rect l="l" t="t" r="r" b="b"/>
              <a:pathLst>
                <a:path w="5140" h="5500" extrusionOk="0">
                  <a:moveTo>
                    <a:pt x="5122" y="0"/>
                  </a:moveTo>
                  <a:cubicBezTo>
                    <a:pt x="4143" y="0"/>
                    <a:pt x="1432" y="995"/>
                    <a:pt x="710" y="2013"/>
                  </a:cubicBezTo>
                  <a:cubicBezTo>
                    <a:pt x="1" y="2996"/>
                    <a:pt x="2746" y="5500"/>
                    <a:pt x="4090" y="5500"/>
                  </a:cubicBezTo>
                  <a:cubicBezTo>
                    <a:pt x="4324" y="5500"/>
                    <a:pt x="4516" y="5424"/>
                    <a:pt x="4640" y="5251"/>
                  </a:cubicBezTo>
                  <a:cubicBezTo>
                    <a:pt x="4663" y="5215"/>
                    <a:pt x="4699" y="5168"/>
                    <a:pt x="4723" y="5120"/>
                  </a:cubicBezTo>
                  <a:cubicBezTo>
                    <a:pt x="3306" y="4596"/>
                    <a:pt x="1353" y="2620"/>
                    <a:pt x="1973" y="1774"/>
                  </a:cubicBezTo>
                  <a:cubicBezTo>
                    <a:pt x="2473" y="1060"/>
                    <a:pt x="3961" y="358"/>
                    <a:pt x="5140" y="0"/>
                  </a:cubicBezTo>
                  <a:cubicBezTo>
                    <a:pt x="5134" y="0"/>
                    <a:pt x="5128" y="0"/>
                    <a:pt x="5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0" name="Google Shape;3960;p55"/>
            <p:cNvSpPr/>
            <p:nvPr/>
          </p:nvSpPr>
          <p:spPr>
            <a:xfrm>
              <a:off x="7415994" y="2887901"/>
              <a:ext cx="202782" cy="184864"/>
            </a:xfrm>
            <a:custGeom>
              <a:avLst/>
              <a:gdLst/>
              <a:ahLst/>
              <a:cxnLst/>
              <a:rect l="l" t="t" r="r" b="b"/>
              <a:pathLst>
                <a:path w="3316" h="3023" extrusionOk="0">
                  <a:moveTo>
                    <a:pt x="2808" y="1"/>
                  </a:moveTo>
                  <a:cubicBezTo>
                    <a:pt x="2265" y="1"/>
                    <a:pt x="780" y="551"/>
                    <a:pt x="386" y="1111"/>
                  </a:cubicBezTo>
                  <a:cubicBezTo>
                    <a:pt x="1" y="1648"/>
                    <a:pt x="1506" y="3022"/>
                    <a:pt x="2248" y="3022"/>
                  </a:cubicBezTo>
                  <a:cubicBezTo>
                    <a:pt x="2378" y="3022"/>
                    <a:pt x="2484" y="2981"/>
                    <a:pt x="2553" y="2885"/>
                  </a:cubicBezTo>
                  <a:cubicBezTo>
                    <a:pt x="3006" y="2254"/>
                    <a:pt x="3315" y="301"/>
                    <a:pt x="2982" y="39"/>
                  </a:cubicBezTo>
                  <a:cubicBezTo>
                    <a:pt x="2949" y="13"/>
                    <a:pt x="2889" y="1"/>
                    <a:pt x="28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1" name="Google Shape;3961;p55"/>
            <p:cNvSpPr/>
            <p:nvPr/>
          </p:nvSpPr>
          <p:spPr>
            <a:xfrm>
              <a:off x="6552781" y="2791038"/>
              <a:ext cx="1126429" cy="883409"/>
            </a:xfrm>
            <a:custGeom>
              <a:avLst/>
              <a:gdLst/>
              <a:ahLst/>
              <a:cxnLst/>
              <a:rect l="l" t="t" r="r" b="b"/>
              <a:pathLst>
                <a:path w="18420" h="14446" extrusionOk="0">
                  <a:moveTo>
                    <a:pt x="9555" y="0"/>
                  </a:moveTo>
                  <a:cubicBezTo>
                    <a:pt x="6099" y="0"/>
                    <a:pt x="2128" y="3845"/>
                    <a:pt x="1191" y="7362"/>
                  </a:cubicBezTo>
                  <a:cubicBezTo>
                    <a:pt x="0" y="11791"/>
                    <a:pt x="4870" y="13875"/>
                    <a:pt x="8359" y="14327"/>
                  </a:cubicBezTo>
                  <a:cubicBezTo>
                    <a:pt x="8941" y="14403"/>
                    <a:pt x="9566" y="14446"/>
                    <a:pt x="10206" y="14446"/>
                  </a:cubicBezTo>
                  <a:cubicBezTo>
                    <a:pt x="13387" y="14446"/>
                    <a:pt x="16968" y="13393"/>
                    <a:pt x="17860" y="10112"/>
                  </a:cubicBezTo>
                  <a:cubicBezTo>
                    <a:pt x="18419" y="8005"/>
                    <a:pt x="17062" y="5410"/>
                    <a:pt x="16002" y="3695"/>
                  </a:cubicBezTo>
                  <a:cubicBezTo>
                    <a:pt x="14907" y="1897"/>
                    <a:pt x="13990" y="754"/>
                    <a:pt x="10371" y="76"/>
                  </a:cubicBezTo>
                  <a:cubicBezTo>
                    <a:pt x="10103" y="25"/>
                    <a:pt x="9831" y="0"/>
                    <a:pt x="9555" y="0"/>
                  </a:cubicBezTo>
                  <a:close/>
                </a:path>
              </a:pathLst>
            </a:custGeom>
            <a:solidFill>
              <a:srgbClr val="BFC0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2" name="Google Shape;3962;p55"/>
            <p:cNvSpPr/>
            <p:nvPr/>
          </p:nvSpPr>
          <p:spPr>
            <a:xfrm>
              <a:off x="6552781" y="2791038"/>
              <a:ext cx="1126429" cy="883409"/>
            </a:xfrm>
            <a:custGeom>
              <a:avLst/>
              <a:gdLst/>
              <a:ahLst/>
              <a:cxnLst/>
              <a:rect l="l" t="t" r="r" b="b"/>
              <a:pathLst>
                <a:path w="18420" h="14446" extrusionOk="0">
                  <a:moveTo>
                    <a:pt x="9555" y="0"/>
                  </a:moveTo>
                  <a:cubicBezTo>
                    <a:pt x="6099" y="0"/>
                    <a:pt x="2128" y="3845"/>
                    <a:pt x="1191" y="7362"/>
                  </a:cubicBezTo>
                  <a:cubicBezTo>
                    <a:pt x="0" y="11791"/>
                    <a:pt x="4870" y="13875"/>
                    <a:pt x="8359" y="14327"/>
                  </a:cubicBezTo>
                  <a:cubicBezTo>
                    <a:pt x="8941" y="14403"/>
                    <a:pt x="9566" y="14446"/>
                    <a:pt x="10206" y="14446"/>
                  </a:cubicBezTo>
                  <a:cubicBezTo>
                    <a:pt x="13387" y="14446"/>
                    <a:pt x="16968" y="13393"/>
                    <a:pt x="17860" y="10112"/>
                  </a:cubicBezTo>
                  <a:cubicBezTo>
                    <a:pt x="18419" y="8005"/>
                    <a:pt x="17062" y="5410"/>
                    <a:pt x="16002" y="3695"/>
                  </a:cubicBezTo>
                  <a:cubicBezTo>
                    <a:pt x="14907" y="1897"/>
                    <a:pt x="13990" y="754"/>
                    <a:pt x="10371" y="76"/>
                  </a:cubicBezTo>
                  <a:cubicBezTo>
                    <a:pt x="10103" y="25"/>
                    <a:pt x="9831" y="0"/>
                    <a:pt x="955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3" name="Google Shape;3963;p55"/>
            <p:cNvSpPr/>
            <p:nvPr/>
          </p:nvSpPr>
          <p:spPr>
            <a:xfrm>
              <a:off x="6590634" y="3291439"/>
              <a:ext cx="1061607" cy="383059"/>
            </a:xfrm>
            <a:custGeom>
              <a:avLst/>
              <a:gdLst/>
              <a:ahLst/>
              <a:cxnLst/>
              <a:rect l="l" t="t" r="r" b="b"/>
              <a:pathLst>
                <a:path w="17360" h="6264" extrusionOk="0">
                  <a:moveTo>
                    <a:pt x="417" y="1"/>
                  </a:moveTo>
                  <a:cubicBezTo>
                    <a:pt x="0" y="3870"/>
                    <a:pt x="4465" y="5728"/>
                    <a:pt x="7740" y="6144"/>
                  </a:cubicBezTo>
                  <a:cubicBezTo>
                    <a:pt x="8326" y="6221"/>
                    <a:pt x="8954" y="6264"/>
                    <a:pt x="9599" y="6264"/>
                  </a:cubicBezTo>
                  <a:cubicBezTo>
                    <a:pt x="12776" y="6264"/>
                    <a:pt x="16350" y="5216"/>
                    <a:pt x="17241" y="1929"/>
                  </a:cubicBezTo>
                  <a:cubicBezTo>
                    <a:pt x="17324" y="1596"/>
                    <a:pt x="17360" y="1251"/>
                    <a:pt x="17360" y="906"/>
                  </a:cubicBezTo>
                  <a:lnTo>
                    <a:pt x="17360" y="906"/>
                  </a:lnTo>
                  <a:cubicBezTo>
                    <a:pt x="17348" y="1096"/>
                    <a:pt x="17312" y="1298"/>
                    <a:pt x="17265" y="1489"/>
                  </a:cubicBezTo>
                  <a:cubicBezTo>
                    <a:pt x="16374" y="4775"/>
                    <a:pt x="12800" y="5823"/>
                    <a:pt x="9622" y="5823"/>
                  </a:cubicBezTo>
                  <a:cubicBezTo>
                    <a:pt x="8978" y="5823"/>
                    <a:pt x="8350" y="5780"/>
                    <a:pt x="7763" y="5704"/>
                  </a:cubicBezTo>
                  <a:cubicBezTo>
                    <a:pt x="4620" y="5299"/>
                    <a:pt x="370" y="3573"/>
                    <a:pt x="4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4" name="Google Shape;3964;p55"/>
            <p:cNvSpPr/>
            <p:nvPr/>
          </p:nvSpPr>
          <p:spPr>
            <a:xfrm>
              <a:off x="6879696" y="3259335"/>
              <a:ext cx="477662" cy="354868"/>
            </a:xfrm>
            <a:custGeom>
              <a:avLst/>
              <a:gdLst/>
              <a:ahLst/>
              <a:cxnLst/>
              <a:rect l="l" t="t" r="r" b="b"/>
              <a:pathLst>
                <a:path w="7811" h="5803" extrusionOk="0">
                  <a:moveTo>
                    <a:pt x="3928" y="1"/>
                  </a:moveTo>
                  <a:cubicBezTo>
                    <a:pt x="2485" y="1"/>
                    <a:pt x="892" y="1321"/>
                    <a:pt x="500" y="2800"/>
                  </a:cubicBezTo>
                  <a:cubicBezTo>
                    <a:pt x="0" y="4681"/>
                    <a:pt x="2060" y="5562"/>
                    <a:pt x="3536" y="5753"/>
                  </a:cubicBezTo>
                  <a:cubicBezTo>
                    <a:pt x="3784" y="5784"/>
                    <a:pt x="4049" y="5802"/>
                    <a:pt x="4319" y="5802"/>
                  </a:cubicBezTo>
                  <a:cubicBezTo>
                    <a:pt x="5677" y="5802"/>
                    <a:pt x="7195" y="5354"/>
                    <a:pt x="7573" y="3955"/>
                  </a:cubicBezTo>
                  <a:cubicBezTo>
                    <a:pt x="7811" y="3062"/>
                    <a:pt x="7204" y="2490"/>
                    <a:pt x="6751" y="1752"/>
                  </a:cubicBezTo>
                  <a:cubicBezTo>
                    <a:pt x="6287" y="990"/>
                    <a:pt x="5870" y="323"/>
                    <a:pt x="4334" y="38"/>
                  </a:cubicBezTo>
                  <a:cubicBezTo>
                    <a:pt x="4201" y="13"/>
                    <a:pt x="4065" y="1"/>
                    <a:pt x="3928" y="1"/>
                  </a:cubicBezTo>
                  <a:close/>
                </a:path>
              </a:pathLst>
            </a:custGeom>
            <a:solidFill>
              <a:srgbClr val="FE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5" name="Google Shape;3965;p55"/>
            <p:cNvSpPr/>
            <p:nvPr/>
          </p:nvSpPr>
          <p:spPr>
            <a:xfrm>
              <a:off x="6988179" y="3365799"/>
              <a:ext cx="259959" cy="142852"/>
            </a:xfrm>
            <a:custGeom>
              <a:avLst/>
              <a:gdLst/>
              <a:ahLst/>
              <a:cxnLst/>
              <a:rect l="l" t="t" r="r" b="b"/>
              <a:pathLst>
                <a:path w="4251" h="2336" extrusionOk="0">
                  <a:moveTo>
                    <a:pt x="672" y="0"/>
                  </a:moveTo>
                  <a:cubicBezTo>
                    <a:pt x="635" y="0"/>
                    <a:pt x="592" y="14"/>
                    <a:pt x="560" y="47"/>
                  </a:cubicBezTo>
                  <a:cubicBezTo>
                    <a:pt x="0" y="654"/>
                    <a:pt x="227" y="1856"/>
                    <a:pt x="905" y="1976"/>
                  </a:cubicBezTo>
                  <a:cubicBezTo>
                    <a:pt x="971" y="1986"/>
                    <a:pt x="1035" y="1991"/>
                    <a:pt x="1096" y="1991"/>
                  </a:cubicBezTo>
                  <a:cubicBezTo>
                    <a:pt x="1609" y="1991"/>
                    <a:pt x="1952" y="1650"/>
                    <a:pt x="2143" y="1214"/>
                  </a:cubicBezTo>
                  <a:cubicBezTo>
                    <a:pt x="2205" y="1793"/>
                    <a:pt x="2618" y="2336"/>
                    <a:pt x="3209" y="2336"/>
                  </a:cubicBezTo>
                  <a:cubicBezTo>
                    <a:pt x="3298" y="2336"/>
                    <a:pt x="3392" y="2324"/>
                    <a:pt x="3489" y="2297"/>
                  </a:cubicBezTo>
                  <a:cubicBezTo>
                    <a:pt x="4203" y="2095"/>
                    <a:pt x="4251" y="1094"/>
                    <a:pt x="3989" y="547"/>
                  </a:cubicBezTo>
                  <a:cubicBezTo>
                    <a:pt x="3971" y="517"/>
                    <a:pt x="3944" y="505"/>
                    <a:pt x="3918" y="505"/>
                  </a:cubicBezTo>
                  <a:cubicBezTo>
                    <a:pt x="3859" y="505"/>
                    <a:pt x="3801" y="568"/>
                    <a:pt x="3834" y="642"/>
                  </a:cubicBezTo>
                  <a:cubicBezTo>
                    <a:pt x="4048" y="1083"/>
                    <a:pt x="4025" y="1726"/>
                    <a:pt x="3596" y="2047"/>
                  </a:cubicBezTo>
                  <a:cubicBezTo>
                    <a:pt x="3490" y="2126"/>
                    <a:pt x="3365" y="2159"/>
                    <a:pt x="3239" y="2159"/>
                  </a:cubicBezTo>
                  <a:cubicBezTo>
                    <a:pt x="3039" y="2159"/>
                    <a:pt x="2832" y="2076"/>
                    <a:pt x="2679" y="1952"/>
                  </a:cubicBezTo>
                  <a:cubicBezTo>
                    <a:pt x="2358" y="1690"/>
                    <a:pt x="2262" y="1202"/>
                    <a:pt x="2346" y="821"/>
                  </a:cubicBezTo>
                  <a:cubicBezTo>
                    <a:pt x="2358" y="749"/>
                    <a:pt x="2298" y="702"/>
                    <a:pt x="2239" y="702"/>
                  </a:cubicBezTo>
                  <a:cubicBezTo>
                    <a:pt x="2224" y="694"/>
                    <a:pt x="2208" y="690"/>
                    <a:pt x="2191" y="690"/>
                  </a:cubicBezTo>
                  <a:cubicBezTo>
                    <a:pt x="2153" y="690"/>
                    <a:pt x="2116" y="711"/>
                    <a:pt x="2108" y="761"/>
                  </a:cubicBezTo>
                  <a:cubicBezTo>
                    <a:pt x="1989" y="1297"/>
                    <a:pt x="1739" y="1737"/>
                    <a:pt x="1131" y="1809"/>
                  </a:cubicBezTo>
                  <a:cubicBezTo>
                    <a:pt x="1111" y="1811"/>
                    <a:pt x="1091" y="1812"/>
                    <a:pt x="1071" y="1812"/>
                  </a:cubicBezTo>
                  <a:cubicBezTo>
                    <a:pt x="443" y="1812"/>
                    <a:pt x="300" y="729"/>
                    <a:pt x="738" y="94"/>
                  </a:cubicBezTo>
                  <a:cubicBezTo>
                    <a:pt x="775" y="36"/>
                    <a:pt x="731" y="0"/>
                    <a:pt x="672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6" name="Google Shape;3966;p55"/>
            <p:cNvSpPr/>
            <p:nvPr/>
          </p:nvSpPr>
          <p:spPr>
            <a:xfrm>
              <a:off x="7095194" y="3366411"/>
              <a:ext cx="66289" cy="46843"/>
            </a:xfrm>
            <a:custGeom>
              <a:avLst/>
              <a:gdLst/>
              <a:ahLst/>
              <a:cxnLst/>
              <a:rect l="l" t="t" r="r" b="b"/>
              <a:pathLst>
                <a:path w="1084" h="766" extrusionOk="0">
                  <a:moveTo>
                    <a:pt x="432" y="1"/>
                  </a:moveTo>
                  <a:cubicBezTo>
                    <a:pt x="206" y="1"/>
                    <a:pt x="34" y="88"/>
                    <a:pt x="24" y="215"/>
                  </a:cubicBezTo>
                  <a:cubicBezTo>
                    <a:pt x="1" y="358"/>
                    <a:pt x="274" y="715"/>
                    <a:pt x="477" y="763"/>
                  </a:cubicBezTo>
                  <a:cubicBezTo>
                    <a:pt x="484" y="765"/>
                    <a:pt x="492" y="766"/>
                    <a:pt x="501" y="766"/>
                  </a:cubicBezTo>
                  <a:cubicBezTo>
                    <a:pt x="654" y="766"/>
                    <a:pt x="1038" y="492"/>
                    <a:pt x="1060" y="346"/>
                  </a:cubicBezTo>
                  <a:cubicBezTo>
                    <a:pt x="1084" y="203"/>
                    <a:pt x="870" y="49"/>
                    <a:pt x="584" y="13"/>
                  </a:cubicBezTo>
                  <a:cubicBezTo>
                    <a:pt x="532" y="5"/>
                    <a:pt x="481" y="1"/>
                    <a:pt x="432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7" name="Google Shape;3967;p55"/>
            <p:cNvSpPr/>
            <p:nvPr/>
          </p:nvSpPr>
          <p:spPr>
            <a:xfrm>
              <a:off x="7248072" y="3226680"/>
              <a:ext cx="85919" cy="56994"/>
            </a:xfrm>
            <a:custGeom>
              <a:avLst/>
              <a:gdLst/>
              <a:ahLst/>
              <a:cxnLst/>
              <a:rect l="l" t="t" r="r" b="b"/>
              <a:pathLst>
                <a:path w="1405" h="932" extrusionOk="0">
                  <a:moveTo>
                    <a:pt x="793" y="1"/>
                  </a:moveTo>
                  <a:cubicBezTo>
                    <a:pt x="753" y="1"/>
                    <a:pt x="711" y="4"/>
                    <a:pt x="668" y="12"/>
                  </a:cubicBezTo>
                  <a:cubicBezTo>
                    <a:pt x="275" y="71"/>
                    <a:pt x="1" y="452"/>
                    <a:pt x="156" y="845"/>
                  </a:cubicBezTo>
                  <a:cubicBezTo>
                    <a:pt x="179" y="906"/>
                    <a:pt x="233" y="932"/>
                    <a:pt x="287" y="932"/>
                  </a:cubicBezTo>
                  <a:cubicBezTo>
                    <a:pt x="371" y="932"/>
                    <a:pt x="454" y="868"/>
                    <a:pt x="418" y="774"/>
                  </a:cubicBezTo>
                  <a:cubicBezTo>
                    <a:pt x="322" y="536"/>
                    <a:pt x="453" y="333"/>
                    <a:pt x="691" y="274"/>
                  </a:cubicBezTo>
                  <a:cubicBezTo>
                    <a:pt x="729" y="264"/>
                    <a:pt x="764" y="260"/>
                    <a:pt x="796" y="260"/>
                  </a:cubicBezTo>
                  <a:cubicBezTo>
                    <a:pt x="1039" y="260"/>
                    <a:pt x="1132" y="520"/>
                    <a:pt x="1132" y="762"/>
                  </a:cubicBezTo>
                  <a:cubicBezTo>
                    <a:pt x="1132" y="845"/>
                    <a:pt x="1197" y="887"/>
                    <a:pt x="1263" y="887"/>
                  </a:cubicBezTo>
                  <a:cubicBezTo>
                    <a:pt x="1328" y="887"/>
                    <a:pt x="1394" y="845"/>
                    <a:pt x="1394" y="762"/>
                  </a:cubicBezTo>
                  <a:cubicBezTo>
                    <a:pt x="1405" y="362"/>
                    <a:pt x="1189" y="1"/>
                    <a:pt x="793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8" name="Google Shape;3968;p55"/>
            <p:cNvSpPr/>
            <p:nvPr/>
          </p:nvSpPr>
          <p:spPr>
            <a:xfrm>
              <a:off x="6972279" y="3188521"/>
              <a:ext cx="88732" cy="65127"/>
            </a:xfrm>
            <a:custGeom>
              <a:avLst/>
              <a:gdLst/>
              <a:ahLst/>
              <a:cxnLst/>
              <a:rect l="l" t="t" r="r" b="b"/>
              <a:pathLst>
                <a:path w="1451" h="1065" extrusionOk="0">
                  <a:moveTo>
                    <a:pt x="660" y="1"/>
                  </a:moveTo>
                  <a:cubicBezTo>
                    <a:pt x="352" y="1"/>
                    <a:pt x="106" y="264"/>
                    <a:pt x="22" y="600"/>
                  </a:cubicBezTo>
                  <a:cubicBezTo>
                    <a:pt x="1" y="701"/>
                    <a:pt x="87" y="767"/>
                    <a:pt x="167" y="767"/>
                  </a:cubicBezTo>
                  <a:cubicBezTo>
                    <a:pt x="220" y="767"/>
                    <a:pt x="270" y="738"/>
                    <a:pt x="284" y="672"/>
                  </a:cubicBezTo>
                  <a:cubicBezTo>
                    <a:pt x="340" y="467"/>
                    <a:pt x="476" y="262"/>
                    <a:pt x="669" y="262"/>
                  </a:cubicBezTo>
                  <a:cubicBezTo>
                    <a:pt x="723" y="262"/>
                    <a:pt x="781" y="278"/>
                    <a:pt x="844" y="314"/>
                  </a:cubicBezTo>
                  <a:cubicBezTo>
                    <a:pt x="1058" y="445"/>
                    <a:pt x="1129" y="660"/>
                    <a:pt x="975" y="874"/>
                  </a:cubicBezTo>
                  <a:cubicBezTo>
                    <a:pt x="899" y="966"/>
                    <a:pt x="995" y="1065"/>
                    <a:pt x="1092" y="1065"/>
                  </a:cubicBezTo>
                  <a:cubicBezTo>
                    <a:pt x="1132" y="1065"/>
                    <a:pt x="1173" y="1047"/>
                    <a:pt x="1201" y="1005"/>
                  </a:cubicBezTo>
                  <a:cubicBezTo>
                    <a:pt x="1451" y="672"/>
                    <a:pt x="1296" y="231"/>
                    <a:pt x="927" y="64"/>
                  </a:cubicBezTo>
                  <a:cubicBezTo>
                    <a:pt x="835" y="21"/>
                    <a:pt x="745" y="1"/>
                    <a:pt x="660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9" name="Google Shape;3969;p55"/>
            <p:cNvSpPr/>
            <p:nvPr/>
          </p:nvSpPr>
          <p:spPr>
            <a:xfrm>
              <a:off x="6940848" y="3756862"/>
              <a:ext cx="212627" cy="674573"/>
            </a:xfrm>
            <a:custGeom>
              <a:avLst/>
              <a:gdLst/>
              <a:ahLst/>
              <a:cxnLst/>
              <a:rect l="l" t="t" r="r" b="b"/>
              <a:pathLst>
                <a:path w="3477" h="11031" extrusionOk="0">
                  <a:moveTo>
                    <a:pt x="1481" y="0"/>
                  </a:moveTo>
                  <a:cubicBezTo>
                    <a:pt x="759" y="0"/>
                    <a:pt x="549" y="1435"/>
                    <a:pt x="500" y="2081"/>
                  </a:cubicBezTo>
                  <a:cubicBezTo>
                    <a:pt x="346" y="4272"/>
                    <a:pt x="0" y="6665"/>
                    <a:pt x="322" y="8844"/>
                  </a:cubicBezTo>
                  <a:cubicBezTo>
                    <a:pt x="435" y="9592"/>
                    <a:pt x="1316" y="11031"/>
                    <a:pt x="2116" y="11031"/>
                  </a:cubicBezTo>
                  <a:cubicBezTo>
                    <a:pt x="2413" y="11031"/>
                    <a:pt x="2698" y="10834"/>
                    <a:pt x="2929" y="10332"/>
                  </a:cubicBezTo>
                  <a:cubicBezTo>
                    <a:pt x="3477" y="9142"/>
                    <a:pt x="3167" y="7665"/>
                    <a:pt x="3025" y="6415"/>
                  </a:cubicBezTo>
                  <a:cubicBezTo>
                    <a:pt x="2798" y="4498"/>
                    <a:pt x="2263" y="224"/>
                    <a:pt x="2024" y="224"/>
                  </a:cubicBezTo>
                  <a:cubicBezTo>
                    <a:pt x="1817" y="67"/>
                    <a:pt x="1637" y="0"/>
                    <a:pt x="14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0" name="Google Shape;3970;p55"/>
            <p:cNvSpPr/>
            <p:nvPr/>
          </p:nvSpPr>
          <p:spPr>
            <a:xfrm>
              <a:off x="6913880" y="4303861"/>
              <a:ext cx="293715" cy="139489"/>
            </a:xfrm>
            <a:custGeom>
              <a:avLst/>
              <a:gdLst/>
              <a:ahLst/>
              <a:cxnLst/>
              <a:rect l="l" t="t" r="r" b="b"/>
              <a:pathLst>
                <a:path w="4803" h="2281" extrusionOk="0">
                  <a:moveTo>
                    <a:pt x="2932" y="0"/>
                  </a:moveTo>
                  <a:cubicBezTo>
                    <a:pt x="2753" y="0"/>
                    <a:pt x="2581" y="11"/>
                    <a:pt x="2430" y="30"/>
                  </a:cubicBezTo>
                  <a:cubicBezTo>
                    <a:pt x="2396" y="30"/>
                    <a:pt x="2361" y="29"/>
                    <a:pt x="2326" y="29"/>
                  </a:cubicBezTo>
                  <a:cubicBezTo>
                    <a:pt x="1448" y="29"/>
                    <a:pt x="210" y="183"/>
                    <a:pt x="72" y="1042"/>
                  </a:cubicBezTo>
                  <a:cubicBezTo>
                    <a:pt x="1" y="1435"/>
                    <a:pt x="358" y="1768"/>
                    <a:pt x="727" y="1959"/>
                  </a:cubicBezTo>
                  <a:cubicBezTo>
                    <a:pt x="1263" y="2221"/>
                    <a:pt x="1930" y="2280"/>
                    <a:pt x="2525" y="2280"/>
                  </a:cubicBezTo>
                  <a:cubicBezTo>
                    <a:pt x="2543" y="2281"/>
                    <a:pt x="2560" y="2281"/>
                    <a:pt x="2578" y="2281"/>
                  </a:cubicBezTo>
                  <a:cubicBezTo>
                    <a:pt x="3437" y="2281"/>
                    <a:pt x="4717" y="2000"/>
                    <a:pt x="4763" y="1114"/>
                  </a:cubicBezTo>
                  <a:cubicBezTo>
                    <a:pt x="4803" y="249"/>
                    <a:pt x="3779" y="0"/>
                    <a:pt x="29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1" name="Google Shape;3971;p55"/>
            <p:cNvSpPr/>
            <p:nvPr/>
          </p:nvSpPr>
          <p:spPr>
            <a:xfrm>
              <a:off x="7216763" y="3748118"/>
              <a:ext cx="212688" cy="675062"/>
            </a:xfrm>
            <a:custGeom>
              <a:avLst/>
              <a:gdLst/>
              <a:ahLst/>
              <a:cxnLst/>
              <a:rect l="l" t="t" r="r" b="b"/>
              <a:pathLst>
                <a:path w="3478" h="11039" extrusionOk="0">
                  <a:moveTo>
                    <a:pt x="1488" y="0"/>
                  </a:moveTo>
                  <a:cubicBezTo>
                    <a:pt x="760" y="0"/>
                    <a:pt x="552" y="1435"/>
                    <a:pt x="513" y="2081"/>
                  </a:cubicBezTo>
                  <a:cubicBezTo>
                    <a:pt x="358" y="4284"/>
                    <a:pt x="1" y="6677"/>
                    <a:pt x="322" y="8856"/>
                  </a:cubicBezTo>
                  <a:cubicBezTo>
                    <a:pt x="435" y="9602"/>
                    <a:pt x="1320" y="11038"/>
                    <a:pt x="2118" y="11038"/>
                  </a:cubicBezTo>
                  <a:cubicBezTo>
                    <a:pt x="2415" y="11038"/>
                    <a:pt x="2701" y="10839"/>
                    <a:pt x="2930" y="10332"/>
                  </a:cubicBezTo>
                  <a:cubicBezTo>
                    <a:pt x="3477" y="9154"/>
                    <a:pt x="3168" y="7677"/>
                    <a:pt x="3025" y="6427"/>
                  </a:cubicBezTo>
                  <a:cubicBezTo>
                    <a:pt x="2799" y="4498"/>
                    <a:pt x="2263" y="224"/>
                    <a:pt x="2037" y="224"/>
                  </a:cubicBezTo>
                  <a:cubicBezTo>
                    <a:pt x="1827" y="67"/>
                    <a:pt x="1646" y="0"/>
                    <a:pt x="14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2" name="Google Shape;3972;p55"/>
            <p:cNvSpPr/>
            <p:nvPr/>
          </p:nvSpPr>
          <p:spPr>
            <a:xfrm>
              <a:off x="7222633" y="4297930"/>
              <a:ext cx="251948" cy="139672"/>
            </a:xfrm>
            <a:custGeom>
              <a:avLst/>
              <a:gdLst/>
              <a:ahLst/>
              <a:cxnLst/>
              <a:rect l="l" t="t" r="r" b="b"/>
              <a:pathLst>
                <a:path w="4120" h="2284" extrusionOk="0">
                  <a:moveTo>
                    <a:pt x="2620" y="0"/>
                  </a:moveTo>
                  <a:cubicBezTo>
                    <a:pt x="2438" y="0"/>
                    <a:pt x="2262" y="17"/>
                    <a:pt x="2108" y="44"/>
                  </a:cubicBezTo>
                  <a:cubicBezTo>
                    <a:pt x="1357" y="44"/>
                    <a:pt x="214" y="198"/>
                    <a:pt x="60" y="1091"/>
                  </a:cubicBezTo>
                  <a:cubicBezTo>
                    <a:pt x="0" y="1484"/>
                    <a:pt x="298" y="1806"/>
                    <a:pt x="619" y="1996"/>
                  </a:cubicBezTo>
                  <a:cubicBezTo>
                    <a:pt x="1020" y="2224"/>
                    <a:pt x="1539" y="2284"/>
                    <a:pt x="2006" y="2284"/>
                  </a:cubicBezTo>
                  <a:cubicBezTo>
                    <a:pt x="2052" y="2284"/>
                    <a:pt x="2098" y="2283"/>
                    <a:pt x="2143" y="2282"/>
                  </a:cubicBezTo>
                  <a:cubicBezTo>
                    <a:pt x="2870" y="2282"/>
                    <a:pt x="4024" y="1984"/>
                    <a:pt x="4072" y="1068"/>
                  </a:cubicBezTo>
                  <a:cubicBezTo>
                    <a:pt x="4119" y="245"/>
                    <a:pt x="3325" y="0"/>
                    <a:pt x="26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3" name="Google Shape;3973;p55"/>
            <p:cNvSpPr/>
            <p:nvPr/>
          </p:nvSpPr>
          <p:spPr>
            <a:xfrm>
              <a:off x="7395141" y="4356757"/>
              <a:ext cx="57606" cy="70142"/>
            </a:xfrm>
            <a:custGeom>
              <a:avLst/>
              <a:gdLst/>
              <a:ahLst/>
              <a:cxnLst/>
              <a:rect l="l" t="t" r="r" b="b"/>
              <a:pathLst>
                <a:path w="942" h="1147" extrusionOk="0">
                  <a:moveTo>
                    <a:pt x="399" y="1"/>
                  </a:moveTo>
                  <a:cubicBezTo>
                    <a:pt x="366" y="1"/>
                    <a:pt x="322" y="20"/>
                    <a:pt x="322" y="46"/>
                  </a:cubicBezTo>
                  <a:cubicBezTo>
                    <a:pt x="310" y="379"/>
                    <a:pt x="191" y="725"/>
                    <a:pt x="37" y="1070"/>
                  </a:cubicBezTo>
                  <a:cubicBezTo>
                    <a:pt x="13" y="1094"/>
                    <a:pt x="1" y="1106"/>
                    <a:pt x="13" y="1118"/>
                  </a:cubicBezTo>
                  <a:cubicBezTo>
                    <a:pt x="6" y="1137"/>
                    <a:pt x="25" y="1146"/>
                    <a:pt x="47" y="1146"/>
                  </a:cubicBezTo>
                  <a:cubicBezTo>
                    <a:pt x="65" y="1146"/>
                    <a:pt x="85" y="1140"/>
                    <a:pt x="96" y="1130"/>
                  </a:cubicBezTo>
                  <a:cubicBezTo>
                    <a:pt x="941" y="1094"/>
                    <a:pt x="572" y="165"/>
                    <a:pt x="430" y="10"/>
                  </a:cubicBezTo>
                  <a:cubicBezTo>
                    <a:pt x="423" y="4"/>
                    <a:pt x="412" y="1"/>
                    <a:pt x="39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4" name="Google Shape;3974;p55"/>
            <p:cNvSpPr/>
            <p:nvPr/>
          </p:nvSpPr>
          <p:spPr>
            <a:xfrm>
              <a:off x="7295403" y="4361955"/>
              <a:ext cx="48739" cy="72160"/>
            </a:xfrm>
            <a:custGeom>
              <a:avLst/>
              <a:gdLst/>
              <a:ahLst/>
              <a:cxnLst/>
              <a:rect l="l" t="t" r="r" b="b"/>
              <a:pathLst>
                <a:path w="797" h="1180" extrusionOk="0">
                  <a:moveTo>
                    <a:pt x="405" y="1"/>
                  </a:moveTo>
                  <a:cubicBezTo>
                    <a:pt x="371" y="1"/>
                    <a:pt x="322" y="26"/>
                    <a:pt x="322" y="44"/>
                  </a:cubicBezTo>
                  <a:cubicBezTo>
                    <a:pt x="310" y="378"/>
                    <a:pt x="191" y="723"/>
                    <a:pt x="36" y="1080"/>
                  </a:cubicBezTo>
                  <a:cubicBezTo>
                    <a:pt x="13" y="1092"/>
                    <a:pt x="1" y="1116"/>
                    <a:pt x="13" y="1128"/>
                  </a:cubicBezTo>
                  <a:cubicBezTo>
                    <a:pt x="7" y="1140"/>
                    <a:pt x="22" y="1146"/>
                    <a:pt x="41" y="1146"/>
                  </a:cubicBezTo>
                  <a:cubicBezTo>
                    <a:pt x="60" y="1146"/>
                    <a:pt x="84" y="1140"/>
                    <a:pt x="96" y="1128"/>
                  </a:cubicBezTo>
                  <a:cubicBezTo>
                    <a:pt x="180" y="1163"/>
                    <a:pt x="251" y="1179"/>
                    <a:pt x="312" y="1179"/>
                  </a:cubicBezTo>
                  <a:cubicBezTo>
                    <a:pt x="797" y="1179"/>
                    <a:pt x="556" y="146"/>
                    <a:pt x="429" y="9"/>
                  </a:cubicBezTo>
                  <a:cubicBezTo>
                    <a:pt x="424" y="3"/>
                    <a:pt x="415" y="1"/>
                    <a:pt x="4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5" name="Google Shape;3975;p55"/>
            <p:cNvSpPr/>
            <p:nvPr/>
          </p:nvSpPr>
          <p:spPr>
            <a:xfrm>
              <a:off x="7099535" y="4374247"/>
              <a:ext cx="56077" cy="67696"/>
            </a:xfrm>
            <a:custGeom>
              <a:avLst/>
              <a:gdLst/>
              <a:ahLst/>
              <a:cxnLst/>
              <a:rect l="l" t="t" r="r" b="b"/>
              <a:pathLst>
                <a:path w="917" h="1107" extrusionOk="0">
                  <a:moveTo>
                    <a:pt x="509" y="0"/>
                  </a:moveTo>
                  <a:cubicBezTo>
                    <a:pt x="477" y="0"/>
                    <a:pt x="430" y="17"/>
                    <a:pt x="430" y="34"/>
                  </a:cubicBezTo>
                  <a:cubicBezTo>
                    <a:pt x="394" y="367"/>
                    <a:pt x="239" y="701"/>
                    <a:pt x="37" y="1034"/>
                  </a:cubicBezTo>
                  <a:cubicBezTo>
                    <a:pt x="13" y="1046"/>
                    <a:pt x="1" y="1070"/>
                    <a:pt x="13" y="1082"/>
                  </a:cubicBezTo>
                  <a:cubicBezTo>
                    <a:pt x="6" y="1096"/>
                    <a:pt x="25" y="1107"/>
                    <a:pt x="53" y="1107"/>
                  </a:cubicBezTo>
                  <a:cubicBezTo>
                    <a:pt x="70" y="1107"/>
                    <a:pt x="90" y="1103"/>
                    <a:pt x="108" y="1094"/>
                  </a:cubicBezTo>
                  <a:cubicBezTo>
                    <a:pt x="128" y="1095"/>
                    <a:pt x="147" y="1095"/>
                    <a:pt x="166" y="1095"/>
                  </a:cubicBezTo>
                  <a:cubicBezTo>
                    <a:pt x="917" y="1095"/>
                    <a:pt x="665" y="184"/>
                    <a:pt x="537" y="10"/>
                  </a:cubicBezTo>
                  <a:cubicBezTo>
                    <a:pt x="533" y="3"/>
                    <a:pt x="523" y="0"/>
                    <a:pt x="5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6" name="Google Shape;3976;p55"/>
            <p:cNvSpPr/>
            <p:nvPr/>
          </p:nvSpPr>
          <p:spPr>
            <a:xfrm>
              <a:off x="6999798" y="4369171"/>
              <a:ext cx="47882" cy="71365"/>
            </a:xfrm>
            <a:custGeom>
              <a:avLst/>
              <a:gdLst/>
              <a:ahLst/>
              <a:cxnLst/>
              <a:rect l="l" t="t" r="r" b="b"/>
              <a:pathLst>
                <a:path w="783" h="1167" extrusionOk="0">
                  <a:moveTo>
                    <a:pt x="511" y="0"/>
                  </a:moveTo>
                  <a:cubicBezTo>
                    <a:pt x="479" y="0"/>
                    <a:pt x="429" y="20"/>
                    <a:pt x="429" y="46"/>
                  </a:cubicBezTo>
                  <a:cubicBezTo>
                    <a:pt x="394" y="367"/>
                    <a:pt x="239" y="700"/>
                    <a:pt x="37" y="1034"/>
                  </a:cubicBezTo>
                  <a:cubicBezTo>
                    <a:pt x="13" y="1046"/>
                    <a:pt x="1" y="1069"/>
                    <a:pt x="13" y="1081"/>
                  </a:cubicBezTo>
                  <a:cubicBezTo>
                    <a:pt x="6" y="1101"/>
                    <a:pt x="21" y="1110"/>
                    <a:pt x="44" y="1110"/>
                  </a:cubicBezTo>
                  <a:cubicBezTo>
                    <a:pt x="63" y="1110"/>
                    <a:pt x="87" y="1104"/>
                    <a:pt x="108" y="1093"/>
                  </a:cubicBezTo>
                  <a:cubicBezTo>
                    <a:pt x="201" y="1144"/>
                    <a:pt x="279" y="1167"/>
                    <a:pt x="345" y="1167"/>
                  </a:cubicBezTo>
                  <a:cubicBezTo>
                    <a:pt x="782" y="1167"/>
                    <a:pt x="650" y="165"/>
                    <a:pt x="537" y="10"/>
                  </a:cubicBezTo>
                  <a:cubicBezTo>
                    <a:pt x="533" y="3"/>
                    <a:pt x="523" y="0"/>
                    <a:pt x="51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7" name="Google Shape;3977;p55"/>
            <p:cNvSpPr/>
            <p:nvPr/>
          </p:nvSpPr>
          <p:spPr>
            <a:xfrm>
              <a:off x="6800077" y="3646301"/>
              <a:ext cx="140100" cy="83534"/>
            </a:xfrm>
            <a:custGeom>
              <a:avLst/>
              <a:gdLst/>
              <a:ahLst/>
              <a:cxnLst/>
              <a:rect l="l" t="t" r="r" b="b"/>
              <a:pathLst>
                <a:path w="2291" h="1366" extrusionOk="0">
                  <a:moveTo>
                    <a:pt x="928" y="0"/>
                  </a:moveTo>
                  <a:cubicBezTo>
                    <a:pt x="896" y="0"/>
                    <a:pt x="864" y="76"/>
                    <a:pt x="874" y="127"/>
                  </a:cubicBezTo>
                  <a:cubicBezTo>
                    <a:pt x="0" y="891"/>
                    <a:pt x="1600" y="1365"/>
                    <a:pt x="2119" y="1365"/>
                  </a:cubicBezTo>
                  <a:cubicBezTo>
                    <a:pt x="2166" y="1365"/>
                    <a:pt x="2204" y="1361"/>
                    <a:pt x="2231" y="1353"/>
                  </a:cubicBezTo>
                  <a:cubicBezTo>
                    <a:pt x="2267" y="1341"/>
                    <a:pt x="2290" y="1199"/>
                    <a:pt x="2243" y="1187"/>
                  </a:cubicBezTo>
                  <a:cubicBezTo>
                    <a:pt x="1790" y="949"/>
                    <a:pt x="1386" y="544"/>
                    <a:pt x="1005" y="67"/>
                  </a:cubicBezTo>
                  <a:cubicBezTo>
                    <a:pt x="994" y="37"/>
                    <a:pt x="975" y="6"/>
                    <a:pt x="955" y="6"/>
                  </a:cubicBezTo>
                  <a:cubicBezTo>
                    <a:pt x="951" y="6"/>
                    <a:pt x="948" y="6"/>
                    <a:pt x="945" y="8"/>
                  </a:cubicBezTo>
                  <a:cubicBezTo>
                    <a:pt x="940" y="3"/>
                    <a:pt x="934" y="0"/>
                    <a:pt x="9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8" name="Google Shape;3978;p55"/>
            <p:cNvSpPr/>
            <p:nvPr/>
          </p:nvSpPr>
          <p:spPr>
            <a:xfrm>
              <a:off x="6605310" y="3158618"/>
              <a:ext cx="179055" cy="84085"/>
            </a:xfrm>
            <a:custGeom>
              <a:avLst/>
              <a:gdLst/>
              <a:ahLst/>
              <a:cxnLst/>
              <a:rect l="l" t="t" r="r" b="b"/>
              <a:pathLst>
                <a:path w="2928" h="1375" extrusionOk="0">
                  <a:moveTo>
                    <a:pt x="868" y="1"/>
                  </a:moveTo>
                  <a:cubicBezTo>
                    <a:pt x="866" y="1"/>
                    <a:pt x="866" y="2"/>
                    <a:pt x="868" y="6"/>
                  </a:cubicBezTo>
                  <a:cubicBezTo>
                    <a:pt x="0" y="1053"/>
                    <a:pt x="1508" y="1375"/>
                    <a:pt x="2374" y="1375"/>
                  </a:cubicBezTo>
                  <a:cubicBezTo>
                    <a:pt x="2601" y="1375"/>
                    <a:pt x="2784" y="1353"/>
                    <a:pt x="2868" y="1315"/>
                  </a:cubicBezTo>
                  <a:cubicBezTo>
                    <a:pt x="2928" y="1280"/>
                    <a:pt x="2916" y="1089"/>
                    <a:pt x="2856" y="1077"/>
                  </a:cubicBezTo>
                  <a:cubicBezTo>
                    <a:pt x="1692" y="883"/>
                    <a:pt x="900" y="1"/>
                    <a:pt x="8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9" name="Google Shape;3979;p55"/>
            <p:cNvSpPr/>
            <p:nvPr/>
          </p:nvSpPr>
          <p:spPr>
            <a:xfrm>
              <a:off x="6594303" y="3255360"/>
              <a:ext cx="173306" cy="71243"/>
            </a:xfrm>
            <a:custGeom>
              <a:avLst/>
              <a:gdLst/>
              <a:ahLst/>
              <a:cxnLst/>
              <a:rect l="l" t="t" r="r" b="b"/>
              <a:pathLst>
                <a:path w="2834" h="1165" extrusionOk="0">
                  <a:moveTo>
                    <a:pt x="515" y="1"/>
                  </a:moveTo>
                  <a:cubicBezTo>
                    <a:pt x="511" y="1"/>
                    <a:pt x="510" y="3"/>
                    <a:pt x="512" y="7"/>
                  </a:cubicBezTo>
                  <a:cubicBezTo>
                    <a:pt x="0" y="915"/>
                    <a:pt x="806" y="1165"/>
                    <a:pt x="1603" y="1165"/>
                  </a:cubicBezTo>
                  <a:cubicBezTo>
                    <a:pt x="2124" y="1165"/>
                    <a:pt x="2640" y="1058"/>
                    <a:pt x="2786" y="960"/>
                  </a:cubicBezTo>
                  <a:cubicBezTo>
                    <a:pt x="2834" y="912"/>
                    <a:pt x="2798" y="722"/>
                    <a:pt x="2727" y="722"/>
                  </a:cubicBezTo>
                  <a:cubicBezTo>
                    <a:pt x="1777" y="699"/>
                    <a:pt x="593" y="1"/>
                    <a:pt x="5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0" name="Google Shape;3980;p55"/>
            <p:cNvSpPr/>
            <p:nvPr/>
          </p:nvSpPr>
          <p:spPr>
            <a:xfrm>
              <a:off x="7489926" y="3230716"/>
              <a:ext cx="166274" cy="66840"/>
            </a:xfrm>
            <a:custGeom>
              <a:avLst/>
              <a:gdLst/>
              <a:ahLst/>
              <a:cxnLst/>
              <a:rect l="l" t="t" r="r" b="b"/>
              <a:pathLst>
                <a:path w="2719" h="1093" extrusionOk="0">
                  <a:moveTo>
                    <a:pt x="2308" y="1"/>
                  </a:moveTo>
                  <a:cubicBezTo>
                    <a:pt x="2265" y="1"/>
                    <a:pt x="1408" y="585"/>
                    <a:pt x="339" y="585"/>
                  </a:cubicBezTo>
                  <a:cubicBezTo>
                    <a:pt x="266" y="585"/>
                    <a:pt x="192" y="583"/>
                    <a:pt x="118" y="577"/>
                  </a:cubicBezTo>
                  <a:cubicBezTo>
                    <a:pt x="116" y="577"/>
                    <a:pt x="114" y="576"/>
                    <a:pt x="113" y="576"/>
                  </a:cubicBezTo>
                  <a:cubicBezTo>
                    <a:pt x="55" y="576"/>
                    <a:pt x="0" y="768"/>
                    <a:pt x="58" y="803"/>
                  </a:cubicBezTo>
                  <a:cubicBezTo>
                    <a:pt x="215" y="927"/>
                    <a:pt x="846" y="1093"/>
                    <a:pt x="1419" y="1093"/>
                  </a:cubicBezTo>
                  <a:cubicBezTo>
                    <a:pt x="2111" y="1093"/>
                    <a:pt x="2719" y="852"/>
                    <a:pt x="2309" y="5"/>
                  </a:cubicBezTo>
                  <a:cubicBezTo>
                    <a:pt x="2311" y="2"/>
                    <a:pt x="2311" y="1"/>
                    <a:pt x="23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1" name="Google Shape;3981;p55"/>
            <p:cNvSpPr/>
            <p:nvPr/>
          </p:nvSpPr>
          <p:spPr>
            <a:xfrm>
              <a:off x="7497937" y="3329537"/>
              <a:ext cx="163766" cy="58645"/>
            </a:xfrm>
            <a:custGeom>
              <a:avLst/>
              <a:gdLst/>
              <a:ahLst/>
              <a:cxnLst/>
              <a:rect l="l" t="t" r="r" b="b"/>
              <a:pathLst>
                <a:path w="2678" h="959" extrusionOk="0">
                  <a:moveTo>
                    <a:pt x="2465" y="1"/>
                  </a:moveTo>
                  <a:cubicBezTo>
                    <a:pt x="2357" y="1"/>
                    <a:pt x="1541" y="234"/>
                    <a:pt x="758" y="234"/>
                  </a:cubicBezTo>
                  <a:cubicBezTo>
                    <a:pt x="549" y="234"/>
                    <a:pt x="343" y="217"/>
                    <a:pt x="153" y="175"/>
                  </a:cubicBezTo>
                  <a:cubicBezTo>
                    <a:pt x="151" y="175"/>
                    <a:pt x="149" y="175"/>
                    <a:pt x="147" y="175"/>
                  </a:cubicBezTo>
                  <a:cubicBezTo>
                    <a:pt x="77" y="175"/>
                    <a:pt x="0" y="344"/>
                    <a:pt x="46" y="390"/>
                  </a:cubicBezTo>
                  <a:cubicBezTo>
                    <a:pt x="207" y="578"/>
                    <a:pt x="1107" y="959"/>
                    <a:pt x="1777" y="959"/>
                  </a:cubicBezTo>
                  <a:cubicBezTo>
                    <a:pt x="2296" y="959"/>
                    <a:pt x="2678" y="731"/>
                    <a:pt x="2475" y="9"/>
                  </a:cubicBezTo>
                  <a:cubicBezTo>
                    <a:pt x="2480" y="3"/>
                    <a:pt x="2476" y="1"/>
                    <a:pt x="24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2" name="Google Shape;3982;p55"/>
            <p:cNvSpPr/>
            <p:nvPr/>
          </p:nvSpPr>
          <p:spPr>
            <a:xfrm>
              <a:off x="6746631" y="3754539"/>
              <a:ext cx="179727" cy="100412"/>
            </a:xfrm>
            <a:custGeom>
              <a:avLst/>
              <a:gdLst/>
              <a:ahLst/>
              <a:cxnLst/>
              <a:rect l="l" t="t" r="r" b="b"/>
              <a:pathLst>
                <a:path w="2939" h="1642" extrusionOk="0">
                  <a:moveTo>
                    <a:pt x="1199" y="0"/>
                  </a:moveTo>
                  <a:cubicBezTo>
                    <a:pt x="1158" y="0"/>
                    <a:pt x="1119" y="86"/>
                    <a:pt x="1129" y="155"/>
                  </a:cubicBezTo>
                  <a:cubicBezTo>
                    <a:pt x="1" y="1073"/>
                    <a:pt x="2118" y="1641"/>
                    <a:pt x="2750" y="1641"/>
                  </a:cubicBezTo>
                  <a:cubicBezTo>
                    <a:pt x="2798" y="1641"/>
                    <a:pt x="2838" y="1638"/>
                    <a:pt x="2867" y="1631"/>
                  </a:cubicBezTo>
                  <a:cubicBezTo>
                    <a:pt x="2926" y="1607"/>
                    <a:pt x="2938" y="1441"/>
                    <a:pt x="2891" y="1417"/>
                  </a:cubicBezTo>
                  <a:cubicBezTo>
                    <a:pt x="2307" y="1131"/>
                    <a:pt x="1783" y="643"/>
                    <a:pt x="1283" y="83"/>
                  </a:cubicBezTo>
                  <a:cubicBezTo>
                    <a:pt x="1283" y="42"/>
                    <a:pt x="1256" y="10"/>
                    <a:pt x="1234" y="10"/>
                  </a:cubicBezTo>
                  <a:cubicBezTo>
                    <a:pt x="1230" y="10"/>
                    <a:pt x="1227" y="10"/>
                    <a:pt x="1224" y="12"/>
                  </a:cubicBezTo>
                  <a:cubicBezTo>
                    <a:pt x="1216" y="4"/>
                    <a:pt x="1207" y="0"/>
                    <a:pt x="11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3" name="Google Shape;3983;p55"/>
            <p:cNvSpPr/>
            <p:nvPr/>
          </p:nvSpPr>
          <p:spPr>
            <a:xfrm>
              <a:off x="6729753" y="3855683"/>
              <a:ext cx="140528" cy="83657"/>
            </a:xfrm>
            <a:custGeom>
              <a:avLst/>
              <a:gdLst/>
              <a:ahLst/>
              <a:cxnLst/>
              <a:rect l="l" t="t" r="r" b="b"/>
              <a:pathLst>
                <a:path w="2298" h="1368" extrusionOk="0">
                  <a:moveTo>
                    <a:pt x="931" y="0"/>
                  </a:moveTo>
                  <a:cubicBezTo>
                    <a:pt x="901" y="0"/>
                    <a:pt x="871" y="74"/>
                    <a:pt x="881" y="132"/>
                  </a:cubicBezTo>
                  <a:cubicBezTo>
                    <a:pt x="0" y="902"/>
                    <a:pt x="1633" y="1368"/>
                    <a:pt x="2139" y="1368"/>
                  </a:cubicBezTo>
                  <a:cubicBezTo>
                    <a:pt x="2180" y="1368"/>
                    <a:pt x="2214" y="1365"/>
                    <a:pt x="2238" y="1358"/>
                  </a:cubicBezTo>
                  <a:cubicBezTo>
                    <a:pt x="2286" y="1334"/>
                    <a:pt x="2297" y="1204"/>
                    <a:pt x="2250" y="1180"/>
                  </a:cubicBezTo>
                  <a:cubicBezTo>
                    <a:pt x="1797" y="942"/>
                    <a:pt x="1393" y="537"/>
                    <a:pt x="1012" y="61"/>
                  </a:cubicBezTo>
                  <a:cubicBezTo>
                    <a:pt x="1002" y="31"/>
                    <a:pt x="984" y="10"/>
                    <a:pt x="965" y="10"/>
                  </a:cubicBezTo>
                  <a:cubicBezTo>
                    <a:pt x="961" y="10"/>
                    <a:pt x="956" y="11"/>
                    <a:pt x="952" y="13"/>
                  </a:cubicBezTo>
                  <a:cubicBezTo>
                    <a:pt x="945" y="4"/>
                    <a:pt x="938" y="0"/>
                    <a:pt x="9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4" name="Google Shape;3984;p55"/>
            <p:cNvSpPr/>
            <p:nvPr/>
          </p:nvSpPr>
          <p:spPr>
            <a:xfrm>
              <a:off x="7049330" y="3396314"/>
              <a:ext cx="9540" cy="9479"/>
            </a:xfrm>
            <a:custGeom>
              <a:avLst/>
              <a:gdLst/>
              <a:ahLst/>
              <a:cxnLst/>
              <a:rect l="l" t="t" r="r" b="b"/>
              <a:pathLst>
                <a:path w="156" h="155" extrusionOk="0">
                  <a:moveTo>
                    <a:pt x="72" y="0"/>
                  </a:moveTo>
                  <a:cubicBezTo>
                    <a:pt x="36" y="0"/>
                    <a:pt x="0" y="36"/>
                    <a:pt x="0" y="84"/>
                  </a:cubicBezTo>
                  <a:cubicBezTo>
                    <a:pt x="0" y="119"/>
                    <a:pt x="36" y="155"/>
                    <a:pt x="72" y="155"/>
                  </a:cubicBezTo>
                  <a:cubicBezTo>
                    <a:pt x="119" y="155"/>
                    <a:pt x="155" y="119"/>
                    <a:pt x="155" y="84"/>
                  </a:cubicBezTo>
                  <a:cubicBezTo>
                    <a:pt x="155" y="36"/>
                    <a:pt x="119" y="0"/>
                    <a:pt x="72" y="0"/>
                  </a:cubicBez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5" name="Google Shape;3985;p55"/>
            <p:cNvSpPr/>
            <p:nvPr/>
          </p:nvSpPr>
          <p:spPr>
            <a:xfrm>
              <a:off x="7053672" y="3429764"/>
              <a:ext cx="14615" cy="13943"/>
            </a:xfrm>
            <a:custGeom>
              <a:avLst/>
              <a:gdLst/>
              <a:ahLst/>
              <a:cxnLst/>
              <a:rect l="l" t="t" r="r" b="b"/>
              <a:pathLst>
                <a:path w="239" h="228" extrusionOk="0">
                  <a:moveTo>
                    <a:pt x="120" y="1"/>
                  </a:moveTo>
                  <a:cubicBezTo>
                    <a:pt x="60" y="1"/>
                    <a:pt x="1" y="48"/>
                    <a:pt x="1" y="120"/>
                  </a:cubicBezTo>
                  <a:cubicBezTo>
                    <a:pt x="1" y="179"/>
                    <a:pt x="60" y="227"/>
                    <a:pt x="120" y="227"/>
                  </a:cubicBezTo>
                  <a:cubicBezTo>
                    <a:pt x="179" y="227"/>
                    <a:pt x="239" y="179"/>
                    <a:pt x="239" y="120"/>
                  </a:cubicBezTo>
                  <a:cubicBezTo>
                    <a:pt x="239" y="48"/>
                    <a:pt x="179" y="1"/>
                    <a:pt x="120" y="1"/>
                  </a:cubicBez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6" name="Google Shape;3986;p55"/>
            <p:cNvSpPr/>
            <p:nvPr/>
          </p:nvSpPr>
          <p:spPr>
            <a:xfrm>
              <a:off x="7082841" y="3415210"/>
              <a:ext cx="18957" cy="9540"/>
            </a:xfrm>
            <a:custGeom>
              <a:avLst/>
              <a:gdLst/>
              <a:ahLst/>
              <a:cxnLst/>
              <a:rect l="l" t="t" r="r" b="b"/>
              <a:pathLst>
                <a:path w="310" h="156" extrusionOk="0">
                  <a:moveTo>
                    <a:pt x="155" y="1"/>
                  </a:moveTo>
                  <a:cubicBezTo>
                    <a:pt x="60" y="1"/>
                    <a:pt x="0" y="36"/>
                    <a:pt x="0" y="84"/>
                  </a:cubicBezTo>
                  <a:cubicBezTo>
                    <a:pt x="0" y="120"/>
                    <a:pt x="60" y="156"/>
                    <a:pt x="155" y="156"/>
                  </a:cubicBezTo>
                  <a:cubicBezTo>
                    <a:pt x="238" y="156"/>
                    <a:pt x="310" y="120"/>
                    <a:pt x="310" y="84"/>
                  </a:cubicBezTo>
                  <a:cubicBezTo>
                    <a:pt x="310" y="36"/>
                    <a:pt x="238" y="1"/>
                    <a:pt x="155" y="1"/>
                  </a:cubicBez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7" name="Google Shape;3987;p55"/>
            <p:cNvSpPr/>
            <p:nvPr/>
          </p:nvSpPr>
          <p:spPr>
            <a:xfrm>
              <a:off x="7143992" y="3424688"/>
              <a:ext cx="14615" cy="9540"/>
            </a:xfrm>
            <a:custGeom>
              <a:avLst/>
              <a:gdLst/>
              <a:ahLst/>
              <a:cxnLst/>
              <a:rect l="l" t="t" r="r" b="b"/>
              <a:pathLst>
                <a:path w="239" h="156" extrusionOk="0">
                  <a:moveTo>
                    <a:pt x="119" y="1"/>
                  </a:moveTo>
                  <a:cubicBezTo>
                    <a:pt x="60" y="1"/>
                    <a:pt x="0" y="36"/>
                    <a:pt x="0" y="84"/>
                  </a:cubicBezTo>
                  <a:cubicBezTo>
                    <a:pt x="0" y="120"/>
                    <a:pt x="60" y="155"/>
                    <a:pt x="119" y="155"/>
                  </a:cubicBezTo>
                  <a:cubicBezTo>
                    <a:pt x="191" y="155"/>
                    <a:pt x="238" y="120"/>
                    <a:pt x="238" y="84"/>
                  </a:cubicBezTo>
                  <a:cubicBezTo>
                    <a:pt x="238" y="36"/>
                    <a:pt x="191" y="1"/>
                    <a:pt x="119" y="1"/>
                  </a:cubicBez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8" name="Google Shape;3988;p55"/>
            <p:cNvSpPr/>
            <p:nvPr/>
          </p:nvSpPr>
          <p:spPr>
            <a:xfrm>
              <a:off x="7180378" y="3434167"/>
              <a:ext cx="18285" cy="9540"/>
            </a:xfrm>
            <a:custGeom>
              <a:avLst/>
              <a:gdLst/>
              <a:ahLst/>
              <a:cxnLst/>
              <a:rect l="l" t="t" r="r" b="b"/>
              <a:pathLst>
                <a:path w="299" h="156" extrusionOk="0">
                  <a:moveTo>
                    <a:pt x="143" y="0"/>
                  </a:moveTo>
                  <a:cubicBezTo>
                    <a:pt x="72" y="0"/>
                    <a:pt x="1" y="36"/>
                    <a:pt x="1" y="84"/>
                  </a:cubicBezTo>
                  <a:cubicBezTo>
                    <a:pt x="1" y="119"/>
                    <a:pt x="72" y="155"/>
                    <a:pt x="143" y="155"/>
                  </a:cubicBezTo>
                  <a:cubicBezTo>
                    <a:pt x="227" y="155"/>
                    <a:pt x="298" y="119"/>
                    <a:pt x="298" y="84"/>
                  </a:cubicBezTo>
                  <a:cubicBezTo>
                    <a:pt x="298" y="36"/>
                    <a:pt x="227" y="0"/>
                    <a:pt x="143" y="0"/>
                  </a:cubicBez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9" name="Google Shape;3989;p55"/>
            <p:cNvSpPr/>
            <p:nvPr/>
          </p:nvSpPr>
          <p:spPr>
            <a:xfrm>
              <a:off x="7173101" y="3467616"/>
              <a:ext cx="13882" cy="9540"/>
            </a:xfrm>
            <a:custGeom>
              <a:avLst/>
              <a:gdLst/>
              <a:ahLst/>
              <a:cxnLst/>
              <a:rect l="l" t="t" r="r" b="b"/>
              <a:pathLst>
                <a:path w="227" h="156" extrusionOk="0">
                  <a:moveTo>
                    <a:pt x="108" y="1"/>
                  </a:moveTo>
                  <a:cubicBezTo>
                    <a:pt x="48" y="1"/>
                    <a:pt x="0" y="37"/>
                    <a:pt x="0" y="84"/>
                  </a:cubicBezTo>
                  <a:cubicBezTo>
                    <a:pt x="0" y="120"/>
                    <a:pt x="48" y="156"/>
                    <a:pt x="108" y="156"/>
                  </a:cubicBezTo>
                  <a:cubicBezTo>
                    <a:pt x="179" y="156"/>
                    <a:pt x="227" y="120"/>
                    <a:pt x="227" y="84"/>
                  </a:cubicBezTo>
                  <a:cubicBezTo>
                    <a:pt x="227" y="37"/>
                    <a:pt x="179" y="1"/>
                    <a:pt x="108" y="1"/>
                  </a:cubicBez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0" name="Google Shape;3990;p55"/>
            <p:cNvSpPr/>
            <p:nvPr/>
          </p:nvSpPr>
          <p:spPr>
            <a:xfrm>
              <a:off x="7149068" y="3448721"/>
              <a:ext cx="19018" cy="14615"/>
            </a:xfrm>
            <a:custGeom>
              <a:avLst/>
              <a:gdLst/>
              <a:ahLst/>
              <a:cxnLst/>
              <a:rect l="l" t="t" r="r" b="b"/>
              <a:pathLst>
                <a:path w="311" h="239" extrusionOk="0">
                  <a:moveTo>
                    <a:pt x="155" y="0"/>
                  </a:moveTo>
                  <a:cubicBezTo>
                    <a:pt x="72" y="0"/>
                    <a:pt x="1" y="48"/>
                    <a:pt x="1" y="119"/>
                  </a:cubicBezTo>
                  <a:cubicBezTo>
                    <a:pt x="1" y="179"/>
                    <a:pt x="72" y="239"/>
                    <a:pt x="155" y="239"/>
                  </a:cubicBezTo>
                  <a:cubicBezTo>
                    <a:pt x="239" y="239"/>
                    <a:pt x="310" y="179"/>
                    <a:pt x="310" y="119"/>
                  </a:cubicBezTo>
                  <a:cubicBezTo>
                    <a:pt x="310" y="48"/>
                    <a:pt x="239" y="0"/>
                    <a:pt x="155" y="0"/>
                  </a:cubicBez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92" name="Google Shape;3992;p55"/>
          <p:cNvGrpSpPr/>
          <p:nvPr/>
        </p:nvGrpSpPr>
        <p:grpSpPr>
          <a:xfrm>
            <a:off x="293146" y="247641"/>
            <a:ext cx="1889845" cy="2457348"/>
            <a:chOff x="669125" y="228750"/>
            <a:chExt cx="1713990" cy="2228685"/>
          </a:xfrm>
        </p:grpSpPr>
        <p:sp>
          <p:nvSpPr>
            <p:cNvPr id="3993" name="Google Shape;3993;p55"/>
            <p:cNvSpPr/>
            <p:nvPr/>
          </p:nvSpPr>
          <p:spPr>
            <a:xfrm>
              <a:off x="1852746" y="1372827"/>
              <a:ext cx="404803" cy="684870"/>
            </a:xfrm>
            <a:custGeom>
              <a:avLst/>
              <a:gdLst/>
              <a:ahLst/>
              <a:cxnLst/>
              <a:rect l="l" t="t" r="r" b="b"/>
              <a:pathLst>
                <a:path w="5835" h="9872" extrusionOk="0">
                  <a:moveTo>
                    <a:pt x="4585" y="1989"/>
                  </a:moveTo>
                  <a:cubicBezTo>
                    <a:pt x="4668" y="1989"/>
                    <a:pt x="4752" y="2001"/>
                    <a:pt x="4835" y="2025"/>
                  </a:cubicBezTo>
                  <a:cubicBezTo>
                    <a:pt x="5299" y="2168"/>
                    <a:pt x="5621" y="2703"/>
                    <a:pt x="5573" y="3251"/>
                  </a:cubicBezTo>
                  <a:cubicBezTo>
                    <a:pt x="5514" y="3739"/>
                    <a:pt x="5204" y="4216"/>
                    <a:pt x="4716" y="4549"/>
                  </a:cubicBezTo>
                  <a:cubicBezTo>
                    <a:pt x="4430" y="4739"/>
                    <a:pt x="4109" y="4870"/>
                    <a:pt x="3775" y="4930"/>
                  </a:cubicBezTo>
                  <a:cubicBezTo>
                    <a:pt x="3751" y="4894"/>
                    <a:pt x="3739" y="4847"/>
                    <a:pt x="3716" y="4811"/>
                  </a:cubicBezTo>
                  <a:cubicBezTo>
                    <a:pt x="3466" y="4323"/>
                    <a:pt x="3204" y="3596"/>
                    <a:pt x="3406" y="2930"/>
                  </a:cubicBezTo>
                  <a:cubicBezTo>
                    <a:pt x="3561" y="2430"/>
                    <a:pt x="4061" y="1989"/>
                    <a:pt x="4585" y="1989"/>
                  </a:cubicBezTo>
                  <a:close/>
                  <a:moveTo>
                    <a:pt x="1567" y="0"/>
                  </a:moveTo>
                  <a:cubicBezTo>
                    <a:pt x="1548" y="0"/>
                    <a:pt x="1530" y="4"/>
                    <a:pt x="1513" y="13"/>
                  </a:cubicBezTo>
                  <a:cubicBezTo>
                    <a:pt x="310" y="894"/>
                    <a:pt x="1" y="2787"/>
                    <a:pt x="858" y="4001"/>
                  </a:cubicBezTo>
                  <a:cubicBezTo>
                    <a:pt x="1387" y="4758"/>
                    <a:pt x="2331" y="5172"/>
                    <a:pt x="3258" y="5172"/>
                  </a:cubicBezTo>
                  <a:cubicBezTo>
                    <a:pt x="3395" y="5172"/>
                    <a:pt x="3533" y="5163"/>
                    <a:pt x="3668" y="5144"/>
                  </a:cubicBezTo>
                  <a:cubicBezTo>
                    <a:pt x="3775" y="5347"/>
                    <a:pt x="3894" y="5537"/>
                    <a:pt x="4013" y="5728"/>
                  </a:cubicBezTo>
                  <a:cubicBezTo>
                    <a:pt x="4204" y="6025"/>
                    <a:pt x="4406" y="6335"/>
                    <a:pt x="4561" y="6668"/>
                  </a:cubicBezTo>
                  <a:cubicBezTo>
                    <a:pt x="4752" y="7061"/>
                    <a:pt x="5025" y="7847"/>
                    <a:pt x="4740" y="8549"/>
                  </a:cubicBezTo>
                  <a:cubicBezTo>
                    <a:pt x="4436" y="9302"/>
                    <a:pt x="3572" y="9673"/>
                    <a:pt x="2826" y="9673"/>
                  </a:cubicBezTo>
                  <a:cubicBezTo>
                    <a:pt x="2781" y="9673"/>
                    <a:pt x="2736" y="9671"/>
                    <a:pt x="2692" y="9669"/>
                  </a:cubicBezTo>
                  <a:cubicBezTo>
                    <a:pt x="2096" y="9633"/>
                    <a:pt x="1573" y="9395"/>
                    <a:pt x="1251" y="9014"/>
                  </a:cubicBezTo>
                  <a:cubicBezTo>
                    <a:pt x="882" y="8573"/>
                    <a:pt x="822" y="7954"/>
                    <a:pt x="1096" y="7537"/>
                  </a:cubicBezTo>
                  <a:cubicBezTo>
                    <a:pt x="1239" y="7311"/>
                    <a:pt x="1489" y="7144"/>
                    <a:pt x="1775" y="7109"/>
                  </a:cubicBezTo>
                  <a:cubicBezTo>
                    <a:pt x="1822" y="7102"/>
                    <a:pt x="1869" y="7099"/>
                    <a:pt x="1916" y="7099"/>
                  </a:cubicBezTo>
                  <a:cubicBezTo>
                    <a:pt x="2113" y="7099"/>
                    <a:pt x="2295" y="7160"/>
                    <a:pt x="2430" y="7275"/>
                  </a:cubicBezTo>
                  <a:cubicBezTo>
                    <a:pt x="2668" y="7478"/>
                    <a:pt x="2751" y="7859"/>
                    <a:pt x="2596" y="8097"/>
                  </a:cubicBezTo>
                  <a:cubicBezTo>
                    <a:pt x="2561" y="8145"/>
                    <a:pt x="2573" y="8216"/>
                    <a:pt x="2620" y="8240"/>
                  </a:cubicBezTo>
                  <a:cubicBezTo>
                    <a:pt x="2636" y="8252"/>
                    <a:pt x="2655" y="8257"/>
                    <a:pt x="2673" y="8257"/>
                  </a:cubicBezTo>
                  <a:cubicBezTo>
                    <a:pt x="2710" y="8257"/>
                    <a:pt x="2747" y="8236"/>
                    <a:pt x="2763" y="8204"/>
                  </a:cubicBezTo>
                  <a:cubicBezTo>
                    <a:pt x="2966" y="7883"/>
                    <a:pt x="2882" y="7395"/>
                    <a:pt x="2561" y="7121"/>
                  </a:cubicBezTo>
                  <a:cubicBezTo>
                    <a:pt x="2389" y="6968"/>
                    <a:pt x="2172" y="6892"/>
                    <a:pt x="1934" y="6892"/>
                  </a:cubicBezTo>
                  <a:cubicBezTo>
                    <a:pt x="1874" y="6892"/>
                    <a:pt x="1813" y="6897"/>
                    <a:pt x="1751" y="6906"/>
                  </a:cubicBezTo>
                  <a:cubicBezTo>
                    <a:pt x="1406" y="6954"/>
                    <a:pt x="1096" y="7144"/>
                    <a:pt x="918" y="7418"/>
                  </a:cubicBezTo>
                  <a:cubicBezTo>
                    <a:pt x="608" y="7918"/>
                    <a:pt x="680" y="8645"/>
                    <a:pt x="1096" y="9133"/>
                  </a:cubicBezTo>
                  <a:cubicBezTo>
                    <a:pt x="1453" y="9561"/>
                    <a:pt x="2025" y="9823"/>
                    <a:pt x="2680" y="9871"/>
                  </a:cubicBezTo>
                  <a:lnTo>
                    <a:pt x="2847" y="9871"/>
                  </a:lnTo>
                  <a:cubicBezTo>
                    <a:pt x="3787" y="9871"/>
                    <a:pt x="4632" y="9371"/>
                    <a:pt x="4930" y="8621"/>
                  </a:cubicBezTo>
                  <a:cubicBezTo>
                    <a:pt x="5168" y="8049"/>
                    <a:pt x="5097" y="7323"/>
                    <a:pt x="4740" y="6573"/>
                  </a:cubicBezTo>
                  <a:cubicBezTo>
                    <a:pt x="4585" y="6240"/>
                    <a:pt x="4382" y="5918"/>
                    <a:pt x="4192" y="5620"/>
                  </a:cubicBezTo>
                  <a:cubicBezTo>
                    <a:pt x="4085" y="5454"/>
                    <a:pt x="3978" y="5287"/>
                    <a:pt x="3882" y="5109"/>
                  </a:cubicBezTo>
                  <a:cubicBezTo>
                    <a:pt x="4216" y="5037"/>
                    <a:pt x="4537" y="4906"/>
                    <a:pt x="4823" y="4716"/>
                  </a:cubicBezTo>
                  <a:cubicBezTo>
                    <a:pt x="5371" y="4347"/>
                    <a:pt x="5716" y="3823"/>
                    <a:pt x="5764" y="3275"/>
                  </a:cubicBezTo>
                  <a:cubicBezTo>
                    <a:pt x="5835" y="2632"/>
                    <a:pt x="5454" y="2001"/>
                    <a:pt x="4894" y="1834"/>
                  </a:cubicBezTo>
                  <a:cubicBezTo>
                    <a:pt x="4785" y="1801"/>
                    <a:pt x="4676" y="1785"/>
                    <a:pt x="4569" y="1785"/>
                  </a:cubicBezTo>
                  <a:cubicBezTo>
                    <a:pt x="3950" y="1785"/>
                    <a:pt x="3388" y="2302"/>
                    <a:pt x="3216" y="2870"/>
                  </a:cubicBezTo>
                  <a:cubicBezTo>
                    <a:pt x="3037" y="3454"/>
                    <a:pt x="3144" y="4156"/>
                    <a:pt x="3537" y="4906"/>
                  </a:cubicBezTo>
                  <a:cubicBezTo>
                    <a:pt x="3537" y="4930"/>
                    <a:pt x="3549" y="4942"/>
                    <a:pt x="3561" y="4966"/>
                  </a:cubicBezTo>
                  <a:cubicBezTo>
                    <a:pt x="3467" y="4975"/>
                    <a:pt x="3372" y="4980"/>
                    <a:pt x="3278" y="4980"/>
                  </a:cubicBezTo>
                  <a:cubicBezTo>
                    <a:pt x="2409" y="4980"/>
                    <a:pt x="1519" y="4591"/>
                    <a:pt x="1025" y="3882"/>
                  </a:cubicBezTo>
                  <a:cubicBezTo>
                    <a:pt x="227" y="2751"/>
                    <a:pt x="513" y="989"/>
                    <a:pt x="1632" y="179"/>
                  </a:cubicBezTo>
                  <a:cubicBezTo>
                    <a:pt x="1680" y="144"/>
                    <a:pt x="1692" y="84"/>
                    <a:pt x="1656" y="36"/>
                  </a:cubicBezTo>
                  <a:cubicBezTo>
                    <a:pt x="1633" y="13"/>
                    <a:pt x="1600" y="0"/>
                    <a:pt x="15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4" name="Google Shape;3994;p55"/>
            <p:cNvSpPr/>
            <p:nvPr/>
          </p:nvSpPr>
          <p:spPr>
            <a:xfrm>
              <a:off x="1606601" y="519157"/>
              <a:ext cx="776514" cy="862817"/>
            </a:xfrm>
            <a:custGeom>
              <a:avLst/>
              <a:gdLst/>
              <a:ahLst/>
              <a:cxnLst/>
              <a:rect l="l" t="t" r="r" b="b"/>
              <a:pathLst>
                <a:path w="11193" h="12437" extrusionOk="0">
                  <a:moveTo>
                    <a:pt x="5817" y="1"/>
                  </a:moveTo>
                  <a:cubicBezTo>
                    <a:pt x="4054" y="1"/>
                    <a:pt x="2585" y="1002"/>
                    <a:pt x="2096" y="1388"/>
                  </a:cubicBezTo>
                  <a:cubicBezTo>
                    <a:pt x="953" y="2281"/>
                    <a:pt x="501" y="4055"/>
                    <a:pt x="358" y="4710"/>
                  </a:cubicBezTo>
                  <a:cubicBezTo>
                    <a:pt x="1" y="6281"/>
                    <a:pt x="429" y="8293"/>
                    <a:pt x="1668" y="9555"/>
                  </a:cubicBezTo>
                  <a:cubicBezTo>
                    <a:pt x="2287" y="10186"/>
                    <a:pt x="3573" y="11091"/>
                    <a:pt x="4478" y="11270"/>
                  </a:cubicBezTo>
                  <a:cubicBezTo>
                    <a:pt x="4537" y="11329"/>
                    <a:pt x="4609" y="11353"/>
                    <a:pt x="4704" y="11377"/>
                  </a:cubicBezTo>
                  <a:cubicBezTo>
                    <a:pt x="4561" y="11710"/>
                    <a:pt x="4466" y="11949"/>
                    <a:pt x="4561" y="12127"/>
                  </a:cubicBezTo>
                  <a:cubicBezTo>
                    <a:pt x="4680" y="12377"/>
                    <a:pt x="4954" y="12389"/>
                    <a:pt x="5216" y="12425"/>
                  </a:cubicBezTo>
                  <a:cubicBezTo>
                    <a:pt x="5257" y="12431"/>
                    <a:pt x="5302" y="12437"/>
                    <a:pt x="5345" y="12437"/>
                  </a:cubicBezTo>
                  <a:cubicBezTo>
                    <a:pt x="5388" y="12437"/>
                    <a:pt x="5430" y="12431"/>
                    <a:pt x="5466" y="12413"/>
                  </a:cubicBezTo>
                  <a:cubicBezTo>
                    <a:pt x="5871" y="12258"/>
                    <a:pt x="5871" y="11806"/>
                    <a:pt x="5728" y="11413"/>
                  </a:cubicBezTo>
                  <a:cubicBezTo>
                    <a:pt x="6823" y="11246"/>
                    <a:pt x="8407" y="10996"/>
                    <a:pt x="9812" y="9210"/>
                  </a:cubicBezTo>
                  <a:cubicBezTo>
                    <a:pt x="10740" y="8008"/>
                    <a:pt x="11193" y="5341"/>
                    <a:pt x="10407" y="3638"/>
                  </a:cubicBezTo>
                  <a:cubicBezTo>
                    <a:pt x="10121" y="2876"/>
                    <a:pt x="9419" y="983"/>
                    <a:pt x="7276" y="245"/>
                  </a:cubicBezTo>
                  <a:cubicBezTo>
                    <a:pt x="6777" y="72"/>
                    <a:pt x="6286" y="1"/>
                    <a:pt x="581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5" name="Google Shape;3995;p55"/>
            <p:cNvSpPr/>
            <p:nvPr/>
          </p:nvSpPr>
          <p:spPr>
            <a:xfrm>
              <a:off x="1898250" y="580191"/>
              <a:ext cx="127840" cy="190100"/>
            </a:xfrm>
            <a:custGeom>
              <a:avLst/>
              <a:gdLst/>
              <a:ahLst/>
              <a:cxnLst/>
              <a:rect l="l" t="t" r="r" b="b"/>
              <a:pathLst>
                <a:path w="2156" h="3206" extrusionOk="0">
                  <a:moveTo>
                    <a:pt x="1018" y="1"/>
                  </a:moveTo>
                  <a:cubicBezTo>
                    <a:pt x="923" y="1"/>
                    <a:pt x="827" y="18"/>
                    <a:pt x="750" y="52"/>
                  </a:cubicBezTo>
                  <a:cubicBezTo>
                    <a:pt x="619" y="111"/>
                    <a:pt x="500" y="183"/>
                    <a:pt x="345" y="421"/>
                  </a:cubicBezTo>
                  <a:cubicBezTo>
                    <a:pt x="131" y="778"/>
                    <a:pt x="0" y="1409"/>
                    <a:pt x="12" y="1730"/>
                  </a:cubicBezTo>
                  <a:cubicBezTo>
                    <a:pt x="12" y="2088"/>
                    <a:pt x="131" y="2314"/>
                    <a:pt x="310" y="2564"/>
                  </a:cubicBezTo>
                  <a:cubicBezTo>
                    <a:pt x="369" y="2671"/>
                    <a:pt x="452" y="2766"/>
                    <a:pt x="548" y="2838"/>
                  </a:cubicBezTo>
                  <a:cubicBezTo>
                    <a:pt x="647" y="3094"/>
                    <a:pt x="827" y="3206"/>
                    <a:pt x="1022" y="3206"/>
                  </a:cubicBezTo>
                  <a:cubicBezTo>
                    <a:pt x="1270" y="3206"/>
                    <a:pt x="1542" y="3024"/>
                    <a:pt x="1703" y="2730"/>
                  </a:cubicBezTo>
                  <a:cubicBezTo>
                    <a:pt x="1762" y="2635"/>
                    <a:pt x="1810" y="2588"/>
                    <a:pt x="1881" y="2421"/>
                  </a:cubicBezTo>
                  <a:cubicBezTo>
                    <a:pt x="2072" y="1992"/>
                    <a:pt x="2155" y="1540"/>
                    <a:pt x="1881" y="1159"/>
                  </a:cubicBezTo>
                  <a:cubicBezTo>
                    <a:pt x="1834" y="968"/>
                    <a:pt x="1762" y="790"/>
                    <a:pt x="1703" y="611"/>
                  </a:cubicBezTo>
                  <a:cubicBezTo>
                    <a:pt x="1584" y="302"/>
                    <a:pt x="1476" y="183"/>
                    <a:pt x="1322" y="75"/>
                  </a:cubicBezTo>
                  <a:cubicBezTo>
                    <a:pt x="1239" y="24"/>
                    <a:pt x="1128" y="1"/>
                    <a:pt x="10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6" name="Google Shape;3996;p55"/>
            <p:cNvSpPr/>
            <p:nvPr/>
          </p:nvSpPr>
          <p:spPr>
            <a:xfrm>
              <a:off x="1923332" y="832313"/>
              <a:ext cx="102047" cy="110763"/>
            </a:xfrm>
            <a:custGeom>
              <a:avLst/>
              <a:gdLst/>
              <a:ahLst/>
              <a:cxnLst/>
              <a:rect l="l" t="t" r="r" b="b"/>
              <a:pathLst>
                <a:path w="1721" h="1868" extrusionOk="0">
                  <a:moveTo>
                    <a:pt x="963" y="0"/>
                  </a:moveTo>
                  <a:cubicBezTo>
                    <a:pt x="762" y="0"/>
                    <a:pt x="547" y="121"/>
                    <a:pt x="399" y="407"/>
                  </a:cubicBezTo>
                  <a:cubicBezTo>
                    <a:pt x="0" y="1165"/>
                    <a:pt x="371" y="1867"/>
                    <a:pt x="876" y="1867"/>
                  </a:cubicBezTo>
                  <a:cubicBezTo>
                    <a:pt x="991" y="1867"/>
                    <a:pt x="1111" y="1832"/>
                    <a:pt x="1232" y="1753"/>
                  </a:cubicBezTo>
                  <a:cubicBezTo>
                    <a:pt x="1696" y="1443"/>
                    <a:pt x="1720" y="705"/>
                    <a:pt x="1482" y="419"/>
                  </a:cubicBezTo>
                  <a:cubicBezTo>
                    <a:pt x="1412" y="163"/>
                    <a:pt x="1197" y="0"/>
                    <a:pt x="9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7" name="Google Shape;3997;p55"/>
            <p:cNvSpPr/>
            <p:nvPr/>
          </p:nvSpPr>
          <p:spPr>
            <a:xfrm>
              <a:off x="800453" y="1334878"/>
              <a:ext cx="558399" cy="1122557"/>
            </a:xfrm>
            <a:custGeom>
              <a:avLst/>
              <a:gdLst/>
              <a:ahLst/>
              <a:cxnLst/>
              <a:rect l="l" t="t" r="r" b="b"/>
              <a:pathLst>
                <a:path w="8049" h="16181" extrusionOk="0">
                  <a:moveTo>
                    <a:pt x="2584" y="8370"/>
                  </a:moveTo>
                  <a:cubicBezTo>
                    <a:pt x="2917" y="8370"/>
                    <a:pt x="3263" y="8501"/>
                    <a:pt x="3548" y="8751"/>
                  </a:cubicBezTo>
                  <a:cubicBezTo>
                    <a:pt x="3882" y="9037"/>
                    <a:pt x="4072" y="9418"/>
                    <a:pt x="4084" y="9811"/>
                  </a:cubicBezTo>
                  <a:cubicBezTo>
                    <a:pt x="4096" y="10525"/>
                    <a:pt x="3632" y="11085"/>
                    <a:pt x="3025" y="11561"/>
                  </a:cubicBezTo>
                  <a:cubicBezTo>
                    <a:pt x="2882" y="11537"/>
                    <a:pt x="2727" y="11513"/>
                    <a:pt x="2584" y="11478"/>
                  </a:cubicBezTo>
                  <a:cubicBezTo>
                    <a:pt x="1893" y="11299"/>
                    <a:pt x="1346" y="10799"/>
                    <a:pt x="1191" y="10216"/>
                  </a:cubicBezTo>
                  <a:cubicBezTo>
                    <a:pt x="1096" y="9835"/>
                    <a:pt x="1179" y="9406"/>
                    <a:pt x="1417" y="9037"/>
                  </a:cubicBezTo>
                  <a:cubicBezTo>
                    <a:pt x="1655" y="8680"/>
                    <a:pt x="2024" y="8442"/>
                    <a:pt x="2405" y="8382"/>
                  </a:cubicBezTo>
                  <a:cubicBezTo>
                    <a:pt x="2465" y="8382"/>
                    <a:pt x="2524" y="8370"/>
                    <a:pt x="2584" y="8370"/>
                  </a:cubicBezTo>
                  <a:close/>
                  <a:moveTo>
                    <a:pt x="3878" y="0"/>
                  </a:moveTo>
                  <a:cubicBezTo>
                    <a:pt x="3860" y="0"/>
                    <a:pt x="3841" y="4"/>
                    <a:pt x="3822" y="12"/>
                  </a:cubicBezTo>
                  <a:cubicBezTo>
                    <a:pt x="2977" y="417"/>
                    <a:pt x="2358" y="1250"/>
                    <a:pt x="2215" y="2191"/>
                  </a:cubicBezTo>
                  <a:cubicBezTo>
                    <a:pt x="2072" y="3131"/>
                    <a:pt x="2417" y="4108"/>
                    <a:pt x="3120" y="4751"/>
                  </a:cubicBezTo>
                  <a:cubicBezTo>
                    <a:pt x="3679" y="5263"/>
                    <a:pt x="4418" y="5548"/>
                    <a:pt x="5132" y="5822"/>
                  </a:cubicBezTo>
                  <a:cubicBezTo>
                    <a:pt x="6096" y="6191"/>
                    <a:pt x="7001" y="6548"/>
                    <a:pt x="7442" y="7394"/>
                  </a:cubicBezTo>
                  <a:cubicBezTo>
                    <a:pt x="7835" y="8168"/>
                    <a:pt x="7656" y="9215"/>
                    <a:pt x="7013" y="9989"/>
                  </a:cubicBezTo>
                  <a:cubicBezTo>
                    <a:pt x="6489" y="10620"/>
                    <a:pt x="5668" y="11097"/>
                    <a:pt x="4596" y="11382"/>
                  </a:cubicBezTo>
                  <a:cubicBezTo>
                    <a:pt x="4132" y="11501"/>
                    <a:pt x="3715" y="11573"/>
                    <a:pt x="3334" y="11573"/>
                  </a:cubicBezTo>
                  <a:cubicBezTo>
                    <a:pt x="3894" y="11085"/>
                    <a:pt x="4299" y="10525"/>
                    <a:pt x="4287" y="9811"/>
                  </a:cubicBezTo>
                  <a:cubicBezTo>
                    <a:pt x="4275" y="9358"/>
                    <a:pt x="4060" y="8918"/>
                    <a:pt x="3679" y="8596"/>
                  </a:cubicBezTo>
                  <a:cubicBezTo>
                    <a:pt x="3352" y="8320"/>
                    <a:pt x="2963" y="8167"/>
                    <a:pt x="2574" y="8167"/>
                  </a:cubicBezTo>
                  <a:cubicBezTo>
                    <a:pt x="2510" y="8167"/>
                    <a:pt x="2445" y="8171"/>
                    <a:pt x="2382" y="8180"/>
                  </a:cubicBezTo>
                  <a:cubicBezTo>
                    <a:pt x="1941" y="8239"/>
                    <a:pt x="1524" y="8513"/>
                    <a:pt x="1251" y="8930"/>
                  </a:cubicBezTo>
                  <a:cubicBezTo>
                    <a:pt x="977" y="9346"/>
                    <a:pt x="881" y="9823"/>
                    <a:pt x="1000" y="10263"/>
                  </a:cubicBezTo>
                  <a:cubicBezTo>
                    <a:pt x="1167" y="10918"/>
                    <a:pt x="1774" y="11478"/>
                    <a:pt x="2536" y="11680"/>
                  </a:cubicBezTo>
                  <a:cubicBezTo>
                    <a:pt x="2620" y="11692"/>
                    <a:pt x="2715" y="11716"/>
                    <a:pt x="2798" y="11728"/>
                  </a:cubicBezTo>
                  <a:cubicBezTo>
                    <a:pt x="2560" y="11906"/>
                    <a:pt x="2298" y="12061"/>
                    <a:pt x="2048" y="12216"/>
                  </a:cubicBezTo>
                  <a:cubicBezTo>
                    <a:pt x="631" y="13085"/>
                    <a:pt x="0" y="14026"/>
                    <a:pt x="191" y="14954"/>
                  </a:cubicBezTo>
                  <a:cubicBezTo>
                    <a:pt x="334" y="15621"/>
                    <a:pt x="941" y="16145"/>
                    <a:pt x="1608" y="16181"/>
                  </a:cubicBezTo>
                  <a:lnTo>
                    <a:pt x="1691" y="16181"/>
                  </a:lnTo>
                  <a:cubicBezTo>
                    <a:pt x="2334" y="16181"/>
                    <a:pt x="2953" y="15752"/>
                    <a:pt x="3167" y="15133"/>
                  </a:cubicBezTo>
                  <a:cubicBezTo>
                    <a:pt x="3191" y="15085"/>
                    <a:pt x="3156" y="15026"/>
                    <a:pt x="3108" y="15002"/>
                  </a:cubicBezTo>
                  <a:cubicBezTo>
                    <a:pt x="3098" y="15000"/>
                    <a:pt x="3088" y="14999"/>
                    <a:pt x="3078" y="14999"/>
                  </a:cubicBezTo>
                  <a:cubicBezTo>
                    <a:pt x="3030" y="14999"/>
                    <a:pt x="2987" y="15024"/>
                    <a:pt x="2977" y="15073"/>
                  </a:cubicBezTo>
                  <a:cubicBezTo>
                    <a:pt x="2794" y="15598"/>
                    <a:pt x="2252" y="15980"/>
                    <a:pt x="1693" y="15980"/>
                  </a:cubicBezTo>
                  <a:cubicBezTo>
                    <a:pt x="1669" y="15980"/>
                    <a:pt x="1644" y="15980"/>
                    <a:pt x="1620" y="15978"/>
                  </a:cubicBezTo>
                  <a:cubicBezTo>
                    <a:pt x="1048" y="15943"/>
                    <a:pt x="512" y="15490"/>
                    <a:pt x="393" y="14919"/>
                  </a:cubicBezTo>
                  <a:cubicBezTo>
                    <a:pt x="167" y="13859"/>
                    <a:pt x="1227" y="12954"/>
                    <a:pt x="2155" y="12394"/>
                  </a:cubicBezTo>
                  <a:cubicBezTo>
                    <a:pt x="2477" y="12192"/>
                    <a:pt x="2798" y="11990"/>
                    <a:pt x="3096" y="11763"/>
                  </a:cubicBezTo>
                  <a:cubicBezTo>
                    <a:pt x="3160" y="11767"/>
                    <a:pt x="3225" y="11768"/>
                    <a:pt x="3292" y="11768"/>
                  </a:cubicBezTo>
                  <a:cubicBezTo>
                    <a:pt x="3698" y="11768"/>
                    <a:pt x="4153" y="11706"/>
                    <a:pt x="4644" y="11573"/>
                  </a:cubicBezTo>
                  <a:cubicBezTo>
                    <a:pt x="5763" y="11275"/>
                    <a:pt x="6620" y="10787"/>
                    <a:pt x="7168" y="10120"/>
                  </a:cubicBezTo>
                  <a:cubicBezTo>
                    <a:pt x="7870" y="9287"/>
                    <a:pt x="8049" y="8156"/>
                    <a:pt x="7620" y="7299"/>
                  </a:cubicBezTo>
                  <a:cubicBezTo>
                    <a:pt x="7156" y="6382"/>
                    <a:pt x="6168" y="6001"/>
                    <a:pt x="5203" y="5632"/>
                  </a:cubicBezTo>
                  <a:cubicBezTo>
                    <a:pt x="4513" y="5370"/>
                    <a:pt x="3787" y="5084"/>
                    <a:pt x="3251" y="4596"/>
                  </a:cubicBezTo>
                  <a:cubicBezTo>
                    <a:pt x="2608" y="4001"/>
                    <a:pt x="2286" y="3096"/>
                    <a:pt x="2417" y="2227"/>
                  </a:cubicBezTo>
                  <a:cubicBezTo>
                    <a:pt x="2548" y="1345"/>
                    <a:pt x="3120" y="572"/>
                    <a:pt x="3918" y="191"/>
                  </a:cubicBezTo>
                  <a:cubicBezTo>
                    <a:pt x="3965" y="167"/>
                    <a:pt x="3989" y="107"/>
                    <a:pt x="3965" y="60"/>
                  </a:cubicBezTo>
                  <a:cubicBezTo>
                    <a:pt x="3949" y="19"/>
                    <a:pt x="3916" y="0"/>
                    <a:pt x="38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8" name="Google Shape;3998;p55"/>
            <p:cNvSpPr/>
            <p:nvPr/>
          </p:nvSpPr>
          <p:spPr>
            <a:xfrm>
              <a:off x="669125" y="228750"/>
              <a:ext cx="888832" cy="1174033"/>
            </a:xfrm>
            <a:custGeom>
              <a:avLst/>
              <a:gdLst/>
              <a:ahLst/>
              <a:cxnLst/>
              <a:rect l="l" t="t" r="r" b="b"/>
              <a:pathLst>
                <a:path w="12812" h="16923" extrusionOk="0">
                  <a:moveTo>
                    <a:pt x="6785" y="0"/>
                  </a:moveTo>
                  <a:cubicBezTo>
                    <a:pt x="6052" y="0"/>
                    <a:pt x="5238" y="132"/>
                    <a:pt x="4358" y="466"/>
                  </a:cubicBezTo>
                  <a:cubicBezTo>
                    <a:pt x="3132" y="930"/>
                    <a:pt x="2072" y="1811"/>
                    <a:pt x="1500" y="2883"/>
                  </a:cubicBezTo>
                  <a:cubicBezTo>
                    <a:pt x="203" y="5312"/>
                    <a:pt x="0" y="7895"/>
                    <a:pt x="1417" y="11063"/>
                  </a:cubicBezTo>
                  <a:cubicBezTo>
                    <a:pt x="1631" y="11563"/>
                    <a:pt x="3691" y="13932"/>
                    <a:pt x="4156" y="14277"/>
                  </a:cubicBezTo>
                  <a:cubicBezTo>
                    <a:pt x="4548" y="14575"/>
                    <a:pt x="4810" y="14765"/>
                    <a:pt x="5203" y="14968"/>
                  </a:cubicBezTo>
                  <a:cubicBezTo>
                    <a:pt x="5191" y="15111"/>
                    <a:pt x="5310" y="15015"/>
                    <a:pt x="4870" y="15861"/>
                  </a:cubicBezTo>
                  <a:cubicBezTo>
                    <a:pt x="4775" y="16063"/>
                    <a:pt x="4727" y="16266"/>
                    <a:pt x="4858" y="16456"/>
                  </a:cubicBezTo>
                  <a:cubicBezTo>
                    <a:pt x="4977" y="16623"/>
                    <a:pt x="5191" y="16694"/>
                    <a:pt x="5382" y="16778"/>
                  </a:cubicBezTo>
                  <a:cubicBezTo>
                    <a:pt x="5370" y="16778"/>
                    <a:pt x="5656" y="16908"/>
                    <a:pt x="5751" y="16920"/>
                  </a:cubicBezTo>
                  <a:cubicBezTo>
                    <a:pt x="5768" y="16922"/>
                    <a:pt x="5785" y="16923"/>
                    <a:pt x="5801" y="16923"/>
                  </a:cubicBezTo>
                  <a:cubicBezTo>
                    <a:pt x="5924" y="16923"/>
                    <a:pt x="6037" y="16881"/>
                    <a:pt x="6132" y="16766"/>
                  </a:cubicBezTo>
                  <a:cubicBezTo>
                    <a:pt x="6430" y="16385"/>
                    <a:pt x="6132" y="15813"/>
                    <a:pt x="6025" y="15123"/>
                  </a:cubicBezTo>
                  <a:cubicBezTo>
                    <a:pt x="6144" y="15099"/>
                    <a:pt x="6251" y="15051"/>
                    <a:pt x="6346" y="14992"/>
                  </a:cubicBezTo>
                  <a:cubicBezTo>
                    <a:pt x="6703" y="14896"/>
                    <a:pt x="10347" y="12920"/>
                    <a:pt x="11692" y="9074"/>
                  </a:cubicBezTo>
                  <a:cubicBezTo>
                    <a:pt x="12061" y="7991"/>
                    <a:pt x="12811" y="2859"/>
                    <a:pt x="10013" y="966"/>
                  </a:cubicBezTo>
                  <a:cubicBezTo>
                    <a:pt x="9308" y="488"/>
                    <a:pt x="8196" y="0"/>
                    <a:pt x="678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9" name="Google Shape;3999;p55"/>
            <p:cNvSpPr/>
            <p:nvPr/>
          </p:nvSpPr>
          <p:spPr>
            <a:xfrm>
              <a:off x="1229959" y="429524"/>
              <a:ext cx="125291" cy="215826"/>
            </a:xfrm>
            <a:custGeom>
              <a:avLst/>
              <a:gdLst/>
              <a:ahLst/>
              <a:cxnLst/>
              <a:rect l="l" t="t" r="r" b="b"/>
              <a:pathLst>
                <a:path w="1806" h="3111" extrusionOk="0">
                  <a:moveTo>
                    <a:pt x="814" y="1"/>
                  </a:moveTo>
                  <a:cubicBezTo>
                    <a:pt x="732" y="1"/>
                    <a:pt x="651" y="17"/>
                    <a:pt x="572" y="48"/>
                  </a:cubicBezTo>
                  <a:cubicBezTo>
                    <a:pt x="215" y="191"/>
                    <a:pt x="132" y="513"/>
                    <a:pt x="60" y="858"/>
                  </a:cubicBezTo>
                  <a:cubicBezTo>
                    <a:pt x="1" y="1144"/>
                    <a:pt x="1" y="1620"/>
                    <a:pt x="48" y="1894"/>
                  </a:cubicBezTo>
                  <a:cubicBezTo>
                    <a:pt x="72" y="2084"/>
                    <a:pt x="108" y="2251"/>
                    <a:pt x="167" y="2430"/>
                  </a:cubicBezTo>
                  <a:cubicBezTo>
                    <a:pt x="239" y="2680"/>
                    <a:pt x="322" y="2977"/>
                    <a:pt x="584" y="3073"/>
                  </a:cubicBezTo>
                  <a:cubicBezTo>
                    <a:pt x="654" y="3098"/>
                    <a:pt x="722" y="3110"/>
                    <a:pt x="786" y="3110"/>
                  </a:cubicBezTo>
                  <a:cubicBezTo>
                    <a:pt x="1171" y="3110"/>
                    <a:pt x="1450" y="2689"/>
                    <a:pt x="1572" y="2251"/>
                  </a:cubicBezTo>
                  <a:cubicBezTo>
                    <a:pt x="1656" y="2084"/>
                    <a:pt x="1691" y="1882"/>
                    <a:pt x="1703" y="1703"/>
                  </a:cubicBezTo>
                  <a:cubicBezTo>
                    <a:pt x="1805" y="588"/>
                    <a:pt x="1310" y="1"/>
                    <a:pt x="814" y="1"/>
                  </a:cubicBezTo>
                  <a:close/>
                </a:path>
              </a:pathLst>
            </a:custGeom>
            <a:solidFill>
              <a:srgbClr val="B4A7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0" name="Google Shape;4000;p55"/>
            <p:cNvSpPr/>
            <p:nvPr/>
          </p:nvSpPr>
          <p:spPr>
            <a:xfrm>
              <a:off x="1267977" y="742339"/>
              <a:ext cx="97541" cy="105797"/>
            </a:xfrm>
            <a:custGeom>
              <a:avLst/>
              <a:gdLst/>
              <a:ahLst/>
              <a:cxnLst/>
              <a:rect l="l" t="t" r="r" b="b"/>
              <a:pathLst>
                <a:path w="1406" h="1525" extrusionOk="0">
                  <a:moveTo>
                    <a:pt x="612" y="0"/>
                  </a:moveTo>
                  <a:cubicBezTo>
                    <a:pt x="431" y="0"/>
                    <a:pt x="254" y="125"/>
                    <a:pt x="191" y="385"/>
                  </a:cubicBezTo>
                  <a:cubicBezTo>
                    <a:pt x="12" y="742"/>
                    <a:pt x="0" y="1207"/>
                    <a:pt x="334" y="1445"/>
                  </a:cubicBezTo>
                  <a:cubicBezTo>
                    <a:pt x="417" y="1499"/>
                    <a:pt x="513" y="1524"/>
                    <a:pt x="611" y="1524"/>
                  </a:cubicBezTo>
                  <a:cubicBezTo>
                    <a:pt x="880" y="1524"/>
                    <a:pt x="1159" y="1336"/>
                    <a:pt x="1203" y="1040"/>
                  </a:cubicBezTo>
                  <a:cubicBezTo>
                    <a:pt x="1405" y="647"/>
                    <a:pt x="1262" y="88"/>
                    <a:pt x="786" y="40"/>
                  </a:cubicBezTo>
                  <a:cubicBezTo>
                    <a:pt x="730" y="14"/>
                    <a:pt x="671" y="0"/>
                    <a:pt x="612" y="0"/>
                  </a:cubicBezTo>
                  <a:close/>
                </a:path>
              </a:pathLst>
            </a:custGeom>
            <a:solidFill>
              <a:srgbClr val="B4A7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02" name="Google Shape;4002;p55"/>
          <p:cNvGrpSpPr/>
          <p:nvPr/>
        </p:nvGrpSpPr>
        <p:grpSpPr>
          <a:xfrm flipH="1">
            <a:off x="7712456" y="122380"/>
            <a:ext cx="1058389" cy="1376213"/>
            <a:chOff x="669125" y="228750"/>
            <a:chExt cx="1713990" cy="2228685"/>
          </a:xfrm>
        </p:grpSpPr>
        <p:sp>
          <p:nvSpPr>
            <p:cNvPr id="4003" name="Google Shape;4003;p55"/>
            <p:cNvSpPr/>
            <p:nvPr/>
          </p:nvSpPr>
          <p:spPr>
            <a:xfrm>
              <a:off x="1852746" y="1372827"/>
              <a:ext cx="404803" cy="684870"/>
            </a:xfrm>
            <a:custGeom>
              <a:avLst/>
              <a:gdLst/>
              <a:ahLst/>
              <a:cxnLst/>
              <a:rect l="l" t="t" r="r" b="b"/>
              <a:pathLst>
                <a:path w="5835" h="9872" extrusionOk="0">
                  <a:moveTo>
                    <a:pt x="4585" y="1989"/>
                  </a:moveTo>
                  <a:cubicBezTo>
                    <a:pt x="4668" y="1989"/>
                    <a:pt x="4752" y="2001"/>
                    <a:pt x="4835" y="2025"/>
                  </a:cubicBezTo>
                  <a:cubicBezTo>
                    <a:pt x="5299" y="2168"/>
                    <a:pt x="5621" y="2703"/>
                    <a:pt x="5573" y="3251"/>
                  </a:cubicBezTo>
                  <a:cubicBezTo>
                    <a:pt x="5514" y="3739"/>
                    <a:pt x="5204" y="4216"/>
                    <a:pt x="4716" y="4549"/>
                  </a:cubicBezTo>
                  <a:cubicBezTo>
                    <a:pt x="4430" y="4739"/>
                    <a:pt x="4109" y="4870"/>
                    <a:pt x="3775" y="4930"/>
                  </a:cubicBezTo>
                  <a:cubicBezTo>
                    <a:pt x="3751" y="4894"/>
                    <a:pt x="3739" y="4847"/>
                    <a:pt x="3716" y="4811"/>
                  </a:cubicBezTo>
                  <a:cubicBezTo>
                    <a:pt x="3466" y="4323"/>
                    <a:pt x="3204" y="3596"/>
                    <a:pt x="3406" y="2930"/>
                  </a:cubicBezTo>
                  <a:cubicBezTo>
                    <a:pt x="3561" y="2430"/>
                    <a:pt x="4061" y="1989"/>
                    <a:pt x="4585" y="1989"/>
                  </a:cubicBezTo>
                  <a:close/>
                  <a:moveTo>
                    <a:pt x="1567" y="0"/>
                  </a:moveTo>
                  <a:cubicBezTo>
                    <a:pt x="1548" y="0"/>
                    <a:pt x="1530" y="4"/>
                    <a:pt x="1513" y="13"/>
                  </a:cubicBezTo>
                  <a:cubicBezTo>
                    <a:pt x="310" y="894"/>
                    <a:pt x="1" y="2787"/>
                    <a:pt x="858" y="4001"/>
                  </a:cubicBezTo>
                  <a:cubicBezTo>
                    <a:pt x="1387" y="4758"/>
                    <a:pt x="2331" y="5172"/>
                    <a:pt x="3258" y="5172"/>
                  </a:cubicBezTo>
                  <a:cubicBezTo>
                    <a:pt x="3395" y="5172"/>
                    <a:pt x="3533" y="5163"/>
                    <a:pt x="3668" y="5144"/>
                  </a:cubicBezTo>
                  <a:cubicBezTo>
                    <a:pt x="3775" y="5347"/>
                    <a:pt x="3894" y="5537"/>
                    <a:pt x="4013" y="5728"/>
                  </a:cubicBezTo>
                  <a:cubicBezTo>
                    <a:pt x="4204" y="6025"/>
                    <a:pt x="4406" y="6335"/>
                    <a:pt x="4561" y="6668"/>
                  </a:cubicBezTo>
                  <a:cubicBezTo>
                    <a:pt x="4752" y="7061"/>
                    <a:pt x="5025" y="7847"/>
                    <a:pt x="4740" y="8549"/>
                  </a:cubicBezTo>
                  <a:cubicBezTo>
                    <a:pt x="4436" y="9302"/>
                    <a:pt x="3572" y="9673"/>
                    <a:pt x="2826" y="9673"/>
                  </a:cubicBezTo>
                  <a:cubicBezTo>
                    <a:pt x="2781" y="9673"/>
                    <a:pt x="2736" y="9671"/>
                    <a:pt x="2692" y="9669"/>
                  </a:cubicBezTo>
                  <a:cubicBezTo>
                    <a:pt x="2096" y="9633"/>
                    <a:pt x="1573" y="9395"/>
                    <a:pt x="1251" y="9014"/>
                  </a:cubicBezTo>
                  <a:cubicBezTo>
                    <a:pt x="882" y="8573"/>
                    <a:pt x="822" y="7954"/>
                    <a:pt x="1096" y="7537"/>
                  </a:cubicBezTo>
                  <a:cubicBezTo>
                    <a:pt x="1239" y="7311"/>
                    <a:pt x="1489" y="7144"/>
                    <a:pt x="1775" y="7109"/>
                  </a:cubicBezTo>
                  <a:cubicBezTo>
                    <a:pt x="1822" y="7102"/>
                    <a:pt x="1869" y="7099"/>
                    <a:pt x="1916" y="7099"/>
                  </a:cubicBezTo>
                  <a:cubicBezTo>
                    <a:pt x="2113" y="7099"/>
                    <a:pt x="2295" y="7160"/>
                    <a:pt x="2430" y="7275"/>
                  </a:cubicBezTo>
                  <a:cubicBezTo>
                    <a:pt x="2668" y="7478"/>
                    <a:pt x="2751" y="7859"/>
                    <a:pt x="2596" y="8097"/>
                  </a:cubicBezTo>
                  <a:cubicBezTo>
                    <a:pt x="2561" y="8145"/>
                    <a:pt x="2573" y="8216"/>
                    <a:pt x="2620" y="8240"/>
                  </a:cubicBezTo>
                  <a:cubicBezTo>
                    <a:pt x="2636" y="8252"/>
                    <a:pt x="2655" y="8257"/>
                    <a:pt x="2673" y="8257"/>
                  </a:cubicBezTo>
                  <a:cubicBezTo>
                    <a:pt x="2710" y="8257"/>
                    <a:pt x="2747" y="8236"/>
                    <a:pt x="2763" y="8204"/>
                  </a:cubicBezTo>
                  <a:cubicBezTo>
                    <a:pt x="2966" y="7883"/>
                    <a:pt x="2882" y="7395"/>
                    <a:pt x="2561" y="7121"/>
                  </a:cubicBezTo>
                  <a:cubicBezTo>
                    <a:pt x="2389" y="6968"/>
                    <a:pt x="2172" y="6892"/>
                    <a:pt x="1934" y="6892"/>
                  </a:cubicBezTo>
                  <a:cubicBezTo>
                    <a:pt x="1874" y="6892"/>
                    <a:pt x="1813" y="6897"/>
                    <a:pt x="1751" y="6906"/>
                  </a:cubicBezTo>
                  <a:cubicBezTo>
                    <a:pt x="1406" y="6954"/>
                    <a:pt x="1096" y="7144"/>
                    <a:pt x="918" y="7418"/>
                  </a:cubicBezTo>
                  <a:cubicBezTo>
                    <a:pt x="608" y="7918"/>
                    <a:pt x="680" y="8645"/>
                    <a:pt x="1096" y="9133"/>
                  </a:cubicBezTo>
                  <a:cubicBezTo>
                    <a:pt x="1453" y="9561"/>
                    <a:pt x="2025" y="9823"/>
                    <a:pt x="2680" y="9871"/>
                  </a:cubicBezTo>
                  <a:lnTo>
                    <a:pt x="2847" y="9871"/>
                  </a:lnTo>
                  <a:cubicBezTo>
                    <a:pt x="3787" y="9871"/>
                    <a:pt x="4632" y="9371"/>
                    <a:pt x="4930" y="8621"/>
                  </a:cubicBezTo>
                  <a:cubicBezTo>
                    <a:pt x="5168" y="8049"/>
                    <a:pt x="5097" y="7323"/>
                    <a:pt x="4740" y="6573"/>
                  </a:cubicBezTo>
                  <a:cubicBezTo>
                    <a:pt x="4585" y="6240"/>
                    <a:pt x="4382" y="5918"/>
                    <a:pt x="4192" y="5620"/>
                  </a:cubicBezTo>
                  <a:cubicBezTo>
                    <a:pt x="4085" y="5454"/>
                    <a:pt x="3978" y="5287"/>
                    <a:pt x="3882" y="5109"/>
                  </a:cubicBezTo>
                  <a:cubicBezTo>
                    <a:pt x="4216" y="5037"/>
                    <a:pt x="4537" y="4906"/>
                    <a:pt x="4823" y="4716"/>
                  </a:cubicBezTo>
                  <a:cubicBezTo>
                    <a:pt x="5371" y="4347"/>
                    <a:pt x="5716" y="3823"/>
                    <a:pt x="5764" y="3275"/>
                  </a:cubicBezTo>
                  <a:cubicBezTo>
                    <a:pt x="5835" y="2632"/>
                    <a:pt x="5454" y="2001"/>
                    <a:pt x="4894" y="1834"/>
                  </a:cubicBezTo>
                  <a:cubicBezTo>
                    <a:pt x="4785" y="1801"/>
                    <a:pt x="4676" y="1785"/>
                    <a:pt x="4569" y="1785"/>
                  </a:cubicBezTo>
                  <a:cubicBezTo>
                    <a:pt x="3950" y="1785"/>
                    <a:pt x="3388" y="2302"/>
                    <a:pt x="3216" y="2870"/>
                  </a:cubicBezTo>
                  <a:cubicBezTo>
                    <a:pt x="3037" y="3454"/>
                    <a:pt x="3144" y="4156"/>
                    <a:pt x="3537" y="4906"/>
                  </a:cubicBezTo>
                  <a:cubicBezTo>
                    <a:pt x="3537" y="4930"/>
                    <a:pt x="3549" y="4942"/>
                    <a:pt x="3561" y="4966"/>
                  </a:cubicBezTo>
                  <a:cubicBezTo>
                    <a:pt x="3467" y="4975"/>
                    <a:pt x="3372" y="4980"/>
                    <a:pt x="3278" y="4980"/>
                  </a:cubicBezTo>
                  <a:cubicBezTo>
                    <a:pt x="2409" y="4980"/>
                    <a:pt x="1519" y="4591"/>
                    <a:pt x="1025" y="3882"/>
                  </a:cubicBezTo>
                  <a:cubicBezTo>
                    <a:pt x="227" y="2751"/>
                    <a:pt x="513" y="989"/>
                    <a:pt x="1632" y="179"/>
                  </a:cubicBezTo>
                  <a:cubicBezTo>
                    <a:pt x="1680" y="144"/>
                    <a:pt x="1692" y="84"/>
                    <a:pt x="1656" y="36"/>
                  </a:cubicBezTo>
                  <a:cubicBezTo>
                    <a:pt x="1633" y="13"/>
                    <a:pt x="1600" y="0"/>
                    <a:pt x="15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4" name="Google Shape;4004;p55"/>
            <p:cNvSpPr/>
            <p:nvPr/>
          </p:nvSpPr>
          <p:spPr>
            <a:xfrm>
              <a:off x="1606601" y="519157"/>
              <a:ext cx="776514" cy="862817"/>
            </a:xfrm>
            <a:custGeom>
              <a:avLst/>
              <a:gdLst/>
              <a:ahLst/>
              <a:cxnLst/>
              <a:rect l="l" t="t" r="r" b="b"/>
              <a:pathLst>
                <a:path w="11193" h="12437" extrusionOk="0">
                  <a:moveTo>
                    <a:pt x="5817" y="1"/>
                  </a:moveTo>
                  <a:cubicBezTo>
                    <a:pt x="4054" y="1"/>
                    <a:pt x="2585" y="1002"/>
                    <a:pt x="2096" y="1388"/>
                  </a:cubicBezTo>
                  <a:cubicBezTo>
                    <a:pt x="953" y="2281"/>
                    <a:pt x="501" y="4055"/>
                    <a:pt x="358" y="4710"/>
                  </a:cubicBezTo>
                  <a:cubicBezTo>
                    <a:pt x="1" y="6281"/>
                    <a:pt x="429" y="8293"/>
                    <a:pt x="1668" y="9555"/>
                  </a:cubicBezTo>
                  <a:cubicBezTo>
                    <a:pt x="2287" y="10186"/>
                    <a:pt x="3573" y="11091"/>
                    <a:pt x="4478" y="11270"/>
                  </a:cubicBezTo>
                  <a:cubicBezTo>
                    <a:pt x="4537" y="11329"/>
                    <a:pt x="4609" y="11353"/>
                    <a:pt x="4704" y="11377"/>
                  </a:cubicBezTo>
                  <a:cubicBezTo>
                    <a:pt x="4561" y="11710"/>
                    <a:pt x="4466" y="11949"/>
                    <a:pt x="4561" y="12127"/>
                  </a:cubicBezTo>
                  <a:cubicBezTo>
                    <a:pt x="4680" y="12377"/>
                    <a:pt x="4954" y="12389"/>
                    <a:pt x="5216" y="12425"/>
                  </a:cubicBezTo>
                  <a:cubicBezTo>
                    <a:pt x="5257" y="12431"/>
                    <a:pt x="5302" y="12437"/>
                    <a:pt x="5345" y="12437"/>
                  </a:cubicBezTo>
                  <a:cubicBezTo>
                    <a:pt x="5388" y="12437"/>
                    <a:pt x="5430" y="12431"/>
                    <a:pt x="5466" y="12413"/>
                  </a:cubicBezTo>
                  <a:cubicBezTo>
                    <a:pt x="5871" y="12258"/>
                    <a:pt x="5871" y="11806"/>
                    <a:pt x="5728" y="11413"/>
                  </a:cubicBezTo>
                  <a:cubicBezTo>
                    <a:pt x="6823" y="11246"/>
                    <a:pt x="8407" y="10996"/>
                    <a:pt x="9812" y="9210"/>
                  </a:cubicBezTo>
                  <a:cubicBezTo>
                    <a:pt x="10740" y="8008"/>
                    <a:pt x="11193" y="5341"/>
                    <a:pt x="10407" y="3638"/>
                  </a:cubicBezTo>
                  <a:cubicBezTo>
                    <a:pt x="10121" y="2876"/>
                    <a:pt x="9419" y="983"/>
                    <a:pt x="7276" y="245"/>
                  </a:cubicBezTo>
                  <a:cubicBezTo>
                    <a:pt x="6777" y="72"/>
                    <a:pt x="6286" y="1"/>
                    <a:pt x="581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5" name="Google Shape;4005;p55"/>
            <p:cNvSpPr/>
            <p:nvPr/>
          </p:nvSpPr>
          <p:spPr>
            <a:xfrm>
              <a:off x="1898250" y="580191"/>
              <a:ext cx="127840" cy="190100"/>
            </a:xfrm>
            <a:custGeom>
              <a:avLst/>
              <a:gdLst/>
              <a:ahLst/>
              <a:cxnLst/>
              <a:rect l="l" t="t" r="r" b="b"/>
              <a:pathLst>
                <a:path w="2156" h="3206" extrusionOk="0">
                  <a:moveTo>
                    <a:pt x="1018" y="1"/>
                  </a:moveTo>
                  <a:cubicBezTo>
                    <a:pt x="923" y="1"/>
                    <a:pt x="827" y="18"/>
                    <a:pt x="750" y="52"/>
                  </a:cubicBezTo>
                  <a:cubicBezTo>
                    <a:pt x="619" y="111"/>
                    <a:pt x="500" y="183"/>
                    <a:pt x="345" y="421"/>
                  </a:cubicBezTo>
                  <a:cubicBezTo>
                    <a:pt x="131" y="778"/>
                    <a:pt x="0" y="1409"/>
                    <a:pt x="12" y="1730"/>
                  </a:cubicBezTo>
                  <a:cubicBezTo>
                    <a:pt x="12" y="2088"/>
                    <a:pt x="131" y="2314"/>
                    <a:pt x="310" y="2564"/>
                  </a:cubicBezTo>
                  <a:cubicBezTo>
                    <a:pt x="369" y="2671"/>
                    <a:pt x="452" y="2766"/>
                    <a:pt x="548" y="2838"/>
                  </a:cubicBezTo>
                  <a:cubicBezTo>
                    <a:pt x="647" y="3094"/>
                    <a:pt x="827" y="3206"/>
                    <a:pt x="1022" y="3206"/>
                  </a:cubicBezTo>
                  <a:cubicBezTo>
                    <a:pt x="1270" y="3206"/>
                    <a:pt x="1542" y="3024"/>
                    <a:pt x="1703" y="2730"/>
                  </a:cubicBezTo>
                  <a:cubicBezTo>
                    <a:pt x="1762" y="2635"/>
                    <a:pt x="1810" y="2588"/>
                    <a:pt x="1881" y="2421"/>
                  </a:cubicBezTo>
                  <a:cubicBezTo>
                    <a:pt x="2072" y="1992"/>
                    <a:pt x="2155" y="1540"/>
                    <a:pt x="1881" y="1159"/>
                  </a:cubicBezTo>
                  <a:cubicBezTo>
                    <a:pt x="1834" y="968"/>
                    <a:pt x="1762" y="790"/>
                    <a:pt x="1703" y="611"/>
                  </a:cubicBezTo>
                  <a:cubicBezTo>
                    <a:pt x="1584" y="302"/>
                    <a:pt x="1476" y="183"/>
                    <a:pt x="1322" y="75"/>
                  </a:cubicBezTo>
                  <a:cubicBezTo>
                    <a:pt x="1239" y="24"/>
                    <a:pt x="1128" y="1"/>
                    <a:pt x="10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6" name="Google Shape;4006;p55"/>
            <p:cNvSpPr/>
            <p:nvPr/>
          </p:nvSpPr>
          <p:spPr>
            <a:xfrm>
              <a:off x="1923332" y="832313"/>
              <a:ext cx="102047" cy="110763"/>
            </a:xfrm>
            <a:custGeom>
              <a:avLst/>
              <a:gdLst/>
              <a:ahLst/>
              <a:cxnLst/>
              <a:rect l="l" t="t" r="r" b="b"/>
              <a:pathLst>
                <a:path w="1721" h="1868" extrusionOk="0">
                  <a:moveTo>
                    <a:pt x="963" y="0"/>
                  </a:moveTo>
                  <a:cubicBezTo>
                    <a:pt x="762" y="0"/>
                    <a:pt x="547" y="121"/>
                    <a:pt x="399" y="407"/>
                  </a:cubicBezTo>
                  <a:cubicBezTo>
                    <a:pt x="0" y="1165"/>
                    <a:pt x="371" y="1867"/>
                    <a:pt x="876" y="1867"/>
                  </a:cubicBezTo>
                  <a:cubicBezTo>
                    <a:pt x="991" y="1867"/>
                    <a:pt x="1111" y="1832"/>
                    <a:pt x="1232" y="1753"/>
                  </a:cubicBezTo>
                  <a:cubicBezTo>
                    <a:pt x="1696" y="1443"/>
                    <a:pt x="1720" y="705"/>
                    <a:pt x="1482" y="419"/>
                  </a:cubicBezTo>
                  <a:cubicBezTo>
                    <a:pt x="1412" y="163"/>
                    <a:pt x="1197" y="0"/>
                    <a:pt x="9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7" name="Google Shape;4007;p55"/>
            <p:cNvSpPr/>
            <p:nvPr/>
          </p:nvSpPr>
          <p:spPr>
            <a:xfrm>
              <a:off x="800453" y="1334878"/>
              <a:ext cx="558399" cy="1122557"/>
            </a:xfrm>
            <a:custGeom>
              <a:avLst/>
              <a:gdLst/>
              <a:ahLst/>
              <a:cxnLst/>
              <a:rect l="l" t="t" r="r" b="b"/>
              <a:pathLst>
                <a:path w="8049" h="16181" extrusionOk="0">
                  <a:moveTo>
                    <a:pt x="2584" y="8370"/>
                  </a:moveTo>
                  <a:cubicBezTo>
                    <a:pt x="2917" y="8370"/>
                    <a:pt x="3263" y="8501"/>
                    <a:pt x="3548" y="8751"/>
                  </a:cubicBezTo>
                  <a:cubicBezTo>
                    <a:pt x="3882" y="9037"/>
                    <a:pt x="4072" y="9418"/>
                    <a:pt x="4084" y="9811"/>
                  </a:cubicBezTo>
                  <a:cubicBezTo>
                    <a:pt x="4096" y="10525"/>
                    <a:pt x="3632" y="11085"/>
                    <a:pt x="3025" y="11561"/>
                  </a:cubicBezTo>
                  <a:cubicBezTo>
                    <a:pt x="2882" y="11537"/>
                    <a:pt x="2727" y="11513"/>
                    <a:pt x="2584" y="11478"/>
                  </a:cubicBezTo>
                  <a:cubicBezTo>
                    <a:pt x="1893" y="11299"/>
                    <a:pt x="1346" y="10799"/>
                    <a:pt x="1191" y="10216"/>
                  </a:cubicBezTo>
                  <a:cubicBezTo>
                    <a:pt x="1096" y="9835"/>
                    <a:pt x="1179" y="9406"/>
                    <a:pt x="1417" y="9037"/>
                  </a:cubicBezTo>
                  <a:cubicBezTo>
                    <a:pt x="1655" y="8680"/>
                    <a:pt x="2024" y="8442"/>
                    <a:pt x="2405" y="8382"/>
                  </a:cubicBezTo>
                  <a:cubicBezTo>
                    <a:pt x="2465" y="8382"/>
                    <a:pt x="2524" y="8370"/>
                    <a:pt x="2584" y="8370"/>
                  </a:cubicBezTo>
                  <a:close/>
                  <a:moveTo>
                    <a:pt x="3878" y="0"/>
                  </a:moveTo>
                  <a:cubicBezTo>
                    <a:pt x="3860" y="0"/>
                    <a:pt x="3841" y="4"/>
                    <a:pt x="3822" y="12"/>
                  </a:cubicBezTo>
                  <a:cubicBezTo>
                    <a:pt x="2977" y="417"/>
                    <a:pt x="2358" y="1250"/>
                    <a:pt x="2215" y="2191"/>
                  </a:cubicBezTo>
                  <a:cubicBezTo>
                    <a:pt x="2072" y="3131"/>
                    <a:pt x="2417" y="4108"/>
                    <a:pt x="3120" y="4751"/>
                  </a:cubicBezTo>
                  <a:cubicBezTo>
                    <a:pt x="3679" y="5263"/>
                    <a:pt x="4418" y="5548"/>
                    <a:pt x="5132" y="5822"/>
                  </a:cubicBezTo>
                  <a:cubicBezTo>
                    <a:pt x="6096" y="6191"/>
                    <a:pt x="7001" y="6548"/>
                    <a:pt x="7442" y="7394"/>
                  </a:cubicBezTo>
                  <a:cubicBezTo>
                    <a:pt x="7835" y="8168"/>
                    <a:pt x="7656" y="9215"/>
                    <a:pt x="7013" y="9989"/>
                  </a:cubicBezTo>
                  <a:cubicBezTo>
                    <a:pt x="6489" y="10620"/>
                    <a:pt x="5668" y="11097"/>
                    <a:pt x="4596" y="11382"/>
                  </a:cubicBezTo>
                  <a:cubicBezTo>
                    <a:pt x="4132" y="11501"/>
                    <a:pt x="3715" y="11573"/>
                    <a:pt x="3334" y="11573"/>
                  </a:cubicBezTo>
                  <a:cubicBezTo>
                    <a:pt x="3894" y="11085"/>
                    <a:pt x="4299" y="10525"/>
                    <a:pt x="4287" y="9811"/>
                  </a:cubicBezTo>
                  <a:cubicBezTo>
                    <a:pt x="4275" y="9358"/>
                    <a:pt x="4060" y="8918"/>
                    <a:pt x="3679" y="8596"/>
                  </a:cubicBezTo>
                  <a:cubicBezTo>
                    <a:pt x="3352" y="8320"/>
                    <a:pt x="2963" y="8167"/>
                    <a:pt x="2574" y="8167"/>
                  </a:cubicBezTo>
                  <a:cubicBezTo>
                    <a:pt x="2510" y="8167"/>
                    <a:pt x="2445" y="8171"/>
                    <a:pt x="2382" y="8180"/>
                  </a:cubicBezTo>
                  <a:cubicBezTo>
                    <a:pt x="1941" y="8239"/>
                    <a:pt x="1524" y="8513"/>
                    <a:pt x="1251" y="8930"/>
                  </a:cubicBezTo>
                  <a:cubicBezTo>
                    <a:pt x="977" y="9346"/>
                    <a:pt x="881" y="9823"/>
                    <a:pt x="1000" y="10263"/>
                  </a:cubicBezTo>
                  <a:cubicBezTo>
                    <a:pt x="1167" y="10918"/>
                    <a:pt x="1774" y="11478"/>
                    <a:pt x="2536" y="11680"/>
                  </a:cubicBezTo>
                  <a:cubicBezTo>
                    <a:pt x="2620" y="11692"/>
                    <a:pt x="2715" y="11716"/>
                    <a:pt x="2798" y="11728"/>
                  </a:cubicBezTo>
                  <a:cubicBezTo>
                    <a:pt x="2560" y="11906"/>
                    <a:pt x="2298" y="12061"/>
                    <a:pt x="2048" y="12216"/>
                  </a:cubicBezTo>
                  <a:cubicBezTo>
                    <a:pt x="631" y="13085"/>
                    <a:pt x="0" y="14026"/>
                    <a:pt x="191" y="14954"/>
                  </a:cubicBezTo>
                  <a:cubicBezTo>
                    <a:pt x="334" y="15621"/>
                    <a:pt x="941" y="16145"/>
                    <a:pt x="1608" y="16181"/>
                  </a:cubicBezTo>
                  <a:lnTo>
                    <a:pt x="1691" y="16181"/>
                  </a:lnTo>
                  <a:cubicBezTo>
                    <a:pt x="2334" y="16181"/>
                    <a:pt x="2953" y="15752"/>
                    <a:pt x="3167" y="15133"/>
                  </a:cubicBezTo>
                  <a:cubicBezTo>
                    <a:pt x="3191" y="15085"/>
                    <a:pt x="3156" y="15026"/>
                    <a:pt x="3108" y="15002"/>
                  </a:cubicBezTo>
                  <a:cubicBezTo>
                    <a:pt x="3098" y="15000"/>
                    <a:pt x="3088" y="14999"/>
                    <a:pt x="3078" y="14999"/>
                  </a:cubicBezTo>
                  <a:cubicBezTo>
                    <a:pt x="3030" y="14999"/>
                    <a:pt x="2987" y="15024"/>
                    <a:pt x="2977" y="15073"/>
                  </a:cubicBezTo>
                  <a:cubicBezTo>
                    <a:pt x="2794" y="15598"/>
                    <a:pt x="2252" y="15980"/>
                    <a:pt x="1693" y="15980"/>
                  </a:cubicBezTo>
                  <a:cubicBezTo>
                    <a:pt x="1669" y="15980"/>
                    <a:pt x="1644" y="15980"/>
                    <a:pt x="1620" y="15978"/>
                  </a:cubicBezTo>
                  <a:cubicBezTo>
                    <a:pt x="1048" y="15943"/>
                    <a:pt x="512" y="15490"/>
                    <a:pt x="393" y="14919"/>
                  </a:cubicBezTo>
                  <a:cubicBezTo>
                    <a:pt x="167" y="13859"/>
                    <a:pt x="1227" y="12954"/>
                    <a:pt x="2155" y="12394"/>
                  </a:cubicBezTo>
                  <a:cubicBezTo>
                    <a:pt x="2477" y="12192"/>
                    <a:pt x="2798" y="11990"/>
                    <a:pt x="3096" y="11763"/>
                  </a:cubicBezTo>
                  <a:cubicBezTo>
                    <a:pt x="3160" y="11767"/>
                    <a:pt x="3225" y="11768"/>
                    <a:pt x="3292" y="11768"/>
                  </a:cubicBezTo>
                  <a:cubicBezTo>
                    <a:pt x="3698" y="11768"/>
                    <a:pt x="4153" y="11706"/>
                    <a:pt x="4644" y="11573"/>
                  </a:cubicBezTo>
                  <a:cubicBezTo>
                    <a:pt x="5763" y="11275"/>
                    <a:pt x="6620" y="10787"/>
                    <a:pt x="7168" y="10120"/>
                  </a:cubicBezTo>
                  <a:cubicBezTo>
                    <a:pt x="7870" y="9287"/>
                    <a:pt x="8049" y="8156"/>
                    <a:pt x="7620" y="7299"/>
                  </a:cubicBezTo>
                  <a:cubicBezTo>
                    <a:pt x="7156" y="6382"/>
                    <a:pt x="6168" y="6001"/>
                    <a:pt x="5203" y="5632"/>
                  </a:cubicBezTo>
                  <a:cubicBezTo>
                    <a:pt x="4513" y="5370"/>
                    <a:pt x="3787" y="5084"/>
                    <a:pt x="3251" y="4596"/>
                  </a:cubicBezTo>
                  <a:cubicBezTo>
                    <a:pt x="2608" y="4001"/>
                    <a:pt x="2286" y="3096"/>
                    <a:pt x="2417" y="2227"/>
                  </a:cubicBezTo>
                  <a:cubicBezTo>
                    <a:pt x="2548" y="1345"/>
                    <a:pt x="3120" y="572"/>
                    <a:pt x="3918" y="191"/>
                  </a:cubicBezTo>
                  <a:cubicBezTo>
                    <a:pt x="3965" y="167"/>
                    <a:pt x="3989" y="107"/>
                    <a:pt x="3965" y="60"/>
                  </a:cubicBezTo>
                  <a:cubicBezTo>
                    <a:pt x="3949" y="19"/>
                    <a:pt x="3916" y="0"/>
                    <a:pt x="38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8" name="Google Shape;4008;p55"/>
            <p:cNvSpPr/>
            <p:nvPr/>
          </p:nvSpPr>
          <p:spPr>
            <a:xfrm>
              <a:off x="669125" y="228750"/>
              <a:ext cx="888832" cy="1174033"/>
            </a:xfrm>
            <a:custGeom>
              <a:avLst/>
              <a:gdLst/>
              <a:ahLst/>
              <a:cxnLst/>
              <a:rect l="l" t="t" r="r" b="b"/>
              <a:pathLst>
                <a:path w="12812" h="16923" extrusionOk="0">
                  <a:moveTo>
                    <a:pt x="6785" y="0"/>
                  </a:moveTo>
                  <a:cubicBezTo>
                    <a:pt x="6052" y="0"/>
                    <a:pt x="5238" y="132"/>
                    <a:pt x="4358" y="466"/>
                  </a:cubicBezTo>
                  <a:cubicBezTo>
                    <a:pt x="3132" y="930"/>
                    <a:pt x="2072" y="1811"/>
                    <a:pt x="1500" y="2883"/>
                  </a:cubicBezTo>
                  <a:cubicBezTo>
                    <a:pt x="203" y="5312"/>
                    <a:pt x="0" y="7895"/>
                    <a:pt x="1417" y="11063"/>
                  </a:cubicBezTo>
                  <a:cubicBezTo>
                    <a:pt x="1631" y="11563"/>
                    <a:pt x="3691" y="13932"/>
                    <a:pt x="4156" y="14277"/>
                  </a:cubicBezTo>
                  <a:cubicBezTo>
                    <a:pt x="4548" y="14575"/>
                    <a:pt x="4810" y="14765"/>
                    <a:pt x="5203" y="14968"/>
                  </a:cubicBezTo>
                  <a:cubicBezTo>
                    <a:pt x="5191" y="15111"/>
                    <a:pt x="5310" y="15015"/>
                    <a:pt x="4870" y="15861"/>
                  </a:cubicBezTo>
                  <a:cubicBezTo>
                    <a:pt x="4775" y="16063"/>
                    <a:pt x="4727" y="16266"/>
                    <a:pt x="4858" y="16456"/>
                  </a:cubicBezTo>
                  <a:cubicBezTo>
                    <a:pt x="4977" y="16623"/>
                    <a:pt x="5191" y="16694"/>
                    <a:pt x="5382" y="16778"/>
                  </a:cubicBezTo>
                  <a:cubicBezTo>
                    <a:pt x="5370" y="16778"/>
                    <a:pt x="5656" y="16908"/>
                    <a:pt x="5751" y="16920"/>
                  </a:cubicBezTo>
                  <a:cubicBezTo>
                    <a:pt x="5768" y="16922"/>
                    <a:pt x="5785" y="16923"/>
                    <a:pt x="5801" y="16923"/>
                  </a:cubicBezTo>
                  <a:cubicBezTo>
                    <a:pt x="5924" y="16923"/>
                    <a:pt x="6037" y="16881"/>
                    <a:pt x="6132" y="16766"/>
                  </a:cubicBezTo>
                  <a:cubicBezTo>
                    <a:pt x="6430" y="16385"/>
                    <a:pt x="6132" y="15813"/>
                    <a:pt x="6025" y="15123"/>
                  </a:cubicBezTo>
                  <a:cubicBezTo>
                    <a:pt x="6144" y="15099"/>
                    <a:pt x="6251" y="15051"/>
                    <a:pt x="6346" y="14992"/>
                  </a:cubicBezTo>
                  <a:cubicBezTo>
                    <a:pt x="6703" y="14896"/>
                    <a:pt x="10347" y="12920"/>
                    <a:pt x="11692" y="9074"/>
                  </a:cubicBezTo>
                  <a:cubicBezTo>
                    <a:pt x="12061" y="7991"/>
                    <a:pt x="12811" y="2859"/>
                    <a:pt x="10013" y="966"/>
                  </a:cubicBezTo>
                  <a:cubicBezTo>
                    <a:pt x="9308" y="488"/>
                    <a:pt x="8196" y="0"/>
                    <a:pt x="678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9" name="Google Shape;4009;p55"/>
            <p:cNvSpPr/>
            <p:nvPr/>
          </p:nvSpPr>
          <p:spPr>
            <a:xfrm>
              <a:off x="1229959" y="429524"/>
              <a:ext cx="125291" cy="215826"/>
            </a:xfrm>
            <a:custGeom>
              <a:avLst/>
              <a:gdLst/>
              <a:ahLst/>
              <a:cxnLst/>
              <a:rect l="l" t="t" r="r" b="b"/>
              <a:pathLst>
                <a:path w="1806" h="3111" extrusionOk="0">
                  <a:moveTo>
                    <a:pt x="814" y="1"/>
                  </a:moveTo>
                  <a:cubicBezTo>
                    <a:pt x="732" y="1"/>
                    <a:pt x="651" y="17"/>
                    <a:pt x="572" y="48"/>
                  </a:cubicBezTo>
                  <a:cubicBezTo>
                    <a:pt x="215" y="191"/>
                    <a:pt x="132" y="513"/>
                    <a:pt x="60" y="858"/>
                  </a:cubicBezTo>
                  <a:cubicBezTo>
                    <a:pt x="1" y="1144"/>
                    <a:pt x="1" y="1620"/>
                    <a:pt x="48" y="1894"/>
                  </a:cubicBezTo>
                  <a:cubicBezTo>
                    <a:pt x="72" y="2084"/>
                    <a:pt x="108" y="2251"/>
                    <a:pt x="167" y="2430"/>
                  </a:cubicBezTo>
                  <a:cubicBezTo>
                    <a:pt x="239" y="2680"/>
                    <a:pt x="322" y="2977"/>
                    <a:pt x="584" y="3073"/>
                  </a:cubicBezTo>
                  <a:cubicBezTo>
                    <a:pt x="654" y="3098"/>
                    <a:pt x="722" y="3110"/>
                    <a:pt x="786" y="3110"/>
                  </a:cubicBezTo>
                  <a:cubicBezTo>
                    <a:pt x="1171" y="3110"/>
                    <a:pt x="1450" y="2689"/>
                    <a:pt x="1572" y="2251"/>
                  </a:cubicBezTo>
                  <a:cubicBezTo>
                    <a:pt x="1656" y="2084"/>
                    <a:pt x="1691" y="1882"/>
                    <a:pt x="1703" y="1703"/>
                  </a:cubicBezTo>
                  <a:cubicBezTo>
                    <a:pt x="1805" y="588"/>
                    <a:pt x="1310" y="1"/>
                    <a:pt x="814" y="1"/>
                  </a:cubicBezTo>
                  <a:close/>
                </a:path>
              </a:pathLst>
            </a:custGeom>
            <a:solidFill>
              <a:srgbClr val="B4A7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0" name="Google Shape;4010;p55"/>
            <p:cNvSpPr/>
            <p:nvPr/>
          </p:nvSpPr>
          <p:spPr>
            <a:xfrm>
              <a:off x="1267977" y="742339"/>
              <a:ext cx="97541" cy="105797"/>
            </a:xfrm>
            <a:custGeom>
              <a:avLst/>
              <a:gdLst/>
              <a:ahLst/>
              <a:cxnLst/>
              <a:rect l="l" t="t" r="r" b="b"/>
              <a:pathLst>
                <a:path w="1406" h="1525" extrusionOk="0">
                  <a:moveTo>
                    <a:pt x="612" y="0"/>
                  </a:moveTo>
                  <a:cubicBezTo>
                    <a:pt x="431" y="0"/>
                    <a:pt x="254" y="125"/>
                    <a:pt x="191" y="385"/>
                  </a:cubicBezTo>
                  <a:cubicBezTo>
                    <a:pt x="12" y="742"/>
                    <a:pt x="0" y="1207"/>
                    <a:pt x="334" y="1445"/>
                  </a:cubicBezTo>
                  <a:cubicBezTo>
                    <a:pt x="417" y="1499"/>
                    <a:pt x="513" y="1524"/>
                    <a:pt x="611" y="1524"/>
                  </a:cubicBezTo>
                  <a:cubicBezTo>
                    <a:pt x="880" y="1524"/>
                    <a:pt x="1159" y="1336"/>
                    <a:pt x="1203" y="1040"/>
                  </a:cubicBezTo>
                  <a:cubicBezTo>
                    <a:pt x="1405" y="647"/>
                    <a:pt x="1262" y="88"/>
                    <a:pt x="786" y="40"/>
                  </a:cubicBezTo>
                  <a:cubicBezTo>
                    <a:pt x="730" y="14"/>
                    <a:pt x="671" y="0"/>
                    <a:pt x="612" y="0"/>
                  </a:cubicBezTo>
                  <a:close/>
                </a:path>
              </a:pathLst>
            </a:custGeom>
            <a:solidFill>
              <a:srgbClr val="B4A7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11" name="Google Shape;3911;p55"/>
          <p:cNvSpPr txBox="1">
            <a:spLocks noGrp="1"/>
          </p:cNvSpPr>
          <p:nvPr>
            <p:ph type="title"/>
          </p:nvPr>
        </p:nvSpPr>
        <p:spPr>
          <a:xfrm>
            <a:off x="-313834" y="308217"/>
            <a:ext cx="1938182" cy="86344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200" dirty="0">
                <a:solidFill>
                  <a:schemeClr val="tx1">
                    <a:lumMod val="75000"/>
                  </a:schemeClr>
                </a:solidFill>
                <a:latin typeface="FF Yaseer" panose="00000500000000000000" pitchFamily="50" charset="-78"/>
                <a:cs typeface="FF Yaseer" panose="00000500000000000000" pitchFamily="50" charset="-78"/>
              </a:rPr>
              <a:t>نشاط </a:t>
            </a:r>
            <a:br>
              <a:rPr lang="ar-OM" sz="2200" dirty="0">
                <a:solidFill>
                  <a:schemeClr val="tx1">
                    <a:lumMod val="75000"/>
                  </a:schemeClr>
                </a:solidFill>
                <a:latin typeface="FF Yaseer" panose="00000500000000000000" pitchFamily="50" charset="-78"/>
                <a:cs typeface="FF Yaseer" panose="00000500000000000000" pitchFamily="50" charset="-78"/>
              </a:rPr>
            </a:br>
            <a:r>
              <a:rPr lang="ar-EG" sz="2200" dirty="0">
                <a:solidFill>
                  <a:schemeClr val="tx1">
                    <a:lumMod val="75000"/>
                  </a:schemeClr>
                </a:solidFill>
                <a:latin typeface="FF Yaseer" panose="00000500000000000000" pitchFamily="50" charset="-78"/>
                <a:cs typeface="FF Yaseer" panose="00000500000000000000" pitchFamily="50" charset="-78"/>
              </a:rPr>
              <a:t>ثُنائي</a:t>
            </a:r>
            <a:r>
              <a:rPr lang="ar-OM" sz="2200" dirty="0">
                <a:solidFill>
                  <a:schemeClr val="tx1">
                    <a:lumMod val="75000"/>
                  </a:schemeClr>
                </a:solidFill>
                <a:latin typeface="FF Yaseer" panose="00000500000000000000" pitchFamily="50" charset="-78"/>
                <a:cs typeface="FF Yaseer" panose="00000500000000000000" pitchFamily="50" charset="-78"/>
              </a:rPr>
              <a:t> </a:t>
            </a:r>
            <a:endParaRPr sz="2200" dirty="0">
              <a:solidFill>
                <a:schemeClr val="tx1">
                  <a:lumMod val="75000"/>
                </a:schemeClr>
              </a:solidFill>
              <a:latin typeface="FF Yaseer" panose="00000500000000000000" pitchFamily="50" charset="-78"/>
              <a:cs typeface="FF Yaseer" panose="00000500000000000000" pitchFamily="50" charset="-78"/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58F7B1E1-89F4-405B-85CB-AF2601A59C42}"/>
              </a:ext>
            </a:extLst>
          </p:cNvPr>
          <p:cNvSpPr txBox="1"/>
          <p:nvPr/>
        </p:nvSpPr>
        <p:spPr>
          <a:xfrm>
            <a:off x="6520297" y="4364824"/>
            <a:ext cx="23115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chemeClr val="accent5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استراتيجية : </a:t>
            </a:r>
            <a:r>
              <a:rPr lang="ar-EG" sz="2000" b="1" dirty="0">
                <a:solidFill>
                  <a:schemeClr val="accent5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اخبر زميل</a:t>
            </a:r>
            <a:endParaRPr lang="en-US" sz="2000" b="1" dirty="0">
              <a:solidFill>
                <a:schemeClr val="accent5">
                  <a:lumMod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3AE62624-85D0-4482-9E95-CAD40035BC16}"/>
              </a:ext>
            </a:extLst>
          </p:cNvPr>
          <p:cNvGrpSpPr/>
          <p:nvPr/>
        </p:nvGrpSpPr>
        <p:grpSpPr>
          <a:xfrm>
            <a:off x="2182991" y="1723621"/>
            <a:ext cx="5923046" cy="464193"/>
            <a:chOff x="2268907" y="1796105"/>
            <a:chExt cx="5923046" cy="464193"/>
          </a:xfrm>
        </p:grpSpPr>
        <p:sp>
          <p:nvSpPr>
            <p:cNvPr id="6" name="مربع نص 5">
              <a:extLst>
                <a:ext uri="{FF2B5EF4-FFF2-40B4-BE49-F238E27FC236}">
                  <a16:creationId xmlns:a16="http://schemas.microsoft.com/office/drawing/2014/main" id="{A710E0C8-C0A2-4D38-BB83-BB27B5E5AAD5}"/>
                </a:ext>
              </a:extLst>
            </p:cNvPr>
            <p:cNvSpPr txBox="1"/>
            <p:nvPr/>
          </p:nvSpPr>
          <p:spPr>
            <a:xfrm>
              <a:off x="2268907" y="1798633"/>
              <a:ext cx="59230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400" b="1" dirty="0">
                  <a:solidFill>
                    <a:schemeClr val="accent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فسِّر لماذا طول ( أ ب ) يساوي طول ( أ ج ) ؟</a:t>
              </a:r>
              <a:endParaRPr lang="en-US" sz="24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8" name="رابط مستقيم 7">
              <a:extLst>
                <a:ext uri="{FF2B5EF4-FFF2-40B4-BE49-F238E27FC236}">
                  <a16:creationId xmlns:a16="http://schemas.microsoft.com/office/drawing/2014/main" id="{68C8D4DD-CAC4-458C-9FD2-24F520BDF1F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675395" y="1796105"/>
              <a:ext cx="395671" cy="2528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رابط مستقيم 69">
              <a:extLst>
                <a:ext uri="{FF2B5EF4-FFF2-40B4-BE49-F238E27FC236}">
                  <a16:creationId xmlns:a16="http://schemas.microsoft.com/office/drawing/2014/main" id="{1450DBE3-E24F-45CA-9DFB-DE4184E8C9C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648749" y="1796105"/>
              <a:ext cx="467709" cy="2527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مجموعة 17">
            <a:extLst>
              <a:ext uri="{FF2B5EF4-FFF2-40B4-BE49-F238E27FC236}">
                <a16:creationId xmlns:a16="http://schemas.microsoft.com/office/drawing/2014/main" id="{468B8AD6-0DB7-413F-8C42-FB7810EED2F7}"/>
              </a:ext>
            </a:extLst>
          </p:cNvPr>
          <p:cNvGrpSpPr/>
          <p:nvPr/>
        </p:nvGrpSpPr>
        <p:grpSpPr>
          <a:xfrm>
            <a:off x="3230552" y="1808387"/>
            <a:ext cx="3085418" cy="2455620"/>
            <a:chOff x="3230552" y="1808387"/>
            <a:chExt cx="3085418" cy="2455620"/>
          </a:xfrm>
        </p:grpSpPr>
        <p:grpSp>
          <p:nvGrpSpPr>
            <p:cNvPr id="16" name="مجموعة 15">
              <a:extLst>
                <a:ext uri="{FF2B5EF4-FFF2-40B4-BE49-F238E27FC236}">
                  <a16:creationId xmlns:a16="http://schemas.microsoft.com/office/drawing/2014/main" id="{88872057-303B-4DC4-93C8-8E7EC53E30B9}"/>
                </a:ext>
              </a:extLst>
            </p:cNvPr>
            <p:cNvGrpSpPr/>
            <p:nvPr/>
          </p:nvGrpSpPr>
          <p:grpSpPr>
            <a:xfrm>
              <a:off x="3468617" y="1808387"/>
              <a:ext cx="2579370" cy="2157940"/>
              <a:chOff x="3752610" y="1810770"/>
              <a:chExt cx="2579370" cy="2157940"/>
            </a:xfrm>
          </p:grpSpPr>
          <p:sp>
            <p:nvSpPr>
              <p:cNvPr id="12" name="مثلث متساوي الساقين 11">
                <a:extLst>
                  <a:ext uri="{FF2B5EF4-FFF2-40B4-BE49-F238E27FC236}">
                    <a16:creationId xmlns:a16="http://schemas.microsoft.com/office/drawing/2014/main" id="{55A465D6-E37F-472F-93D1-7733361F9ED7}"/>
                  </a:ext>
                </a:extLst>
              </p:cNvPr>
              <p:cNvSpPr/>
              <p:nvPr/>
            </p:nvSpPr>
            <p:spPr>
              <a:xfrm rot="5400000">
                <a:off x="4291882" y="1928612"/>
                <a:ext cx="1558368" cy="2521828"/>
              </a:xfrm>
              <a:prstGeom prst="triangle">
                <a:avLst/>
              </a:prstGeom>
              <a:ln w="2857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مربع نص 12">
                <a:extLst>
                  <a:ext uri="{FF2B5EF4-FFF2-40B4-BE49-F238E27FC236}">
                    <a16:creationId xmlns:a16="http://schemas.microsoft.com/office/drawing/2014/main" id="{1A890273-516D-4225-A8B5-F61BBB2B938F}"/>
                  </a:ext>
                </a:extLst>
              </p:cNvPr>
              <p:cNvSpPr txBox="1"/>
              <p:nvPr/>
            </p:nvSpPr>
            <p:spPr>
              <a:xfrm>
                <a:off x="5718043" y="3035637"/>
                <a:ext cx="479497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ar-OM" sz="1800" b="1" dirty="0">
                    <a:cs typeface="+mj-cs"/>
                  </a:rPr>
                  <a:t>36</a:t>
                </a:r>
                <a:endParaRPr lang="en-US" sz="1800" b="1" dirty="0">
                  <a:cs typeface="+mj-cs"/>
                </a:endParaRPr>
              </a:p>
            </p:txBody>
          </p:sp>
          <p:sp>
            <p:nvSpPr>
              <p:cNvPr id="76" name="مربع نص 75">
                <a:extLst>
                  <a:ext uri="{FF2B5EF4-FFF2-40B4-BE49-F238E27FC236}">
                    <a16:creationId xmlns:a16="http://schemas.microsoft.com/office/drawing/2014/main" id="{8EF60354-E7B8-460A-88DD-B738937467AF}"/>
                  </a:ext>
                </a:extLst>
              </p:cNvPr>
              <p:cNvSpPr txBox="1"/>
              <p:nvPr/>
            </p:nvSpPr>
            <p:spPr>
              <a:xfrm>
                <a:off x="3806485" y="2480934"/>
                <a:ext cx="479497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ar-OM" sz="1800" b="1" dirty="0">
                    <a:cs typeface="+mj-cs"/>
                  </a:rPr>
                  <a:t>72</a:t>
                </a:r>
                <a:endParaRPr lang="en-US" sz="1800" b="1" dirty="0">
                  <a:cs typeface="+mj-cs"/>
                </a:endParaRPr>
              </a:p>
            </p:txBody>
          </p:sp>
          <p:sp>
            <p:nvSpPr>
              <p:cNvPr id="14" name="مربع نص 13">
                <a:extLst>
                  <a:ext uri="{FF2B5EF4-FFF2-40B4-BE49-F238E27FC236}">
                    <a16:creationId xmlns:a16="http://schemas.microsoft.com/office/drawing/2014/main" id="{EA034983-90E4-4F01-A2E4-83CC0F181C8A}"/>
                  </a:ext>
                </a:extLst>
              </p:cNvPr>
              <p:cNvSpPr txBox="1"/>
              <p:nvPr/>
            </p:nvSpPr>
            <p:spPr>
              <a:xfrm>
                <a:off x="5631394" y="2947327"/>
                <a:ext cx="199697" cy="2616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/>
                  <a:t>o</a:t>
                </a:r>
              </a:p>
            </p:txBody>
          </p:sp>
          <p:sp>
            <p:nvSpPr>
              <p:cNvPr id="78" name="مربع نص 77">
                <a:extLst>
                  <a:ext uri="{FF2B5EF4-FFF2-40B4-BE49-F238E27FC236}">
                    <a16:creationId xmlns:a16="http://schemas.microsoft.com/office/drawing/2014/main" id="{FC8C6404-8596-4782-892D-1C467B66AD60}"/>
                  </a:ext>
                </a:extLst>
              </p:cNvPr>
              <p:cNvSpPr txBox="1"/>
              <p:nvPr/>
            </p:nvSpPr>
            <p:spPr>
              <a:xfrm>
                <a:off x="3752610" y="2384452"/>
                <a:ext cx="199697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/>
                  <a:t>o</a:t>
                </a:r>
              </a:p>
            </p:txBody>
          </p:sp>
          <p:sp>
            <p:nvSpPr>
              <p:cNvPr id="15" name="قوس 14">
                <a:extLst>
                  <a:ext uri="{FF2B5EF4-FFF2-40B4-BE49-F238E27FC236}">
                    <a16:creationId xmlns:a16="http://schemas.microsoft.com/office/drawing/2014/main" id="{9D9B74FE-C2C6-4D55-B109-B24318503D62}"/>
                  </a:ext>
                </a:extLst>
              </p:cNvPr>
              <p:cNvSpPr/>
              <p:nvPr/>
            </p:nvSpPr>
            <p:spPr>
              <a:xfrm rot="20384149" flipH="1">
                <a:off x="5693237" y="2962394"/>
                <a:ext cx="375374" cy="829942"/>
              </a:xfrm>
              <a:prstGeom prst="arc">
                <a:avLst>
                  <a:gd name="adj1" fmla="val 16460711"/>
                  <a:gd name="adj2" fmla="val 20753081"/>
                </a:avLst>
              </a:prstGeom>
              <a:ln w="28575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قوس 79">
                <a:extLst>
                  <a:ext uri="{FF2B5EF4-FFF2-40B4-BE49-F238E27FC236}">
                    <a16:creationId xmlns:a16="http://schemas.microsoft.com/office/drawing/2014/main" id="{C967ACAE-E91B-424C-B1A7-13D5B6C5DB20}"/>
                  </a:ext>
                </a:extLst>
              </p:cNvPr>
              <p:cNvSpPr/>
              <p:nvPr/>
            </p:nvSpPr>
            <p:spPr>
              <a:xfrm rot="13166602" flipH="1">
                <a:off x="3950590" y="1810770"/>
                <a:ext cx="446861" cy="1252908"/>
              </a:xfrm>
              <a:prstGeom prst="arc">
                <a:avLst>
                  <a:gd name="adj1" fmla="val 16423394"/>
                  <a:gd name="adj2" fmla="val 73634"/>
                </a:avLst>
              </a:prstGeom>
              <a:ln w="28575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AEDE2F0F-BB2C-4676-A27C-621297AA90DD}"/>
                </a:ext>
              </a:extLst>
            </p:cNvPr>
            <p:cNvSpPr txBox="1"/>
            <p:nvPr/>
          </p:nvSpPr>
          <p:spPr>
            <a:xfrm>
              <a:off x="5988971" y="3033254"/>
              <a:ext cx="3269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EG" sz="1800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أ</a:t>
              </a:r>
              <a:endParaRPr lang="en-US" sz="1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3" name="مربع نص 82">
              <a:extLst>
                <a:ext uri="{FF2B5EF4-FFF2-40B4-BE49-F238E27FC236}">
                  <a16:creationId xmlns:a16="http://schemas.microsoft.com/office/drawing/2014/main" id="{11217C5A-63CC-406C-ABF1-65B497E65440}"/>
                </a:ext>
              </a:extLst>
            </p:cNvPr>
            <p:cNvSpPr txBox="1"/>
            <p:nvPr/>
          </p:nvSpPr>
          <p:spPr>
            <a:xfrm>
              <a:off x="3230552" y="2190667"/>
              <a:ext cx="3269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EG" sz="1800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ج</a:t>
              </a:r>
              <a:endParaRPr lang="en-US" sz="1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4" name="مربع نص 83">
              <a:extLst>
                <a:ext uri="{FF2B5EF4-FFF2-40B4-BE49-F238E27FC236}">
                  <a16:creationId xmlns:a16="http://schemas.microsoft.com/office/drawing/2014/main" id="{30D7CA45-DC12-4954-8D26-E8BD2B898461}"/>
                </a:ext>
              </a:extLst>
            </p:cNvPr>
            <p:cNvSpPr txBox="1"/>
            <p:nvPr/>
          </p:nvSpPr>
          <p:spPr>
            <a:xfrm>
              <a:off x="3331044" y="3894675"/>
              <a:ext cx="3269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EG" sz="1800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ب</a:t>
              </a:r>
              <a:endParaRPr lang="en-US" sz="1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86" name="Google Shape;5195;p70">
            <a:extLst>
              <a:ext uri="{FF2B5EF4-FFF2-40B4-BE49-F238E27FC236}">
                <a16:creationId xmlns:a16="http://schemas.microsoft.com/office/drawing/2014/main" id="{C11CA95B-ED3C-420F-873D-210C7805FC3D}"/>
              </a:ext>
            </a:extLst>
          </p:cNvPr>
          <p:cNvSpPr txBox="1"/>
          <p:nvPr/>
        </p:nvSpPr>
        <p:spPr>
          <a:xfrm>
            <a:off x="2400314" y="1074686"/>
            <a:ext cx="4185000" cy="7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600" u="sng" dirty="0">
                <a:solidFill>
                  <a:schemeClr val="accent4">
                    <a:lumMod val="90000"/>
                  </a:schemeClr>
                </a:solidFill>
                <a:latin typeface="FF Yaseer" panose="00000500000000000000" pitchFamily="50" charset="-78"/>
                <a:ea typeface="Itim"/>
                <a:cs typeface="FF Yaseer" panose="00000500000000000000" pitchFamily="50" charset="-78"/>
                <a:sym typeface="Itim"/>
              </a:rPr>
              <a:t>كتاب الطالب صفحة 97 رقم (</a:t>
            </a:r>
            <a:r>
              <a:rPr lang="ar-EG" sz="2600" u="sng" dirty="0">
                <a:solidFill>
                  <a:schemeClr val="accent4">
                    <a:lumMod val="90000"/>
                  </a:schemeClr>
                </a:solidFill>
                <a:latin typeface="FF Yaseer" panose="00000500000000000000" pitchFamily="50" charset="-78"/>
                <a:ea typeface="Itim"/>
                <a:cs typeface="FF Yaseer" panose="00000500000000000000" pitchFamily="50" charset="-78"/>
                <a:sym typeface="Itim"/>
              </a:rPr>
              <a:t>6</a:t>
            </a:r>
            <a:r>
              <a:rPr lang="ar-OM" sz="2600" u="sng" dirty="0">
                <a:solidFill>
                  <a:schemeClr val="accent4">
                    <a:lumMod val="90000"/>
                  </a:schemeClr>
                </a:solidFill>
                <a:latin typeface="FF Yaseer" panose="00000500000000000000" pitchFamily="50" charset="-78"/>
                <a:ea typeface="Itim"/>
                <a:cs typeface="FF Yaseer" panose="00000500000000000000" pitchFamily="50" charset="-78"/>
                <a:sym typeface="Itim"/>
              </a:rPr>
              <a:t>)</a:t>
            </a:r>
            <a:endParaRPr sz="2600" u="sng" dirty="0">
              <a:solidFill>
                <a:schemeClr val="accent4">
                  <a:lumMod val="90000"/>
                </a:schemeClr>
              </a:solidFill>
              <a:latin typeface="FF Yaseer" panose="00000500000000000000" pitchFamily="50" charset="-78"/>
              <a:ea typeface="Itim"/>
              <a:cs typeface="FF Yaseer" panose="00000500000000000000" pitchFamily="50" charset="-78"/>
              <a:sym typeface="Itim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97" name="Google Shape;5397;p73"/>
          <p:cNvGrpSpPr/>
          <p:nvPr/>
        </p:nvGrpSpPr>
        <p:grpSpPr>
          <a:xfrm>
            <a:off x="455750" y="56456"/>
            <a:ext cx="3151453" cy="3727806"/>
            <a:chOff x="1038224" y="1075474"/>
            <a:chExt cx="2907762" cy="3424535"/>
          </a:xfrm>
        </p:grpSpPr>
        <p:sp>
          <p:nvSpPr>
            <p:cNvPr id="5398" name="Google Shape;5398;p73"/>
            <p:cNvSpPr/>
            <p:nvPr/>
          </p:nvSpPr>
          <p:spPr>
            <a:xfrm>
              <a:off x="3475323" y="2503009"/>
              <a:ext cx="203634" cy="95517"/>
            </a:xfrm>
            <a:custGeom>
              <a:avLst/>
              <a:gdLst/>
              <a:ahLst/>
              <a:cxnLst/>
              <a:rect l="l" t="t" r="r" b="b"/>
              <a:pathLst>
                <a:path w="3087" h="1448" extrusionOk="0">
                  <a:moveTo>
                    <a:pt x="1902" y="0"/>
                  </a:moveTo>
                  <a:cubicBezTo>
                    <a:pt x="1876" y="0"/>
                    <a:pt x="1850" y="1"/>
                    <a:pt x="1824" y="3"/>
                  </a:cubicBezTo>
                  <a:cubicBezTo>
                    <a:pt x="1789" y="15"/>
                    <a:pt x="1777" y="27"/>
                    <a:pt x="1753" y="39"/>
                  </a:cubicBezTo>
                  <a:cubicBezTo>
                    <a:pt x="1737" y="16"/>
                    <a:pt x="1712" y="3"/>
                    <a:pt x="1683" y="3"/>
                  </a:cubicBezTo>
                  <a:cubicBezTo>
                    <a:pt x="1667" y="3"/>
                    <a:pt x="1651" y="7"/>
                    <a:pt x="1634" y="15"/>
                  </a:cubicBezTo>
                  <a:cubicBezTo>
                    <a:pt x="1074" y="301"/>
                    <a:pt x="515" y="658"/>
                    <a:pt x="110" y="1146"/>
                  </a:cubicBezTo>
                  <a:cubicBezTo>
                    <a:pt x="0" y="1283"/>
                    <a:pt x="100" y="1448"/>
                    <a:pt x="234" y="1448"/>
                  </a:cubicBezTo>
                  <a:cubicBezTo>
                    <a:pt x="274" y="1448"/>
                    <a:pt x="318" y="1432"/>
                    <a:pt x="360" y="1396"/>
                  </a:cubicBezTo>
                  <a:cubicBezTo>
                    <a:pt x="581" y="1196"/>
                    <a:pt x="833" y="1139"/>
                    <a:pt x="1097" y="1139"/>
                  </a:cubicBezTo>
                  <a:cubicBezTo>
                    <a:pt x="1446" y="1139"/>
                    <a:pt x="1817" y="1239"/>
                    <a:pt x="2167" y="1239"/>
                  </a:cubicBezTo>
                  <a:cubicBezTo>
                    <a:pt x="2446" y="1239"/>
                    <a:pt x="2712" y="1175"/>
                    <a:pt x="2943" y="944"/>
                  </a:cubicBezTo>
                  <a:cubicBezTo>
                    <a:pt x="2979" y="908"/>
                    <a:pt x="2991" y="872"/>
                    <a:pt x="2979" y="837"/>
                  </a:cubicBezTo>
                  <a:cubicBezTo>
                    <a:pt x="3051" y="801"/>
                    <a:pt x="3086" y="718"/>
                    <a:pt x="3039" y="646"/>
                  </a:cubicBezTo>
                  <a:cubicBezTo>
                    <a:pt x="2780" y="286"/>
                    <a:pt x="2351" y="0"/>
                    <a:pt x="190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9" name="Google Shape;5399;p73"/>
            <p:cNvSpPr/>
            <p:nvPr/>
          </p:nvSpPr>
          <p:spPr>
            <a:xfrm>
              <a:off x="3529149" y="2501030"/>
              <a:ext cx="72034" cy="893892"/>
            </a:xfrm>
            <a:custGeom>
              <a:avLst/>
              <a:gdLst/>
              <a:ahLst/>
              <a:cxnLst/>
              <a:rect l="l" t="t" r="r" b="b"/>
              <a:pathLst>
                <a:path w="1092" h="13551" extrusionOk="0">
                  <a:moveTo>
                    <a:pt x="998" y="0"/>
                  </a:moveTo>
                  <a:cubicBezTo>
                    <a:pt x="990" y="0"/>
                    <a:pt x="984" y="3"/>
                    <a:pt x="984" y="9"/>
                  </a:cubicBezTo>
                  <a:cubicBezTo>
                    <a:pt x="794" y="1117"/>
                    <a:pt x="711" y="2248"/>
                    <a:pt x="568" y="3355"/>
                  </a:cubicBezTo>
                  <a:cubicBezTo>
                    <a:pt x="425" y="4510"/>
                    <a:pt x="318" y="5665"/>
                    <a:pt x="318" y="6832"/>
                  </a:cubicBezTo>
                  <a:cubicBezTo>
                    <a:pt x="318" y="7939"/>
                    <a:pt x="508" y="9046"/>
                    <a:pt x="556" y="10153"/>
                  </a:cubicBezTo>
                  <a:cubicBezTo>
                    <a:pt x="568" y="10689"/>
                    <a:pt x="556" y="11225"/>
                    <a:pt x="472" y="11761"/>
                  </a:cubicBezTo>
                  <a:cubicBezTo>
                    <a:pt x="389" y="12356"/>
                    <a:pt x="175" y="12904"/>
                    <a:pt x="8" y="13475"/>
                  </a:cubicBezTo>
                  <a:cubicBezTo>
                    <a:pt x="0" y="13516"/>
                    <a:pt x="46" y="13550"/>
                    <a:pt x="88" y="13550"/>
                  </a:cubicBezTo>
                  <a:cubicBezTo>
                    <a:pt x="108" y="13550"/>
                    <a:pt x="127" y="13542"/>
                    <a:pt x="139" y="13523"/>
                  </a:cubicBezTo>
                  <a:cubicBezTo>
                    <a:pt x="687" y="12642"/>
                    <a:pt x="770" y="11535"/>
                    <a:pt x="782" y="10558"/>
                  </a:cubicBezTo>
                  <a:cubicBezTo>
                    <a:pt x="782" y="9427"/>
                    <a:pt x="592" y="8296"/>
                    <a:pt x="544" y="7165"/>
                  </a:cubicBezTo>
                  <a:cubicBezTo>
                    <a:pt x="496" y="5962"/>
                    <a:pt x="603" y="4772"/>
                    <a:pt x="734" y="3581"/>
                  </a:cubicBezTo>
                  <a:cubicBezTo>
                    <a:pt x="865" y="2403"/>
                    <a:pt x="1092" y="1188"/>
                    <a:pt x="1020" y="9"/>
                  </a:cubicBezTo>
                  <a:cubicBezTo>
                    <a:pt x="1014" y="3"/>
                    <a:pt x="1005" y="0"/>
                    <a:pt x="99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0" name="Google Shape;5400;p73"/>
            <p:cNvSpPr/>
            <p:nvPr/>
          </p:nvSpPr>
          <p:spPr>
            <a:xfrm>
              <a:off x="1517581" y="3479803"/>
              <a:ext cx="204953" cy="391568"/>
            </a:xfrm>
            <a:custGeom>
              <a:avLst/>
              <a:gdLst/>
              <a:ahLst/>
              <a:cxnLst/>
              <a:rect l="l" t="t" r="r" b="b"/>
              <a:pathLst>
                <a:path w="3107" h="5936" extrusionOk="0">
                  <a:moveTo>
                    <a:pt x="2514" y="1"/>
                  </a:moveTo>
                  <a:cubicBezTo>
                    <a:pt x="2436" y="1"/>
                    <a:pt x="2357" y="53"/>
                    <a:pt x="2357" y="149"/>
                  </a:cubicBezTo>
                  <a:cubicBezTo>
                    <a:pt x="2357" y="1161"/>
                    <a:pt x="2309" y="2043"/>
                    <a:pt x="1940" y="2995"/>
                  </a:cubicBezTo>
                  <a:cubicBezTo>
                    <a:pt x="1738" y="3519"/>
                    <a:pt x="1452" y="3983"/>
                    <a:pt x="1130" y="4436"/>
                  </a:cubicBezTo>
                  <a:cubicBezTo>
                    <a:pt x="845" y="4840"/>
                    <a:pt x="452" y="5150"/>
                    <a:pt x="142" y="5531"/>
                  </a:cubicBezTo>
                  <a:cubicBezTo>
                    <a:pt x="0" y="5703"/>
                    <a:pt x="177" y="5935"/>
                    <a:pt x="365" y="5935"/>
                  </a:cubicBezTo>
                  <a:cubicBezTo>
                    <a:pt x="398" y="5935"/>
                    <a:pt x="431" y="5928"/>
                    <a:pt x="464" y="5912"/>
                  </a:cubicBezTo>
                  <a:cubicBezTo>
                    <a:pt x="1380" y="5412"/>
                    <a:pt x="2023" y="4269"/>
                    <a:pt x="2428" y="3352"/>
                  </a:cubicBezTo>
                  <a:cubicBezTo>
                    <a:pt x="2845" y="2400"/>
                    <a:pt x="3107" y="1078"/>
                    <a:pt x="2654" y="90"/>
                  </a:cubicBezTo>
                  <a:cubicBezTo>
                    <a:pt x="2629" y="29"/>
                    <a:pt x="2572" y="1"/>
                    <a:pt x="251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1" name="Google Shape;5401;p73"/>
            <p:cNvSpPr/>
            <p:nvPr/>
          </p:nvSpPr>
          <p:spPr>
            <a:xfrm>
              <a:off x="1337631" y="3819121"/>
              <a:ext cx="236485" cy="191299"/>
            </a:xfrm>
            <a:custGeom>
              <a:avLst/>
              <a:gdLst/>
              <a:ahLst/>
              <a:cxnLst/>
              <a:rect l="l" t="t" r="r" b="b"/>
              <a:pathLst>
                <a:path w="3585" h="2900" extrusionOk="0">
                  <a:moveTo>
                    <a:pt x="2623" y="0"/>
                  </a:moveTo>
                  <a:cubicBezTo>
                    <a:pt x="2289" y="0"/>
                    <a:pt x="1979" y="227"/>
                    <a:pt x="1739" y="435"/>
                  </a:cubicBezTo>
                  <a:cubicBezTo>
                    <a:pt x="1370" y="732"/>
                    <a:pt x="1060" y="1113"/>
                    <a:pt x="763" y="1494"/>
                  </a:cubicBezTo>
                  <a:cubicBezTo>
                    <a:pt x="537" y="1780"/>
                    <a:pt x="322" y="2113"/>
                    <a:pt x="48" y="2375"/>
                  </a:cubicBezTo>
                  <a:cubicBezTo>
                    <a:pt x="1" y="2423"/>
                    <a:pt x="25" y="2530"/>
                    <a:pt x="108" y="2530"/>
                  </a:cubicBezTo>
                  <a:cubicBezTo>
                    <a:pt x="489" y="2518"/>
                    <a:pt x="858" y="2471"/>
                    <a:pt x="1239" y="2435"/>
                  </a:cubicBezTo>
                  <a:lnTo>
                    <a:pt x="1239" y="2435"/>
                  </a:lnTo>
                  <a:cubicBezTo>
                    <a:pt x="1179" y="2542"/>
                    <a:pt x="1120" y="2649"/>
                    <a:pt x="1049" y="2756"/>
                  </a:cubicBezTo>
                  <a:cubicBezTo>
                    <a:pt x="1001" y="2828"/>
                    <a:pt x="1072" y="2899"/>
                    <a:pt x="1144" y="2899"/>
                  </a:cubicBezTo>
                  <a:cubicBezTo>
                    <a:pt x="2025" y="2792"/>
                    <a:pt x="3358" y="2256"/>
                    <a:pt x="3513" y="1375"/>
                  </a:cubicBezTo>
                  <a:cubicBezTo>
                    <a:pt x="3585" y="1161"/>
                    <a:pt x="3573" y="947"/>
                    <a:pt x="3454" y="744"/>
                  </a:cubicBezTo>
                  <a:cubicBezTo>
                    <a:pt x="3394" y="387"/>
                    <a:pt x="3073" y="54"/>
                    <a:pt x="2715" y="6"/>
                  </a:cubicBezTo>
                  <a:cubicBezTo>
                    <a:pt x="2684" y="2"/>
                    <a:pt x="2654" y="0"/>
                    <a:pt x="26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2" name="Google Shape;5402;p73"/>
            <p:cNvSpPr/>
            <p:nvPr/>
          </p:nvSpPr>
          <p:spPr>
            <a:xfrm>
              <a:off x="2546353" y="3833039"/>
              <a:ext cx="359773" cy="555293"/>
            </a:xfrm>
            <a:custGeom>
              <a:avLst/>
              <a:gdLst/>
              <a:ahLst/>
              <a:cxnLst/>
              <a:rect l="l" t="t" r="r" b="b"/>
              <a:pathLst>
                <a:path w="5454" h="8418" extrusionOk="0">
                  <a:moveTo>
                    <a:pt x="4501" y="0"/>
                  </a:moveTo>
                  <a:cubicBezTo>
                    <a:pt x="4492" y="0"/>
                    <a:pt x="4483" y="3"/>
                    <a:pt x="4477" y="9"/>
                  </a:cubicBezTo>
                  <a:cubicBezTo>
                    <a:pt x="2989" y="319"/>
                    <a:pt x="1560" y="914"/>
                    <a:pt x="84" y="1295"/>
                  </a:cubicBezTo>
                  <a:cubicBezTo>
                    <a:pt x="0" y="1319"/>
                    <a:pt x="12" y="1438"/>
                    <a:pt x="84" y="1462"/>
                  </a:cubicBezTo>
                  <a:cubicBezTo>
                    <a:pt x="84" y="1462"/>
                    <a:pt x="84" y="1462"/>
                    <a:pt x="84" y="1474"/>
                  </a:cubicBezTo>
                  <a:cubicBezTo>
                    <a:pt x="48" y="2533"/>
                    <a:pt x="131" y="3605"/>
                    <a:pt x="155" y="4665"/>
                  </a:cubicBezTo>
                  <a:cubicBezTo>
                    <a:pt x="179" y="5736"/>
                    <a:pt x="191" y="6808"/>
                    <a:pt x="251" y="7879"/>
                  </a:cubicBezTo>
                  <a:cubicBezTo>
                    <a:pt x="251" y="7963"/>
                    <a:pt x="315" y="8010"/>
                    <a:pt x="384" y="8010"/>
                  </a:cubicBezTo>
                  <a:cubicBezTo>
                    <a:pt x="403" y="8010"/>
                    <a:pt x="423" y="8006"/>
                    <a:pt x="441" y="7998"/>
                  </a:cubicBezTo>
                  <a:cubicBezTo>
                    <a:pt x="965" y="8327"/>
                    <a:pt x="1621" y="8417"/>
                    <a:pt x="2251" y="8417"/>
                  </a:cubicBezTo>
                  <a:cubicBezTo>
                    <a:pt x="2466" y="8417"/>
                    <a:pt x="2679" y="8406"/>
                    <a:pt x="2882" y="8391"/>
                  </a:cubicBezTo>
                  <a:cubicBezTo>
                    <a:pt x="3358" y="8356"/>
                    <a:pt x="3834" y="8260"/>
                    <a:pt x="4287" y="8129"/>
                  </a:cubicBezTo>
                  <a:cubicBezTo>
                    <a:pt x="4644" y="8034"/>
                    <a:pt x="5120" y="7915"/>
                    <a:pt x="5406" y="7665"/>
                  </a:cubicBezTo>
                  <a:cubicBezTo>
                    <a:pt x="5454" y="7617"/>
                    <a:pt x="5454" y="7570"/>
                    <a:pt x="5430" y="7534"/>
                  </a:cubicBezTo>
                  <a:cubicBezTo>
                    <a:pt x="5430" y="7522"/>
                    <a:pt x="5430" y="7510"/>
                    <a:pt x="5430" y="7510"/>
                  </a:cubicBezTo>
                  <a:cubicBezTo>
                    <a:pt x="5275" y="6951"/>
                    <a:pt x="5108" y="6403"/>
                    <a:pt x="4989" y="5843"/>
                  </a:cubicBezTo>
                  <a:cubicBezTo>
                    <a:pt x="4846" y="5177"/>
                    <a:pt x="4775" y="4498"/>
                    <a:pt x="4715" y="3819"/>
                  </a:cubicBezTo>
                  <a:cubicBezTo>
                    <a:pt x="4596" y="2593"/>
                    <a:pt x="4596" y="1355"/>
                    <a:pt x="4668" y="128"/>
                  </a:cubicBezTo>
                  <a:cubicBezTo>
                    <a:pt x="4668" y="45"/>
                    <a:pt x="4613" y="7"/>
                    <a:pt x="4551" y="7"/>
                  </a:cubicBezTo>
                  <a:cubicBezTo>
                    <a:pt x="4542" y="7"/>
                    <a:pt x="4534" y="8"/>
                    <a:pt x="4525" y="9"/>
                  </a:cubicBezTo>
                  <a:cubicBezTo>
                    <a:pt x="4519" y="3"/>
                    <a:pt x="4510" y="0"/>
                    <a:pt x="45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3" name="Google Shape;5403;p73"/>
            <p:cNvSpPr/>
            <p:nvPr/>
          </p:nvSpPr>
          <p:spPr>
            <a:xfrm>
              <a:off x="2065674" y="3928159"/>
              <a:ext cx="280483" cy="370393"/>
            </a:xfrm>
            <a:custGeom>
              <a:avLst/>
              <a:gdLst/>
              <a:ahLst/>
              <a:cxnLst/>
              <a:rect l="l" t="t" r="r" b="b"/>
              <a:pathLst>
                <a:path w="4252" h="5615" extrusionOk="0">
                  <a:moveTo>
                    <a:pt x="2067" y="0"/>
                  </a:moveTo>
                  <a:cubicBezTo>
                    <a:pt x="1610" y="0"/>
                    <a:pt x="1155" y="31"/>
                    <a:pt x="703" y="115"/>
                  </a:cubicBezTo>
                  <a:cubicBezTo>
                    <a:pt x="656" y="115"/>
                    <a:pt x="620" y="151"/>
                    <a:pt x="596" y="175"/>
                  </a:cubicBezTo>
                  <a:cubicBezTo>
                    <a:pt x="596" y="187"/>
                    <a:pt x="584" y="187"/>
                    <a:pt x="584" y="198"/>
                  </a:cubicBezTo>
                  <a:cubicBezTo>
                    <a:pt x="287" y="913"/>
                    <a:pt x="251" y="1782"/>
                    <a:pt x="179" y="2544"/>
                  </a:cubicBezTo>
                  <a:cubicBezTo>
                    <a:pt x="108" y="3497"/>
                    <a:pt x="84" y="4437"/>
                    <a:pt x="1" y="5390"/>
                  </a:cubicBezTo>
                  <a:cubicBezTo>
                    <a:pt x="1" y="5449"/>
                    <a:pt x="25" y="5544"/>
                    <a:pt x="108" y="5556"/>
                  </a:cubicBezTo>
                  <a:cubicBezTo>
                    <a:pt x="574" y="5596"/>
                    <a:pt x="1044" y="5615"/>
                    <a:pt x="1514" y="5615"/>
                  </a:cubicBezTo>
                  <a:cubicBezTo>
                    <a:pt x="2305" y="5615"/>
                    <a:pt x="3098" y="5563"/>
                    <a:pt x="3882" y="5473"/>
                  </a:cubicBezTo>
                  <a:cubicBezTo>
                    <a:pt x="3978" y="5461"/>
                    <a:pt x="4025" y="5378"/>
                    <a:pt x="4013" y="5306"/>
                  </a:cubicBezTo>
                  <a:cubicBezTo>
                    <a:pt x="4037" y="5294"/>
                    <a:pt x="4049" y="5282"/>
                    <a:pt x="4061" y="5247"/>
                  </a:cubicBezTo>
                  <a:cubicBezTo>
                    <a:pt x="4251" y="3604"/>
                    <a:pt x="4001" y="1889"/>
                    <a:pt x="3918" y="246"/>
                  </a:cubicBezTo>
                  <a:cubicBezTo>
                    <a:pt x="3906" y="187"/>
                    <a:pt x="3858" y="115"/>
                    <a:pt x="3799" y="103"/>
                  </a:cubicBezTo>
                  <a:cubicBezTo>
                    <a:pt x="3226" y="50"/>
                    <a:pt x="2646" y="0"/>
                    <a:pt x="20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4" name="Google Shape;5404;p73"/>
            <p:cNvSpPr/>
            <p:nvPr/>
          </p:nvSpPr>
          <p:spPr>
            <a:xfrm>
              <a:off x="1570154" y="3235142"/>
              <a:ext cx="1388629" cy="862492"/>
            </a:xfrm>
            <a:custGeom>
              <a:avLst/>
              <a:gdLst/>
              <a:ahLst/>
              <a:cxnLst/>
              <a:rect l="l" t="t" r="r" b="b"/>
              <a:pathLst>
                <a:path w="21051" h="13075" extrusionOk="0">
                  <a:moveTo>
                    <a:pt x="10117" y="1"/>
                  </a:moveTo>
                  <a:cubicBezTo>
                    <a:pt x="10095" y="1"/>
                    <a:pt x="10072" y="1"/>
                    <a:pt x="10049" y="1"/>
                  </a:cubicBezTo>
                  <a:cubicBezTo>
                    <a:pt x="8561" y="1"/>
                    <a:pt x="7049" y="132"/>
                    <a:pt x="5560" y="263"/>
                  </a:cubicBezTo>
                  <a:cubicBezTo>
                    <a:pt x="4822" y="334"/>
                    <a:pt x="4072" y="429"/>
                    <a:pt x="3346" y="584"/>
                  </a:cubicBezTo>
                  <a:cubicBezTo>
                    <a:pt x="2977" y="656"/>
                    <a:pt x="2619" y="751"/>
                    <a:pt x="2262" y="858"/>
                  </a:cubicBezTo>
                  <a:cubicBezTo>
                    <a:pt x="1988" y="941"/>
                    <a:pt x="1619" y="1013"/>
                    <a:pt x="1405" y="1203"/>
                  </a:cubicBezTo>
                  <a:cubicBezTo>
                    <a:pt x="1405" y="1191"/>
                    <a:pt x="1405" y="1168"/>
                    <a:pt x="1417" y="1144"/>
                  </a:cubicBezTo>
                  <a:cubicBezTo>
                    <a:pt x="1417" y="1123"/>
                    <a:pt x="1397" y="1110"/>
                    <a:pt x="1378" y="1110"/>
                  </a:cubicBezTo>
                  <a:cubicBezTo>
                    <a:pt x="1364" y="1110"/>
                    <a:pt x="1350" y="1117"/>
                    <a:pt x="1345" y="1132"/>
                  </a:cubicBezTo>
                  <a:cubicBezTo>
                    <a:pt x="321" y="4228"/>
                    <a:pt x="0" y="8228"/>
                    <a:pt x="2607" y="10657"/>
                  </a:cubicBezTo>
                  <a:cubicBezTo>
                    <a:pt x="4645" y="12541"/>
                    <a:pt x="7718" y="13074"/>
                    <a:pt x="10400" y="13074"/>
                  </a:cubicBezTo>
                  <a:cubicBezTo>
                    <a:pt x="10430" y="13074"/>
                    <a:pt x="10460" y="13074"/>
                    <a:pt x="10489" y="13074"/>
                  </a:cubicBezTo>
                  <a:cubicBezTo>
                    <a:pt x="13490" y="13062"/>
                    <a:pt x="16466" y="12228"/>
                    <a:pt x="18800" y="10264"/>
                  </a:cubicBezTo>
                  <a:cubicBezTo>
                    <a:pt x="19919" y="9311"/>
                    <a:pt x="20895" y="8038"/>
                    <a:pt x="20967" y="6514"/>
                  </a:cubicBezTo>
                  <a:cubicBezTo>
                    <a:pt x="21050" y="4739"/>
                    <a:pt x="19645" y="3394"/>
                    <a:pt x="18312" y="2453"/>
                  </a:cubicBezTo>
                  <a:cubicBezTo>
                    <a:pt x="15914" y="752"/>
                    <a:pt x="13023" y="1"/>
                    <a:pt x="1011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5" name="Google Shape;5405;p73"/>
            <p:cNvSpPr/>
            <p:nvPr/>
          </p:nvSpPr>
          <p:spPr>
            <a:xfrm>
              <a:off x="1651817" y="3835216"/>
              <a:ext cx="344073" cy="518683"/>
            </a:xfrm>
            <a:custGeom>
              <a:avLst/>
              <a:gdLst/>
              <a:ahLst/>
              <a:cxnLst/>
              <a:rect l="l" t="t" r="r" b="b"/>
              <a:pathLst>
                <a:path w="5216" h="7863" extrusionOk="0">
                  <a:moveTo>
                    <a:pt x="1003" y="1"/>
                  </a:moveTo>
                  <a:cubicBezTo>
                    <a:pt x="942" y="1"/>
                    <a:pt x="898" y="79"/>
                    <a:pt x="953" y="143"/>
                  </a:cubicBezTo>
                  <a:cubicBezTo>
                    <a:pt x="869" y="643"/>
                    <a:pt x="881" y="1179"/>
                    <a:pt x="834" y="1691"/>
                  </a:cubicBezTo>
                  <a:cubicBezTo>
                    <a:pt x="786" y="2262"/>
                    <a:pt x="703" y="2834"/>
                    <a:pt x="619" y="3405"/>
                  </a:cubicBezTo>
                  <a:cubicBezTo>
                    <a:pt x="453" y="4584"/>
                    <a:pt x="226" y="5751"/>
                    <a:pt x="12" y="6930"/>
                  </a:cubicBezTo>
                  <a:cubicBezTo>
                    <a:pt x="0" y="6989"/>
                    <a:pt x="24" y="7049"/>
                    <a:pt x="84" y="7072"/>
                  </a:cubicBezTo>
                  <a:cubicBezTo>
                    <a:pt x="810" y="7525"/>
                    <a:pt x="1679" y="7787"/>
                    <a:pt x="2536" y="7846"/>
                  </a:cubicBezTo>
                  <a:cubicBezTo>
                    <a:pt x="2669" y="7856"/>
                    <a:pt x="2810" y="7862"/>
                    <a:pt x="2956" y="7862"/>
                  </a:cubicBezTo>
                  <a:cubicBezTo>
                    <a:pt x="3685" y="7862"/>
                    <a:pt x="4525" y="7713"/>
                    <a:pt x="5001" y="7168"/>
                  </a:cubicBezTo>
                  <a:cubicBezTo>
                    <a:pt x="5049" y="7108"/>
                    <a:pt x="5025" y="7037"/>
                    <a:pt x="4977" y="6989"/>
                  </a:cubicBezTo>
                  <a:cubicBezTo>
                    <a:pt x="5037" y="6049"/>
                    <a:pt x="4977" y="5096"/>
                    <a:pt x="5001" y="4155"/>
                  </a:cubicBezTo>
                  <a:cubicBezTo>
                    <a:pt x="5037" y="3167"/>
                    <a:pt x="5120" y="2179"/>
                    <a:pt x="5203" y="1203"/>
                  </a:cubicBezTo>
                  <a:cubicBezTo>
                    <a:pt x="5215" y="1107"/>
                    <a:pt x="5132" y="1036"/>
                    <a:pt x="5060" y="1036"/>
                  </a:cubicBezTo>
                  <a:cubicBezTo>
                    <a:pt x="5043" y="1019"/>
                    <a:pt x="5026" y="1008"/>
                    <a:pt x="5003" y="1008"/>
                  </a:cubicBezTo>
                  <a:cubicBezTo>
                    <a:pt x="4995" y="1008"/>
                    <a:pt x="4987" y="1009"/>
                    <a:pt x="4977" y="1012"/>
                  </a:cubicBezTo>
                  <a:cubicBezTo>
                    <a:pt x="4735" y="1040"/>
                    <a:pt x="4489" y="1054"/>
                    <a:pt x="4242" y="1054"/>
                  </a:cubicBezTo>
                  <a:cubicBezTo>
                    <a:pt x="3100" y="1054"/>
                    <a:pt x="1931" y="748"/>
                    <a:pt x="1060" y="24"/>
                  </a:cubicBezTo>
                  <a:cubicBezTo>
                    <a:pt x="1041" y="8"/>
                    <a:pt x="1021" y="1"/>
                    <a:pt x="100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6" name="Google Shape;5406;p73"/>
            <p:cNvSpPr/>
            <p:nvPr/>
          </p:nvSpPr>
          <p:spPr>
            <a:xfrm>
              <a:off x="2141863" y="3957249"/>
              <a:ext cx="407730" cy="542760"/>
            </a:xfrm>
            <a:custGeom>
              <a:avLst/>
              <a:gdLst/>
              <a:ahLst/>
              <a:cxnLst/>
              <a:rect l="l" t="t" r="r" b="b"/>
              <a:pathLst>
                <a:path w="6181" h="8228" extrusionOk="0">
                  <a:moveTo>
                    <a:pt x="5579" y="0"/>
                  </a:moveTo>
                  <a:cubicBezTo>
                    <a:pt x="5566" y="0"/>
                    <a:pt x="5552" y="3"/>
                    <a:pt x="5537" y="8"/>
                  </a:cubicBezTo>
                  <a:cubicBezTo>
                    <a:pt x="4751" y="269"/>
                    <a:pt x="4025" y="472"/>
                    <a:pt x="3192" y="519"/>
                  </a:cubicBezTo>
                  <a:cubicBezTo>
                    <a:pt x="3053" y="528"/>
                    <a:pt x="2914" y="531"/>
                    <a:pt x="2776" y="531"/>
                  </a:cubicBezTo>
                  <a:cubicBezTo>
                    <a:pt x="2132" y="531"/>
                    <a:pt x="1491" y="454"/>
                    <a:pt x="834" y="424"/>
                  </a:cubicBezTo>
                  <a:cubicBezTo>
                    <a:pt x="751" y="424"/>
                    <a:pt x="751" y="531"/>
                    <a:pt x="810" y="567"/>
                  </a:cubicBezTo>
                  <a:cubicBezTo>
                    <a:pt x="775" y="1079"/>
                    <a:pt x="810" y="1615"/>
                    <a:pt x="810" y="2139"/>
                  </a:cubicBezTo>
                  <a:cubicBezTo>
                    <a:pt x="810" y="2770"/>
                    <a:pt x="787" y="3401"/>
                    <a:pt x="727" y="4020"/>
                  </a:cubicBezTo>
                  <a:cubicBezTo>
                    <a:pt x="632" y="5115"/>
                    <a:pt x="394" y="6127"/>
                    <a:pt x="36" y="7151"/>
                  </a:cubicBezTo>
                  <a:cubicBezTo>
                    <a:pt x="1" y="7235"/>
                    <a:pt x="60" y="7282"/>
                    <a:pt x="120" y="7306"/>
                  </a:cubicBezTo>
                  <a:cubicBezTo>
                    <a:pt x="394" y="7663"/>
                    <a:pt x="870" y="7818"/>
                    <a:pt x="1299" y="7961"/>
                  </a:cubicBezTo>
                  <a:cubicBezTo>
                    <a:pt x="1846" y="8139"/>
                    <a:pt x="2430" y="8211"/>
                    <a:pt x="3001" y="8223"/>
                  </a:cubicBezTo>
                  <a:cubicBezTo>
                    <a:pt x="3075" y="8226"/>
                    <a:pt x="3148" y="8227"/>
                    <a:pt x="3222" y="8227"/>
                  </a:cubicBezTo>
                  <a:cubicBezTo>
                    <a:pt x="3731" y="8227"/>
                    <a:pt x="4240" y="8156"/>
                    <a:pt x="4739" y="8020"/>
                  </a:cubicBezTo>
                  <a:cubicBezTo>
                    <a:pt x="5180" y="7901"/>
                    <a:pt x="5835" y="7675"/>
                    <a:pt x="6121" y="7294"/>
                  </a:cubicBezTo>
                  <a:cubicBezTo>
                    <a:pt x="6132" y="7270"/>
                    <a:pt x="6144" y="7223"/>
                    <a:pt x="6144" y="7199"/>
                  </a:cubicBezTo>
                  <a:cubicBezTo>
                    <a:pt x="6180" y="6973"/>
                    <a:pt x="6132" y="6735"/>
                    <a:pt x="6121" y="6508"/>
                  </a:cubicBezTo>
                  <a:cubicBezTo>
                    <a:pt x="6109" y="6223"/>
                    <a:pt x="6097" y="5925"/>
                    <a:pt x="6073" y="5639"/>
                  </a:cubicBezTo>
                  <a:cubicBezTo>
                    <a:pt x="6037" y="5020"/>
                    <a:pt x="6002" y="4401"/>
                    <a:pt x="5966" y="3782"/>
                  </a:cubicBezTo>
                  <a:cubicBezTo>
                    <a:pt x="5930" y="3139"/>
                    <a:pt x="5894" y="2496"/>
                    <a:pt x="5847" y="1853"/>
                  </a:cubicBezTo>
                  <a:cubicBezTo>
                    <a:pt x="5811" y="1293"/>
                    <a:pt x="5799" y="722"/>
                    <a:pt x="5692" y="162"/>
                  </a:cubicBezTo>
                  <a:cubicBezTo>
                    <a:pt x="5713" y="90"/>
                    <a:pt x="5662" y="0"/>
                    <a:pt x="557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7" name="Google Shape;5407;p73"/>
            <p:cNvSpPr/>
            <p:nvPr/>
          </p:nvSpPr>
          <p:spPr>
            <a:xfrm>
              <a:off x="2962585" y="2480384"/>
              <a:ext cx="384114" cy="967113"/>
            </a:xfrm>
            <a:custGeom>
              <a:avLst/>
              <a:gdLst/>
              <a:ahLst/>
              <a:cxnLst/>
              <a:rect l="l" t="t" r="r" b="b"/>
              <a:pathLst>
                <a:path w="5823" h="14661" extrusionOk="0">
                  <a:moveTo>
                    <a:pt x="2754" y="0"/>
                  </a:moveTo>
                  <a:cubicBezTo>
                    <a:pt x="1904" y="0"/>
                    <a:pt x="1159" y="667"/>
                    <a:pt x="644" y="1311"/>
                  </a:cubicBezTo>
                  <a:cubicBezTo>
                    <a:pt x="429" y="1453"/>
                    <a:pt x="287" y="1692"/>
                    <a:pt x="72" y="1834"/>
                  </a:cubicBezTo>
                  <a:cubicBezTo>
                    <a:pt x="1" y="1882"/>
                    <a:pt x="1" y="1965"/>
                    <a:pt x="37" y="2037"/>
                  </a:cubicBezTo>
                  <a:cubicBezTo>
                    <a:pt x="1822" y="5716"/>
                    <a:pt x="2323" y="10300"/>
                    <a:pt x="727" y="14134"/>
                  </a:cubicBezTo>
                  <a:cubicBezTo>
                    <a:pt x="703" y="14205"/>
                    <a:pt x="715" y="14300"/>
                    <a:pt x="787" y="14336"/>
                  </a:cubicBezTo>
                  <a:cubicBezTo>
                    <a:pt x="1273" y="14553"/>
                    <a:pt x="1772" y="14661"/>
                    <a:pt x="2259" y="14661"/>
                  </a:cubicBezTo>
                  <a:cubicBezTo>
                    <a:pt x="3239" y="14661"/>
                    <a:pt x="4171" y="14227"/>
                    <a:pt x="4847" y="13384"/>
                  </a:cubicBezTo>
                  <a:cubicBezTo>
                    <a:pt x="5359" y="12729"/>
                    <a:pt x="5716" y="11848"/>
                    <a:pt x="5763" y="11026"/>
                  </a:cubicBezTo>
                  <a:cubicBezTo>
                    <a:pt x="5823" y="10074"/>
                    <a:pt x="5537" y="9157"/>
                    <a:pt x="5287" y="8252"/>
                  </a:cubicBezTo>
                  <a:cubicBezTo>
                    <a:pt x="5013" y="7264"/>
                    <a:pt x="4870" y="6275"/>
                    <a:pt x="4894" y="5252"/>
                  </a:cubicBezTo>
                  <a:cubicBezTo>
                    <a:pt x="4930" y="4311"/>
                    <a:pt x="5097" y="3394"/>
                    <a:pt x="4954" y="2466"/>
                  </a:cubicBezTo>
                  <a:cubicBezTo>
                    <a:pt x="4775" y="1346"/>
                    <a:pt x="4085" y="25"/>
                    <a:pt x="2799" y="1"/>
                  </a:cubicBezTo>
                  <a:cubicBezTo>
                    <a:pt x="2784" y="1"/>
                    <a:pt x="2769" y="0"/>
                    <a:pt x="275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8" name="Google Shape;5408;p73"/>
            <p:cNvSpPr/>
            <p:nvPr/>
          </p:nvSpPr>
          <p:spPr>
            <a:xfrm>
              <a:off x="1885857" y="2364617"/>
              <a:ext cx="1301423" cy="1490743"/>
            </a:xfrm>
            <a:custGeom>
              <a:avLst/>
              <a:gdLst/>
              <a:ahLst/>
              <a:cxnLst/>
              <a:rect l="l" t="t" r="r" b="b"/>
              <a:pathLst>
                <a:path w="19729" h="22599" extrusionOk="0">
                  <a:moveTo>
                    <a:pt x="10192" y="0"/>
                  </a:moveTo>
                  <a:cubicBezTo>
                    <a:pt x="9808" y="0"/>
                    <a:pt x="7669" y="159"/>
                    <a:pt x="6668" y="589"/>
                  </a:cubicBezTo>
                  <a:cubicBezTo>
                    <a:pt x="5731" y="868"/>
                    <a:pt x="4647" y="1732"/>
                    <a:pt x="4701" y="1732"/>
                  </a:cubicBezTo>
                  <a:cubicBezTo>
                    <a:pt x="4704" y="1732"/>
                    <a:pt x="4713" y="1728"/>
                    <a:pt x="4727" y="1720"/>
                  </a:cubicBezTo>
                  <a:lnTo>
                    <a:pt x="4727" y="1720"/>
                  </a:lnTo>
                  <a:cubicBezTo>
                    <a:pt x="4346" y="2006"/>
                    <a:pt x="3989" y="2327"/>
                    <a:pt x="3656" y="2661"/>
                  </a:cubicBezTo>
                  <a:cubicBezTo>
                    <a:pt x="1941" y="4387"/>
                    <a:pt x="893" y="6709"/>
                    <a:pt x="453" y="9078"/>
                  </a:cubicBezTo>
                  <a:cubicBezTo>
                    <a:pt x="0" y="11495"/>
                    <a:pt x="203" y="14055"/>
                    <a:pt x="1143" y="16329"/>
                  </a:cubicBezTo>
                  <a:cubicBezTo>
                    <a:pt x="2167" y="18794"/>
                    <a:pt x="4168" y="20854"/>
                    <a:pt x="6620" y="21901"/>
                  </a:cubicBezTo>
                  <a:cubicBezTo>
                    <a:pt x="7708" y="22368"/>
                    <a:pt x="8877" y="22598"/>
                    <a:pt x="10045" y="22598"/>
                  </a:cubicBezTo>
                  <a:cubicBezTo>
                    <a:pt x="11381" y="22598"/>
                    <a:pt x="12717" y="22296"/>
                    <a:pt x="13931" y="21699"/>
                  </a:cubicBezTo>
                  <a:cubicBezTo>
                    <a:pt x="16348" y="20508"/>
                    <a:pt x="18086" y="18329"/>
                    <a:pt x="18943" y="15805"/>
                  </a:cubicBezTo>
                  <a:cubicBezTo>
                    <a:pt x="19491" y="14210"/>
                    <a:pt x="19669" y="12472"/>
                    <a:pt x="19693" y="10805"/>
                  </a:cubicBezTo>
                  <a:cubicBezTo>
                    <a:pt x="19729" y="8983"/>
                    <a:pt x="19479" y="7138"/>
                    <a:pt x="18836" y="5423"/>
                  </a:cubicBezTo>
                  <a:cubicBezTo>
                    <a:pt x="18253" y="3887"/>
                    <a:pt x="17324" y="2554"/>
                    <a:pt x="15967" y="1613"/>
                  </a:cubicBezTo>
                  <a:cubicBezTo>
                    <a:pt x="14681" y="720"/>
                    <a:pt x="13133" y="244"/>
                    <a:pt x="11585" y="77"/>
                  </a:cubicBezTo>
                  <a:cubicBezTo>
                    <a:pt x="11145" y="18"/>
                    <a:pt x="10692" y="6"/>
                    <a:pt x="10252" y="6"/>
                  </a:cubicBezTo>
                  <a:cubicBezTo>
                    <a:pt x="10254" y="2"/>
                    <a:pt x="10233" y="0"/>
                    <a:pt x="1019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9" name="Google Shape;5409;p73"/>
            <p:cNvSpPr/>
            <p:nvPr/>
          </p:nvSpPr>
          <p:spPr>
            <a:xfrm>
              <a:off x="1357288" y="2470951"/>
              <a:ext cx="758729" cy="1119690"/>
            </a:xfrm>
            <a:custGeom>
              <a:avLst/>
              <a:gdLst/>
              <a:ahLst/>
              <a:cxnLst/>
              <a:rect l="l" t="t" r="r" b="b"/>
              <a:pathLst>
                <a:path w="11502" h="16974" extrusionOk="0">
                  <a:moveTo>
                    <a:pt x="7729" y="1"/>
                  </a:moveTo>
                  <a:cubicBezTo>
                    <a:pt x="7183" y="1"/>
                    <a:pt x="6635" y="94"/>
                    <a:pt x="6120" y="251"/>
                  </a:cubicBezTo>
                  <a:cubicBezTo>
                    <a:pt x="5025" y="584"/>
                    <a:pt x="4025" y="1251"/>
                    <a:pt x="3275" y="2120"/>
                  </a:cubicBezTo>
                  <a:cubicBezTo>
                    <a:pt x="2453" y="3049"/>
                    <a:pt x="1870" y="4394"/>
                    <a:pt x="2108" y="5657"/>
                  </a:cubicBezTo>
                  <a:cubicBezTo>
                    <a:pt x="2263" y="6466"/>
                    <a:pt x="2691" y="7300"/>
                    <a:pt x="2501" y="8145"/>
                  </a:cubicBezTo>
                  <a:cubicBezTo>
                    <a:pt x="2346" y="8788"/>
                    <a:pt x="1751" y="9205"/>
                    <a:pt x="1286" y="9609"/>
                  </a:cubicBezTo>
                  <a:cubicBezTo>
                    <a:pt x="798" y="10038"/>
                    <a:pt x="429" y="10526"/>
                    <a:pt x="215" y="11145"/>
                  </a:cubicBezTo>
                  <a:cubicBezTo>
                    <a:pt x="0" y="11776"/>
                    <a:pt x="0" y="12467"/>
                    <a:pt x="108" y="13110"/>
                  </a:cubicBezTo>
                  <a:cubicBezTo>
                    <a:pt x="322" y="14408"/>
                    <a:pt x="1072" y="15622"/>
                    <a:pt x="2155" y="16360"/>
                  </a:cubicBezTo>
                  <a:cubicBezTo>
                    <a:pt x="2804" y="16807"/>
                    <a:pt x="3541" y="16974"/>
                    <a:pt x="4291" y="16974"/>
                  </a:cubicBezTo>
                  <a:cubicBezTo>
                    <a:pt x="5001" y="16974"/>
                    <a:pt x="5723" y="16825"/>
                    <a:pt x="6394" y="16622"/>
                  </a:cubicBezTo>
                  <a:cubicBezTo>
                    <a:pt x="7811" y="16194"/>
                    <a:pt x="9287" y="15408"/>
                    <a:pt x="10311" y="14324"/>
                  </a:cubicBezTo>
                  <a:cubicBezTo>
                    <a:pt x="10359" y="14277"/>
                    <a:pt x="10335" y="14217"/>
                    <a:pt x="10287" y="14193"/>
                  </a:cubicBezTo>
                  <a:cubicBezTo>
                    <a:pt x="10240" y="13288"/>
                    <a:pt x="10109" y="12395"/>
                    <a:pt x="10073" y="11491"/>
                  </a:cubicBezTo>
                  <a:cubicBezTo>
                    <a:pt x="10037" y="10490"/>
                    <a:pt x="10049" y="9502"/>
                    <a:pt x="10133" y="8502"/>
                  </a:cubicBezTo>
                  <a:cubicBezTo>
                    <a:pt x="10204" y="7478"/>
                    <a:pt x="10359" y="6466"/>
                    <a:pt x="10597" y="5466"/>
                  </a:cubicBezTo>
                  <a:cubicBezTo>
                    <a:pt x="10811" y="4514"/>
                    <a:pt x="11192" y="3632"/>
                    <a:pt x="11502" y="2716"/>
                  </a:cubicBezTo>
                  <a:cubicBezTo>
                    <a:pt x="11502" y="2680"/>
                    <a:pt x="11478" y="2668"/>
                    <a:pt x="11454" y="2668"/>
                  </a:cubicBezTo>
                  <a:cubicBezTo>
                    <a:pt x="11121" y="1596"/>
                    <a:pt x="10323" y="715"/>
                    <a:pt x="9275" y="287"/>
                  </a:cubicBezTo>
                  <a:cubicBezTo>
                    <a:pt x="8784" y="88"/>
                    <a:pt x="8257" y="1"/>
                    <a:pt x="772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0" name="Google Shape;5410;p73"/>
            <p:cNvSpPr/>
            <p:nvPr/>
          </p:nvSpPr>
          <p:spPr>
            <a:xfrm>
              <a:off x="1555972" y="2675637"/>
              <a:ext cx="433588" cy="676471"/>
            </a:xfrm>
            <a:custGeom>
              <a:avLst/>
              <a:gdLst/>
              <a:ahLst/>
              <a:cxnLst/>
              <a:rect l="l" t="t" r="r" b="b"/>
              <a:pathLst>
                <a:path w="6573" h="10255" extrusionOk="0">
                  <a:moveTo>
                    <a:pt x="4885" y="1"/>
                  </a:moveTo>
                  <a:cubicBezTo>
                    <a:pt x="4466" y="1"/>
                    <a:pt x="4041" y="81"/>
                    <a:pt x="3668" y="196"/>
                  </a:cubicBezTo>
                  <a:cubicBezTo>
                    <a:pt x="2727" y="494"/>
                    <a:pt x="1656" y="1220"/>
                    <a:pt x="1572" y="2292"/>
                  </a:cubicBezTo>
                  <a:cubicBezTo>
                    <a:pt x="1513" y="2946"/>
                    <a:pt x="1870" y="3423"/>
                    <a:pt x="2168" y="3970"/>
                  </a:cubicBezTo>
                  <a:cubicBezTo>
                    <a:pt x="2572" y="4732"/>
                    <a:pt x="1941" y="5459"/>
                    <a:pt x="1418" y="5971"/>
                  </a:cubicBezTo>
                  <a:cubicBezTo>
                    <a:pt x="977" y="6399"/>
                    <a:pt x="477" y="6804"/>
                    <a:pt x="239" y="7387"/>
                  </a:cubicBezTo>
                  <a:cubicBezTo>
                    <a:pt x="1" y="7935"/>
                    <a:pt x="144" y="8566"/>
                    <a:pt x="417" y="9078"/>
                  </a:cubicBezTo>
                  <a:cubicBezTo>
                    <a:pt x="861" y="9873"/>
                    <a:pt x="1764" y="10254"/>
                    <a:pt x="2673" y="10254"/>
                  </a:cubicBezTo>
                  <a:cubicBezTo>
                    <a:pt x="3618" y="10254"/>
                    <a:pt x="4570" y="9843"/>
                    <a:pt x="5025" y="9054"/>
                  </a:cubicBezTo>
                  <a:cubicBezTo>
                    <a:pt x="5049" y="9030"/>
                    <a:pt x="5049" y="9007"/>
                    <a:pt x="5037" y="8983"/>
                  </a:cubicBezTo>
                  <a:cubicBezTo>
                    <a:pt x="5061" y="8971"/>
                    <a:pt x="5073" y="8959"/>
                    <a:pt x="5073" y="8935"/>
                  </a:cubicBezTo>
                  <a:cubicBezTo>
                    <a:pt x="5204" y="7590"/>
                    <a:pt x="5204" y="6233"/>
                    <a:pt x="5418" y="4899"/>
                  </a:cubicBezTo>
                  <a:cubicBezTo>
                    <a:pt x="5632" y="3470"/>
                    <a:pt x="6049" y="2125"/>
                    <a:pt x="6561" y="779"/>
                  </a:cubicBezTo>
                  <a:cubicBezTo>
                    <a:pt x="6573" y="744"/>
                    <a:pt x="6549" y="720"/>
                    <a:pt x="6525" y="720"/>
                  </a:cubicBezTo>
                  <a:cubicBezTo>
                    <a:pt x="6525" y="708"/>
                    <a:pt x="6525" y="696"/>
                    <a:pt x="6513" y="684"/>
                  </a:cubicBezTo>
                  <a:cubicBezTo>
                    <a:pt x="6115" y="179"/>
                    <a:pt x="5507" y="1"/>
                    <a:pt x="488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1" name="Google Shape;5411;p73"/>
            <p:cNvSpPr/>
            <p:nvPr/>
          </p:nvSpPr>
          <p:spPr>
            <a:xfrm>
              <a:off x="2489822" y="3286990"/>
              <a:ext cx="1113753" cy="590255"/>
            </a:xfrm>
            <a:custGeom>
              <a:avLst/>
              <a:gdLst/>
              <a:ahLst/>
              <a:cxnLst/>
              <a:rect l="l" t="t" r="r" b="b"/>
              <a:pathLst>
                <a:path w="16884" h="8948" extrusionOk="0">
                  <a:moveTo>
                    <a:pt x="14661" y="1"/>
                  </a:moveTo>
                  <a:cubicBezTo>
                    <a:pt x="14488" y="1"/>
                    <a:pt x="14310" y="70"/>
                    <a:pt x="14157" y="167"/>
                  </a:cubicBezTo>
                  <a:cubicBezTo>
                    <a:pt x="13502" y="584"/>
                    <a:pt x="13502" y="1525"/>
                    <a:pt x="14169" y="1918"/>
                  </a:cubicBezTo>
                  <a:cubicBezTo>
                    <a:pt x="14014" y="2096"/>
                    <a:pt x="13919" y="2322"/>
                    <a:pt x="13752" y="2513"/>
                  </a:cubicBezTo>
                  <a:cubicBezTo>
                    <a:pt x="13728" y="2537"/>
                    <a:pt x="13704" y="2560"/>
                    <a:pt x="13681" y="2596"/>
                  </a:cubicBezTo>
                  <a:cubicBezTo>
                    <a:pt x="13895" y="2882"/>
                    <a:pt x="14073" y="3215"/>
                    <a:pt x="14181" y="3549"/>
                  </a:cubicBezTo>
                  <a:cubicBezTo>
                    <a:pt x="14240" y="3726"/>
                    <a:pt x="14088" y="3853"/>
                    <a:pt x="13939" y="3853"/>
                  </a:cubicBezTo>
                  <a:cubicBezTo>
                    <a:pt x="13848" y="3853"/>
                    <a:pt x="13757" y="3805"/>
                    <a:pt x="13716" y="3692"/>
                  </a:cubicBezTo>
                  <a:cubicBezTo>
                    <a:pt x="13609" y="3394"/>
                    <a:pt x="13478" y="3132"/>
                    <a:pt x="13323" y="2906"/>
                  </a:cubicBezTo>
                  <a:cubicBezTo>
                    <a:pt x="13240" y="2953"/>
                    <a:pt x="13169" y="3013"/>
                    <a:pt x="13085" y="3061"/>
                  </a:cubicBezTo>
                  <a:cubicBezTo>
                    <a:pt x="12859" y="3203"/>
                    <a:pt x="12609" y="3322"/>
                    <a:pt x="12359" y="3406"/>
                  </a:cubicBezTo>
                  <a:cubicBezTo>
                    <a:pt x="12454" y="3834"/>
                    <a:pt x="12490" y="4287"/>
                    <a:pt x="12538" y="4656"/>
                  </a:cubicBezTo>
                  <a:cubicBezTo>
                    <a:pt x="12556" y="4821"/>
                    <a:pt x="12436" y="4905"/>
                    <a:pt x="12310" y="4905"/>
                  </a:cubicBezTo>
                  <a:cubicBezTo>
                    <a:pt x="12191" y="4905"/>
                    <a:pt x="12067" y="4830"/>
                    <a:pt x="12049" y="4680"/>
                  </a:cubicBezTo>
                  <a:cubicBezTo>
                    <a:pt x="11990" y="4287"/>
                    <a:pt x="11942" y="3906"/>
                    <a:pt x="11871" y="3537"/>
                  </a:cubicBezTo>
                  <a:cubicBezTo>
                    <a:pt x="11692" y="3584"/>
                    <a:pt x="11502" y="3608"/>
                    <a:pt x="11323" y="3620"/>
                  </a:cubicBezTo>
                  <a:cubicBezTo>
                    <a:pt x="11252" y="3626"/>
                    <a:pt x="11183" y="3629"/>
                    <a:pt x="11116" y="3629"/>
                  </a:cubicBezTo>
                  <a:cubicBezTo>
                    <a:pt x="11049" y="3629"/>
                    <a:pt x="10984" y="3626"/>
                    <a:pt x="10918" y="3620"/>
                  </a:cubicBezTo>
                  <a:cubicBezTo>
                    <a:pt x="10906" y="3823"/>
                    <a:pt x="10883" y="4025"/>
                    <a:pt x="10847" y="4227"/>
                  </a:cubicBezTo>
                  <a:cubicBezTo>
                    <a:pt x="10799" y="4513"/>
                    <a:pt x="10763" y="5037"/>
                    <a:pt x="10478" y="5216"/>
                  </a:cubicBezTo>
                  <a:cubicBezTo>
                    <a:pt x="10448" y="5234"/>
                    <a:pt x="10415" y="5242"/>
                    <a:pt x="10383" y="5242"/>
                  </a:cubicBezTo>
                  <a:cubicBezTo>
                    <a:pt x="10290" y="5242"/>
                    <a:pt x="10201" y="5171"/>
                    <a:pt x="10192" y="5073"/>
                  </a:cubicBezTo>
                  <a:cubicBezTo>
                    <a:pt x="10168" y="4775"/>
                    <a:pt x="10382" y="4418"/>
                    <a:pt x="10442" y="4132"/>
                  </a:cubicBezTo>
                  <a:cubicBezTo>
                    <a:pt x="10490" y="3953"/>
                    <a:pt x="10513" y="3775"/>
                    <a:pt x="10537" y="3584"/>
                  </a:cubicBezTo>
                  <a:cubicBezTo>
                    <a:pt x="10216" y="3537"/>
                    <a:pt x="9906" y="3442"/>
                    <a:pt x="9609" y="3299"/>
                  </a:cubicBezTo>
                  <a:cubicBezTo>
                    <a:pt x="9525" y="3263"/>
                    <a:pt x="9454" y="3227"/>
                    <a:pt x="9382" y="3180"/>
                  </a:cubicBezTo>
                  <a:cubicBezTo>
                    <a:pt x="9299" y="3370"/>
                    <a:pt x="9192" y="3549"/>
                    <a:pt x="9085" y="3727"/>
                  </a:cubicBezTo>
                  <a:cubicBezTo>
                    <a:pt x="8954" y="3953"/>
                    <a:pt x="8751" y="4442"/>
                    <a:pt x="8489" y="4537"/>
                  </a:cubicBezTo>
                  <a:cubicBezTo>
                    <a:pt x="8458" y="4550"/>
                    <a:pt x="8428" y="4556"/>
                    <a:pt x="8399" y="4556"/>
                  </a:cubicBezTo>
                  <a:cubicBezTo>
                    <a:pt x="8295" y="4556"/>
                    <a:pt x="8213" y="4477"/>
                    <a:pt x="8204" y="4346"/>
                  </a:cubicBezTo>
                  <a:cubicBezTo>
                    <a:pt x="8180" y="4084"/>
                    <a:pt x="8537" y="3763"/>
                    <a:pt x="8680" y="3561"/>
                  </a:cubicBezTo>
                  <a:cubicBezTo>
                    <a:pt x="8811" y="3358"/>
                    <a:pt x="8954" y="3156"/>
                    <a:pt x="9073" y="2941"/>
                  </a:cubicBezTo>
                  <a:cubicBezTo>
                    <a:pt x="8775" y="2668"/>
                    <a:pt x="8561" y="2346"/>
                    <a:pt x="8347" y="1989"/>
                  </a:cubicBezTo>
                  <a:cubicBezTo>
                    <a:pt x="8335" y="1965"/>
                    <a:pt x="8323" y="1965"/>
                    <a:pt x="8311" y="1965"/>
                  </a:cubicBezTo>
                  <a:lnTo>
                    <a:pt x="8287" y="1941"/>
                  </a:lnTo>
                  <a:cubicBezTo>
                    <a:pt x="8280" y="1938"/>
                    <a:pt x="8273" y="1936"/>
                    <a:pt x="8266" y="1936"/>
                  </a:cubicBezTo>
                  <a:cubicBezTo>
                    <a:pt x="8250" y="1936"/>
                    <a:pt x="8236" y="1945"/>
                    <a:pt x="8227" y="1953"/>
                  </a:cubicBezTo>
                  <a:lnTo>
                    <a:pt x="8204" y="1953"/>
                  </a:lnTo>
                  <a:cubicBezTo>
                    <a:pt x="8013" y="2191"/>
                    <a:pt x="7894" y="2453"/>
                    <a:pt x="7704" y="2680"/>
                  </a:cubicBezTo>
                  <a:cubicBezTo>
                    <a:pt x="7477" y="2977"/>
                    <a:pt x="7204" y="3227"/>
                    <a:pt x="6918" y="3465"/>
                  </a:cubicBezTo>
                  <a:cubicBezTo>
                    <a:pt x="6370" y="3930"/>
                    <a:pt x="5775" y="4311"/>
                    <a:pt x="5156" y="4656"/>
                  </a:cubicBezTo>
                  <a:cubicBezTo>
                    <a:pt x="3584" y="5549"/>
                    <a:pt x="1881" y="5942"/>
                    <a:pt x="143" y="6347"/>
                  </a:cubicBezTo>
                  <a:cubicBezTo>
                    <a:pt x="119" y="6347"/>
                    <a:pt x="95" y="6359"/>
                    <a:pt x="95" y="6370"/>
                  </a:cubicBezTo>
                  <a:cubicBezTo>
                    <a:pt x="48" y="6370"/>
                    <a:pt x="0" y="6430"/>
                    <a:pt x="24" y="6478"/>
                  </a:cubicBezTo>
                  <a:cubicBezTo>
                    <a:pt x="1152" y="8278"/>
                    <a:pt x="3305" y="8947"/>
                    <a:pt x="5362" y="8947"/>
                  </a:cubicBezTo>
                  <a:cubicBezTo>
                    <a:pt x="5889" y="8947"/>
                    <a:pt x="6410" y="8903"/>
                    <a:pt x="6906" y="8823"/>
                  </a:cubicBezTo>
                  <a:cubicBezTo>
                    <a:pt x="9537" y="8406"/>
                    <a:pt x="12133" y="7061"/>
                    <a:pt x="13954" y="5108"/>
                  </a:cubicBezTo>
                  <a:cubicBezTo>
                    <a:pt x="14645" y="4370"/>
                    <a:pt x="15347" y="3465"/>
                    <a:pt x="15633" y="2477"/>
                  </a:cubicBezTo>
                  <a:cubicBezTo>
                    <a:pt x="15695" y="2483"/>
                    <a:pt x="15757" y="2486"/>
                    <a:pt x="15821" y="2486"/>
                  </a:cubicBezTo>
                  <a:cubicBezTo>
                    <a:pt x="16137" y="2486"/>
                    <a:pt x="16463" y="2404"/>
                    <a:pt x="16681" y="2156"/>
                  </a:cubicBezTo>
                  <a:cubicBezTo>
                    <a:pt x="16871" y="1929"/>
                    <a:pt x="16883" y="1608"/>
                    <a:pt x="16776" y="1334"/>
                  </a:cubicBezTo>
                  <a:cubicBezTo>
                    <a:pt x="16681" y="1048"/>
                    <a:pt x="16443" y="834"/>
                    <a:pt x="16145" y="751"/>
                  </a:cubicBezTo>
                  <a:cubicBezTo>
                    <a:pt x="16084" y="735"/>
                    <a:pt x="16023" y="728"/>
                    <a:pt x="15962" y="728"/>
                  </a:cubicBezTo>
                  <a:cubicBezTo>
                    <a:pt x="15739" y="728"/>
                    <a:pt x="15523" y="825"/>
                    <a:pt x="15335" y="965"/>
                  </a:cubicBezTo>
                  <a:cubicBezTo>
                    <a:pt x="15335" y="644"/>
                    <a:pt x="15276" y="310"/>
                    <a:pt x="15014" y="120"/>
                  </a:cubicBezTo>
                  <a:cubicBezTo>
                    <a:pt x="14905" y="36"/>
                    <a:pt x="14784" y="1"/>
                    <a:pt x="146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2" name="Google Shape;5412;p73"/>
            <p:cNvSpPr/>
            <p:nvPr/>
          </p:nvSpPr>
          <p:spPr>
            <a:xfrm>
              <a:off x="3029341" y="3480990"/>
              <a:ext cx="79422" cy="106599"/>
            </a:xfrm>
            <a:custGeom>
              <a:avLst/>
              <a:gdLst/>
              <a:ahLst/>
              <a:cxnLst/>
              <a:rect l="l" t="t" r="r" b="b"/>
              <a:pathLst>
                <a:path w="1204" h="1616" extrusionOk="0">
                  <a:moveTo>
                    <a:pt x="894" y="0"/>
                  </a:moveTo>
                  <a:cubicBezTo>
                    <a:pt x="775" y="215"/>
                    <a:pt x="632" y="417"/>
                    <a:pt x="501" y="631"/>
                  </a:cubicBezTo>
                  <a:cubicBezTo>
                    <a:pt x="358" y="834"/>
                    <a:pt x="1" y="1143"/>
                    <a:pt x="25" y="1405"/>
                  </a:cubicBezTo>
                  <a:cubicBezTo>
                    <a:pt x="25" y="1536"/>
                    <a:pt x="112" y="1615"/>
                    <a:pt x="218" y="1615"/>
                  </a:cubicBezTo>
                  <a:cubicBezTo>
                    <a:pt x="248" y="1615"/>
                    <a:pt x="279" y="1609"/>
                    <a:pt x="310" y="1596"/>
                  </a:cubicBezTo>
                  <a:cubicBezTo>
                    <a:pt x="572" y="1501"/>
                    <a:pt x="775" y="1012"/>
                    <a:pt x="906" y="786"/>
                  </a:cubicBezTo>
                  <a:cubicBezTo>
                    <a:pt x="1013" y="620"/>
                    <a:pt x="1120" y="429"/>
                    <a:pt x="1203" y="239"/>
                  </a:cubicBezTo>
                  <a:cubicBezTo>
                    <a:pt x="1096" y="167"/>
                    <a:pt x="989" y="84"/>
                    <a:pt x="894" y="0"/>
                  </a:cubicBez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3" name="Google Shape;5413;p73"/>
            <p:cNvSpPr/>
            <p:nvPr/>
          </p:nvSpPr>
          <p:spPr>
            <a:xfrm>
              <a:off x="3160543" y="3523405"/>
              <a:ext cx="49540" cy="109832"/>
            </a:xfrm>
            <a:custGeom>
              <a:avLst/>
              <a:gdLst/>
              <a:ahLst/>
              <a:cxnLst/>
              <a:rect l="l" t="t" r="r" b="b"/>
              <a:pathLst>
                <a:path w="751" h="1665" extrusionOk="0">
                  <a:moveTo>
                    <a:pt x="369" y="0"/>
                  </a:moveTo>
                  <a:cubicBezTo>
                    <a:pt x="345" y="191"/>
                    <a:pt x="322" y="369"/>
                    <a:pt x="274" y="548"/>
                  </a:cubicBezTo>
                  <a:cubicBezTo>
                    <a:pt x="214" y="834"/>
                    <a:pt x="0" y="1191"/>
                    <a:pt x="24" y="1489"/>
                  </a:cubicBezTo>
                  <a:cubicBezTo>
                    <a:pt x="33" y="1592"/>
                    <a:pt x="117" y="1665"/>
                    <a:pt x="207" y="1665"/>
                  </a:cubicBezTo>
                  <a:cubicBezTo>
                    <a:pt x="242" y="1665"/>
                    <a:pt x="277" y="1654"/>
                    <a:pt x="310" y="1632"/>
                  </a:cubicBezTo>
                  <a:cubicBezTo>
                    <a:pt x="595" y="1465"/>
                    <a:pt x="631" y="929"/>
                    <a:pt x="679" y="643"/>
                  </a:cubicBezTo>
                  <a:cubicBezTo>
                    <a:pt x="715" y="453"/>
                    <a:pt x="738" y="250"/>
                    <a:pt x="750" y="48"/>
                  </a:cubicBezTo>
                  <a:cubicBezTo>
                    <a:pt x="619" y="36"/>
                    <a:pt x="500" y="24"/>
                    <a:pt x="369" y="0"/>
                  </a:cubicBez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4" name="Google Shape;5414;p73"/>
            <p:cNvSpPr/>
            <p:nvPr/>
          </p:nvSpPr>
          <p:spPr>
            <a:xfrm>
              <a:off x="3272814" y="3511597"/>
              <a:ext cx="45318" cy="99277"/>
            </a:xfrm>
            <a:custGeom>
              <a:avLst/>
              <a:gdLst/>
              <a:ahLst/>
              <a:cxnLst/>
              <a:rect l="l" t="t" r="r" b="b"/>
              <a:pathLst>
                <a:path w="687" h="1505" extrusionOk="0">
                  <a:moveTo>
                    <a:pt x="489" y="1"/>
                  </a:moveTo>
                  <a:cubicBezTo>
                    <a:pt x="322" y="60"/>
                    <a:pt x="167" y="108"/>
                    <a:pt x="1" y="144"/>
                  </a:cubicBezTo>
                  <a:cubicBezTo>
                    <a:pt x="72" y="501"/>
                    <a:pt x="120" y="882"/>
                    <a:pt x="179" y="1275"/>
                  </a:cubicBezTo>
                  <a:cubicBezTo>
                    <a:pt x="197" y="1430"/>
                    <a:pt x="319" y="1504"/>
                    <a:pt x="437" y="1504"/>
                  </a:cubicBezTo>
                  <a:cubicBezTo>
                    <a:pt x="564" y="1504"/>
                    <a:pt x="686" y="1418"/>
                    <a:pt x="668" y="1251"/>
                  </a:cubicBezTo>
                  <a:cubicBezTo>
                    <a:pt x="620" y="882"/>
                    <a:pt x="584" y="429"/>
                    <a:pt x="489" y="1"/>
                  </a:cubicBez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5" name="Google Shape;5415;p73"/>
            <p:cNvSpPr/>
            <p:nvPr/>
          </p:nvSpPr>
          <p:spPr>
            <a:xfrm>
              <a:off x="3368659" y="3458232"/>
              <a:ext cx="60490" cy="82918"/>
            </a:xfrm>
            <a:custGeom>
              <a:avLst/>
              <a:gdLst/>
              <a:ahLst/>
              <a:cxnLst/>
              <a:rect l="l" t="t" r="r" b="b"/>
              <a:pathLst>
                <a:path w="917" h="1257" extrusionOk="0">
                  <a:moveTo>
                    <a:pt x="346" y="0"/>
                  </a:moveTo>
                  <a:cubicBezTo>
                    <a:pt x="238" y="107"/>
                    <a:pt x="119" y="214"/>
                    <a:pt x="0" y="310"/>
                  </a:cubicBezTo>
                  <a:cubicBezTo>
                    <a:pt x="155" y="536"/>
                    <a:pt x="286" y="798"/>
                    <a:pt x="393" y="1096"/>
                  </a:cubicBezTo>
                  <a:cubicBezTo>
                    <a:pt x="434" y="1209"/>
                    <a:pt x="525" y="1257"/>
                    <a:pt x="616" y="1257"/>
                  </a:cubicBezTo>
                  <a:cubicBezTo>
                    <a:pt x="765" y="1257"/>
                    <a:pt x="917" y="1130"/>
                    <a:pt x="858" y="953"/>
                  </a:cubicBezTo>
                  <a:cubicBezTo>
                    <a:pt x="739" y="619"/>
                    <a:pt x="572" y="286"/>
                    <a:pt x="346" y="0"/>
                  </a:cubicBez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6" name="Google Shape;5416;p73"/>
            <p:cNvSpPr/>
            <p:nvPr/>
          </p:nvSpPr>
          <p:spPr>
            <a:xfrm>
              <a:off x="2403410" y="3293784"/>
              <a:ext cx="117088" cy="127576"/>
            </a:xfrm>
            <a:custGeom>
              <a:avLst/>
              <a:gdLst/>
              <a:ahLst/>
              <a:cxnLst/>
              <a:rect l="l" t="t" r="r" b="b"/>
              <a:pathLst>
                <a:path w="1775" h="1934" extrusionOk="0">
                  <a:moveTo>
                    <a:pt x="653" y="0"/>
                  </a:moveTo>
                  <a:cubicBezTo>
                    <a:pt x="612" y="0"/>
                    <a:pt x="573" y="6"/>
                    <a:pt x="536" y="17"/>
                  </a:cubicBezTo>
                  <a:cubicBezTo>
                    <a:pt x="60" y="52"/>
                    <a:pt x="1" y="874"/>
                    <a:pt x="96" y="1243"/>
                  </a:cubicBezTo>
                  <a:cubicBezTo>
                    <a:pt x="155" y="1505"/>
                    <a:pt x="310" y="1779"/>
                    <a:pt x="560" y="1898"/>
                  </a:cubicBezTo>
                  <a:cubicBezTo>
                    <a:pt x="619" y="1922"/>
                    <a:pt x="678" y="1933"/>
                    <a:pt x="736" y="1933"/>
                  </a:cubicBezTo>
                  <a:cubicBezTo>
                    <a:pt x="960" y="1933"/>
                    <a:pt x="1171" y="1773"/>
                    <a:pt x="1322" y="1612"/>
                  </a:cubicBezTo>
                  <a:cubicBezTo>
                    <a:pt x="1775" y="1112"/>
                    <a:pt x="1513" y="362"/>
                    <a:pt x="953" y="76"/>
                  </a:cubicBezTo>
                  <a:cubicBezTo>
                    <a:pt x="846" y="27"/>
                    <a:pt x="745" y="0"/>
                    <a:pt x="653" y="0"/>
                  </a:cubicBez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7" name="Google Shape;5417;p73"/>
            <p:cNvSpPr/>
            <p:nvPr/>
          </p:nvSpPr>
          <p:spPr>
            <a:xfrm>
              <a:off x="2957902" y="3227952"/>
              <a:ext cx="102180" cy="122761"/>
            </a:xfrm>
            <a:custGeom>
              <a:avLst/>
              <a:gdLst/>
              <a:ahLst/>
              <a:cxnLst/>
              <a:rect l="l" t="t" r="r" b="b"/>
              <a:pathLst>
                <a:path w="1549" h="1861" extrusionOk="0">
                  <a:moveTo>
                    <a:pt x="763" y="1"/>
                  </a:moveTo>
                  <a:cubicBezTo>
                    <a:pt x="662" y="1"/>
                    <a:pt x="563" y="36"/>
                    <a:pt x="477" y="98"/>
                  </a:cubicBezTo>
                  <a:cubicBezTo>
                    <a:pt x="119" y="265"/>
                    <a:pt x="0" y="860"/>
                    <a:pt x="48" y="1193"/>
                  </a:cubicBezTo>
                  <a:cubicBezTo>
                    <a:pt x="98" y="1581"/>
                    <a:pt x="382" y="1860"/>
                    <a:pt x="706" y="1860"/>
                  </a:cubicBezTo>
                  <a:cubicBezTo>
                    <a:pt x="849" y="1860"/>
                    <a:pt x="1001" y="1806"/>
                    <a:pt x="1143" y="1681"/>
                  </a:cubicBezTo>
                  <a:cubicBezTo>
                    <a:pt x="1548" y="1324"/>
                    <a:pt x="1465" y="669"/>
                    <a:pt x="1191" y="265"/>
                  </a:cubicBezTo>
                  <a:cubicBezTo>
                    <a:pt x="1070" y="79"/>
                    <a:pt x="914" y="1"/>
                    <a:pt x="763" y="1"/>
                  </a:cubicBez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8" name="Google Shape;5418;p73"/>
            <p:cNvSpPr/>
            <p:nvPr/>
          </p:nvSpPr>
          <p:spPr>
            <a:xfrm>
              <a:off x="2467460" y="3651770"/>
              <a:ext cx="197565" cy="132985"/>
            </a:xfrm>
            <a:custGeom>
              <a:avLst/>
              <a:gdLst/>
              <a:ahLst/>
              <a:cxnLst/>
              <a:rect l="l" t="t" r="r" b="b"/>
              <a:pathLst>
                <a:path w="2995" h="2016" extrusionOk="0">
                  <a:moveTo>
                    <a:pt x="146" y="1"/>
                  </a:moveTo>
                  <a:cubicBezTo>
                    <a:pt x="70" y="1"/>
                    <a:pt x="1" y="84"/>
                    <a:pt x="18" y="162"/>
                  </a:cubicBezTo>
                  <a:cubicBezTo>
                    <a:pt x="240" y="1221"/>
                    <a:pt x="1266" y="2016"/>
                    <a:pt x="2335" y="2016"/>
                  </a:cubicBezTo>
                  <a:cubicBezTo>
                    <a:pt x="2527" y="2016"/>
                    <a:pt x="2720" y="1990"/>
                    <a:pt x="2911" y="1936"/>
                  </a:cubicBezTo>
                  <a:cubicBezTo>
                    <a:pt x="2994" y="1912"/>
                    <a:pt x="2982" y="1781"/>
                    <a:pt x="2887" y="1769"/>
                  </a:cubicBezTo>
                  <a:cubicBezTo>
                    <a:pt x="2554" y="1757"/>
                    <a:pt x="2268" y="1769"/>
                    <a:pt x="1958" y="1626"/>
                  </a:cubicBezTo>
                  <a:cubicBezTo>
                    <a:pt x="1744" y="1519"/>
                    <a:pt x="1530" y="1400"/>
                    <a:pt x="1327" y="1269"/>
                  </a:cubicBezTo>
                  <a:cubicBezTo>
                    <a:pt x="863" y="960"/>
                    <a:pt x="589" y="459"/>
                    <a:pt x="232" y="43"/>
                  </a:cubicBezTo>
                  <a:cubicBezTo>
                    <a:pt x="206" y="13"/>
                    <a:pt x="176" y="1"/>
                    <a:pt x="146" y="1"/>
                  </a:cubicBez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9" name="Google Shape;5419;p73"/>
            <p:cNvSpPr/>
            <p:nvPr/>
          </p:nvSpPr>
          <p:spPr>
            <a:xfrm>
              <a:off x="3238248" y="1626679"/>
              <a:ext cx="707738" cy="879973"/>
            </a:xfrm>
            <a:custGeom>
              <a:avLst/>
              <a:gdLst/>
              <a:ahLst/>
              <a:cxnLst/>
              <a:rect l="l" t="t" r="r" b="b"/>
              <a:pathLst>
                <a:path w="10729" h="13340" extrusionOk="0">
                  <a:moveTo>
                    <a:pt x="5311" y="1"/>
                  </a:moveTo>
                  <a:cubicBezTo>
                    <a:pt x="2299" y="227"/>
                    <a:pt x="275" y="2132"/>
                    <a:pt x="108" y="5097"/>
                  </a:cubicBezTo>
                  <a:cubicBezTo>
                    <a:pt x="1" y="6728"/>
                    <a:pt x="560" y="8335"/>
                    <a:pt x="1418" y="9693"/>
                  </a:cubicBezTo>
                  <a:cubicBezTo>
                    <a:pt x="1858" y="10395"/>
                    <a:pt x="2406" y="11026"/>
                    <a:pt x="2989" y="11609"/>
                  </a:cubicBezTo>
                  <a:cubicBezTo>
                    <a:pt x="3549" y="12169"/>
                    <a:pt x="4609" y="12979"/>
                    <a:pt x="5335" y="13336"/>
                  </a:cubicBezTo>
                  <a:cubicBezTo>
                    <a:pt x="5337" y="13338"/>
                    <a:pt x="5340" y="13339"/>
                    <a:pt x="5342" y="13339"/>
                  </a:cubicBezTo>
                  <a:cubicBezTo>
                    <a:pt x="5354" y="13339"/>
                    <a:pt x="5368" y="13320"/>
                    <a:pt x="5359" y="13300"/>
                  </a:cubicBezTo>
                  <a:lnTo>
                    <a:pt x="5359" y="13300"/>
                  </a:lnTo>
                  <a:cubicBezTo>
                    <a:pt x="5359" y="13300"/>
                    <a:pt x="5371" y="13300"/>
                    <a:pt x="5371" y="13312"/>
                  </a:cubicBezTo>
                  <a:cubicBezTo>
                    <a:pt x="5371" y="13322"/>
                    <a:pt x="5378" y="13339"/>
                    <a:pt x="5394" y="13339"/>
                  </a:cubicBezTo>
                  <a:cubicBezTo>
                    <a:pt x="5398" y="13339"/>
                    <a:pt x="5402" y="13338"/>
                    <a:pt x="5406" y="13336"/>
                  </a:cubicBezTo>
                  <a:cubicBezTo>
                    <a:pt x="6121" y="12979"/>
                    <a:pt x="7192" y="12169"/>
                    <a:pt x="7752" y="11609"/>
                  </a:cubicBezTo>
                  <a:cubicBezTo>
                    <a:pt x="8335" y="11026"/>
                    <a:pt x="8871" y="10395"/>
                    <a:pt x="9312" y="9693"/>
                  </a:cubicBezTo>
                  <a:cubicBezTo>
                    <a:pt x="10181" y="8335"/>
                    <a:pt x="10728" y="6728"/>
                    <a:pt x="10633" y="5097"/>
                  </a:cubicBezTo>
                  <a:cubicBezTo>
                    <a:pt x="10466" y="2132"/>
                    <a:pt x="8454" y="1"/>
                    <a:pt x="5430" y="1"/>
                  </a:cubicBezTo>
                  <a:cubicBezTo>
                    <a:pt x="5406" y="1"/>
                    <a:pt x="5394" y="25"/>
                    <a:pt x="5371" y="60"/>
                  </a:cubicBezTo>
                  <a:cubicBezTo>
                    <a:pt x="5359" y="25"/>
                    <a:pt x="5335" y="1"/>
                    <a:pt x="53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0" name="Google Shape;5420;p73"/>
            <p:cNvSpPr/>
            <p:nvPr/>
          </p:nvSpPr>
          <p:spPr>
            <a:xfrm>
              <a:off x="3345902" y="3433628"/>
              <a:ext cx="187736" cy="107985"/>
            </a:xfrm>
            <a:custGeom>
              <a:avLst/>
              <a:gdLst/>
              <a:ahLst/>
              <a:cxnLst/>
              <a:rect l="l" t="t" r="r" b="b"/>
              <a:pathLst>
                <a:path w="2846" h="1637" extrusionOk="0">
                  <a:moveTo>
                    <a:pt x="1388" y="1"/>
                  </a:moveTo>
                  <a:cubicBezTo>
                    <a:pt x="1214" y="1"/>
                    <a:pt x="1040" y="18"/>
                    <a:pt x="869" y="64"/>
                  </a:cubicBezTo>
                  <a:cubicBezTo>
                    <a:pt x="202" y="230"/>
                    <a:pt x="0" y="980"/>
                    <a:pt x="95" y="1588"/>
                  </a:cubicBezTo>
                  <a:cubicBezTo>
                    <a:pt x="101" y="1622"/>
                    <a:pt x="128" y="1637"/>
                    <a:pt x="157" y="1637"/>
                  </a:cubicBezTo>
                  <a:cubicBezTo>
                    <a:pt x="188" y="1637"/>
                    <a:pt x="220" y="1619"/>
                    <a:pt x="226" y="1588"/>
                  </a:cubicBezTo>
                  <a:cubicBezTo>
                    <a:pt x="345" y="980"/>
                    <a:pt x="393" y="337"/>
                    <a:pt x="1143" y="278"/>
                  </a:cubicBezTo>
                  <a:cubicBezTo>
                    <a:pt x="1206" y="269"/>
                    <a:pt x="1270" y="265"/>
                    <a:pt x="1334" y="265"/>
                  </a:cubicBezTo>
                  <a:cubicBezTo>
                    <a:pt x="1529" y="265"/>
                    <a:pt x="1729" y="299"/>
                    <a:pt x="1917" y="326"/>
                  </a:cubicBezTo>
                  <a:cubicBezTo>
                    <a:pt x="2111" y="344"/>
                    <a:pt x="2347" y="420"/>
                    <a:pt x="2554" y="420"/>
                  </a:cubicBezTo>
                  <a:cubicBezTo>
                    <a:pt x="2615" y="420"/>
                    <a:pt x="2673" y="413"/>
                    <a:pt x="2727" y="397"/>
                  </a:cubicBezTo>
                  <a:cubicBezTo>
                    <a:pt x="2822" y="373"/>
                    <a:pt x="2846" y="230"/>
                    <a:pt x="2750" y="183"/>
                  </a:cubicBezTo>
                  <a:cubicBezTo>
                    <a:pt x="2500" y="40"/>
                    <a:pt x="2096" y="52"/>
                    <a:pt x="1810" y="28"/>
                  </a:cubicBezTo>
                  <a:cubicBezTo>
                    <a:pt x="1671" y="12"/>
                    <a:pt x="1530" y="1"/>
                    <a:pt x="138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1" name="Google Shape;5421;p73"/>
            <p:cNvSpPr/>
            <p:nvPr/>
          </p:nvSpPr>
          <p:spPr>
            <a:xfrm>
              <a:off x="1038224" y="1143076"/>
              <a:ext cx="1909604" cy="1160266"/>
            </a:xfrm>
            <a:custGeom>
              <a:avLst/>
              <a:gdLst/>
              <a:ahLst/>
              <a:cxnLst/>
              <a:rect l="l" t="t" r="r" b="b"/>
              <a:pathLst>
                <a:path w="25266" h="15352" extrusionOk="0">
                  <a:moveTo>
                    <a:pt x="14734" y="0"/>
                  </a:moveTo>
                  <a:cubicBezTo>
                    <a:pt x="13439" y="0"/>
                    <a:pt x="12146" y="134"/>
                    <a:pt x="10895" y="428"/>
                  </a:cubicBezTo>
                  <a:cubicBezTo>
                    <a:pt x="7942" y="1106"/>
                    <a:pt x="4882" y="2356"/>
                    <a:pt x="2537" y="4321"/>
                  </a:cubicBezTo>
                  <a:cubicBezTo>
                    <a:pt x="1513" y="5190"/>
                    <a:pt x="596" y="6309"/>
                    <a:pt x="298" y="7643"/>
                  </a:cubicBezTo>
                  <a:cubicBezTo>
                    <a:pt x="1" y="8988"/>
                    <a:pt x="441" y="10369"/>
                    <a:pt x="1417" y="11334"/>
                  </a:cubicBezTo>
                  <a:cubicBezTo>
                    <a:pt x="2537" y="12417"/>
                    <a:pt x="4168" y="12870"/>
                    <a:pt x="5656" y="13132"/>
                  </a:cubicBezTo>
                  <a:cubicBezTo>
                    <a:pt x="6799" y="13334"/>
                    <a:pt x="7966" y="13417"/>
                    <a:pt x="9133" y="13429"/>
                  </a:cubicBezTo>
                  <a:cubicBezTo>
                    <a:pt x="9635" y="14423"/>
                    <a:pt x="10806" y="15351"/>
                    <a:pt x="11868" y="15351"/>
                  </a:cubicBezTo>
                  <a:cubicBezTo>
                    <a:pt x="11913" y="15351"/>
                    <a:pt x="11958" y="15349"/>
                    <a:pt x="12002" y="15346"/>
                  </a:cubicBezTo>
                  <a:cubicBezTo>
                    <a:pt x="12597" y="15298"/>
                    <a:pt x="13109" y="14906"/>
                    <a:pt x="13145" y="14286"/>
                  </a:cubicBezTo>
                  <a:cubicBezTo>
                    <a:pt x="13193" y="13727"/>
                    <a:pt x="12966" y="13215"/>
                    <a:pt x="12966" y="12679"/>
                  </a:cubicBezTo>
                  <a:lnTo>
                    <a:pt x="12966" y="12679"/>
                  </a:lnTo>
                  <a:cubicBezTo>
                    <a:pt x="13201" y="12692"/>
                    <a:pt x="13436" y="12698"/>
                    <a:pt x="13672" y="12698"/>
                  </a:cubicBezTo>
                  <a:cubicBezTo>
                    <a:pt x="14753" y="12698"/>
                    <a:pt x="15844" y="12574"/>
                    <a:pt x="16919" y="12417"/>
                  </a:cubicBezTo>
                  <a:cubicBezTo>
                    <a:pt x="18503" y="12179"/>
                    <a:pt x="20086" y="11810"/>
                    <a:pt x="21563" y="11143"/>
                  </a:cubicBezTo>
                  <a:cubicBezTo>
                    <a:pt x="22813" y="10596"/>
                    <a:pt x="24027" y="9762"/>
                    <a:pt x="24646" y="8512"/>
                  </a:cubicBezTo>
                  <a:cubicBezTo>
                    <a:pt x="25230" y="7321"/>
                    <a:pt x="25266" y="5726"/>
                    <a:pt x="24825" y="4488"/>
                  </a:cubicBezTo>
                  <a:cubicBezTo>
                    <a:pt x="23920" y="1916"/>
                    <a:pt x="20979" y="832"/>
                    <a:pt x="18539" y="368"/>
                  </a:cubicBezTo>
                  <a:cubicBezTo>
                    <a:pt x="17295" y="131"/>
                    <a:pt x="16014" y="0"/>
                    <a:pt x="147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>
                <a:solidFill>
                  <a:schemeClr val="dk2"/>
                </a:solidFill>
                <a:latin typeface="Coming Soon"/>
                <a:ea typeface="Coming Soon"/>
                <a:cs typeface="Coming Soon"/>
                <a:sym typeface="Coming Soon"/>
              </a:endParaRPr>
            </a:p>
          </p:txBody>
        </p:sp>
        <p:sp>
          <p:nvSpPr>
            <p:cNvPr id="5422" name="Google Shape;5422;p73"/>
            <p:cNvSpPr txBox="1"/>
            <p:nvPr/>
          </p:nvSpPr>
          <p:spPr>
            <a:xfrm>
              <a:off x="1265574" y="1075474"/>
              <a:ext cx="1600200" cy="89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OM" sz="3200" b="1" dirty="0">
                  <a:solidFill>
                    <a:srgbClr val="0070C0"/>
                  </a:solidFill>
                  <a:latin typeface="FF Yaseer" panose="00000500000000000000" pitchFamily="50" charset="-78"/>
                  <a:ea typeface="Coming Soon"/>
                  <a:cs typeface="FF Yaseer" panose="00000500000000000000" pitchFamily="50" charset="-78"/>
                  <a:sym typeface="Coming Soon"/>
                </a:rPr>
                <a:t>التقويم</a:t>
              </a: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OM" sz="3200" b="1" dirty="0">
                  <a:solidFill>
                    <a:srgbClr val="0070C0"/>
                  </a:solidFill>
                  <a:latin typeface="FF Yaseer" panose="00000500000000000000" pitchFamily="50" charset="-78"/>
                  <a:ea typeface="Coming Soon"/>
                  <a:cs typeface="FF Yaseer" panose="00000500000000000000" pitchFamily="50" charset="-78"/>
                  <a:sym typeface="Coming Soon"/>
                </a:rPr>
                <a:t> الختامي</a:t>
              </a:r>
              <a:endParaRPr sz="3200" b="1" dirty="0">
                <a:solidFill>
                  <a:srgbClr val="0070C0"/>
                </a:solidFill>
                <a:latin typeface="FF Yaseer" panose="00000500000000000000" pitchFamily="50" charset="-78"/>
                <a:ea typeface="Coming Soon"/>
                <a:cs typeface="FF Yaseer" panose="00000500000000000000" pitchFamily="50" charset="-78"/>
                <a:sym typeface="Coming Soon"/>
              </a:endParaRPr>
            </a:p>
          </p:txBody>
        </p:sp>
      </p:grpSp>
      <p:pic>
        <p:nvPicPr>
          <p:cNvPr id="31" name="صورة 30">
            <a:extLst>
              <a:ext uri="{FF2B5EF4-FFF2-40B4-BE49-F238E27FC236}">
                <a16:creationId xmlns:a16="http://schemas.microsoft.com/office/drawing/2014/main" id="{DFA7D431-AED1-448F-A9C4-7439609938C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59913" t="54201" r="13016" b="12222"/>
          <a:stretch/>
        </p:blipFill>
        <p:spPr>
          <a:xfrm>
            <a:off x="6062087" y="2758704"/>
            <a:ext cx="2741053" cy="1911485"/>
          </a:xfrm>
          <a:prstGeom prst="rect">
            <a:avLst/>
          </a:prstGeom>
        </p:spPr>
      </p:pic>
      <p:pic>
        <p:nvPicPr>
          <p:cNvPr id="32" name="صورة 31">
            <a:extLst>
              <a:ext uri="{FF2B5EF4-FFF2-40B4-BE49-F238E27FC236}">
                <a16:creationId xmlns:a16="http://schemas.microsoft.com/office/drawing/2014/main" id="{1F1F900B-E8E3-41AD-8575-6CC6AB856D5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2857" t="32442" r="66024" b="12222"/>
          <a:stretch/>
        </p:blipFill>
        <p:spPr>
          <a:xfrm>
            <a:off x="3544511" y="2392674"/>
            <a:ext cx="2669820" cy="2669171"/>
          </a:xfrm>
          <a:prstGeom prst="rect">
            <a:avLst/>
          </a:prstGeom>
        </p:spPr>
      </p:pic>
      <p:pic>
        <p:nvPicPr>
          <p:cNvPr id="33" name="صورة 32">
            <a:extLst>
              <a:ext uri="{FF2B5EF4-FFF2-40B4-BE49-F238E27FC236}">
                <a16:creationId xmlns:a16="http://schemas.microsoft.com/office/drawing/2014/main" id="{B5C3C89F-060A-4997-A703-29F2A7B1591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l="41175" t="32442" r="13016" b="43235"/>
          <a:stretch/>
        </p:blipFill>
        <p:spPr>
          <a:xfrm>
            <a:off x="3546903" y="1135221"/>
            <a:ext cx="5486675" cy="1637877"/>
          </a:xfrm>
          <a:prstGeom prst="rect">
            <a:avLst/>
          </a:prstGeom>
        </p:spPr>
      </p:pic>
      <p:sp>
        <p:nvSpPr>
          <p:cNvPr id="34" name="Google Shape;5195;p70">
            <a:extLst>
              <a:ext uri="{FF2B5EF4-FFF2-40B4-BE49-F238E27FC236}">
                <a16:creationId xmlns:a16="http://schemas.microsoft.com/office/drawing/2014/main" id="{F49FA901-FC8B-4C67-AEC9-C5D036C4D851}"/>
              </a:ext>
            </a:extLst>
          </p:cNvPr>
          <p:cNvSpPr txBox="1"/>
          <p:nvPr/>
        </p:nvSpPr>
        <p:spPr>
          <a:xfrm>
            <a:off x="-63498" y="3572844"/>
            <a:ext cx="4185000" cy="7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800" dirty="0">
                <a:solidFill>
                  <a:schemeClr val="bg2">
                    <a:lumMod val="20000"/>
                    <a:lumOff val="80000"/>
                  </a:schemeClr>
                </a:solidFill>
                <a:latin typeface="FF Yaseer" panose="00000500000000000000" pitchFamily="50" charset="-78"/>
                <a:ea typeface="Itim"/>
                <a:cs typeface="FF Yaseer" panose="00000500000000000000" pitchFamily="50" charset="-78"/>
                <a:sym typeface="Itim"/>
              </a:rPr>
              <a:t>كتاب النشاط صفحة 69 رقم (5)</a:t>
            </a:r>
            <a:endParaRPr sz="2800" dirty="0">
              <a:solidFill>
                <a:schemeClr val="bg2">
                  <a:lumMod val="20000"/>
                  <a:lumOff val="80000"/>
                </a:schemeClr>
              </a:solidFill>
              <a:latin typeface="FF Yaseer" panose="00000500000000000000" pitchFamily="50" charset="-78"/>
              <a:ea typeface="Itim"/>
              <a:cs typeface="FF Yaseer" panose="00000500000000000000" pitchFamily="50" charset="-78"/>
              <a:sym typeface="Itim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3" name="Google Shape;5193;p70"/>
          <p:cNvSpPr/>
          <p:nvPr/>
        </p:nvSpPr>
        <p:spPr>
          <a:xfrm flipH="1">
            <a:off x="-65052" y="1017928"/>
            <a:ext cx="2921307" cy="1420697"/>
          </a:xfrm>
          <a:custGeom>
            <a:avLst/>
            <a:gdLst/>
            <a:ahLst/>
            <a:cxnLst/>
            <a:rect l="l" t="t" r="r" b="b"/>
            <a:pathLst>
              <a:path w="19266" h="11368" extrusionOk="0">
                <a:moveTo>
                  <a:pt x="12034" y="0"/>
                </a:moveTo>
                <a:cubicBezTo>
                  <a:pt x="11308" y="0"/>
                  <a:pt x="10621" y="33"/>
                  <a:pt x="10026" y="46"/>
                </a:cubicBezTo>
                <a:cubicBezTo>
                  <a:pt x="7561" y="105"/>
                  <a:pt x="2632" y="522"/>
                  <a:pt x="1287" y="3237"/>
                </a:cubicBezTo>
                <a:cubicBezTo>
                  <a:pt x="1" y="5880"/>
                  <a:pt x="1061" y="8773"/>
                  <a:pt x="3680" y="9785"/>
                </a:cubicBezTo>
                <a:cubicBezTo>
                  <a:pt x="4737" y="10200"/>
                  <a:pt x="5822" y="10312"/>
                  <a:pt x="6918" y="10312"/>
                </a:cubicBezTo>
                <a:cubicBezTo>
                  <a:pt x="8215" y="10312"/>
                  <a:pt x="9526" y="10154"/>
                  <a:pt x="10824" y="10154"/>
                </a:cubicBezTo>
                <a:cubicBezTo>
                  <a:pt x="11341" y="11101"/>
                  <a:pt x="12018" y="11368"/>
                  <a:pt x="12946" y="11368"/>
                </a:cubicBezTo>
                <a:cubicBezTo>
                  <a:pt x="13151" y="11368"/>
                  <a:pt x="13368" y="11355"/>
                  <a:pt x="13598" y="11333"/>
                </a:cubicBezTo>
                <a:cubicBezTo>
                  <a:pt x="11002" y="9345"/>
                  <a:pt x="14896" y="9964"/>
                  <a:pt x="16074" y="9309"/>
                </a:cubicBezTo>
                <a:cubicBezTo>
                  <a:pt x="16943" y="8845"/>
                  <a:pt x="17967" y="8261"/>
                  <a:pt x="18336" y="7321"/>
                </a:cubicBezTo>
                <a:cubicBezTo>
                  <a:pt x="18717" y="6344"/>
                  <a:pt x="19265" y="4928"/>
                  <a:pt x="18741" y="3463"/>
                </a:cubicBezTo>
                <a:cubicBezTo>
                  <a:pt x="17628" y="402"/>
                  <a:pt x="14593" y="0"/>
                  <a:pt x="1203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94" name="Google Shape;5194;p70"/>
          <p:cNvSpPr txBox="1">
            <a:spLocks noGrp="1"/>
          </p:cNvSpPr>
          <p:nvPr>
            <p:ph type="title" idx="4294967295"/>
          </p:nvPr>
        </p:nvSpPr>
        <p:spPr>
          <a:xfrm>
            <a:off x="-676278" y="1227915"/>
            <a:ext cx="4185000" cy="154497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4400" dirty="0">
                <a:solidFill>
                  <a:schemeClr val="dk1"/>
                </a:solidFill>
                <a:latin typeface="FF Yaseer" panose="00000500000000000000" pitchFamily="50" charset="-78"/>
                <a:cs typeface="FF Yaseer" panose="00000500000000000000" pitchFamily="50" charset="-78"/>
              </a:rPr>
              <a:t>تفريد التعليم</a:t>
            </a:r>
            <a:endParaRPr sz="4400" dirty="0">
              <a:solidFill>
                <a:schemeClr val="dk1"/>
              </a:solidFill>
              <a:latin typeface="FF Yaseer" panose="00000500000000000000" pitchFamily="50" charset="-78"/>
              <a:cs typeface="FF Yaseer" panose="00000500000000000000" pitchFamily="50" charset="-78"/>
            </a:endParaRPr>
          </a:p>
        </p:txBody>
      </p:sp>
      <p:grpSp>
        <p:nvGrpSpPr>
          <p:cNvPr id="5196" name="Google Shape;5196;p70"/>
          <p:cNvGrpSpPr/>
          <p:nvPr/>
        </p:nvGrpSpPr>
        <p:grpSpPr>
          <a:xfrm>
            <a:off x="74963" y="2494500"/>
            <a:ext cx="2222777" cy="2297494"/>
            <a:chOff x="492300" y="1828950"/>
            <a:chExt cx="3717757" cy="2852411"/>
          </a:xfrm>
        </p:grpSpPr>
        <p:sp>
          <p:nvSpPr>
            <p:cNvPr id="5197" name="Google Shape;5197;p70"/>
            <p:cNvSpPr/>
            <p:nvPr/>
          </p:nvSpPr>
          <p:spPr>
            <a:xfrm>
              <a:off x="492300" y="4212431"/>
              <a:ext cx="3717757" cy="463154"/>
            </a:xfrm>
            <a:custGeom>
              <a:avLst/>
              <a:gdLst/>
              <a:ahLst/>
              <a:cxnLst/>
              <a:rect l="l" t="t" r="r" b="b"/>
              <a:pathLst>
                <a:path w="22564" h="2811" extrusionOk="0">
                  <a:moveTo>
                    <a:pt x="11288" y="0"/>
                  </a:moveTo>
                  <a:cubicBezTo>
                    <a:pt x="5061" y="0"/>
                    <a:pt x="1" y="762"/>
                    <a:pt x="1" y="1703"/>
                  </a:cubicBezTo>
                  <a:cubicBezTo>
                    <a:pt x="1" y="1739"/>
                    <a:pt x="13" y="1774"/>
                    <a:pt x="37" y="1810"/>
                  </a:cubicBezTo>
                  <a:cubicBezTo>
                    <a:pt x="2156" y="2417"/>
                    <a:pt x="6395" y="2810"/>
                    <a:pt x="11288" y="2810"/>
                  </a:cubicBezTo>
                  <a:cubicBezTo>
                    <a:pt x="16170" y="2810"/>
                    <a:pt x="20408" y="2417"/>
                    <a:pt x="22539" y="1810"/>
                  </a:cubicBezTo>
                  <a:cubicBezTo>
                    <a:pt x="22551" y="1774"/>
                    <a:pt x="22563" y="1739"/>
                    <a:pt x="22563" y="1703"/>
                  </a:cubicBezTo>
                  <a:cubicBezTo>
                    <a:pt x="22563" y="762"/>
                    <a:pt x="17515" y="0"/>
                    <a:pt x="112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8" name="Google Shape;5198;p70"/>
            <p:cNvSpPr/>
            <p:nvPr/>
          </p:nvSpPr>
          <p:spPr>
            <a:xfrm>
              <a:off x="972919" y="1901941"/>
              <a:ext cx="2886024" cy="2779421"/>
            </a:xfrm>
            <a:custGeom>
              <a:avLst/>
              <a:gdLst/>
              <a:ahLst/>
              <a:cxnLst/>
              <a:rect l="l" t="t" r="r" b="b"/>
              <a:pathLst>
                <a:path w="17516" h="16869" extrusionOk="0">
                  <a:moveTo>
                    <a:pt x="3653" y="0"/>
                  </a:moveTo>
                  <a:cubicBezTo>
                    <a:pt x="3495" y="0"/>
                    <a:pt x="3333" y="26"/>
                    <a:pt x="3168" y="81"/>
                  </a:cubicBezTo>
                  <a:cubicBezTo>
                    <a:pt x="1704" y="569"/>
                    <a:pt x="632" y="2189"/>
                    <a:pt x="1882" y="5570"/>
                  </a:cubicBezTo>
                  <a:cubicBezTo>
                    <a:pt x="2370" y="6868"/>
                    <a:pt x="2775" y="7392"/>
                    <a:pt x="2775" y="7392"/>
                  </a:cubicBezTo>
                  <a:cubicBezTo>
                    <a:pt x="1073" y="8785"/>
                    <a:pt x="1" y="10725"/>
                    <a:pt x="1" y="12666"/>
                  </a:cubicBezTo>
                  <a:cubicBezTo>
                    <a:pt x="1" y="14130"/>
                    <a:pt x="608" y="15488"/>
                    <a:pt x="1644" y="16583"/>
                  </a:cubicBezTo>
                  <a:cubicBezTo>
                    <a:pt x="3597" y="16762"/>
                    <a:pt x="5906" y="16869"/>
                    <a:pt x="8383" y="16869"/>
                  </a:cubicBezTo>
                  <a:cubicBezTo>
                    <a:pt x="10848" y="16869"/>
                    <a:pt x="13157" y="16762"/>
                    <a:pt x="15110" y="16583"/>
                  </a:cubicBezTo>
                  <a:cubicBezTo>
                    <a:pt x="16146" y="15488"/>
                    <a:pt x="16753" y="14130"/>
                    <a:pt x="16753" y="12666"/>
                  </a:cubicBezTo>
                  <a:cubicBezTo>
                    <a:pt x="16753" y="10701"/>
                    <a:pt x="15658" y="8737"/>
                    <a:pt x="13919" y="7344"/>
                  </a:cubicBezTo>
                  <a:cubicBezTo>
                    <a:pt x="13919" y="7344"/>
                    <a:pt x="14205" y="7213"/>
                    <a:pt x="14431" y="7046"/>
                  </a:cubicBezTo>
                  <a:cubicBezTo>
                    <a:pt x="17396" y="4998"/>
                    <a:pt x="17515" y="2784"/>
                    <a:pt x="16301" y="1819"/>
                  </a:cubicBezTo>
                  <a:cubicBezTo>
                    <a:pt x="15901" y="1504"/>
                    <a:pt x="15422" y="1357"/>
                    <a:pt x="14904" y="1357"/>
                  </a:cubicBezTo>
                  <a:cubicBezTo>
                    <a:pt x="13153" y="1357"/>
                    <a:pt x="10948" y="3030"/>
                    <a:pt x="9800" y="5510"/>
                  </a:cubicBezTo>
                  <a:cubicBezTo>
                    <a:pt x="9335" y="5427"/>
                    <a:pt x="8859" y="5391"/>
                    <a:pt x="8383" y="5391"/>
                  </a:cubicBezTo>
                  <a:cubicBezTo>
                    <a:pt x="7871" y="5391"/>
                    <a:pt x="7371" y="5439"/>
                    <a:pt x="6883" y="5522"/>
                  </a:cubicBezTo>
                  <a:cubicBezTo>
                    <a:pt x="6504" y="2673"/>
                    <a:pt x="5257" y="0"/>
                    <a:pt x="365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9" name="Google Shape;5199;p70"/>
            <p:cNvSpPr/>
            <p:nvPr/>
          </p:nvSpPr>
          <p:spPr>
            <a:xfrm>
              <a:off x="2324648" y="3761141"/>
              <a:ext cx="117807" cy="68872"/>
            </a:xfrm>
            <a:custGeom>
              <a:avLst/>
              <a:gdLst/>
              <a:ahLst/>
              <a:cxnLst/>
              <a:rect l="l" t="t" r="r" b="b"/>
              <a:pathLst>
                <a:path w="715" h="418" extrusionOk="0">
                  <a:moveTo>
                    <a:pt x="358" y="1"/>
                  </a:moveTo>
                  <a:cubicBezTo>
                    <a:pt x="167" y="1"/>
                    <a:pt x="0" y="96"/>
                    <a:pt x="0" y="203"/>
                  </a:cubicBezTo>
                  <a:cubicBezTo>
                    <a:pt x="0" y="322"/>
                    <a:pt x="167" y="418"/>
                    <a:pt x="358" y="418"/>
                  </a:cubicBezTo>
                  <a:cubicBezTo>
                    <a:pt x="560" y="418"/>
                    <a:pt x="715" y="322"/>
                    <a:pt x="715" y="203"/>
                  </a:cubicBezTo>
                  <a:cubicBezTo>
                    <a:pt x="715" y="96"/>
                    <a:pt x="560" y="1"/>
                    <a:pt x="358" y="1"/>
                  </a:cubicBezTo>
                  <a:close/>
                </a:path>
              </a:pathLst>
            </a:custGeom>
            <a:solidFill>
              <a:srgbClr val="3F3E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0" name="Google Shape;5200;p70"/>
            <p:cNvSpPr/>
            <p:nvPr/>
          </p:nvSpPr>
          <p:spPr>
            <a:xfrm>
              <a:off x="2169604" y="3816173"/>
              <a:ext cx="421963" cy="166907"/>
            </a:xfrm>
            <a:custGeom>
              <a:avLst/>
              <a:gdLst/>
              <a:ahLst/>
              <a:cxnLst/>
              <a:rect l="l" t="t" r="r" b="b"/>
              <a:pathLst>
                <a:path w="2561" h="1013" extrusionOk="0">
                  <a:moveTo>
                    <a:pt x="1299" y="0"/>
                  </a:moveTo>
                  <a:cubicBezTo>
                    <a:pt x="1263" y="0"/>
                    <a:pt x="1227" y="36"/>
                    <a:pt x="1215" y="72"/>
                  </a:cubicBezTo>
                  <a:cubicBezTo>
                    <a:pt x="1215" y="83"/>
                    <a:pt x="1113" y="847"/>
                    <a:pt x="718" y="847"/>
                  </a:cubicBezTo>
                  <a:cubicBezTo>
                    <a:pt x="709" y="847"/>
                    <a:pt x="700" y="846"/>
                    <a:pt x="691" y="846"/>
                  </a:cubicBezTo>
                  <a:cubicBezTo>
                    <a:pt x="251" y="798"/>
                    <a:pt x="167" y="298"/>
                    <a:pt x="167" y="286"/>
                  </a:cubicBezTo>
                  <a:cubicBezTo>
                    <a:pt x="167" y="245"/>
                    <a:pt x="132" y="212"/>
                    <a:pt x="91" y="212"/>
                  </a:cubicBezTo>
                  <a:cubicBezTo>
                    <a:pt x="85" y="212"/>
                    <a:pt x="78" y="213"/>
                    <a:pt x="72" y="215"/>
                  </a:cubicBezTo>
                  <a:cubicBezTo>
                    <a:pt x="37" y="215"/>
                    <a:pt x="1" y="262"/>
                    <a:pt x="1" y="310"/>
                  </a:cubicBezTo>
                  <a:cubicBezTo>
                    <a:pt x="37" y="524"/>
                    <a:pt x="227" y="965"/>
                    <a:pt x="668" y="1000"/>
                  </a:cubicBezTo>
                  <a:cubicBezTo>
                    <a:pt x="691" y="1012"/>
                    <a:pt x="703" y="1012"/>
                    <a:pt x="727" y="1012"/>
                  </a:cubicBezTo>
                  <a:cubicBezTo>
                    <a:pt x="1049" y="1012"/>
                    <a:pt x="1227" y="679"/>
                    <a:pt x="1310" y="417"/>
                  </a:cubicBezTo>
                  <a:cubicBezTo>
                    <a:pt x="1394" y="631"/>
                    <a:pt x="1572" y="893"/>
                    <a:pt x="1918" y="929"/>
                  </a:cubicBezTo>
                  <a:cubicBezTo>
                    <a:pt x="1945" y="933"/>
                    <a:pt x="1971" y="935"/>
                    <a:pt x="1996" y="935"/>
                  </a:cubicBezTo>
                  <a:cubicBezTo>
                    <a:pt x="2117" y="935"/>
                    <a:pt x="2222" y="891"/>
                    <a:pt x="2311" y="822"/>
                  </a:cubicBezTo>
                  <a:cubicBezTo>
                    <a:pt x="2549" y="596"/>
                    <a:pt x="2561" y="167"/>
                    <a:pt x="2561" y="143"/>
                  </a:cubicBezTo>
                  <a:cubicBezTo>
                    <a:pt x="2561" y="95"/>
                    <a:pt x="2525" y="60"/>
                    <a:pt x="2477" y="60"/>
                  </a:cubicBezTo>
                  <a:cubicBezTo>
                    <a:pt x="2430" y="60"/>
                    <a:pt x="2394" y="95"/>
                    <a:pt x="2394" y="143"/>
                  </a:cubicBezTo>
                  <a:cubicBezTo>
                    <a:pt x="2394" y="143"/>
                    <a:pt x="2394" y="524"/>
                    <a:pt x="2203" y="691"/>
                  </a:cubicBezTo>
                  <a:cubicBezTo>
                    <a:pt x="2144" y="740"/>
                    <a:pt x="2076" y="765"/>
                    <a:pt x="1993" y="765"/>
                  </a:cubicBezTo>
                  <a:cubicBezTo>
                    <a:pt x="1977" y="765"/>
                    <a:pt x="1959" y="764"/>
                    <a:pt x="1942" y="762"/>
                  </a:cubicBezTo>
                  <a:cubicBezTo>
                    <a:pt x="1465" y="715"/>
                    <a:pt x="1382" y="84"/>
                    <a:pt x="1382" y="72"/>
                  </a:cubicBezTo>
                  <a:cubicBezTo>
                    <a:pt x="1382" y="36"/>
                    <a:pt x="1346" y="0"/>
                    <a:pt x="1299" y="0"/>
                  </a:cubicBezTo>
                  <a:close/>
                </a:path>
              </a:pathLst>
            </a:custGeom>
            <a:solidFill>
              <a:srgbClr val="3F3E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1" name="Google Shape;5201;p70"/>
            <p:cNvSpPr/>
            <p:nvPr/>
          </p:nvSpPr>
          <p:spPr>
            <a:xfrm>
              <a:off x="1673333" y="3702156"/>
              <a:ext cx="253244" cy="259340"/>
            </a:xfrm>
            <a:custGeom>
              <a:avLst/>
              <a:gdLst/>
              <a:ahLst/>
              <a:cxnLst/>
              <a:rect l="l" t="t" r="r" b="b"/>
              <a:pathLst>
                <a:path w="1537" h="1574" extrusionOk="0">
                  <a:moveTo>
                    <a:pt x="883" y="0"/>
                  </a:moveTo>
                  <a:cubicBezTo>
                    <a:pt x="764" y="0"/>
                    <a:pt x="643" y="40"/>
                    <a:pt x="536" y="121"/>
                  </a:cubicBezTo>
                  <a:cubicBezTo>
                    <a:pt x="215" y="359"/>
                    <a:pt x="36" y="907"/>
                    <a:pt x="1" y="1299"/>
                  </a:cubicBezTo>
                  <a:cubicBezTo>
                    <a:pt x="1" y="1407"/>
                    <a:pt x="72" y="1490"/>
                    <a:pt x="179" y="1502"/>
                  </a:cubicBezTo>
                  <a:cubicBezTo>
                    <a:pt x="186" y="1503"/>
                    <a:pt x="193" y="1503"/>
                    <a:pt x="199" y="1503"/>
                  </a:cubicBezTo>
                  <a:cubicBezTo>
                    <a:pt x="297" y="1503"/>
                    <a:pt x="370" y="1424"/>
                    <a:pt x="382" y="1323"/>
                  </a:cubicBezTo>
                  <a:cubicBezTo>
                    <a:pt x="405" y="954"/>
                    <a:pt x="572" y="561"/>
                    <a:pt x="763" y="418"/>
                  </a:cubicBezTo>
                  <a:cubicBezTo>
                    <a:pt x="810" y="387"/>
                    <a:pt x="847" y="376"/>
                    <a:pt x="877" y="376"/>
                  </a:cubicBezTo>
                  <a:cubicBezTo>
                    <a:pt x="892" y="376"/>
                    <a:pt x="905" y="379"/>
                    <a:pt x="917" y="383"/>
                  </a:cubicBezTo>
                  <a:cubicBezTo>
                    <a:pt x="929" y="383"/>
                    <a:pt x="977" y="395"/>
                    <a:pt x="1024" y="478"/>
                  </a:cubicBezTo>
                  <a:cubicBezTo>
                    <a:pt x="1132" y="657"/>
                    <a:pt x="1144" y="1026"/>
                    <a:pt x="1060" y="1347"/>
                  </a:cubicBezTo>
                  <a:cubicBezTo>
                    <a:pt x="1036" y="1442"/>
                    <a:pt x="1084" y="1549"/>
                    <a:pt x="1191" y="1573"/>
                  </a:cubicBezTo>
                  <a:lnTo>
                    <a:pt x="1239" y="1573"/>
                  </a:lnTo>
                  <a:cubicBezTo>
                    <a:pt x="1322" y="1573"/>
                    <a:pt x="1394" y="1526"/>
                    <a:pt x="1417" y="1442"/>
                  </a:cubicBezTo>
                  <a:cubicBezTo>
                    <a:pt x="1536" y="1002"/>
                    <a:pt x="1501" y="549"/>
                    <a:pt x="1346" y="287"/>
                  </a:cubicBezTo>
                  <a:cubicBezTo>
                    <a:pt x="1263" y="145"/>
                    <a:pt x="1144" y="49"/>
                    <a:pt x="1001" y="14"/>
                  </a:cubicBezTo>
                  <a:cubicBezTo>
                    <a:pt x="962" y="5"/>
                    <a:pt x="922" y="0"/>
                    <a:pt x="883" y="0"/>
                  </a:cubicBezTo>
                  <a:close/>
                </a:path>
              </a:pathLst>
            </a:custGeom>
            <a:solidFill>
              <a:srgbClr val="3F3E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2" name="Google Shape;5202;p70"/>
            <p:cNvSpPr/>
            <p:nvPr/>
          </p:nvSpPr>
          <p:spPr>
            <a:xfrm>
              <a:off x="2807244" y="3702156"/>
              <a:ext cx="253244" cy="259340"/>
            </a:xfrm>
            <a:custGeom>
              <a:avLst/>
              <a:gdLst/>
              <a:ahLst/>
              <a:cxnLst/>
              <a:rect l="l" t="t" r="r" b="b"/>
              <a:pathLst>
                <a:path w="1537" h="1574" extrusionOk="0">
                  <a:moveTo>
                    <a:pt x="647" y="0"/>
                  </a:moveTo>
                  <a:cubicBezTo>
                    <a:pt x="607" y="0"/>
                    <a:pt x="566" y="5"/>
                    <a:pt x="524" y="14"/>
                  </a:cubicBezTo>
                  <a:cubicBezTo>
                    <a:pt x="393" y="49"/>
                    <a:pt x="274" y="145"/>
                    <a:pt x="191" y="287"/>
                  </a:cubicBezTo>
                  <a:cubicBezTo>
                    <a:pt x="24" y="549"/>
                    <a:pt x="0" y="1002"/>
                    <a:pt x="107" y="1442"/>
                  </a:cubicBezTo>
                  <a:cubicBezTo>
                    <a:pt x="131" y="1526"/>
                    <a:pt x="215" y="1573"/>
                    <a:pt x="298" y="1573"/>
                  </a:cubicBezTo>
                  <a:lnTo>
                    <a:pt x="334" y="1573"/>
                  </a:lnTo>
                  <a:cubicBezTo>
                    <a:pt x="441" y="1549"/>
                    <a:pt x="500" y="1442"/>
                    <a:pt x="477" y="1347"/>
                  </a:cubicBezTo>
                  <a:cubicBezTo>
                    <a:pt x="381" y="1014"/>
                    <a:pt x="405" y="657"/>
                    <a:pt x="512" y="478"/>
                  </a:cubicBezTo>
                  <a:cubicBezTo>
                    <a:pt x="560" y="395"/>
                    <a:pt x="608" y="383"/>
                    <a:pt x="619" y="383"/>
                  </a:cubicBezTo>
                  <a:cubicBezTo>
                    <a:pt x="631" y="379"/>
                    <a:pt x="645" y="376"/>
                    <a:pt x="660" y="376"/>
                  </a:cubicBezTo>
                  <a:cubicBezTo>
                    <a:pt x="690" y="376"/>
                    <a:pt x="727" y="387"/>
                    <a:pt x="774" y="418"/>
                  </a:cubicBezTo>
                  <a:cubicBezTo>
                    <a:pt x="965" y="561"/>
                    <a:pt x="1131" y="954"/>
                    <a:pt x="1155" y="1323"/>
                  </a:cubicBezTo>
                  <a:cubicBezTo>
                    <a:pt x="1155" y="1424"/>
                    <a:pt x="1239" y="1503"/>
                    <a:pt x="1337" y="1503"/>
                  </a:cubicBezTo>
                  <a:cubicBezTo>
                    <a:pt x="1344" y="1503"/>
                    <a:pt x="1351" y="1503"/>
                    <a:pt x="1358" y="1502"/>
                  </a:cubicBezTo>
                  <a:cubicBezTo>
                    <a:pt x="1453" y="1490"/>
                    <a:pt x="1536" y="1407"/>
                    <a:pt x="1524" y="1299"/>
                  </a:cubicBezTo>
                  <a:cubicBezTo>
                    <a:pt x="1501" y="907"/>
                    <a:pt x="1322" y="359"/>
                    <a:pt x="989" y="121"/>
                  </a:cubicBezTo>
                  <a:cubicBezTo>
                    <a:pt x="881" y="40"/>
                    <a:pt x="768" y="0"/>
                    <a:pt x="647" y="0"/>
                  </a:cubicBezTo>
                  <a:close/>
                </a:path>
              </a:pathLst>
            </a:custGeom>
            <a:solidFill>
              <a:srgbClr val="3F3E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3" name="Google Shape;5203;p70"/>
            <p:cNvSpPr/>
            <p:nvPr/>
          </p:nvSpPr>
          <p:spPr>
            <a:xfrm>
              <a:off x="2760121" y="2386677"/>
              <a:ext cx="741772" cy="572394"/>
            </a:xfrm>
            <a:custGeom>
              <a:avLst/>
              <a:gdLst/>
              <a:ahLst/>
              <a:cxnLst/>
              <a:rect l="l" t="t" r="r" b="b"/>
              <a:pathLst>
                <a:path w="4502" h="3474" extrusionOk="0">
                  <a:moveTo>
                    <a:pt x="3387" y="0"/>
                  </a:moveTo>
                  <a:cubicBezTo>
                    <a:pt x="2465" y="0"/>
                    <a:pt x="1107" y="1010"/>
                    <a:pt x="1" y="2806"/>
                  </a:cubicBezTo>
                  <a:cubicBezTo>
                    <a:pt x="584" y="2973"/>
                    <a:pt x="1132" y="3199"/>
                    <a:pt x="1656" y="3473"/>
                  </a:cubicBezTo>
                  <a:cubicBezTo>
                    <a:pt x="1656" y="3473"/>
                    <a:pt x="2144" y="3223"/>
                    <a:pt x="3072" y="2449"/>
                  </a:cubicBezTo>
                  <a:cubicBezTo>
                    <a:pt x="4465" y="1271"/>
                    <a:pt x="4501" y="413"/>
                    <a:pt x="3822" y="92"/>
                  </a:cubicBezTo>
                  <a:cubicBezTo>
                    <a:pt x="3693" y="30"/>
                    <a:pt x="3546" y="0"/>
                    <a:pt x="338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4" name="Google Shape;5204;p70"/>
            <p:cNvSpPr/>
            <p:nvPr/>
          </p:nvSpPr>
          <p:spPr>
            <a:xfrm>
              <a:off x="1447770" y="2253053"/>
              <a:ext cx="484739" cy="709972"/>
            </a:xfrm>
            <a:custGeom>
              <a:avLst/>
              <a:gdLst/>
              <a:ahLst/>
              <a:cxnLst/>
              <a:rect l="l" t="t" r="r" b="b"/>
              <a:pathLst>
                <a:path w="2942" h="4309" extrusionOk="0">
                  <a:moveTo>
                    <a:pt x="1214" y="0"/>
                  </a:moveTo>
                  <a:cubicBezTo>
                    <a:pt x="1159" y="0"/>
                    <a:pt x="1104" y="7"/>
                    <a:pt x="1048" y="22"/>
                  </a:cubicBezTo>
                  <a:cubicBezTo>
                    <a:pt x="286" y="212"/>
                    <a:pt x="0" y="986"/>
                    <a:pt x="560" y="2713"/>
                  </a:cubicBezTo>
                  <a:cubicBezTo>
                    <a:pt x="965" y="3963"/>
                    <a:pt x="1334" y="4308"/>
                    <a:pt x="1334" y="4308"/>
                  </a:cubicBezTo>
                  <a:cubicBezTo>
                    <a:pt x="1834" y="4034"/>
                    <a:pt x="2382" y="3808"/>
                    <a:pt x="2941" y="3641"/>
                  </a:cubicBezTo>
                  <a:cubicBezTo>
                    <a:pt x="2863" y="1858"/>
                    <a:pt x="2108" y="0"/>
                    <a:pt x="121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5" name="Google Shape;5205;p70"/>
            <p:cNvSpPr/>
            <p:nvPr/>
          </p:nvSpPr>
          <p:spPr>
            <a:xfrm>
              <a:off x="1506591" y="4214408"/>
              <a:ext cx="329695" cy="251267"/>
            </a:xfrm>
            <a:custGeom>
              <a:avLst/>
              <a:gdLst/>
              <a:ahLst/>
              <a:cxnLst/>
              <a:rect l="l" t="t" r="r" b="b"/>
              <a:pathLst>
                <a:path w="2001" h="1525" extrusionOk="0">
                  <a:moveTo>
                    <a:pt x="1001" y="0"/>
                  </a:moveTo>
                  <a:cubicBezTo>
                    <a:pt x="453" y="0"/>
                    <a:pt x="0" y="345"/>
                    <a:pt x="0" y="762"/>
                  </a:cubicBezTo>
                  <a:cubicBezTo>
                    <a:pt x="0" y="1179"/>
                    <a:pt x="453" y="1524"/>
                    <a:pt x="1001" y="1524"/>
                  </a:cubicBezTo>
                  <a:cubicBezTo>
                    <a:pt x="1560" y="1524"/>
                    <a:pt x="2001" y="1179"/>
                    <a:pt x="2001" y="762"/>
                  </a:cubicBezTo>
                  <a:cubicBezTo>
                    <a:pt x="2001" y="345"/>
                    <a:pt x="1560" y="0"/>
                    <a:pt x="10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6" name="Google Shape;5206;p70"/>
            <p:cNvSpPr/>
            <p:nvPr/>
          </p:nvSpPr>
          <p:spPr>
            <a:xfrm>
              <a:off x="2901324" y="4214408"/>
              <a:ext cx="331672" cy="251267"/>
            </a:xfrm>
            <a:custGeom>
              <a:avLst/>
              <a:gdLst/>
              <a:ahLst/>
              <a:cxnLst/>
              <a:rect l="l" t="t" r="r" b="b"/>
              <a:pathLst>
                <a:path w="2013" h="1525" extrusionOk="0">
                  <a:moveTo>
                    <a:pt x="1001" y="0"/>
                  </a:moveTo>
                  <a:cubicBezTo>
                    <a:pt x="453" y="0"/>
                    <a:pt x="1" y="345"/>
                    <a:pt x="1" y="762"/>
                  </a:cubicBezTo>
                  <a:cubicBezTo>
                    <a:pt x="1" y="1179"/>
                    <a:pt x="453" y="1524"/>
                    <a:pt x="1001" y="1524"/>
                  </a:cubicBezTo>
                  <a:cubicBezTo>
                    <a:pt x="1561" y="1524"/>
                    <a:pt x="2013" y="1179"/>
                    <a:pt x="2013" y="762"/>
                  </a:cubicBezTo>
                  <a:cubicBezTo>
                    <a:pt x="2013" y="345"/>
                    <a:pt x="1561" y="0"/>
                    <a:pt x="10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7" name="Google Shape;5207;p70"/>
            <p:cNvSpPr/>
            <p:nvPr/>
          </p:nvSpPr>
          <p:spPr>
            <a:xfrm>
              <a:off x="1826400" y="1828950"/>
              <a:ext cx="1100630" cy="1302632"/>
            </a:xfrm>
            <a:custGeom>
              <a:avLst/>
              <a:gdLst/>
              <a:ahLst/>
              <a:cxnLst/>
              <a:rect l="l" t="t" r="r" b="b"/>
              <a:pathLst>
                <a:path w="6680" h="7906" extrusionOk="0">
                  <a:moveTo>
                    <a:pt x="3405" y="0"/>
                  </a:moveTo>
                  <a:cubicBezTo>
                    <a:pt x="2072" y="0"/>
                    <a:pt x="1143" y="1393"/>
                    <a:pt x="607" y="2989"/>
                  </a:cubicBezTo>
                  <a:cubicBezTo>
                    <a:pt x="0" y="4834"/>
                    <a:pt x="572" y="7906"/>
                    <a:pt x="3405" y="7906"/>
                  </a:cubicBezTo>
                  <a:cubicBezTo>
                    <a:pt x="6394" y="7906"/>
                    <a:pt x="6680" y="4644"/>
                    <a:pt x="6180" y="2893"/>
                  </a:cubicBezTo>
                  <a:cubicBezTo>
                    <a:pt x="5894" y="1929"/>
                    <a:pt x="5013" y="0"/>
                    <a:pt x="340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8" name="Google Shape;5208;p70"/>
            <p:cNvSpPr/>
            <p:nvPr/>
          </p:nvSpPr>
          <p:spPr>
            <a:xfrm>
              <a:off x="1940087" y="2376297"/>
              <a:ext cx="214030" cy="270874"/>
            </a:xfrm>
            <a:custGeom>
              <a:avLst/>
              <a:gdLst/>
              <a:ahLst/>
              <a:cxnLst/>
              <a:rect l="l" t="t" r="r" b="b"/>
              <a:pathLst>
                <a:path w="1299" h="1644" extrusionOk="0">
                  <a:moveTo>
                    <a:pt x="656" y="310"/>
                  </a:moveTo>
                  <a:cubicBezTo>
                    <a:pt x="882" y="310"/>
                    <a:pt x="1060" y="536"/>
                    <a:pt x="1060" y="822"/>
                  </a:cubicBezTo>
                  <a:cubicBezTo>
                    <a:pt x="1060" y="1107"/>
                    <a:pt x="882" y="1345"/>
                    <a:pt x="656" y="1345"/>
                  </a:cubicBezTo>
                  <a:cubicBezTo>
                    <a:pt x="429" y="1345"/>
                    <a:pt x="239" y="1107"/>
                    <a:pt x="239" y="822"/>
                  </a:cubicBezTo>
                  <a:cubicBezTo>
                    <a:pt x="239" y="536"/>
                    <a:pt x="429" y="310"/>
                    <a:pt x="656" y="310"/>
                  </a:cubicBezTo>
                  <a:close/>
                  <a:moveTo>
                    <a:pt x="656" y="0"/>
                  </a:moveTo>
                  <a:cubicBezTo>
                    <a:pt x="287" y="0"/>
                    <a:pt x="1" y="369"/>
                    <a:pt x="1" y="822"/>
                  </a:cubicBezTo>
                  <a:cubicBezTo>
                    <a:pt x="1" y="1274"/>
                    <a:pt x="298" y="1643"/>
                    <a:pt x="656" y="1643"/>
                  </a:cubicBezTo>
                  <a:cubicBezTo>
                    <a:pt x="1013" y="1643"/>
                    <a:pt x="1299" y="1274"/>
                    <a:pt x="1299" y="822"/>
                  </a:cubicBezTo>
                  <a:cubicBezTo>
                    <a:pt x="1299" y="369"/>
                    <a:pt x="1013" y="0"/>
                    <a:pt x="6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9" name="Google Shape;5209;p70"/>
            <p:cNvSpPr/>
            <p:nvPr/>
          </p:nvSpPr>
          <p:spPr>
            <a:xfrm>
              <a:off x="2012748" y="2468400"/>
              <a:ext cx="68707" cy="86502"/>
            </a:xfrm>
            <a:custGeom>
              <a:avLst/>
              <a:gdLst/>
              <a:ahLst/>
              <a:cxnLst/>
              <a:rect l="l" t="t" r="r" b="b"/>
              <a:pathLst>
                <a:path w="417" h="525" extrusionOk="0">
                  <a:moveTo>
                    <a:pt x="215" y="1"/>
                  </a:moveTo>
                  <a:cubicBezTo>
                    <a:pt x="96" y="1"/>
                    <a:pt x="0" y="120"/>
                    <a:pt x="0" y="263"/>
                  </a:cubicBezTo>
                  <a:cubicBezTo>
                    <a:pt x="0" y="405"/>
                    <a:pt x="96" y="525"/>
                    <a:pt x="215" y="525"/>
                  </a:cubicBezTo>
                  <a:cubicBezTo>
                    <a:pt x="322" y="525"/>
                    <a:pt x="417" y="405"/>
                    <a:pt x="417" y="263"/>
                  </a:cubicBezTo>
                  <a:cubicBezTo>
                    <a:pt x="417" y="120"/>
                    <a:pt x="322" y="1"/>
                    <a:pt x="21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0" name="Google Shape;5210;p70"/>
            <p:cNvSpPr/>
            <p:nvPr/>
          </p:nvSpPr>
          <p:spPr>
            <a:xfrm>
              <a:off x="2628639" y="2376297"/>
              <a:ext cx="214030" cy="270874"/>
            </a:xfrm>
            <a:custGeom>
              <a:avLst/>
              <a:gdLst/>
              <a:ahLst/>
              <a:cxnLst/>
              <a:rect l="l" t="t" r="r" b="b"/>
              <a:pathLst>
                <a:path w="1299" h="1644" extrusionOk="0">
                  <a:moveTo>
                    <a:pt x="656" y="310"/>
                  </a:moveTo>
                  <a:cubicBezTo>
                    <a:pt x="882" y="310"/>
                    <a:pt x="1061" y="536"/>
                    <a:pt x="1061" y="822"/>
                  </a:cubicBezTo>
                  <a:cubicBezTo>
                    <a:pt x="1061" y="1107"/>
                    <a:pt x="882" y="1345"/>
                    <a:pt x="656" y="1345"/>
                  </a:cubicBezTo>
                  <a:cubicBezTo>
                    <a:pt x="429" y="1345"/>
                    <a:pt x="239" y="1107"/>
                    <a:pt x="239" y="822"/>
                  </a:cubicBezTo>
                  <a:cubicBezTo>
                    <a:pt x="239" y="536"/>
                    <a:pt x="429" y="310"/>
                    <a:pt x="656" y="310"/>
                  </a:cubicBezTo>
                  <a:close/>
                  <a:moveTo>
                    <a:pt x="656" y="0"/>
                  </a:moveTo>
                  <a:cubicBezTo>
                    <a:pt x="287" y="0"/>
                    <a:pt x="1" y="369"/>
                    <a:pt x="1" y="822"/>
                  </a:cubicBezTo>
                  <a:cubicBezTo>
                    <a:pt x="1" y="1274"/>
                    <a:pt x="287" y="1643"/>
                    <a:pt x="656" y="1643"/>
                  </a:cubicBezTo>
                  <a:cubicBezTo>
                    <a:pt x="1013" y="1643"/>
                    <a:pt x="1299" y="1274"/>
                    <a:pt x="1299" y="822"/>
                  </a:cubicBezTo>
                  <a:cubicBezTo>
                    <a:pt x="1299" y="369"/>
                    <a:pt x="1013" y="0"/>
                    <a:pt x="6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1" name="Google Shape;5211;p70"/>
            <p:cNvSpPr/>
            <p:nvPr/>
          </p:nvSpPr>
          <p:spPr>
            <a:xfrm>
              <a:off x="2701300" y="2468400"/>
              <a:ext cx="68872" cy="86502"/>
            </a:xfrm>
            <a:custGeom>
              <a:avLst/>
              <a:gdLst/>
              <a:ahLst/>
              <a:cxnLst/>
              <a:rect l="l" t="t" r="r" b="b"/>
              <a:pathLst>
                <a:path w="418" h="525" extrusionOk="0">
                  <a:moveTo>
                    <a:pt x="203" y="1"/>
                  </a:moveTo>
                  <a:cubicBezTo>
                    <a:pt x="96" y="1"/>
                    <a:pt x="0" y="120"/>
                    <a:pt x="0" y="263"/>
                  </a:cubicBezTo>
                  <a:cubicBezTo>
                    <a:pt x="0" y="405"/>
                    <a:pt x="96" y="525"/>
                    <a:pt x="203" y="525"/>
                  </a:cubicBezTo>
                  <a:cubicBezTo>
                    <a:pt x="322" y="525"/>
                    <a:pt x="417" y="405"/>
                    <a:pt x="417" y="263"/>
                  </a:cubicBezTo>
                  <a:cubicBezTo>
                    <a:pt x="417" y="120"/>
                    <a:pt x="322" y="13"/>
                    <a:pt x="20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2" name="Google Shape;5212;p70"/>
            <p:cNvSpPr/>
            <p:nvPr/>
          </p:nvSpPr>
          <p:spPr>
            <a:xfrm>
              <a:off x="2399122" y="2403648"/>
              <a:ext cx="214030" cy="270874"/>
            </a:xfrm>
            <a:custGeom>
              <a:avLst/>
              <a:gdLst/>
              <a:ahLst/>
              <a:cxnLst/>
              <a:rect l="l" t="t" r="r" b="b"/>
              <a:pathLst>
                <a:path w="1299" h="1644" extrusionOk="0">
                  <a:moveTo>
                    <a:pt x="656" y="310"/>
                  </a:moveTo>
                  <a:cubicBezTo>
                    <a:pt x="882" y="310"/>
                    <a:pt x="1060" y="537"/>
                    <a:pt x="1060" y="822"/>
                  </a:cubicBezTo>
                  <a:cubicBezTo>
                    <a:pt x="1060" y="1108"/>
                    <a:pt x="882" y="1346"/>
                    <a:pt x="656" y="1346"/>
                  </a:cubicBezTo>
                  <a:cubicBezTo>
                    <a:pt x="429" y="1346"/>
                    <a:pt x="239" y="1120"/>
                    <a:pt x="239" y="822"/>
                  </a:cubicBezTo>
                  <a:cubicBezTo>
                    <a:pt x="239" y="548"/>
                    <a:pt x="429" y="310"/>
                    <a:pt x="656" y="310"/>
                  </a:cubicBezTo>
                  <a:close/>
                  <a:moveTo>
                    <a:pt x="656" y="1"/>
                  </a:moveTo>
                  <a:cubicBezTo>
                    <a:pt x="287" y="1"/>
                    <a:pt x="1" y="370"/>
                    <a:pt x="1" y="822"/>
                  </a:cubicBezTo>
                  <a:cubicBezTo>
                    <a:pt x="1" y="1275"/>
                    <a:pt x="287" y="1644"/>
                    <a:pt x="656" y="1644"/>
                  </a:cubicBezTo>
                  <a:cubicBezTo>
                    <a:pt x="1013" y="1644"/>
                    <a:pt x="1299" y="1275"/>
                    <a:pt x="1299" y="822"/>
                  </a:cubicBezTo>
                  <a:cubicBezTo>
                    <a:pt x="1299" y="370"/>
                    <a:pt x="1013" y="1"/>
                    <a:pt x="65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3" name="Google Shape;5213;p70"/>
            <p:cNvSpPr/>
            <p:nvPr/>
          </p:nvSpPr>
          <p:spPr>
            <a:xfrm>
              <a:off x="2471783" y="2497893"/>
              <a:ext cx="68872" cy="84524"/>
            </a:xfrm>
            <a:custGeom>
              <a:avLst/>
              <a:gdLst/>
              <a:ahLst/>
              <a:cxnLst/>
              <a:rect l="l" t="t" r="r" b="b"/>
              <a:pathLst>
                <a:path w="418" h="513" extrusionOk="0">
                  <a:moveTo>
                    <a:pt x="215" y="0"/>
                  </a:moveTo>
                  <a:cubicBezTo>
                    <a:pt x="96" y="0"/>
                    <a:pt x="0" y="119"/>
                    <a:pt x="0" y="262"/>
                  </a:cubicBezTo>
                  <a:cubicBezTo>
                    <a:pt x="0" y="405"/>
                    <a:pt x="96" y="512"/>
                    <a:pt x="215" y="512"/>
                  </a:cubicBezTo>
                  <a:cubicBezTo>
                    <a:pt x="322" y="512"/>
                    <a:pt x="417" y="405"/>
                    <a:pt x="417" y="262"/>
                  </a:cubicBezTo>
                  <a:cubicBezTo>
                    <a:pt x="417" y="119"/>
                    <a:pt x="322" y="0"/>
                    <a:pt x="21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4" name="Google Shape;5214;p70"/>
            <p:cNvSpPr/>
            <p:nvPr/>
          </p:nvSpPr>
          <p:spPr>
            <a:xfrm>
              <a:off x="2169604" y="2403648"/>
              <a:ext cx="214030" cy="270874"/>
            </a:xfrm>
            <a:custGeom>
              <a:avLst/>
              <a:gdLst/>
              <a:ahLst/>
              <a:cxnLst/>
              <a:rect l="l" t="t" r="r" b="b"/>
              <a:pathLst>
                <a:path w="1299" h="1644" extrusionOk="0">
                  <a:moveTo>
                    <a:pt x="656" y="310"/>
                  </a:moveTo>
                  <a:cubicBezTo>
                    <a:pt x="882" y="310"/>
                    <a:pt x="1060" y="537"/>
                    <a:pt x="1060" y="822"/>
                  </a:cubicBezTo>
                  <a:cubicBezTo>
                    <a:pt x="1060" y="1108"/>
                    <a:pt x="882" y="1346"/>
                    <a:pt x="656" y="1346"/>
                  </a:cubicBezTo>
                  <a:cubicBezTo>
                    <a:pt x="429" y="1346"/>
                    <a:pt x="239" y="1120"/>
                    <a:pt x="239" y="822"/>
                  </a:cubicBezTo>
                  <a:cubicBezTo>
                    <a:pt x="239" y="548"/>
                    <a:pt x="429" y="310"/>
                    <a:pt x="656" y="310"/>
                  </a:cubicBezTo>
                  <a:close/>
                  <a:moveTo>
                    <a:pt x="656" y="1"/>
                  </a:moveTo>
                  <a:cubicBezTo>
                    <a:pt x="287" y="1"/>
                    <a:pt x="1" y="370"/>
                    <a:pt x="1" y="822"/>
                  </a:cubicBezTo>
                  <a:cubicBezTo>
                    <a:pt x="1" y="1275"/>
                    <a:pt x="298" y="1644"/>
                    <a:pt x="656" y="1644"/>
                  </a:cubicBezTo>
                  <a:cubicBezTo>
                    <a:pt x="1013" y="1644"/>
                    <a:pt x="1299" y="1275"/>
                    <a:pt x="1299" y="822"/>
                  </a:cubicBezTo>
                  <a:cubicBezTo>
                    <a:pt x="1299" y="370"/>
                    <a:pt x="1013" y="1"/>
                    <a:pt x="65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5" name="Google Shape;5215;p70"/>
            <p:cNvSpPr/>
            <p:nvPr/>
          </p:nvSpPr>
          <p:spPr>
            <a:xfrm>
              <a:off x="2242266" y="2497893"/>
              <a:ext cx="68872" cy="84524"/>
            </a:xfrm>
            <a:custGeom>
              <a:avLst/>
              <a:gdLst/>
              <a:ahLst/>
              <a:cxnLst/>
              <a:rect l="l" t="t" r="r" b="b"/>
              <a:pathLst>
                <a:path w="418" h="513" extrusionOk="0">
                  <a:moveTo>
                    <a:pt x="215" y="0"/>
                  </a:moveTo>
                  <a:cubicBezTo>
                    <a:pt x="96" y="0"/>
                    <a:pt x="0" y="119"/>
                    <a:pt x="0" y="262"/>
                  </a:cubicBezTo>
                  <a:cubicBezTo>
                    <a:pt x="0" y="405"/>
                    <a:pt x="96" y="512"/>
                    <a:pt x="215" y="512"/>
                  </a:cubicBezTo>
                  <a:cubicBezTo>
                    <a:pt x="322" y="512"/>
                    <a:pt x="417" y="405"/>
                    <a:pt x="417" y="262"/>
                  </a:cubicBezTo>
                  <a:cubicBezTo>
                    <a:pt x="417" y="119"/>
                    <a:pt x="322" y="0"/>
                    <a:pt x="21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6" name="Google Shape;5216;p70"/>
            <p:cNvSpPr/>
            <p:nvPr/>
          </p:nvSpPr>
          <p:spPr>
            <a:xfrm>
              <a:off x="1975512" y="2224055"/>
              <a:ext cx="57009" cy="48441"/>
            </a:xfrm>
            <a:custGeom>
              <a:avLst/>
              <a:gdLst/>
              <a:ahLst/>
              <a:cxnLst/>
              <a:rect l="l" t="t" r="r" b="b"/>
              <a:pathLst>
                <a:path w="346" h="294" extrusionOk="0">
                  <a:moveTo>
                    <a:pt x="158" y="0"/>
                  </a:moveTo>
                  <a:cubicBezTo>
                    <a:pt x="99" y="0"/>
                    <a:pt x="43" y="36"/>
                    <a:pt x="24" y="103"/>
                  </a:cubicBezTo>
                  <a:cubicBezTo>
                    <a:pt x="0" y="174"/>
                    <a:pt x="48" y="257"/>
                    <a:pt x="119" y="281"/>
                  </a:cubicBezTo>
                  <a:lnTo>
                    <a:pt x="155" y="281"/>
                  </a:lnTo>
                  <a:cubicBezTo>
                    <a:pt x="167" y="293"/>
                    <a:pt x="179" y="293"/>
                    <a:pt x="191" y="293"/>
                  </a:cubicBezTo>
                  <a:cubicBezTo>
                    <a:pt x="250" y="293"/>
                    <a:pt x="310" y="257"/>
                    <a:pt x="322" y="186"/>
                  </a:cubicBezTo>
                  <a:cubicBezTo>
                    <a:pt x="345" y="114"/>
                    <a:pt x="310" y="31"/>
                    <a:pt x="226" y="19"/>
                  </a:cubicBezTo>
                  <a:lnTo>
                    <a:pt x="202" y="7"/>
                  </a:lnTo>
                  <a:cubicBezTo>
                    <a:pt x="188" y="2"/>
                    <a:pt x="173" y="0"/>
                    <a:pt x="1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7" name="Google Shape;5217;p70"/>
            <p:cNvSpPr/>
            <p:nvPr/>
          </p:nvSpPr>
          <p:spPr>
            <a:xfrm>
              <a:off x="2067615" y="2243991"/>
              <a:ext cx="635828" cy="75462"/>
            </a:xfrm>
            <a:custGeom>
              <a:avLst/>
              <a:gdLst/>
              <a:ahLst/>
              <a:cxnLst/>
              <a:rect l="l" t="t" r="r" b="b"/>
              <a:pathLst>
                <a:path w="3859" h="458" extrusionOk="0">
                  <a:moveTo>
                    <a:pt x="3717" y="0"/>
                  </a:moveTo>
                  <a:cubicBezTo>
                    <a:pt x="3705" y="0"/>
                    <a:pt x="3692" y="2"/>
                    <a:pt x="3680" y="5"/>
                  </a:cubicBezTo>
                  <a:lnTo>
                    <a:pt x="3632" y="17"/>
                  </a:lnTo>
                  <a:cubicBezTo>
                    <a:pt x="3549" y="29"/>
                    <a:pt x="3501" y="101"/>
                    <a:pt x="3513" y="172"/>
                  </a:cubicBezTo>
                  <a:cubicBezTo>
                    <a:pt x="3525" y="243"/>
                    <a:pt x="3584" y="291"/>
                    <a:pt x="3656" y="291"/>
                  </a:cubicBezTo>
                  <a:lnTo>
                    <a:pt x="3680" y="291"/>
                  </a:lnTo>
                  <a:lnTo>
                    <a:pt x="3739" y="279"/>
                  </a:lnTo>
                  <a:cubicBezTo>
                    <a:pt x="3811" y="267"/>
                    <a:pt x="3858" y="196"/>
                    <a:pt x="3846" y="113"/>
                  </a:cubicBezTo>
                  <a:cubicBezTo>
                    <a:pt x="3836" y="52"/>
                    <a:pt x="3783" y="0"/>
                    <a:pt x="3717" y="0"/>
                  </a:cubicBezTo>
                  <a:close/>
                  <a:moveTo>
                    <a:pt x="137" y="11"/>
                  </a:moveTo>
                  <a:cubicBezTo>
                    <a:pt x="73" y="11"/>
                    <a:pt x="22" y="56"/>
                    <a:pt x="13" y="124"/>
                  </a:cubicBezTo>
                  <a:cubicBezTo>
                    <a:pt x="1" y="196"/>
                    <a:pt x="48" y="279"/>
                    <a:pt x="120" y="291"/>
                  </a:cubicBezTo>
                  <a:lnTo>
                    <a:pt x="179" y="303"/>
                  </a:lnTo>
                  <a:lnTo>
                    <a:pt x="203" y="303"/>
                  </a:lnTo>
                  <a:cubicBezTo>
                    <a:pt x="275" y="303"/>
                    <a:pt x="334" y="255"/>
                    <a:pt x="346" y="184"/>
                  </a:cubicBezTo>
                  <a:cubicBezTo>
                    <a:pt x="358" y="113"/>
                    <a:pt x="310" y="41"/>
                    <a:pt x="227" y="29"/>
                  </a:cubicBezTo>
                  <a:lnTo>
                    <a:pt x="179" y="17"/>
                  </a:lnTo>
                  <a:cubicBezTo>
                    <a:pt x="165" y="13"/>
                    <a:pt x="151" y="11"/>
                    <a:pt x="137" y="11"/>
                  </a:cubicBezTo>
                  <a:close/>
                  <a:moveTo>
                    <a:pt x="730" y="99"/>
                  </a:moveTo>
                  <a:cubicBezTo>
                    <a:pt x="656" y="99"/>
                    <a:pt x="596" y="155"/>
                    <a:pt x="596" y="232"/>
                  </a:cubicBezTo>
                  <a:cubicBezTo>
                    <a:pt x="584" y="303"/>
                    <a:pt x="632" y="374"/>
                    <a:pt x="715" y="386"/>
                  </a:cubicBezTo>
                  <a:lnTo>
                    <a:pt x="786" y="386"/>
                  </a:lnTo>
                  <a:cubicBezTo>
                    <a:pt x="858" y="386"/>
                    <a:pt x="917" y="339"/>
                    <a:pt x="929" y="267"/>
                  </a:cubicBezTo>
                  <a:cubicBezTo>
                    <a:pt x="929" y="184"/>
                    <a:pt x="882" y="113"/>
                    <a:pt x="798" y="113"/>
                  </a:cubicBezTo>
                  <a:lnTo>
                    <a:pt x="751" y="101"/>
                  </a:lnTo>
                  <a:cubicBezTo>
                    <a:pt x="744" y="100"/>
                    <a:pt x="737" y="99"/>
                    <a:pt x="730" y="99"/>
                  </a:cubicBezTo>
                  <a:close/>
                  <a:moveTo>
                    <a:pt x="3133" y="99"/>
                  </a:moveTo>
                  <a:cubicBezTo>
                    <a:pt x="3125" y="99"/>
                    <a:pt x="3117" y="99"/>
                    <a:pt x="3108" y="101"/>
                  </a:cubicBezTo>
                  <a:lnTo>
                    <a:pt x="3061" y="101"/>
                  </a:lnTo>
                  <a:cubicBezTo>
                    <a:pt x="2977" y="113"/>
                    <a:pt x="2930" y="184"/>
                    <a:pt x="2930" y="255"/>
                  </a:cubicBezTo>
                  <a:cubicBezTo>
                    <a:pt x="2942" y="327"/>
                    <a:pt x="3001" y="386"/>
                    <a:pt x="3072" y="386"/>
                  </a:cubicBezTo>
                  <a:lnTo>
                    <a:pt x="3096" y="386"/>
                  </a:lnTo>
                  <a:lnTo>
                    <a:pt x="3144" y="374"/>
                  </a:lnTo>
                  <a:cubicBezTo>
                    <a:pt x="3227" y="363"/>
                    <a:pt x="3287" y="291"/>
                    <a:pt x="3275" y="220"/>
                  </a:cubicBezTo>
                  <a:cubicBezTo>
                    <a:pt x="3264" y="145"/>
                    <a:pt x="3206" y="99"/>
                    <a:pt x="3133" y="99"/>
                  </a:cubicBezTo>
                  <a:close/>
                  <a:moveTo>
                    <a:pt x="2513" y="148"/>
                  </a:moveTo>
                  <a:cubicBezTo>
                    <a:pt x="2441" y="148"/>
                    <a:pt x="2370" y="220"/>
                    <a:pt x="2370" y="291"/>
                  </a:cubicBezTo>
                  <a:cubicBezTo>
                    <a:pt x="2370" y="374"/>
                    <a:pt x="2441" y="434"/>
                    <a:pt x="2513" y="434"/>
                  </a:cubicBezTo>
                  <a:lnTo>
                    <a:pt x="2572" y="434"/>
                  </a:lnTo>
                  <a:cubicBezTo>
                    <a:pt x="2644" y="434"/>
                    <a:pt x="2715" y="374"/>
                    <a:pt x="2715" y="291"/>
                  </a:cubicBezTo>
                  <a:cubicBezTo>
                    <a:pt x="2715" y="220"/>
                    <a:pt x="2644" y="148"/>
                    <a:pt x="2572" y="148"/>
                  </a:cubicBezTo>
                  <a:close/>
                  <a:moveTo>
                    <a:pt x="1301" y="159"/>
                  </a:moveTo>
                  <a:cubicBezTo>
                    <a:pt x="1229" y="159"/>
                    <a:pt x="1179" y="215"/>
                    <a:pt x="1179" y="291"/>
                  </a:cubicBezTo>
                  <a:cubicBezTo>
                    <a:pt x="1167" y="363"/>
                    <a:pt x="1227" y="434"/>
                    <a:pt x="1310" y="434"/>
                  </a:cubicBezTo>
                  <a:lnTo>
                    <a:pt x="1358" y="446"/>
                  </a:lnTo>
                  <a:lnTo>
                    <a:pt x="1370" y="446"/>
                  </a:lnTo>
                  <a:cubicBezTo>
                    <a:pt x="1441" y="446"/>
                    <a:pt x="1501" y="386"/>
                    <a:pt x="1513" y="315"/>
                  </a:cubicBezTo>
                  <a:cubicBezTo>
                    <a:pt x="1513" y="232"/>
                    <a:pt x="1453" y="160"/>
                    <a:pt x="1382" y="160"/>
                  </a:cubicBezTo>
                  <a:lnTo>
                    <a:pt x="1322" y="160"/>
                  </a:lnTo>
                  <a:cubicBezTo>
                    <a:pt x="1315" y="159"/>
                    <a:pt x="1308" y="159"/>
                    <a:pt x="1301" y="159"/>
                  </a:cubicBezTo>
                  <a:close/>
                  <a:moveTo>
                    <a:pt x="1906" y="172"/>
                  </a:moveTo>
                  <a:cubicBezTo>
                    <a:pt x="1822" y="172"/>
                    <a:pt x="1763" y="232"/>
                    <a:pt x="1763" y="315"/>
                  </a:cubicBezTo>
                  <a:cubicBezTo>
                    <a:pt x="1763" y="386"/>
                    <a:pt x="1822" y="458"/>
                    <a:pt x="1906" y="458"/>
                  </a:cubicBezTo>
                  <a:lnTo>
                    <a:pt x="1953" y="458"/>
                  </a:lnTo>
                  <a:cubicBezTo>
                    <a:pt x="2037" y="458"/>
                    <a:pt x="2096" y="386"/>
                    <a:pt x="2096" y="315"/>
                  </a:cubicBezTo>
                  <a:cubicBezTo>
                    <a:pt x="2096" y="232"/>
                    <a:pt x="2037" y="172"/>
                    <a:pt x="1953" y="17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8" name="Google Shape;5218;p70"/>
            <p:cNvSpPr/>
            <p:nvPr/>
          </p:nvSpPr>
          <p:spPr>
            <a:xfrm>
              <a:off x="2738537" y="2224220"/>
              <a:ext cx="57009" cy="48276"/>
            </a:xfrm>
            <a:custGeom>
              <a:avLst/>
              <a:gdLst/>
              <a:ahLst/>
              <a:cxnLst/>
              <a:rect l="l" t="t" r="r" b="b"/>
              <a:pathLst>
                <a:path w="346" h="293" extrusionOk="0">
                  <a:moveTo>
                    <a:pt x="194" y="0"/>
                  </a:moveTo>
                  <a:cubicBezTo>
                    <a:pt x="181" y="0"/>
                    <a:pt x="168" y="2"/>
                    <a:pt x="155" y="6"/>
                  </a:cubicBezTo>
                  <a:lnTo>
                    <a:pt x="132" y="6"/>
                  </a:lnTo>
                  <a:cubicBezTo>
                    <a:pt x="48" y="30"/>
                    <a:pt x="1" y="102"/>
                    <a:pt x="24" y="185"/>
                  </a:cubicBezTo>
                  <a:cubicBezTo>
                    <a:pt x="36" y="244"/>
                    <a:pt x="96" y="292"/>
                    <a:pt x="155" y="292"/>
                  </a:cubicBezTo>
                  <a:cubicBezTo>
                    <a:pt x="167" y="292"/>
                    <a:pt x="179" y="292"/>
                    <a:pt x="191" y="280"/>
                  </a:cubicBezTo>
                  <a:lnTo>
                    <a:pt x="227" y="280"/>
                  </a:lnTo>
                  <a:cubicBezTo>
                    <a:pt x="298" y="256"/>
                    <a:pt x="346" y="185"/>
                    <a:pt x="322" y="102"/>
                  </a:cubicBezTo>
                  <a:cubicBezTo>
                    <a:pt x="312" y="43"/>
                    <a:pt x="254" y="0"/>
                    <a:pt x="19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9" name="Google Shape;5219;p70"/>
            <p:cNvSpPr/>
            <p:nvPr/>
          </p:nvSpPr>
          <p:spPr>
            <a:xfrm>
              <a:off x="1932343" y="2712416"/>
              <a:ext cx="57009" cy="48441"/>
            </a:xfrm>
            <a:custGeom>
              <a:avLst/>
              <a:gdLst/>
              <a:ahLst/>
              <a:cxnLst/>
              <a:rect l="l" t="t" r="r" b="b"/>
              <a:pathLst>
                <a:path w="346" h="294" extrusionOk="0">
                  <a:moveTo>
                    <a:pt x="164" y="1"/>
                  </a:moveTo>
                  <a:cubicBezTo>
                    <a:pt x="100" y="1"/>
                    <a:pt x="43" y="37"/>
                    <a:pt x="24" y="103"/>
                  </a:cubicBezTo>
                  <a:cubicBezTo>
                    <a:pt x="0" y="175"/>
                    <a:pt x="48" y="258"/>
                    <a:pt x="119" y="282"/>
                  </a:cubicBezTo>
                  <a:lnTo>
                    <a:pt x="143" y="282"/>
                  </a:lnTo>
                  <a:cubicBezTo>
                    <a:pt x="155" y="294"/>
                    <a:pt x="179" y="294"/>
                    <a:pt x="191" y="294"/>
                  </a:cubicBezTo>
                  <a:cubicBezTo>
                    <a:pt x="250" y="294"/>
                    <a:pt x="298" y="258"/>
                    <a:pt x="322" y="198"/>
                  </a:cubicBezTo>
                  <a:cubicBezTo>
                    <a:pt x="345" y="127"/>
                    <a:pt x="310" y="44"/>
                    <a:pt x="238" y="20"/>
                  </a:cubicBezTo>
                  <a:lnTo>
                    <a:pt x="214" y="8"/>
                  </a:lnTo>
                  <a:cubicBezTo>
                    <a:pt x="197" y="3"/>
                    <a:pt x="180" y="1"/>
                    <a:pt x="1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0" name="Google Shape;5220;p70"/>
            <p:cNvSpPr/>
            <p:nvPr/>
          </p:nvSpPr>
          <p:spPr>
            <a:xfrm>
              <a:off x="2032355" y="2738779"/>
              <a:ext cx="704370" cy="84854"/>
            </a:xfrm>
            <a:custGeom>
              <a:avLst/>
              <a:gdLst/>
              <a:ahLst/>
              <a:cxnLst/>
              <a:rect l="l" t="t" r="r" b="b"/>
              <a:pathLst>
                <a:path w="4275" h="515" extrusionOk="0">
                  <a:moveTo>
                    <a:pt x="165" y="1"/>
                  </a:moveTo>
                  <a:cubicBezTo>
                    <a:pt x="93" y="1"/>
                    <a:pt x="35" y="46"/>
                    <a:pt x="24" y="110"/>
                  </a:cubicBezTo>
                  <a:cubicBezTo>
                    <a:pt x="0" y="193"/>
                    <a:pt x="48" y="265"/>
                    <a:pt x="131" y="288"/>
                  </a:cubicBezTo>
                  <a:lnTo>
                    <a:pt x="191" y="300"/>
                  </a:lnTo>
                  <a:lnTo>
                    <a:pt x="215" y="300"/>
                  </a:lnTo>
                  <a:cubicBezTo>
                    <a:pt x="286" y="300"/>
                    <a:pt x="334" y="253"/>
                    <a:pt x="358" y="193"/>
                  </a:cubicBezTo>
                  <a:cubicBezTo>
                    <a:pt x="369" y="110"/>
                    <a:pt x="322" y="38"/>
                    <a:pt x="250" y="27"/>
                  </a:cubicBezTo>
                  <a:lnTo>
                    <a:pt x="191" y="3"/>
                  </a:lnTo>
                  <a:cubicBezTo>
                    <a:pt x="182" y="1"/>
                    <a:pt x="174" y="1"/>
                    <a:pt x="165" y="1"/>
                  </a:cubicBezTo>
                  <a:close/>
                  <a:moveTo>
                    <a:pt x="4133" y="20"/>
                  </a:moveTo>
                  <a:cubicBezTo>
                    <a:pt x="4121" y="20"/>
                    <a:pt x="4109" y="22"/>
                    <a:pt x="4096" y="27"/>
                  </a:cubicBezTo>
                  <a:cubicBezTo>
                    <a:pt x="4072" y="27"/>
                    <a:pt x="4048" y="38"/>
                    <a:pt x="4037" y="38"/>
                  </a:cubicBezTo>
                  <a:cubicBezTo>
                    <a:pt x="3953" y="50"/>
                    <a:pt x="3906" y="134"/>
                    <a:pt x="3929" y="205"/>
                  </a:cubicBezTo>
                  <a:cubicBezTo>
                    <a:pt x="3941" y="277"/>
                    <a:pt x="4001" y="312"/>
                    <a:pt x="4060" y="312"/>
                  </a:cubicBezTo>
                  <a:lnTo>
                    <a:pt x="4096" y="312"/>
                  </a:lnTo>
                  <a:cubicBezTo>
                    <a:pt x="4120" y="312"/>
                    <a:pt x="4144" y="300"/>
                    <a:pt x="4156" y="300"/>
                  </a:cubicBezTo>
                  <a:cubicBezTo>
                    <a:pt x="4239" y="277"/>
                    <a:pt x="4275" y="205"/>
                    <a:pt x="4263" y="134"/>
                  </a:cubicBezTo>
                  <a:cubicBezTo>
                    <a:pt x="4243" y="65"/>
                    <a:pt x="4191" y="20"/>
                    <a:pt x="4133" y="20"/>
                  </a:cubicBezTo>
                  <a:close/>
                  <a:moveTo>
                    <a:pt x="800" y="132"/>
                  </a:moveTo>
                  <a:cubicBezTo>
                    <a:pt x="736" y="132"/>
                    <a:pt x="678" y="178"/>
                    <a:pt x="667" y="253"/>
                  </a:cubicBezTo>
                  <a:cubicBezTo>
                    <a:pt x="655" y="324"/>
                    <a:pt x="703" y="396"/>
                    <a:pt x="786" y="408"/>
                  </a:cubicBezTo>
                  <a:lnTo>
                    <a:pt x="846" y="419"/>
                  </a:lnTo>
                  <a:lnTo>
                    <a:pt x="858" y="419"/>
                  </a:lnTo>
                  <a:cubicBezTo>
                    <a:pt x="929" y="419"/>
                    <a:pt x="989" y="372"/>
                    <a:pt x="1000" y="300"/>
                  </a:cubicBezTo>
                  <a:cubicBezTo>
                    <a:pt x="1012" y="217"/>
                    <a:pt x="953" y="146"/>
                    <a:pt x="881" y="134"/>
                  </a:cubicBezTo>
                  <a:lnTo>
                    <a:pt x="822" y="134"/>
                  </a:lnTo>
                  <a:cubicBezTo>
                    <a:pt x="815" y="132"/>
                    <a:pt x="807" y="132"/>
                    <a:pt x="800" y="132"/>
                  </a:cubicBezTo>
                  <a:close/>
                  <a:moveTo>
                    <a:pt x="3474" y="144"/>
                  </a:moveTo>
                  <a:cubicBezTo>
                    <a:pt x="3467" y="144"/>
                    <a:pt x="3460" y="145"/>
                    <a:pt x="3453" y="146"/>
                  </a:cubicBezTo>
                  <a:lnTo>
                    <a:pt x="3394" y="158"/>
                  </a:lnTo>
                  <a:cubicBezTo>
                    <a:pt x="3322" y="169"/>
                    <a:pt x="3263" y="241"/>
                    <a:pt x="3275" y="312"/>
                  </a:cubicBezTo>
                  <a:cubicBezTo>
                    <a:pt x="3286" y="384"/>
                    <a:pt x="3346" y="443"/>
                    <a:pt x="3417" y="443"/>
                  </a:cubicBezTo>
                  <a:cubicBezTo>
                    <a:pt x="3429" y="443"/>
                    <a:pt x="3429" y="431"/>
                    <a:pt x="3441" y="431"/>
                  </a:cubicBezTo>
                  <a:lnTo>
                    <a:pt x="3501" y="431"/>
                  </a:lnTo>
                  <a:cubicBezTo>
                    <a:pt x="3572" y="419"/>
                    <a:pt x="3632" y="348"/>
                    <a:pt x="3620" y="265"/>
                  </a:cubicBezTo>
                  <a:cubicBezTo>
                    <a:pt x="3609" y="199"/>
                    <a:pt x="3548" y="144"/>
                    <a:pt x="3474" y="144"/>
                  </a:cubicBezTo>
                  <a:close/>
                  <a:moveTo>
                    <a:pt x="1465" y="205"/>
                  </a:moveTo>
                  <a:cubicBezTo>
                    <a:pt x="1393" y="205"/>
                    <a:pt x="1322" y="253"/>
                    <a:pt x="1310" y="336"/>
                  </a:cubicBezTo>
                  <a:cubicBezTo>
                    <a:pt x="1310" y="419"/>
                    <a:pt x="1370" y="479"/>
                    <a:pt x="1441" y="491"/>
                  </a:cubicBezTo>
                  <a:lnTo>
                    <a:pt x="1512" y="491"/>
                  </a:lnTo>
                  <a:cubicBezTo>
                    <a:pt x="1584" y="491"/>
                    <a:pt x="1655" y="431"/>
                    <a:pt x="1655" y="360"/>
                  </a:cubicBezTo>
                  <a:cubicBezTo>
                    <a:pt x="1655" y="288"/>
                    <a:pt x="1608" y="217"/>
                    <a:pt x="1524" y="205"/>
                  </a:cubicBezTo>
                  <a:close/>
                  <a:moveTo>
                    <a:pt x="2763" y="217"/>
                  </a:moveTo>
                  <a:cubicBezTo>
                    <a:pt x="2679" y="229"/>
                    <a:pt x="2620" y="300"/>
                    <a:pt x="2620" y="372"/>
                  </a:cubicBezTo>
                  <a:cubicBezTo>
                    <a:pt x="2632" y="443"/>
                    <a:pt x="2691" y="503"/>
                    <a:pt x="2763" y="503"/>
                  </a:cubicBezTo>
                  <a:lnTo>
                    <a:pt x="2834" y="503"/>
                  </a:lnTo>
                  <a:cubicBezTo>
                    <a:pt x="2905" y="491"/>
                    <a:pt x="2965" y="431"/>
                    <a:pt x="2965" y="348"/>
                  </a:cubicBezTo>
                  <a:cubicBezTo>
                    <a:pt x="2965" y="277"/>
                    <a:pt x="2894" y="217"/>
                    <a:pt x="2810" y="217"/>
                  </a:cubicBezTo>
                  <a:close/>
                  <a:moveTo>
                    <a:pt x="2108" y="241"/>
                  </a:moveTo>
                  <a:cubicBezTo>
                    <a:pt x="2036" y="241"/>
                    <a:pt x="1977" y="300"/>
                    <a:pt x="1965" y="372"/>
                  </a:cubicBezTo>
                  <a:cubicBezTo>
                    <a:pt x="1965" y="455"/>
                    <a:pt x="2036" y="515"/>
                    <a:pt x="2108" y="515"/>
                  </a:cubicBezTo>
                  <a:lnTo>
                    <a:pt x="2167" y="515"/>
                  </a:lnTo>
                  <a:cubicBezTo>
                    <a:pt x="2251" y="515"/>
                    <a:pt x="2310" y="455"/>
                    <a:pt x="2310" y="384"/>
                  </a:cubicBezTo>
                  <a:cubicBezTo>
                    <a:pt x="2310" y="300"/>
                    <a:pt x="2251" y="241"/>
                    <a:pt x="2167" y="24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1" name="Google Shape;5221;p70"/>
            <p:cNvSpPr/>
            <p:nvPr/>
          </p:nvSpPr>
          <p:spPr>
            <a:xfrm>
              <a:off x="2779728" y="2712416"/>
              <a:ext cx="57009" cy="48441"/>
            </a:xfrm>
            <a:custGeom>
              <a:avLst/>
              <a:gdLst/>
              <a:ahLst/>
              <a:cxnLst/>
              <a:rect l="l" t="t" r="r" b="b"/>
              <a:pathLst>
                <a:path w="346" h="294" extrusionOk="0">
                  <a:moveTo>
                    <a:pt x="188" y="1"/>
                  </a:moveTo>
                  <a:cubicBezTo>
                    <a:pt x="173" y="1"/>
                    <a:pt x="158" y="3"/>
                    <a:pt x="144" y="8"/>
                  </a:cubicBezTo>
                  <a:lnTo>
                    <a:pt x="120" y="20"/>
                  </a:lnTo>
                  <a:cubicBezTo>
                    <a:pt x="36" y="44"/>
                    <a:pt x="1" y="127"/>
                    <a:pt x="24" y="198"/>
                  </a:cubicBezTo>
                  <a:cubicBezTo>
                    <a:pt x="48" y="258"/>
                    <a:pt x="96" y="294"/>
                    <a:pt x="155" y="294"/>
                  </a:cubicBezTo>
                  <a:cubicBezTo>
                    <a:pt x="179" y="294"/>
                    <a:pt x="191" y="294"/>
                    <a:pt x="203" y="282"/>
                  </a:cubicBezTo>
                  <a:lnTo>
                    <a:pt x="239" y="282"/>
                  </a:lnTo>
                  <a:cubicBezTo>
                    <a:pt x="310" y="258"/>
                    <a:pt x="346" y="175"/>
                    <a:pt x="322" y="103"/>
                  </a:cubicBezTo>
                  <a:cubicBezTo>
                    <a:pt x="303" y="37"/>
                    <a:pt x="246" y="1"/>
                    <a:pt x="18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22" name="Google Shape;5222;p70"/>
          <p:cNvGrpSpPr/>
          <p:nvPr/>
        </p:nvGrpSpPr>
        <p:grpSpPr>
          <a:xfrm>
            <a:off x="1986757" y="1780073"/>
            <a:ext cx="1343026" cy="1048725"/>
            <a:chOff x="492300" y="347725"/>
            <a:chExt cx="1343026" cy="1048725"/>
          </a:xfrm>
        </p:grpSpPr>
        <p:sp>
          <p:nvSpPr>
            <p:cNvPr id="5223" name="Google Shape;5223;p70"/>
            <p:cNvSpPr/>
            <p:nvPr/>
          </p:nvSpPr>
          <p:spPr>
            <a:xfrm>
              <a:off x="1161086" y="738020"/>
              <a:ext cx="260861" cy="148064"/>
            </a:xfrm>
            <a:custGeom>
              <a:avLst/>
              <a:gdLst/>
              <a:ahLst/>
              <a:cxnLst/>
              <a:rect l="l" t="t" r="r" b="b"/>
              <a:pathLst>
                <a:path w="2870" h="1629" extrusionOk="0">
                  <a:moveTo>
                    <a:pt x="1703" y="0"/>
                  </a:moveTo>
                  <a:cubicBezTo>
                    <a:pt x="1076" y="0"/>
                    <a:pt x="467" y="326"/>
                    <a:pt x="131" y="910"/>
                  </a:cubicBezTo>
                  <a:cubicBezTo>
                    <a:pt x="72" y="1005"/>
                    <a:pt x="36" y="1100"/>
                    <a:pt x="0" y="1195"/>
                  </a:cubicBezTo>
                  <a:cubicBezTo>
                    <a:pt x="83" y="1267"/>
                    <a:pt x="167" y="1326"/>
                    <a:pt x="262" y="1386"/>
                  </a:cubicBezTo>
                  <a:cubicBezTo>
                    <a:pt x="548" y="1550"/>
                    <a:pt x="859" y="1629"/>
                    <a:pt x="1166" y="1629"/>
                  </a:cubicBezTo>
                  <a:cubicBezTo>
                    <a:pt x="1794" y="1629"/>
                    <a:pt x="2403" y="1303"/>
                    <a:pt x="2739" y="719"/>
                  </a:cubicBezTo>
                  <a:cubicBezTo>
                    <a:pt x="2798" y="624"/>
                    <a:pt x="2834" y="529"/>
                    <a:pt x="2869" y="433"/>
                  </a:cubicBezTo>
                  <a:cubicBezTo>
                    <a:pt x="2798" y="362"/>
                    <a:pt x="2703" y="302"/>
                    <a:pt x="2608" y="243"/>
                  </a:cubicBezTo>
                  <a:cubicBezTo>
                    <a:pt x="2322" y="79"/>
                    <a:pt x="2010" y="0"/>
                    <a:pt x="170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4" name="Google Shape;5224;p70"/>
            <p:cNvSpPr/>
            <p:nvPr/>
          </p:nvSpPr>
          <p:spPr>
            <a:xfrm>
              <a:off x="1332054" y="761107"/>
              <a:ext cx="194874" cy="260952"/>
            </a:xfrm>
            <a:custGeom>
              <a:avLst/>
              <a:gdLst/>
              <a:ahLst/>
              <a:cxnLst/>
              <a:rect l="l" t="t" r="r" b="b"/>
              <a:pathLst>
                <a:path w="2144" h="2871" extrusionOk="0">
                  <a:moveTo>
                    <a:pt x="691" y="1"/>
                  </a:moveTo>
                  <a:cubicBezTo>
                    <a:pt x="619" y="84"/>
                    <a:pt x="560" y="168"/>
                    <a:pt x="500" y="263"/>
                  </a:cubicBezTo>
                  <a:cubicBezTo>
                    <a:pt x="0" y="1132"/>
                    <a:pt x="298" y="2239"/>
                    <a:pt x="1167" y="2739"/>
                  </a:cubicBezTo>
                  <a:cubicBezTo>
                    <a:pt x="1262" y="2799"/>
                    <a:pt x="1358" y="2835"/>
                    <a:pt x="1453" y="2870"/>
                  </a:cubicBezTo>
                  <a:cubicBezTo>
                    <a:pt x="1524" y="2799"/>
                    <a:pt x="1596" y="2704"/>
                    <a:pt x="1643" y="2608"/>
                  </a:cubicBezTo>
                  <a:cubicBezTo>
                    <a:pt x="2143" y="1739"/>
                    <a:pt x="1846" y="632"/>
                    <a:pt x="977" y="132"/>
                  </a:cubicBezTo>
                  <a:cubicBezTo>
                    <a:pt x="881" y="72"/>
                    <a:pt x="786" y="37"/>
                    <a:pt x="69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5" name="Google Shape;5225;p70"/>
            <p:cNvSpPr/>
            <p:nvPr/>
          </p:nvSpPr>
          <p:spPr>
            <a:xfrm>
              <a:off x="1175083" y="347725"/>
              <a:ext cx="338847" cy="454644"/>
            </a:xfrm>
            <a:custGeom>
              <a:avLst/>
              <a:gdLst/>
              <a:ahLst/>
              <a:cxnLst/>
              <a:rect l="l" t="t" r="r" b="b"/>
              <a:pathLst>
                <a:path w="3728" h="5002" extrusionOk="0">
                  <a:moveTo>
                    <a:pt x="1191" y="1"/>
                  </a:moveTo>
                  <a:cubicBezTo>
                    <a:pt x="1072" y="144"/>
                    <a:pt x="965" y="298"/>
                    <a:pt x="870" y="453"/>
                  </a:cubicBezTo>
                  <a:cubicBezTo>
                    <a:pt x="1" y="1965"/>
                    <a:pt x="513" y="3894"/>
                    <a:pt x="2025" y="4763"/>
                  </a:cubicBezTo>
                  <a:cubicBezTo>
                    <a:pt x="2192" y="4858"/>
                    <a:pt x="2358" y="4930"/>
                    <a:pt x="2537" y="5001"/>
                  </a:cubicBezTo>
                  <a:cubicBezTo>
                    <a:pt x="2656" y="4858"/>
                    <a:pt x="2763" y="4704"/>
                    <a:pt x="2858" y="4537"/>
                  </a:cubicBezTo>
                  <a:cubicBezTo>
                    <a:pt x="3728" y="3037"/>
                    <a:pt x="3216" y="1108"/>
                    <a:pt x="1703" y="239"/>
                  </a:cubicBezTo>
                  <a:cubicBezTo>
                    <a:pt x="1537" y="144"/>
                    <a:pt x="1370" y="60"/>
                    <a:pt x="119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6" name="Google Shape;5226;p70"/>
            <p:cNvSpPr/>
            <p:nvPr/>
          </p:nvSpPr>
          <p:spPr>
            <a:xfrm>
              <a:off x="1380772" y="598226"/>
              <a:ext cx="454553" cy="257680"/>
            </a:xfrm>
            <a:custGeom>
              <a:avLst/>
              <a:gdLst/>
              <a:ahLst/>
              <a:cxnLst/>
              <a:rect l="l" t="t" r="r" b="b"/>
              <a:pathLst>
                <a:path w="5001" h="2835" extrusionOk="0">
                  <a:moveTo>
                    <a:pt x="2970" y="1"/>
                  </a:moveTo>
                  <a:cubicBezTo>
                    <a:pt x="1880" y="1"/>
                    <a:pt x="821" y="565"/>
                    <a:pt x="238" y="1579"/>
                  </a:cubicBezTo>
                  <a:cubicBezTo>
                    <a:pt x="143" y="1745"/>
                    <a:pt x="71" y="1912"/>
                    <a:pt x="0" y="2091"/>
                  </a:cubicBezTo>
                  <a:cubicBezTo>
                    <a:pt x="143" y="2210"/>
                    <a:pt x="298" y="2317"/>
                    <a:pt x="464" y="2412"/>
                  </a:cubicBezTo>
                  <a:cubicBezTo>
                    <a:pt x="959" y="2698"/>
                    <a:pt x="1500" y="2835"/>
                    <a:pt x="2034" y="2835"/>
                  </a:cubicBezTo>
                  <a:cubicBezTo>
                    <a:pt x="3121" y="2835"/>
                    <a:pt x="4180" y="2271"/>
                    <a:pt x="4763" y="1257"/>
                  </a:cubicBezTo>
                  <a:cubicBezTo>
                    <a:pt x="4858" y="1090"/>
                    <a:pt x="4941" y="924"/>
                    <a:pt x="5001" y="745"/>
                  </a:cubicBezTo>
                  <a:cubicBezTo>
                    <a:pt x="4858" y="626"/>
                    <a:pt x="4703" y="519"/>
                    <a:pt x="4548" y="424"/>
                  </a:cubicBezTo>
                  <a:cubicBezTo>
                    <a:pt x="4050" y="137"/>
                    <a:pt x="3506" y="1"/>
                    <a:pt x="29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7" name="Google Shape;5227;p70"/>
            <p:cNvSpPr/>
            <p:nvPr/>
          </p:nvSpPr>
          <p:spPr>
            <a:xfrm>
              <a:off x="1190262" y="1328189"/>
              <a:ext cx="71532" cy="68260"/>
            </a:xfrm>
            <a:custGeom>
              <a:avLst/>
              <a:gdLst/>
              <a:ahLst/>
              <a:cxnLst/>
              <a:rect l="l" t="t" r="r" b="b"/>
              <a:pathLst>
                <a:path w="787" h="751" extrusionOk="0">
                  <a:moveTo>
                    <a:pt x="584" y="1"/>
                  </a:moveTo>
                  <a:cubicBezTo>
                    <a:pt x="417" y="179"/>
                    <a:pt x="227" y="358"/>
                    <a:pt x="1" y="525"/>
                  </a:cubicBezTo>
                  <a:lnTo>
                    <a:pt x="179" y="751"/>
                  </a:lnTo>
                  <a:cubicBezTo>
                    <a:pt x="405" y="572"/>
                    <a:pt x="620" y="394"/>
                    <a:pt x="786" y="203"/>
                  </a:cubicBezTo>
                  <a:lnTo>
                    <a:pt x="58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8" name="Google Shape;5228;p70"/>
            <p:cNvSpPr/>
            <p:nvPr/>
          </p:nvSpPr>
          <p:spPr>
            <a:xfrm>
              <a:off x="1285517" y="1210210"/>
              <a:ext cx="51991" cy="76986"/>
            </a:xfrm>
            <a:custGeom>
              <a:avLst/>
              <a:gdLst/>
              <a:ahLst/>
              <a:cxnLst/>
              <a:rect l="l" t="t" r="r" b="b"/>
              <a:pathLst>
                <a:path w="572" h="847" extrusionOk="0">
                  <a:moveTo>
                    <a:pt x="298" y="1"/>
                  </a:moveTo>
                  <a:cubicBezTo>
                    <a:pt x="238" y="239"/>
                    <a:pt x="143" y="453"/>
                    <a:pt x="24" y="668"/>
                  </a:cubicBezTo>
                  <a:lnTo>
                    <a:pt x="0" y="703"/>
                  </a:lnTo>
                  <a:lnTo>
                    <a:pt x="250" y="846"/>
                  </a:lnTo>
                  <a:lnTo>
                    <a:pt x="274" y="811"/>
                  </a:lnTo>
                  <a:cubicBezTo>
                    <a:pt x="405" y="572"/>
                    <a:pt x="500" y="334"/>
                    <a:pt x="572" y="72"/>
                  </a:cubicBezTo>
                  <a:lnTo>
                    <a:pt x="29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9" name="Google Shape;5229;p70"/>
            <p:cNvSpPr/>
            <p:nvPr/>
          </p:nvSpPr>
          <p:spPr>
            <a:xfrm>
              <a:off x="1313603" y="1067417"/>
              <a:ext cx="33630" cy="74714"/>
            </a:xfrm>
            <a:custGeom>
              <a:avLst/>
              <a:gdLst/>
              <a:ahLst/>
              <a:cxnLst/>
              <a:rect l="l" t="t" r="r" b="b"/>
              <a:pathLst>
                <a:path w="370" h="822" extrusionOk="0">
                  <a:moveTo>
                    <a:pt x="287" y="0"/>
                  </a:moveTo>
                  <a:lnTo>
                    <a:pt x="1" y="60"/>
                  </a:lnTo>
                  <a:cubicBezTo>
                    <a:pt x="48" y="322"/>
                    <a:pt x="84" y="584"/>
                    <a:pt x="84" y="822"/>
                  </a:cubicBezTo>
                  <a:lnTo>
                    <a:pt x="370" y="822"/>
                  </a:lnTo>
                  <a:cubicBezTo>
                    <a:pt x="370" y="560"/>
                    <a:pt x="334" y="286"/>
                    <a:pt x="2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0" name="Google Shape;5230;p70"/>
            <p:cNvSpPr/>
            <p:nvPr/>
          </p:nvSpPr>
          <p:spPr>
            <a:xfrm>
              <a:off x="1281154" y="962435"/>
              <a:ext cx="37993" cy="42265"/>
            </a:xfrm>
            <a:custGeom>
              <a:avLst/>
              <a:gdLst/>
              <a:ahLst/>
              <a:cxnLst/>
              <a:rect l="l" t="t" r="r" b="b"/>
              <a:pathLst>
                <a:path w="418" h="465" extrusionOk="0">
                  <a:moveTo>
                    <a:pt x="275" y="0"/>
                  </a:moveTo>
                  <a:lnTo>
                    <a:pt x="1" y="108"/>
                  </a:lnTo>
                  <a:cubicBezTo>
                    <a:pt x="60" y="227"/>
                    <a:pt x="96" y="346"/>
                    <a:pt x="144" y="465"/>
                  </a:cubicBezTo>
                  <a:lnTo>
                    <a:pt x="417" y="369"/>
                  </a:lnTo>
                  <a:cubicBezTo>
                    <a:pt x="370" y="250"/>
                    <a:pt x="322" y="119"/>
                    <a:pt x="27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1" name="Google Shape;5231;p70"/>
            <p:cNvSpPr/>
            <p:nvPr/>
          </p:nvSpPr>
          <p:spPr>
            <a:xfrm>
              <a:off x="648089" y="874814"/>
              <a:ext cx="98527" cy="133158"/>
            </a:xfrm>
            <a:custGeom>
              <a:avLst/>
              <a:gdLst/>
              <a:ahLst/>
              <a:cxnLst/>
              <a:rect l="l" t="t" r="r" b="b"/>
              <a:pathLst>
                <a:path w="1084" h="1465" extrusionOk="0">
                  <a:moveTo>
                    <a:pt x="739" y="0"/>
                  </a:moveTo>
                  <a:cubicBezTo>
                    <a:pt x="691" y="24"/>
                    <a:pt x="632" y="48"/>
                    <a:pt x="596" y="71"/>
                  </a:cubicBezTo>
                  <a:cubicBezTo>
                    <a:pt x="155" y="321"/>
                    <a:pt x="1" y="881"/>
                    <a:pt x="251" y="1322"/>
                  </a:cubicBezTo>
                  <a:cubicBezTo>
                    <a:pt x="286" y="1381"/>
                    <a:pt x="310" y="1417"/>
                    <a:pt x="346" y="1464"/>
                  </a:cubicBezTo>
                  <a:cubicBezTo>
                    <a:pt x="405" y="1441"/>
                    <a:pt x="453" y="1417"/>
                    <a:pt x="501" y="1393"/>
                  </a:cubicBezTo>
                  <a:cubicBezTo>
                    <a:pt x="941" y="1143"/>
                    <a:pt x="1084" y="572"/>
                    <a:pt x="834" y="143"/>
                  </a:cubicBezTo>
                  <a:cubicBezTo>
                    <a:pt x="810" y="83"/>
                    <a:pt x="774" y="48"/>
                    <a:pt x="7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2" name="Google Shape;5232;p70"/>
            <p:cNvSpPr/>
            <p:nvPr/>
          </p:nvSpPr>
          <p:spPr>
            <a:xfrm>
              <a:off x="701080" y="863634"/>
              <a:ext cx="132158" cy="75077"/>
            </a:xfrm>
            <a:custGeom>
              <a:avLst/>
              <a:gdLst/>
              <a:ahLst/>
              <a:cxnLst/>
              <a:rect l="l" t="t" r="r" b="b"/>
              <a:pathLst>
                <a:path w="1454" h="826" extrusionOk="0">
                  <a:moveTo>
                    <a:pt x="594" y="0"/>
                  </a:moveTo>
                  <a:cubicBezTo>
                    <a:pt x="437" y="0"/>
                    <a:pt x="278" y="40"/>
                    <a:pt x="132" y="123"/>
                  </a:cubicBezTo>
                  <a:cubicBezTo>
                    <a:pt x="84" y="147"/>
                    <a:pt x="49" y="183"/>
                    <a:pt x="1" y="218"/>
                  </a:cubicBezTo>
                  <a:cubicBezTo>
                    <a:pt x="13" y="266"/>
                    <a:pt x="37" y="314"/>
                    <a:pt x="72" y="361"/>
                  </a:cubicBezTo>
                  <a:cubicBezTo>
                    <a:pt x="241" y="659"/>
                    <a:pt x="552" y="826"/>
                    <a:pt x="871" y="826"/>
                  </a:cubicBezTo>
                  <a:cubicBezTo>
                    <a:pt x="1024" y="826"/>
                    <a:pt x="1180" y="787"/>
                    <a:pt x="1323" y="706"/>
                  </a:cubicBezTo>
                  <a:cubicBezTo>
                    <a:pt x="1370" y="671"/>
                    <a:pt x="1418" y="647"/>
                    <a:pt x="1453" y="611"/>
                  </a:cubicBezTo>
                  <a:cubicBezTo>
                    <a:pt x="1442" y="552"/>
                    <a:pt x="1418" y="504"/>
                    <a:pt x="1394" y="456"/>
                  </a:cubicBezTo>
                  <a:cubicBezTo>
                    <a:pt x="1219" y="162"/>
                    <a:pt x="911" y="0"/>
                    <a:pt x="5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3" name="Google Shape;5233;p70"/>
            <p:cNvSpPr/>
            <p:nvPr/>
          </p:nvSpPr>
          <p:spPr>
            <a:xfrm>
              <a:off x="492300" y="792556"/>
              <a:ext cx="230594" cy="130976"/>
            </a:xfrm>
            <a:custGeom>
              <a:avLst/>
              <a:gdLst/>
              <a:ahLst/>
              <a:cxnLst/>
              <a:rect l="l" t="t" r="r" b="b"/>
              <a:pathLst>
                <a:path w="2537" h="1441" extrusionOk="0">
                  <a:moveTo>
                    <a:pt x="1031" y="1"/>
                  </a:moveTo>
                  <a:cubicBezTo>
                    <a:pt x="762" y="1"/>
                    <a:pt x="489" y="69"/>
                    <a:pt x="238" y="214"/>
                  </a:cubicBezTo>
                  <a:cubicBezTo>
                    <a:pt x="155" y="262"/>
                    <a:pt x="71" y="322"/>
                    <a:pt x="0" y="381"/>
                  </a:cubicBezTo>
                  <a:cubicBezTo>
                    <a:pt x="36" y="476"/>
                    <a:pt x="71" y="560"/>
                    <a:pt x="119" y="643"/>
                  </a:cubicBezTo>
                  <a:cubicBezTo>
                    <a:pt x="415" y="1154"/>
                    <a:pt x="951" y="1440"/>
                    <a:pt x="1503" y="1440"/>
                  </a:cubicBezTo>
                  <a:cubicBezTo>
                    <a:pt x="1773" y="1440"/>
                    <a:pt x="2047" y="1371"/>
                    <a:pt x="2298" y="1226"/>
                  </a:cubicBezTo>
                  <a:cubicBezTo>
                    <a:pt x="2381" y="1179"/>
                    <a:pt x="2465" y="1119"/>
                    <a:pt x="2536" y="1060"/>
                  </a:cubicBezTo>
                  <a:cubicBezTo>
                    <a:pt x="2500" y="976"/>
                    <a:pt x="2465" y="881"/>
                    <a:pt x="2417" y="798"/>
                  </a:cubicBezTo>
                  <a:cubicBezTo>
                    <a:pt x="2113" y="287"/>
                    <a:pt x="1580" y="1"/>
                    <a:pt x="10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4" name="Google Shape;5234;p70"/>
            <p:cNvSpPr/>
            <p:nvPr/>
          </p:nvSpPr>
          <p:spPr>
            <a:xfrm>
              <a:off x="654543" y="665942"/>
              <a:ext cx="172241" cy="230594"/>
            </a:xfrm>
            <a:custGeom>
              <a:avLst/>
              <a:gdLst/>
              <a:ahLst/>
              <a:cxnLst/>
              <a:rect l="l" t="t" r="r" b="b"/>
              <a:pathLst>
                <a:path w="1895" h="2537" extrusionOk="0">
                  <a:moveTo>
                    <a:pt x="1287" y="0"/>
                  </a:moveTo>
                  <a:cubicBezTo>
                    <a:pt x="1192" y="36"/>
                    <a:pt x="1108" y="72"/>
                    <a:pt x="1025" y="119"/>
                  </a:cubicBezTo>
                  <a:cubicBezTo>
                    <a:pt x="263" y="560"/>
                    <a:pt x="1" y="1536"/>
                    <a:pt x="441" y="2298"/>
                  </a:cubicBezTo>
                  <a:cubicBezTo>
                    <a:pt x="489" y="2381"/>
                    <a:pt x="549" y="2465"/>
                    <a:pt x="608" y="2536"/>
                  </a:cubicBezTo>
                  <a:cubicBezTo>
                    <a:pt x="692" y="2500"/>
                    <a:pt x="775" y="2465"/>
                    <a:pt x="858" y="2417"/>
                  </a:cubicBezTo>
                  <a:cubicBezTo>
                    <a:pt x="1632" y="1977"/>
                    <a:pt x="1894" y="1000"/>
                    <a:pt x="1454" y="238"/>
                  </a:cubicBezTo>
                  <a:cubicBezTo>
                    <a:pt x="1406" y="155"/>
                    <a:pt x="1346" y="72"/>
                    <a:pt x="12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5" name="Google Shape;5235;p70"/>
            <p:cNvSpPr/>
            <p:nvPr/>
          </p:nvSpPr>
          <p:spPr>
            <a:xfrm rot="-1493927" flipH="1">
              <a:off x="909521" y="1189287"/>
              <a:ext cx="53681" cy="51224"/>
            </a:xfrm>
            <a:custGeom>
              <a:avLst/>
              <a:gdLst/>
              <a:ahLst/>
              <a:cxnLst/>
              <a:rect l="l" t="t" r="r" b="b"/>
              <a:pathLst>
                <a:path w="787" h="751" extrusionOk="0">
                  <a:moveTo>
                    <a:pt x="584" y="1"/>
                  </a:moveTo>
                  <a:cubicBezTo>
                    <a:pt x="417" y="179"/>
                    <a:pt x="227" y="358"/>
                    <a:pt x="1" y="525"/>
                  </a:cubicBezTo>
                  <a:lnTo>
                    <a:pt x="179" y="751"/>
                  </a:lnTo>
                  <a:cubicBezTo>
                    <a:pt x="405" y="572"/>
                    <a:pt x="620" y="394"/>
                    <a:pt x="786" y="203"/>
                  </a:cubicBezTo>
                  <a:lnTo>
                    <a:pt x="58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6" name="Google Shape;5236;p70"/>
            <p:cNvSpPr/>
            <p:nvPr/>
          </p:nvSpPr>
          <p:spPr>
            <a:xfrm rot="-1493927" flipH="1">
              <a:off x="822767" y="1135689"/>
              <a:ext cx="39016" cy="57772"/>
            </a:xfrm>
            <a:custGeom>
              <a:avLst/>
              <a:gdLst/>
              <a:ahLst/>
              <a:cxnLst/>
              <a:rect l="l" t="t" r="r" b="b"/>
              <a:pathLst>
                <a:path w="572" h="847" extrusionOk="0">
                  <a:moveTo>
                    <a:pt x="298" y="1"/>
                  </a:moveTo>
                  <a:cubicBezTo>
                    <a:pt x="238" y="239"/>
                    <a:pt x="143" y="453"/>
                    <a:pt x="24" y="668"/>
                  </a:cubicBezTo>
                  <a:lnTo>
                    <a:pt x="0" y="703"/>
                  </a:lnTo>
                  <a:lnTo>
                    <a:pt x="250" y="846"/>
                  </a:lnTo>
                  <a:lnTo>
                    <a:pt x="274" y="811"/>
                  </a:lnTo>
                  <a:cubicBezTo>
                    <a:pt x="405" y="572"/>
                    <a:pt x="500" y="334"/>
                    <a:pt x="572" y="72"/>
                  </a:cubicBezTo>
                  <a:lnTo>
                    <a:pt x="29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7" name="Google Shape;5237;p70"/>
            <p:cNvSpPr/>
            <p:nvPr/>
          </p:nvSpPr>
          <p:spPr>
            <a:xfrm rot="-1493927" flipH="1">
              <a:off x="771313" y="1044548"/>
              <a:ext cx="25238" cy="56067"/>
            </a:xfrm>
            <a:custGeom>
              <a:avLst/>
              <a:gdLst/>
              <a:ahLst/>
              <a:cxnLst/>
              <a:rect l="l" t="t" r="r" b="b"/>
              <a:pathLst>
                <a:path w="370" h="822" extrusionOk="0">
                  <a:moveTo>
                    <a:pt x="287" y="0"/>
                  </a:moveTo>
                  <a:lnTo>
                    <a:pt x="1" y="60"/>
                  </a:lnTo>
                  <a:cubicBezTo>
                    <a:pt x="48" y="322"/>
                    <a:pt x="84" y="584"/>
                    <a:pt x="84" y="822"/>
                  </a:cubicBezTo>
                  <a:lnTo>
                    <a:pt x="370" y="822"/>
                  </a:lnTo>
                  <a:cubicBezTo>
                    <a:pt x="370" y="560"/>
                    <a:pt x="334" y="286"/>
                    <a:pt x="2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8" name="Google Shape;5238;p70"/>
            <p:cNvSpPr/>
            <p:nvPr/>
          </p:nvSpPr>
          <p:spPr>
            <a:xfrm rot="-1493927" flipH="1">
              <a:off x="751984" y="964660"/>
              <a:ext cx="28512" cy="31717"/>
            </a:xfrm>
            <a:custGeom>
              <a:avLst/>
              <a:gdLst/>
              <a:ahLst/>
              <a:cxnLst/>
              <a:rect l="l" t="t" r="r" b="b"/>
              <a:pathLst>
                <a:path w="418" h="465" extrusionOk="0">
                  <a:moveTo>
                    <a:pt x="275" y="0"/>
                  </a:moveTo>
                  <a:lnTo>
                    <a:pt x="1" y="108"/>
                  </a:lnTo>
                  <a:cubicBezTo>
                    <a:pt x="60" y="227"/>
                    <a:pt x="96" y="346"/>
                    <a:pt x="144" y="465"/>
                  </a:cubicBezTo>
                  <a:lnTo>
                    <a:pt x="417" y="369"/>
                  </a:lnTo>
                  <a:cubicBezTo>
                    <a:pt x="370" y="250"/>
                    <a:pt x="322" y="119"/>
                    <a:pt x="27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39" name="Google Shape;5239;p70"/>
          <p:cNvGrpSpPr/>
          <p:nvPr/>
        </p:nvGrpSpPr>
        <p:grpSpPr>
          <a:xfrm flipH="1">
            <a:off x="287388" y="255100"/>
            <a:ext cx="1343026" cy="1048725"/>
            <a:chOff x="492300" y="347725"/>
            <a:chExt cx="1343026" cy="1048725"/>
          </a:xfrm>
        </p:grpSpPr>
        <p:sp>
          <p:nvSpPr>
            <p:cNvPr id="5240" name="Google Shape;5240;p70"/>
            <p:cNvSpPr/>
            <p:nvPr/>
          </p:nvSpPr>
          <p:spPr>
            <a:xfrm>
              <a:off x="1161086" y="738020"/>
              <a:ext cx="260861" cy="148064"/>
            </a:xfrm>
            <a:custGeom>
              <a:avLst/>
              <a:gdLst/>
              <a:ahLst/>
              <a:cxnLst/>
              <a:rect l="l" t="t" r="r" b="b"/>
              <a:pathLst>
                <a:path w="2870" h="1629" extrusionOk="0">
                  <a:moveTo>
                    <a:pt x="1703" y="0"/>
                  </a:moveTo>
                  <a:cubicBezTo>
                    <a:pt x="1076" y="0"/>
                    <a:pt x="467" y="326"/>
                    <a:pt x="131" y="910"/>
                  </a:cubicBezTo>
                  <a:cubicBezTo>
                    <a:pt x="72" y="1005"/>
                    <a:pt x="36" y="1100"/>
                    <a:pt x="0" y="1195"/>
                  </a:cubicBezTo>
                  <a:cubicBezTo>
                    <a:pt x="83" y="1267"/>
                    <a:pt x="167" y="1326"/>
                    <a:pt x="262" y="1386"/>
                  </a:cubicBezTo>
                  <a:cubicBezTo>
                    <a:pt x="548" y="1550"/>
                    <a:pt x="859" y="1629"/>
                    <a:pt x="1166" y="1629"/>
                  </a:cubicBezTo>
                  <a:cubicBezTo>
                    <a:pt x="1794" y="1629"/>
                    <a:pt x="2403" y="1303"/>
                    <a:pt x="2739" y="719"/>
                  </a:cubicBezTo>
                  <a:cubicBezTo>
                    <a:pt x="2798" y="624"/>
                    <a:pt x="2834" y="529"/>
                    <a:pt x="2869" y="433"/>
                  </a:cubicBezTo>
                  <a:cubicBezTo>
                    <a:pt x="2798" y="362"/>
                    <a:pt x="2703" y="302"/>
                    <a:pt x="2608" y="243"/>
                  </a:cubicBezTo>
                  <a:cubicBezTo>
                    <a:pt x="2322" y="79"/>
                    <a:pt x="2010" y="0"/>
                    <a:pt x="17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1" name="Google Shape;5241;p70"/>
            <p:cNvSpPr/>
            <p:nvPr/>
          </p:nvSpPr>
          <p:spPr>
            <a:xfrm>
              <a:off x="1332054" y="761107"/>
              <a:ext cx="194874" cy="260952"/>
            </a:xfrm>
            <a:custGeom>
              <a:avLst/>
              <a:gdLst/>
              <a:ahLst/>
              <a:cxnLst/>
              <a:rect l="l" t="t" r="r" b="b"/>
              <a:pathLst>
                <a:path w="2144" h="2871" extrusionOk="0">
                  <a:moveTo>
                    <a:pt x="691" y="1"/>
                  </a:moveTo>
                  <a:cubicBezTo>
                    <a:pt x="619" y="84"/>
                    <a:pt x="560" y="168"/>
                    <a:pt x="500" y="263"/>
                  </a:cubicBezTo>
                  <a:cubicBezTo>
                    <a:pt x="0" y="1132"/>
                    <a:pt x="298" y="2239"/>
                    <a:pt x="1167" y="2739"/>
                  </a:cubicBezTo>
                  <a:cubicBezTo>
                    <a:pt x="1262" y="2799"/>
                    <a:pt x="1358" y="2835"/>
                    <a:pt x="1453" y="2870"/>
                  </a:cubicBezTo>
                  <a:cubicBezTo>
                    <a:pt x="1524" y="2799"/>
                    <a:pt x="1596" y="2704"/>
                    <a:pt x="1643" y="2608"/>
                  </a:cubicBezTo>
                  <a:cubicBezTo>
                    <a:pt x="2143" y="1739"/>
                    <a:pt x="1846" y="632"/>
                    <a:pt x="977" y="132"/>
                  </a:cubicBezTo>
                  <a:cubicBezTo>
                    <a:pt x="881" y="72"/>
                    <a:pt x="786" y="37"/>
                    <a:pt x="6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2" name="Google Shape;5242;p70"/>
            <p:cNvSpPr/>
            <p:nvPr/>
          </p:nvSpPr>
          <p:spPr>
            <a:xfrm>
              <a:off x="1175083" y="347725"/>
              <a:ext cx="338847" cy="454644"/>
            </a:xfrm>
            <a:custGeom>
              <a:avLst/>
              <a:gdLst/>
              <a:ahLst/>
              <a:cxnLst/>
              <a:rect l="l" t="t" r="r" b="b"/>
              <a:pathLst>
                <a:path w="3728" h="5002" extrusionOk="0">
                  <a:moveTo>
                    <a:pt x="1191" y="1"/>
                  </a:moveTo>
                  <a:cubicBezTo>
                    <a:pt x="1072" y="144"/>
                    <a:pt x="965" y="298"/>
                    <a:pt x="870" y="453"/>
                  </a:cubicBezTo>
                  <a:cubicBezTo>
                    <a:pt x="1" y="1965"/>
                    <a:pt x="513" y="3894"/>
                    <a:pt x="2025" y="4763"/>
                  </a:cubicBezTo>
                  <a:cubicBezTo>
                    <a:pt x="2192" y="4858"/>
                    <a:pt x="2358" y="4930"/>
                    <a:pt x="2537" y="5001"/>
                  </a:cubicBezTo>
                  <a:cubicBezTo>
                    <a:pt x="2656" y="4858"/>
                    <a:pt x="2763" y="4704"/>
                    <a:pt x="2858" y="4537"/>
                  </a:cubicBezTo>
                  <a:cubicBezTo>
                    <a:pt x="3728" y="3037"/>
                    <a:pt x="3216" y="1108"/>
                    <a:pt x="1703" y="239"/>
                  </a:cubicBezTo>
                  <a:cubicBezTo>
                    <a:pt x="1537" y="144"/>
                    <a:pt x="1370" y="60"/>
                    <a:pt x="11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3" name="Google Shape;5243;p70"/>
            <p:cNvSpPr/>
            <p:nvPr/>
          </p:nvSpPr>
          <p:spPr>
            <a:xfrm>
              <a:off x="1380772" y="598226"/>
              <a:ext cx="454553" cy="257680"/>
            </a:xfrm>
            <a:custGeom>
              <a:avLst/>
              <a:gdLst/>
              <a:ahLst/>
              <a:cxnLst/>
              <a:rect l="l" t="t" r="r" b="b"/>
              <a:pathLst>
                <a:path w="5001" h="2835" extrusionOk="0">
                  <a:moveTo>
                    <a:pt x="2970" y="1"/>
                  </a:moveTo>
                  <a:cubicBezTo>
                    <a:pt x="1880" y="1"/>
                    <a:pt x="821" y="565"/>
                    <a:pt x="238" y="1579"/>
                  </a:cubicBezTo>
                  <a:cubicBezTo>
                    <a:pt x="143" y="1745"/>
                    <a:pt x="71" y="1912"/>
                    <a:pt x="0" y="2091"/>
                  </a:cubicBezTo>
                  <a:cubicBezTo>
                    <a:pt x="143" y="2210"/>
                    <a:pt x="298" y="2317"/>
                    <a:pt x="464" y="2412"/>
                  </a:cubicBezTo>
                  <a:cubicBezTo>
                    <a:pt x="959" y="2698"/>
                    <a:pt x="1500" y="2835"/>
                    <a:pt x="2034" y="2835"/>
                  </a:cubicBezTo>
                  <a:cubicBezTo>
                    <a:pt x="3121" y="2835"/>
                    <a:pt x="4180" y="2271"/>
                    <a:pt x="4763" y="1257"/>
                  </a:cubicBezTo>
                  <a:cubicBezTo>
                    <a:pt x="4858" y="1090"/>
                    <a:pt x="4941" y="924"/>
                    <a:pt x="5001" y="745"/>
                  </a:cubicBezTo>
                  <a:cubicBezTo>
                    <a:pt x="4858" y="626"/>
                    <a:pt x="4703" y="519"/>
                    <a:pt x="4548" y="424"/>
                  </a:cubicBezTo>
                  <a:cubicBezTo>
                    <a:pt x="4050" y="137"/>
                    <a:pt x="3506" y="1"/>
                    <a:pt x="29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4" name="Google Shape;5244;p70"/>
            <p:cNvSpPr/>
            <p:nvPr/>
          </p:nvSpPr>
          <p:spPr>
            <a:xfrm>
              <a:off x="1190262" y="1328189"/>
              <a:ext cx="71532" cy="68260"/>
            </a:xfrm>
            <a:custGeom>
              <a:avLst/>
              <a:gdLst/>
              <a:ahLst/>
              <a:cxnLst/>
              <a:rect l="l" t="t" r="r" b="b"/>
              <a:pathLst>
                <a:path w="787" h="751" extrusionOk="0">
                  <a:moveTo>
                    <a:pt x="584" y="1"/>
                  </a:moveTo>
                  <a:cubicBezTo>
                    <a:pt x="417" y="179"/>
                    <a:pt x="227" y="358"/>
                    <a:pt x="1" y="525"/>
                  </a:cubicBezTo>
                  <a:lnTo>
                    <a:pt x="179" y="751"/>
                  </a:lnTo>
                  <a:cubicBezTo>
                    <a:pt x="405" y="572"/>
                    <a:pt x="620" y="394"/>
                    <a:pt x="786" y="203"/>
                  </a:cubicBezTo>
                  <a:lnTo>
                    <a:pt x="58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5" name="Google Shape;5245;p70"/>
            <p:cNvSpPr/>
            <p:nvPr/>
          </p:nvSpPr>
          <p:spPr>
            <a:xfrm>
              <a:off x="1285517" y="1210210"/>
              <a:ext cx="51991" cy="76986"/>
            </a:xfrm>
            <a:custGeom>
              <a:avLst/>
              <a:gdLst/>
              <a:ahLst/>
              <a:cxnLst/>
              <a:rect l="l" t="t" r="r" b="b"/>
              <a:pathLst>
                <a:path w="572" h="847" extrusionOk="0">
                  <a:moveTo>
                    <a:pt x="298" y="1"/>
                  </a:moveTo>
                  <a:cubicBezTo>
                    <a:pt x="238" y="239"/>
                    <a:pt x="143" y="453"/>
                    <a:pt x="24" y="668"/>
                  </a:cubicBezTo>
                  <a:lnTo>
                    <a:pt x="0" y="703"/>
                  </a:lnTo>
                  <a:lnTo>
                    <a:pt x="250" y="846"/>
                  </a:lnTo>
                  <a:lnTo>
                    <a:pt x="274" y="811"/>
                  </a:lnTo>
                  <a:cubicBezTo>
                    <a:pt x="405" y="572"/>
                    <a:pt x="500" y="334"/>
                    <a:pt x="572" y="72"/>
                  </a:cubicBezTo>
                  <a:lnTo>
                    <a:pt x="29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6" name="Google Shape;5246;p70"/>
            <p:cNvSpPr/>
            <p:nvPr/>
          </p:nvSpPr>
          <p:spPr>
            <a:xfrm>
              <a:off x="1313603" y="1067417"/>
              <a:ext cx="33630" cy="74714"/>
            </a:xfrm>
            <a:custGeom>
              <a:avLst/>
              <a:gdLst/>
              <a:ahLst/>
              <a:cxnLst/>
              <a:rect l="l" t="t" r="r" b="b"/>
              <a:pathLst>
                <a:path w="370" h="822" extrusionOk="0">
                  <a:moveTo>
                    <a:pt x="287" y="0"/>
                  </a:moveTo>
                  <a:lnTo>
                    <a:pt x="1" y="60"/>
                  </a:lnTo>
                  <a:cubicBezTo>
                    <a:pt x="48" y="322"/>
                    <a:pt x="84" y="584"/>
                    <a:pt x="84" y="822"/>
                  </a:cubicBezTo>
                  <a:lnTo>
                    <a:pt x="370" y="822"/>
                  </a:lnTo>
                  <a:cubicBezTo>
                    <a:pt x="370" y="560"/>
                    <a:pt x="334" y="286"/>
                    <a:pt x="2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7" name="Google Shape;5247;p70"/>
            <p:cNvSpPr/>
            <p:nvPr/>
          </p:nvSpPr>
          <p:spPr>
            <a:xfrm>
              <a:off x="1281154" y="962435"/>
              <a:ext cx="37993" cy="42265"/>
            </a:xfrm>
            <a:custGeom>
              <a:avLst/>
              <a:gdLst/>
              <a:ahLst/>
              <a:cxnLst/>
              <a:rect l="l" t="t" r="r" b="b"/>
              <a:pathLst>
                <a:path w="418" h="465" extrusionOk="0">
                  <a:moveTo>
                    <a:pt x="275" y="0"/>
                  </a:moveTo>
                  <a:lnTo>
                    <a:pt x="1" y="108"/>
                  </a:lnTo>
                  <a:cubicBezTo>
                    <a:pt x="60" y="227"/>
                    <a:pt x="96" y="346"/>
                    <a:pt x="144" y="465"/>
                  </a:cubicBezTo>
                  <a:lnTo>
                    <a:pt x="417" y="369"/>
                  </a:lnTo>
                  <a:cubicBezTo>
                    <a:pt x="370" y="250"/>
                    <a:pt x="322" y="119"/>
                    <a:pt x="27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8" name="Google Shape;5248;p70"/>
            <p:cNvSpPr/>
            <p:nvPr/>
          </p:nvSpPr>
          <p:spPr>
            <a:xfrm>
              <a:off x="648089" y="874814"/>
              <a:ext cx="98527" cy="133158"/>
            </a:xfrm>
            <a:custGeom>
              <a:avLst/>
              <a:gdLst/>
              <a:ahLst/>
              <a:cxnLst/>
              <a:rect l="l" t="t" r="r" b="b"/>
              <a:pathLst>
                <a:path w="1084" h="1465" extrusionOk="0">
                  <a:moveTo>
                    <a:pt x="739" y="0"/>
                  </a:moveTo>
                  <a:cubicBezTo>
                    <a:pt x="691" y="24"/>
                    <a:pt x="632" y="48"/>
                    <a:pt x="596" y="71"/>
                  </a:cubicBezTo>
                  <a:cubicBezTo>
                    <a:pt x="155" y="321"/>
                    <a:pt x="1" y="881"/>
                    <a:pt x="251" y="1322"/>
                  </a:cubicBezTo>
                  <a:cubicBezTo>
                    <a:pt x="286" y="1381"/>
                    <a:pt x="310" y="1417"/>
                    <a:pt x="346" y="1464"/>
                  </a:cubicBezTo>
                  <a:cubicBezTo>
                    <a:pt x="405" y="1441"/>
                    <a:pt x="453" y="1417"/>
                    <a:pt x="501" y="1393"/>
                  </a:cubicBezTo>
                  <a:cubicBezTo>
                    <a:pt x="941" y="1143"/>
                    <a:pt x="1084" y="572"/>
                    <a:pt x="834" y="143"/>
                  </a:cubicBezTo>
                  <a:cubicBezTo>
                    <a:pt x="810" y="83"/>
                    <a:pt x="774" y="48"/>
                    <a:pt x="7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9" name="Google Shape;5249;p70"/>
            <p:cNvSpPr/>
            <p:nvPr/>
          </p:nvSpPr>
          <p:spPr>
            <a:xfrm>
              <a:off x="701080" y="863634"/>
              <a:ext cx="132158" cy="75077"/>
            </a:xfrm>
            <a:custGeom>
              <a:avLst/>
              <a:gdLst/>
              <a:ahLst/>
              <a:cxnLst/>
              <a:rect l="l" t="t" r="r" b="b"/>
              <a:pathLst>
                <a:path w="1454" h="826" extrusionOk="0">
                  <a:moveTo>
                    <a:pt x="594" y="0"/>
                  </a:moveTo>
                  <a:cubicBezTo>
                    <a:pt x="437" y="0"/>
                    <a:pt x="278" y="40"/>
                    <a:pt x="132" y="123"/>
                  </a:cubicBezTo>
                  <a:cubicBezTo>
                    <a:pt x="84" y="147"/>
                    <a:pt x="49" y="183"/>
                    <a:pt x="1" y="218"/>
                  </a:cubicBezTo>
                  <a:cubicBezTo>
                    <a:pt x="13" y="266"/>
                    <a:pt x="37" y="314"/>
                    <a:pt x="72" y="361"/>
                  </a:cubicBezTo>
                  <a:cubicBezTo>
                    <a:pt x="241" y="659"/>
                    <a:pt x="552" y="826"/>
                    <a:pt x="871" y="826"/>
                  </a:cubicBezTo>
                  <a:cubicBezTo>
                    <a:pt x="1024" y="826"/>
                    <a:pt x="1180" y="787"/>
                    <a:pt x="1323" y="706"/>
                  </a:cubicBezTo>
                  <a:cubicBezTo>
                    <a:pt x="1370" y="671"/>
                    <a:pt x="1418" y="647"/>
                    <a:pt x="1453" y="611"/>
                  </a:cubicBezTo>
                  <a:cubicBezTo>
                    <a:pt x="1442" y="552"/>
                    <a:pt x="1418" y="504"/>
                    <a:pt x="1394" y="456"/>
                  </a:cubicBezTo>
                  <a:cubicBezTo>
                    <a:pt x="1219" y="162"/>
                    <a:pt x="911" y="0"/>
                    <a:pt x="5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0" name="Google Shape;5250;p70"/>
            <p:cNvSpPr/>
            <p:nvPr/>
          </p:nvSpPr>
          <p:spPr>
            <a:xfrm>
              <a:off x="492300" y="792556"/>
              <a:ext cx="230594" cy="130976"/>
            </a:xfrm>
            <a:custGeom>
              <a:avLst/>
              <a:gdLst/>
              <a:ahLst/>
              <a:cxnLst/>
              <a:rect l="l" t="t" r="r" b="b"/>
              <a:pathLst>
                <a:path w="2537" h="1441" extrusionOk="0">
                  <a:moveTo>
                    <a:pt x="1031" y="1"/>
                  </a:moveTo>
                  <a:cubicBezTo>
                    <a:pt x="762" y="1"/>
                    <a:pt x="489" y="69"/>
                    <a:pt x="238" y="214"/>
                  </a:cubicBezTo>
                  <a:cubicBezTo>
                    <a:pt x="155" y="262"/>
                    <a:pt x="71" y="322"/>
                    <a:pt x="0" y="381"/>
                  </a:cubicBezTo>
                  <a:cubicBezTo>
                    <a:pt x="36" y="476"/>
                    <a:pt x="71" y="560"/>
                    <a:pt x="119" y="643"/>
                  </a:cubicBezTo>
                  <a:cubicBezTo>
                    <a:pt x="415" y="1154"/>
                    <a:pt x="951" y="1440"/>
                    <a:pt x="1503" y="1440"/>
                  </a:cubicBezTo>
                  <a:cubicBezTo>
                    <a:pt x="1773" y="1440"/>
                    <a:pt x="2047" y="1371"/>
                    <a:pt x="2298" y="1226"/>
                  </a:cubicBezTo>
                  <a:cubicBezTo>
                    <a:pt x="2381" y="1179"/>
                    <a:pt x="2465" y="1119"/>
                    <a:pt x="2536" y="1060"/>
                  </a:cubicBezTo>
                  <a:cubicBezTo>
                    <a:pt x="2500" y="976"/>
                    <a:pt x="2465" y="881"/>
                    <a:pt x="2417" y="798"/>
                  </a:cubicBezTo>
                  <a:cubicBezTo>
                    <a:pt x="2113" y="287"/>
                    <a:pt x="1580" y="1"/>
                    <a:pt x="10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1" name="Google Shape;5251;p70"/>
            <p:cNvSpPr/>
            <p:nvPr/>
          </p:nvSpPr>
          <p:spPr>
            <a:xfrm>
              <a:off x="654543" y="665942"/>
              <a:ext cx="172241" cy="230594"/>
            </a:xfrm>
            <a:custGeom>
              <a:avLst/>
              <a:gdLst/>
              <a:ahLst/>
              <a:cxnLst/>
              <a:rect l="l" t="t" r="r" b="b"/>
              <a:pathLst>
                <a:path w="1895" h="2537" extrusionOk="0">
                  <a:moveTo>
                    <a:pt x="1287" y="0"/>
                  </a:moveTo>
                  <a:cubicBezTo>
                    <a:pt x="1192" y="36"/>
                    <a:pt x="1108" y="72"/>
                    <a:pt x="1025" y="119"/>
                  </a:cubicBezTo>
                  <a:cubicBezTo>
                    <a:pt x="263" y="560"/>
                    <a:pt x="1" y="1536"/>
                    <a:pt x="441" y="2298"/>
                  </a:cubicBezTo>
                  <a:cubicBezTo>
                    <a:pt x="489" y="2381"/>
                    <a:pt x="549" y="2465"/>
                    <a:pt x="608" y="2536"/>
                  </a:cubicBezTo>
                  <a:cubicBezTo>
                    <a:pt x="692" y="2500"/>
                    <a:pt x="775" y="2465"/>
                    <a:pt x="858" y="2417"/>
                  </a:cubicBezTo>
                  <a:cubicBezTo>
                    <a:pt x="1632" y="1977"/>
                    <a:pt x="1894" y="1000"/>
                    <a:pt x="1454" y="238"/>
                  </a:cubicBezTo>
                  <a:cubicBezTo>
                    <a:pt x="1406" y="155"/>
                    <a:pt x="1346" y="72"/>
                    <a:pt x="12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2" name="Google Shape;5252;p70"/>
            <p:cNvSpPr/>
            <p:nvPr/>
          </p:nvSpPr>
          <p:spPr>
            <a:xfrm rot="-1493927" flipH="1">
              <a:off x="909521" y="1189287"/>
              <a:ext cx="53681" cy="51224"/>
            </a:xfrm>
            <a:custGeom>
              <a:avLst/>
              <a:gdLst/>
              <a:ahLst/>
              <a:cxnLst/>
              <a:rect l="l" t="t" r="r" b="b"/>
              <a:pathLst>
                <a:path w="787" h="751" extrusionOk="0">
                  <a:moveTo>
                    <a:pt x="584" y="1"/>
                  </a:moveTo>
                  <a:cubicBezTo>
                    <a:pt x="417" y="179"/>
                    <a:pt x="227" y="358"/>
                    <a:pt x="1" y="525"/>
                  </a:cubicBezTo>
                  <a:lnTo>
                    <a:pt x="179" y="751"/>
                  </a:lnTo>
                  <a:cubicBezTo>
                    <a:pt x="405" y="572"/>
                    <a:pt x="620" y="394"/>
                    <a:pt x="786" y="203"/>
                  </a:cubicBezTo>
                  <a:lnTo>
                    <a:pt x="58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3" name="Google Shape;5253;p70"/>
            <p:cNvSpPr/>
            <p:nvPr/>
          </p:nvSpPr>
          <p:spPr>
            <a:xfrm rot="-1493927" flipH="1">
              <a:off x="822767" y="1135689"/>
              <a:ext cx="39016" cy="57772"/>
            </a:xfrm>
            <a:custGeom>
              <a:avLst/>
              <a:gdLst/>
              <a:ahLst/>
              <a:cxnLst/>
              <a:rect l="l" t="t" r="r" b="b"/>
              <a:pathLst>
                <a:path w="572" h="847" extrusionOk="0">
                  <a:moveTo>
                    <a:pt x="298" y="1"/>
                  </a:moveTo>
                  <a:cubicBezTo>
                    <a:pt x="238" y="239"/>
                    <a:pt x="143" y="453"/>
                    <a:pt x="24" y="668"/>
                  </a:cubicBezTo>
                  <a:lnTo>
                    <a:pt x="0" y="703"/>
                  </a:lnTo>
                  <a:lnTo>
                    <a:pt x="250" y="846"/>
                  </a:lnTo>
                  <a:lnTo>
                    <a:pt x="274" y="811"/>
                  </a:lnTo>
                  <a:cubicBezTo>
                    <a:pt x="405" y="572"/>
                    <a:pt x="500" y="334"/>
                    <a:pt x="572" y="72"/>
                  </a:cubicBezTo>
                  <a:lnTo>
                    <a:pt x="29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4" name="Google Shape;5254;p70"/>
            <p:cNvSpPr/>
            <p:nvPr/>
          </p:nvSpPr>
          <p:spPr>
            <a:xfrm rot="-1493927" flipH="1">
              <a:off x="771313" y="1044548"/>
              <a:ext cx="25238" cy="56067"/>
            </a:xfrm>
            <a:custGeom>
              <a:avLst/>
              <a:gdLst/>
              <a:ahLst/>
              <a:cxnLst/>
              <a:rect l="l" t="t" r="r" b="b"/>
              <a:pathLst>
                <a:path w="370" h="822" extrusionOk="0">
                  <a:moveTo>
                    <a:pt x="287" y="0"/>
                  </a:moveTo>
                  <a:lnTo>
                    <a:pt x="1" y="60"/>
                  </a:lnTo>
                  <a:cubicBezTo>
                    <a:pt x="48" y="322"/>
                    <a:pt x="84" y="584"/>
                    <a:pt x="84" y="822"/>
                  </a:cubicBezTo>
                  <a:lnTo>
                    <a:pt x="370" y="822"/>
                  </a:lnTo>
                  <a:cubicBezTo>
                    <a:pt x="370" y="560"/>
                    <a:pt x="334" y="286"/>
                    <a:pt x="2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5" name="Google Shape;5255;p70"/>
            <p:cNvSpPr/>
            <p:nvPr/>
          </p:nvSpPr>
          <p:spPr>
            <a:xfrm rot="-1493927" flipH="1">
              <a:off x="751984" y="964660"/>
              <a:ext cx="28512" cy="31717"/>
            </a:xfrm>
            <a:custGeom>
              <a:avLst/>
              <a:gdLst/>
              <a:ahLst/>
              <a:cxnLst/>
              <a:rect l="l" t="t" r="r" b="b"/>
              <a:pathLst>
                <a:path w="418" h="465" extrusionOk="0">
                  <a:moveTo>
                    <a:pt x="275" y="0"/>
                  </a:moveTo>
                  <a:lnTo>
                    <a:pt x="1" y="108"/>
                  </a:lnTo>
                  <a:cubicBezTo>
                    <a:pt x="60" y="227"/>
                    <a:pt x="96" y="346"/>
                    <a:pt x="144" y="465"/>
                  </a:cubicBezTo>
                  <a:lnTo>
                    <a:pt x="417" y="369"/>
                  </a:lnTo>
                  <a:cubicBezTo>
                    <a:pt x="370" y="250"/>
                    <a:pt x="322" y="119"/>
                    <a:pt x="27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" name="مجموعة 4">
            <a:extLst>
              <a:ext uri="{FF2B5EF4-FFF2-40B4-BE49-F238E27FC236}">
                <a16:creationId xmlns:a16="http://schemas.microsoft.com/office/drawing/2014/main" id="{422920EE-9B01-4869-AFD5-917EBA0B573C}"/>
              </a:ext>
            </a:extLst>
          </p:cNvPr>
          <p:cNvGrpSpPr/>
          <p:nvPr/>
        </p:nvGrpSpPr>
        <p:grpSpPr>
          <a:xfrm>
            <a:off x="2530530" y="2729173"/>
            <a:ext cx="3503781" cy="2201587"/>
            <a:chOff x="2504551" y="2772893"/>
            <a:chExt cx="3503781" cy="2201587"/>
          </a:xfrm>
        </p:grpSpPr>
        <p:sp>
          <p:nvSpPr>
            <p:cNvPr id="66" name="مستطيل: زوايا مستديرة 65">
              <a:extLst>
                <a:ext uri="{FF2B5EF4-FFF2-40B4-BE49-F238E27FC236}">
                  <a16:creationId xmlns:a16="http://schemas.microsoft.com/office/drawing/2014/main" id="{952E74C5-16D6-4449-A24B-98207C1419DC}"/>
                </a:ext>
              </a:extLst>
            </p:cNvPr>
            <p:cNvSpPr/>
            <p:nvPr/>
          </p:nvSpPr>
          <p:spPr>
            <a:xfrm>
              <a:off x="2504551" y="2772893"/>
              <a:ext cx="3503781" cy="2201587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OM" sz="2800" b="1" dirty="0">
                  <a:solidFill>
                    <a:schemeClr val="accent6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قياس زاوية من زوايا المُثلَّث المُتطابق الضّلعين 38 </a:t>
              </a:r>
            </a:p>
            <a:p>
              <a:pPr algn="ctr"/>
              <a:r>
                <a:rPr lang="ar-OM" sz="2800" b="1" dirty="0">
                  <a:solidFill>
                    <a:schemeClr val="accent6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احسب قياس الزَّوايا الأخرى</a:t>
              </a:r>
              <a:endParaRPr lang="en-US" sz="2800" b="1" dirty="0">
                <a:solidFill>
                  <a:schemeClr val="accent6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3" name="مربع نص 2">
              <a:extLst>
                <a:ext uri="{FF2B5EF4-FFF2-40B4-BE49-F238E27FC236}">
                  <a16:creationId xmlns:a16="http://schemas.microsoft.com/office/drawing/2014/main" id="{63BC9D1F-0EFE-4470-9080-395EF410F72C}"/>
                </a:ext>
              </a:extLst>
            </p:cNvPr>
            <p:cNvSpPr txBox="1"/>
            <p:nvPr/>
          </p:nvSpPr>
          <p:spPr>
            <a:xfrm>
              <a:off x="3021385" y="3518612"/>
              <a:ext cx="55693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solidFill>
                    <a:schemeClr val="accent6"/>
                  </a:solidFill>
                </a:rPr>
                <a:t>o</a:t>
              </a:r>
            </a:p>
          </p:txBody>
        </p:sp>
      </p:grpSp>
      <p:grpSp>
        <p:nvGrpSpPr>
          <p:cNvPr id="6" name="مجموعة 5">
            <a:extLst>
              <a:ext uri="{FF2B5EF4-FFF2-40B4-BE49-F238E27FC236}">
                <a16:creationId xmlns:a16="http://schemas.microsoft.com/office/drawing/2014/main" id="{FDB896DC-0119-4F48-A1BA-49422240D977}"/>
              </a:ext>
            </a:extLst>
          </p:cNvPr>
          <p:cNvGrpSpPr/>
          <p:nvPr/>
        </p:nvGrpSpPr>
        <p:grpSpPr>
          <a:xfrm>
            <a:off x="5550559" y="709744"/>
            <a:ext cx="3271365" cy="2679435"/>
            <a:chOff x="5550559" y="709744"/>
            <a:chExt cx="3271365" cy="2679435"/>
          </a:xfrm>
        </p:grpSpPr>
        <p:sp>
          <p:nvSpPr>
            <p:cNvPr id="2" name="مستطيل: زوايا مستديرة 1">
              <a:extLst>
                <a:ext uri="{FF2B5EF4-FFF2-40B4-BE49-F238E27FC236}">
                  <a16:creationId xmlns:a16="http://schemas.microsoft.com/office/drawing/2014/main" id="{B6365204-AAEA-417F-9011-20C009DD4A40}"/>
                </a:ext>
              </a:extLst>
            </p:cNvPr>
            <p:cNvSpPr/>
            <p:nvPr/>
          </p:nvSpPr>
          <p:spPr>
            <a:xfrm>
              <a:off x="5550559" y="709744"/>
              <a:ext cx="3271365" cy="2535367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OM" sz="28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  <a:p>
              <a:pPr algn="ctr"/>
              <a:endParaRPr lang="ar-OM" sz="28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  <a:p>
              <a:pPr algn="ctr"/>
              <a:endParaRPr lang="ar-OM" sz="28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  <a:p>
              <a:pPr algn="ctr"/>
              <a:endParaRPr lang="ar-OM" sz="28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  <a:p>
              <a:pPr algn="ctr"/>
              <a:endParaRPr lang="ar-OM" sz="28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  <a:p>
              <a:pPr algn="ctr"/>
              <a:endParaRPr lang="ar-OM" sz="28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  <a:p>
              <a:pPr algn="ctr"/>
              <a:r>
                <a:rPr lang="ar-OM" sz="2800" b="1" dirty="0">
                  <a:solidFill>
                    <a:schemeClr val="accent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anose="02000000000000000000" pitchFamily="2" charset="-78"/>
                  <a:cs typeface="Sakkal Majalla" panose="02000000000000000000" pitchFamily="2" charset="-78"/>
                </a:rPr>
                <a:t>في الشَّكل المُقابل :</a:t>
              </a:r>
            </a:p>
            <a:p>
              <a:pPr algn="ctr"/>
              <a:r>
                <a:rPr lang="ar-OM" sz="2800" b="1" dirty="0">
                  <a:solidFill>
                    <a:schemeClr val="accent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anose="02000000000000000000" pitchFamily="2" charset="-78"/>
                  <a:cs typeface="Sakkal Majalla" panose="02000000000000000000" pitchFamily="2" charset="-78"/>
                </a:rPr>
                <a:t>احسب ق (أ)</a:t>
              </a:r>
            </a:p>
            <a:p>
              <a:pPr algn="ctr"/>
              <a:endParaRPr lang="ar-OM" sz="28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  <a:p>
              <a:pPr algn="ctr"/>
              <a:endParaRPr lang="ar-OM" sz="28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  <a:p>
              <a:pPr algn="ctr"/>
              <a:endParaRPr lang="ar-OM" sz="28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  <a:p>
              <a:pPr algn="ctr"/>
              <a:endParaRPr lang="ar-OM" sz="28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  <a:p>
              <a:pPr algn="ctr"/>
              <a:endParaRPr lang="ar-OM" sz="28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  <a:p>
              <a:pPr algn="ctr"/>
              <a:endParaRPr lang="ar-OM" sz="28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  <a:p>
              <a:pPr algn="ctr"/>
              <a:endParaRPr lang="ar-OM" sz="28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  <a:p>
              <a:pPr algn="ctr"/>
              <a:endParaRPr lang="en-US" sz="28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pic>
          <p:nvPicPr>
            <p:cNvPr id="4" name="صورة 3">
              <a:extLst>
                <a:ext uri="{FF2B5EF4-FFF2-40B4-BE49-F238E27FC236}">
                  <a16:creationId xmlns:a16="http://schemas.microsoft.com/office/drawing/2014/main" id="{018FE8EC-C329-4EFA-9AA0-553A36F9D6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rcRect l="28413" t="46314" r="49730" b="22154"/>
            <a:stretch/>
          </p:blipFill>
          <p:spPr>
            <a:xfrm>
              <a:off x="5631938" y="1187329"/>
              <a:ext cx="2714731" cy="2201850"/>
            </a:xfrm>
            <a:prstGeom prst="rect">
              <a:avLst/>
            </a:prstGeom>
          </p:spPr>
        </p:pic>
        <p:sp>
          <p:nvSpPr>
            <p:cNvPr id="71" name="مربع نص 70">
              <a:extLst>
                <a:ext uri="{FF2B5EF4-FFF2-40B4-BE49-F238E27FC236}">
                  <a16:creationId xmlns:a16="http://schemas.microsoft.com/office/drawing/2014/main" id="{B6701817-D5D5-4B2F-8D2F-03ECB5E4517C}"/>
                </a:ext>
              </a:extLst>
            </p:cNvPr>
            <p:cNvSpPr txBox="1"/>
            <p:nvPr/>
          </p:nvSpPr>
          <p:spPr>
            <a:xfrm>
              <a:off x="6553726" y="1415823"/>
              <a:ext cx="55693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100" b="1" dirty="0">
                  <a:solidFill>
                    <a:schemeClr val="accent6"/>
                  </a:solidFill>
                </a:rPr>
                <a:t>8</a:t>
              </a:r>
              <a:endParaRPr lang="en-US" sz="1100" b="1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7" name="مستطيل: زوايا مستديرة 6">
            <a:extLst>
              <a:ext uri="{FF2B5EF4-FFF2-40B4-BE49-F238E27FC236}">
                <a16:creationId xmlns:a16="http://schemas.microsoft.com/office/drawing/2014/main" id="{A6E93DFE-37D8-4A3A-8F19-ACC9DEB22E40}"/>
              </a:ext>
            </a:extLst>
          </p:cNvPr>
          <p:cNvSpPr/>
          <p:nvPr/>
        </p:nvSpPr>
        <p:spPr>
          <a:xfrm>
            <a:off x="2921149" y="2859188"/>
            <a:ext cx="2567015" cy="2725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1800" b="1" dirty="0">
                <a:solidFill>
                  <a:schemeClr val="bg2">
                    <a:lumMod val="50000"/>
                  </a:schemeClr>
                </a:solidFill>
              </a:rPr>
              <a:t>كتاب النشاط صفحة 68 رقم 4</a:t>
            </a:r>
            <a:endParaRPr lang="en-US" sz="18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2" name="مستطيل: زوايا مستديرة 71">
            <a:extLst>
              <a:ext uri="{FF2B5EF4-FFF2-40B4-BE49-F238E27FC236}">
                <a16:creationId xmlns:a16="http://schemas.microsoft.com/office/drawing/2014/main" id="{69B82324-FA80-4DC2-85B0-AF8E51F437BC}"/>
              </a:ext>
            </a:extLst>
          </p:cNvPr>
          <p:cNvSpPr/>
          <p:nvPr/>
        </p:nvSpPr>
        <p:spPr>
          <a:xfrm>
            <a:off x="5981199" y="784020"/>
            <a:ext cx="2567015" cy="27258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1800" b="1" dirty="0">
                <a:solidFill>
                  <a:schemeClr val="bg2">
                    <a:lumMod val="50000"/>
                  </a:schemeClr>
                </a:solidFill>
              </a:rPr>
              <a:t>كتاب الطالب صفحة 97 رقم 5</a:t>
            </a:r>
            <a:endParaRPr lang="en-US" sz="18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" name="نجمة: 5 نقاط 7">
            <a:extLst>
              <a:ext uri="{FF2B5EF4-FFF2-40B4-BE49-F238E27FC236}">
                <a16:creationId xmlns:a16="http://schemas.microsoft.com/office/drawing/2014/main" id="{92D37C03-D64C-4CE7-B068-851DF69C6656}"/>
              </a:ext>
            </a:extLst>
          </p:cNvPr>
          <p:cNvSpPr/>
          <p:nvPr/>
        </p:nvSpPr>
        <p:spPr>
          <a:xfrm>
            <a:off x="7110661" y="338175"/>
            <a:ext cx="320857" cy="279806"/>
          </a:xfrm>
          <a:prstGeom prst="star5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نجمة: 5 نقاط 73">
            <a:extLst>
              <a:ext uri="{FF2B5EF4-FFF2-40B4-BE49-F238E27FC236}">
                <a16:creationId xmlns:a16="http://schemas.microsoft.com/office/drawing/2014/main" id="{3AD6A3B2-913A-43B9-870E-4188F3E20C15}"/>
              </a:ext>
            </a:extLst>
          </p:cNvPr>
          <p:cNvSpPr/>
          <p:nvPr/>
        </p:nvSpPr>
        <p:spPr>
          <a:xfrm>
            <a:off x="4305018" y="2400804"/>
            <a:ext cx="234374" cy="269733"/>
          </a:xfrm>
          <a:prstGeom prst="star5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نجمة: 5 نقاط 74">
            <a:extLst>
              <a:ext uri="{FF2B5EF4-FFF2-40B4-BE49-F238E27FC236}">
                <a16:creationId xmlns:a16="http://schemas.microsoft.com/office/drawing/2014/main" id="{B830219C-C284-4FEA-970D-7492C5B769C3}"/>
              </a:ext>
            </a:extLst>
          </p:cNvPr>
          <p:cNvSpPr/>
          <p:nvPr/>
        </p:nvSpPr>
        <p:spPr>
          <a:xfrm>
            <a:off x="3950193" y="2386056"/>
            <a:ext cx="234374" cy="269733"/>
          </a:xfrm>
          <a:prstGeom prst="star5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9" name="Google Shape;5559;p76"/>
          <p:cNvSpPr txBox="1">
            <a:spLocks noGrp="1"/>
          </p:cNvSpPr>
          <p:nvPr>
            <p:ph type="ctrTitle" idx="4294967295"/>
          </p:nvPr>
        </p:nvSpPr>
        <p:spPr>
          <a:xfrm>
            <a:off x="1488215" y="1100279"/>
            <a:ext cx="6162300" cy="90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5400" dirty="0">
                <a:latin typeface="FF Yaseer" panose="00000500000000000000" pitchFamily="50" charset="-78"/>
                <a:cs typeface="FF Yaseer" panose="00000500000000000000" pitchFamily="50" charset="-78"/>
              </a:rPr>
              <a:t>التعلم الذاتي</a:t>
            </a:r>
            <a:endParaRPr sz="5400" dirty="0">
              <a:latin typeface="FF Yaseer" panose="00000500000000000000" pitchFamily="50" charset="-78"/>
              <a:cs typeface="FF Yaseer" panose="00000500000000000000" pitchFamily="50" charset="-78"/>
            </a:endParaRPr>
          </a:p>
        </p:txBody>
      </p:sp>
      <p:grpSp>
        <p:nvGrpSpPr>
          <p:cNvPr id="5561" name="Google Shape;5561;p76"/>
          <p:cNvGrpSpPr/>
          <p:nvPr/>
        </p:nvGrpSpPr>
        <p:grpSpPr>
          <a:xfrm rot="-903458">
            <a:off x="7636803" y="2071744"/>
            <a:ext cx="1852192" cy="3388324"/>
            <a:chOff x="6607873" y="2352671"/>
            <a:chExt cx="1852125" cy="3388201"/>
          </a:xfrm>
        </p:grpSpPr>
        <p:sp>
          <p:nvSpPr>
            <p:cNvPr id="5562" name="Google Shape;5562;p76"/>
            <p:cNvSpPr/>
            <p:nvPr/>
          </p:nvSpPr>
          <p:spPr>
            <a:xfrm>
              <a:off x="6825728" y="4772205"/>
              <a:ext cx="702661" cy="968667"/>
            </a:xfrm>
            <a:custGeom>
              <a:avLst/>
              <a:gdLst/>
              <a:ahLst/>
              <a:cxnLst/>
              <a:rect l="l" t="t" r="r" b="b"/>
              <a:pathLst>
                <a:path w="5954" h="8208" extrusionOk="0">
                  <a:moveTo>
                    <a:pt x="3403" y="0"/>
                  </a:moveTo>
                  <a:cubicBezTo>
                    <a:pt x="3334" y="0"/>
                    <a:pt x="3263" y="4"/>
                    <a:pt x="3191" y="13"/>
                  </a:cubicBezTo>
                  <a:cubicBezTo>
                    <a:pt x="2965" y="37"/>
                    <a:pt x="2727" y="108"/>
                    <a:pt x="2477" y="227"/>
                  </a:cubicBezTo>
                  <a:cubicBezTo>
                    <a:pt x="0" y="1406"/>
                    <a:pt x="3286" y="4847"/>
                    <a:pt x="2774" y="6633"/>
                  </a:cubicBezTo>
                  <a:cubicBezTo>
                    <a:pt x="2679" y="6978"/>
                    <a:pt x="2453" y="7324"/>
                    <a:pt x="2572" y="7693"/>
                  </a:cubicBezTo>
                  <a:cubicBezTo>
                    <a:pt x="2699" y="8084"/>
                    <a:pt x="3051" y="8208"/>
                    <a:pt x="3439" y="8208"/>
                  </a:cubicBezTo>
                  <a:cubicBezTo>
                    <a:pt x="3818" y="8208"/>
                    <a:pt x="4230" y="8090"/>
                    <a:pt x="4501" y="7990"/>
                  </a:cubicBezTo>
                  <a:cubicBezTo>
                    <a:pt x="5406" y="7657"/>
                    <a:pt x="5799" y="6966"/>
                    <a:pt x="5858" y="6014"/>
                  </a:cubicBezTo>
                  <a:cubicBezTo>
                    <a:pt x="5953" y="4514"/>
                    <a:pt x="5560" y="2871"/>
                    <a:pt x="5120" y="1442"/>
                  </a:cubicBezTo>
                  <a:cubicBezTo>
                    <a:pt x="4846" y="555"/>
                    <a:pt x="4200" y="0"/>
                    <a:pt x="34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3" name="Google Shape;5563;p76"/>
            <p:cNvSpPr/>
            <p:nvPr/>
          </p:nvSpPr>
          <p:spPr>
            <a:xfrm>
              <a:off x="7538065" y="4772205"/>
              <a:ext cx="704077" cy="968667"/>
            </a:xfrm>
            <a:custGeom>
              <a:avLst/>
              <a:gdLst/>
              <a:ahLst/>
              <a:cxnLst/>
              <a:rect l="l" t="t" r="r" b="b"/>
              <a:pathLst>
                <a:path w="5966" h="8208" extrusionOk="0">
                  <a:moveTo>
                    <a:pt x="2560" y="0"/>
                  </a:moveTo>
                  <a:cubicBezTo>
                    <a:pt x="1754" y="0"/>
                    <a:pt x="1109" y="555"/>
                    <a:pt x="846" y="1442"/>
                  </a:cubicBezTo>
                  <a:cubicBezTo>
                    <a:pt x="406" y="2871"/>
                    <a:pt x="1" y="4514"/>
                    <a:pt x="108" y="6014"/>
                  </a:cubicBezTo>
                  <a:cubicBezTo>
                    <a:pt x="167" y="6966"/>
                    <a:pt x="548" y="7657"/>
                    <a:pt x="1453" y="7990"/>
                  </a:cubicBezTo>
                  <a:cubicBezTo>
                    <a:pt x="1724" y="8090"/>
                    <a:pt x="2139" y="8208"/>
                    <a:pt x="2520" y="8208"/>
                  </a:cubicBezTo>
                  <a:cubicBezTo>
                    <a:pt x="2909" y="8208"/>
                    <a:pt x="3262" y="8084"/>
                    <a:pt x="3382" y="7693"/>
                  </a:cubicBezTo>
                  <a:cubicBezTo>
                    <a:pt x="3501" y="7324"/>
                    <a:pt x="3287" y="6978"/>
                    <a:pt x="3180" y="6633"/>
                  </a:cubicBezTo>
                  <a:cubicBezTo>
                    <a:pt x="2668" y="4847"/>
                    <a:pt x="5966" y="1406"/>
                    <a:pt x="3477" y="227"/>
                  </a:cubicBezTo>
                  <a:cubicBezTo>
                    <a:pt x="3239" y="108"/>
                    <a:pt x="3001" y="37"/>
                    <a:pt x="2775" y="13"/>
                  </a:cubicBezTo>
                  <a:cubicBezTo>
                    <a:pt x="2702" y="4"/>
                    <a:pt x="2631" y="0"/>
                    <a:pt x="25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4" name="Google Shape;5564;p76"/>
            <p:cNvSpPr/>
            <p:nvPr/>
          </p:nvSpPr>
          <p:spPr>
            <a:xfrm>
              <a:off x="6607873" y="3796933"/>
              <a:ext cx="670443" cy="991326"/>
            </a:xfrm>
            <a:custGeom>
              <a:avLst/>
              <a:gdLst/>
              <a:ahLst/>
              <a:cxnLst/>
              <a:rect l="l" t="t" r="r" b="b"/>
              <a:pathLst>
                <a:path w="5681" h="8400" extrusionOk="0">
                  <a:moveTo>
                    <a:pt x="4897" y="0"/>
                  </a:moveTo>
                  <a:cubicBezTo>
                    <a:pt x="4880" y="0"/>
                    <a:pt x="4864" y="1"/>
                    <a:pt x="4847" y="2"/>
                  </a:cubicBezTo>
                  <a:cubicBezTo>
                    <a:pt x="2727" y="193"/>
                    <a:pt x="596" y="1431"/>
                    <a:pt x="191" y="3669"/>
                  </a:cubicBezTo>
                  <a:cubicBezTo>
                    <a:pt x="1" y="4717"/>
                    <a:pt x="203" y="5777"/>
                    <a:pt x="858" y="6622"/>
                  </a:cubicBezTo>
                  <a:cubicBezTo>
                    <a:pt x="1537" y="7491"/>
                    <a:pt x="2513" y="7979"/>
                    <a:pt x="3525" y="8360"/>
                  </a:cubicBezTo>
                  <a:cubicBezTo>
                    <a:pt x="3596" y="8387"/>
                    <a:pt x="3670" y="8399"/>
                    <a:pt x="3743" y="8399"/>
                  </a:cubicBezTo>
                  <a:cubicBezTo>
                    <a:pt x="4098" y="8399"/>
                    <a:pt x="4448" y="8113"/>
                    <a:pt x="4537" y="7777"/>
                  </a:cubicBezTo>
                  <a:cubicBezTo>
                    <a:pt x="4668" y="7313"/>
                    <a:pt x="4382" y="6920"/>
                    <a:pt x="3966" y="6753"/>
                  </a:cubicBezTo>
                  <a:cubicBezTo>
                    <a:pt x="2739" y="6289"/>
                    <a:pt x="1501" y="5455"/>
                    <a:pt x="1811" y="3979"/>
                  </a:cubicBezTo>
                  <a:cubicBezTo>
                    <a:pt x="2108" y="2562"/>
                    <a:pt x="3489" y="1788"/>
                    <a:pt x="4847" y="1657"/>
                  </a:cubicBezTo>
                  <a:cubicBezTo>
                    <a:pt x="5299" y="1621"/>
                    <a:pt x="5680" y="1312"/>
                    <a:pt x="5680" y="836"/>
                  </a:cubicBezTo>
                  <a:cubicBezTo>
                    <a:pt x="5680" y="435"/>
                    <a:pt x="5327" y="0"/>
                    <a:pt x="48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5" name="Google Shape;5565;p76"/>
            <p:cNvSpPr/>
            <p:nvPr/>
          </p:nvSpPr>
          <p:spPr>
            <a:xfrm>
              <a:off x="7789555" y="3796933"/>
              <a:ext cx="670443" cy="991326"/>
            </a:xfrm>
            <a:custGeom>
              <a:avLst/>
              <a:gdLst/>
              <a:ahLst/>
              <a:cxnLst/>
              <a:rect l="l" t="t" r="r" b="b"/>
              <a:pathLst>
                <a:path w="5681" h="8400" extrusionOk="0">
                  <a:moveTo>
                    <a:pt x="773" y="0"/>
                  </a:moveTo>
                  <a:cubicBezTo>
                    <a:pt x="354" y="0"/>
                    <a:pt x="1" y="435"/>
                    <a:pt x="1" y="836"/>
                  </a:cubicBezTo>
                  <a:cubicBezTo>
                    <a:pt x="1" y="1312"/>
                    <a:pt x="382" y="1621"/>
                    <a:pt x="822" y="1657"/>
                  </a:cubicBezTo>
                  <a:cubicBezTo>
                    <a:pt x="2180" y="1788"/>
                    <a:pt x="3573" y="2562"/>
                    <a:pt x="3859" y="3979"/>
                  </a:cubicBezTo>
                  <a:cubicBezTo>
                    <a:pt x="4168" y="5455"/>
                    <a:pt x="2930" y="6289"/>
                    <a:pt x="1715" y="6753"/>
                  </a:cubicBezTo>
                  <a:cubicBezTo>
                    <a:pt x="1299" y="6920"/>
                    <a:pt x="1013" y="7313"/>
                    <a:pt x="1132" y="7777"/>
                  </a:cubicBezTo>
                  <a:cubicBezTo>
                    <a:pt x="1231" y="8113"/>
                    <a:pt x="1583" y="8399"/>
                    <a:pt x="1938" y="8399"/>
                  </a:cubicBezTo>
                  <a:cubicBezTo>
                    <a:pt x="2011" y="8399"/>
                    <a:pt x="2085" y="8387"/>
                    <a:pt x="2156" y="8360"/>
                  </a:cubicBezTo>
                  <a:cubicBezTo>
                    <a:pt x="3156" y="7979"/>
                    <a:pt x="4144" y="7491"/>
                    <a:pt x="4823" y="6622"/>
                  </a:cubicBezTo>
                  <a:cubicBezTo>
                    <a:pt x="5478" y="5777"/>
                    <a:pt x="5680" y="4717"/>
                    <a:pt x="5490" y="3669"/>
                  </a:cubicBezTo>
                  <a:cubicBezTo>
                    <a:pt x="5085" y="1431"/>
                    <a:pt x="2942" y="193"/>
                    <a:pt x="822" y="2"/>
                  </a:cubicBezTo>
                  <a:cubicBezTo>
                    <a:pt x="806" y="1"/>
                    <a:pt x="790" y="0"/>
                    <a:pt x="77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6" name="Google Shape;5566;p76"/>
            <p:cNvSpPr/>
            <p:nvPr/>
          </p:nvSpPr>
          <p:spPr>
            <a:xfrm>
              <a:off x="6879779" y="3747957"/>
              <a:ext cx="1319526" cy="1406857"/>
            </a:xfrm>
            <a:custGeom>
              <a:avLst/>
              <a:gdLst/>
              <a:ahLst/>
              <a:cxnLst/>
              <a:rect l="l" t="t" r="r" b="b"/>
              <a:pathLst>
                <a:path w="11181" h="11921" extrusionOk="0">
                  <a:moveTo>
                    <a:pt x="5591" y="1"/>
                  </a:moveTo>
                  <a:lnTo>
                    <a:pt x="3543" y="120"/>
                  </a:lnTo>
                  <a:cubicBezTo>
                    <a:pt x="3543" y="120"/>
                    <a:pt x="102" y="3084"/>
                    <a:pt x="54" y="7621"/>
                  </a:cubicBezTo>
                  <a:cubicBezTo>
                    <a:pt x="0" y="11734"/>
                    <a:pt x="4620" y="11921"/>
                    <a:pt x="5460" y="11921"/>
                  </a:cubicBezTo>
                  <a:cubicBezTo>
                    <a:pt x="5544" y="11921"/>
                    <a:pt x="5591" y="11919"/>
                    <a:pt x="5591" y="11919"/>
                  </a:cubicBezTo>
                  <a:cubicBezTo>
                    <a:pt x="5591" y="11919"/>
                    <a:pt x="5641" y="11921"/>
                    <a:pt x="5733" y="11921"/>
                  </a:cubicBezTo>
                  <a:cubicBezTo>
                    <a:pt x="6603" y="11921"/>
                    <a:pt x="11181" y="11726"/>
                    <a:pt x="11127" y="7621"/>
                  </a:cubicBezTo>
                  <a:cubicBezTo>
                    <a:pt x="11068" y="3084"/>
                    <a:pt x="7639" y="120"/>
                    <a:pt x="7639" y="120"/>
                  </a:cubicBezTo>
                  <a:lnTo>
                    <a:pt x="559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7" name="Google Shape;5567;p76"/>
            <p:cNvSpPr/>
            <p:nvPr/>
          </p:nvSpPr>
          <p:spPr>
            <a:xfrm>
              <a:off x="7131977" y="4076391"/>
              <a:ext cx="813713" cy="900690"/>
            </a:xfrm>
            <a:custGeom>
              <a:avLst/>
              <a:gdLst/>
              <a:ahLst/>
              <a:cxnLst/>
              <a:rect l="l" t="t" r="r" b="b"/>
              <a:pathLst>
                <a:path w="6895" h="7632" extrusionOk="0">
                  <a:moveTo>
                    <a:pt x="3448" y="1"/>
                  </a:moveTo>
                  <a:cubicBezTo>
                    <a:pt x="2701" y="1"/>
                    <a:pt x="1953" y="200"/>
                    <a:pt x="1501" y="599"/>
                  </a:cubicBezTo>
                  <a:cubicBezTo>
                    <a:pt x="751" y="1266"/>
                    <a:pt x="418" y="2290"/>
                    <a:pt x="227" y="3278"/>
                  </a:cubicBezTo>
                  <a:cubicBezTo>
                    <a:pt x="13" y="4409"/>
                    <a:pt x="1" y="6171"/>
                    <a:pt x="1001" y="6993"/>
                  </a:cubicBezTo>
                  <a:cubicBezTo>
                    <a:pt x="1436" y="7352"/>
                    <a:pt x="2399" y="7631"/>
                    <a:pt x="3215" y="7631"/>
                  </a:cubicBezTo>
                  <a:cubicBezTo>
                    <a:pt x="3292" y="7631"/>
                    <a:pt x="3368" y="7629"/>
                    <a:pt x="3442" y="7624"/>
                  </a:cubicBezTo>
                  <a:cubicBezTo>
                    <a:pt x="3517" y="7629"/>
                    <a:pt x="3593" y="7631"/>
                    <a:pt x="3671" y="7631"/>
                  </a:cubicBezTo>
                  <a:cubicBezTo>
                    <a:pt x="4497" y="7631"/>
                    <a:pt x="5459" y="7352"/>
                    <a:pt x="5894" y="6993"/>
                  </a:cubicBezTo>
                  <a:cubicBezTo>
                    <a:pt x="6895" y="6171"/>
                    <a:pt x="6883" y="4409"/>
                    <a:pt x="6668" y="3278"/>
                  </a:cubicBezTo>
                  <a:cubicBezTo>
                    <a:pt x="6478" y="2290"/>
                    <a:pt x="6144" y="1266"/>
                    <a:pt x="5394" y="599"/>
                  </a:cubicBezTo>
                  <a:cubicBezTo>
                    <a:pt x="4942" y="200"/>
                    <a:pt x="4195" y="1"/>
                    <a:pt x="344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8" name="Google Shape;5568;p76"/>
            <p:cNvSpPr/>
            <p:nvPr/>
          </p:nvSpPr>
          <p:spPr>
            <a:xfrm>
              <a:off x="6709130" y="2352671"/>
              <a:ext cx="555025" cy="553726"/>
            </a:xfrm>
            <a:custGeom>
              <a:avLst/>
              <a:gdLst/>
              <a:ahLst/>
              <a:cxnLst/>
              <a:rect l="l" t="t" r="r" b="b"/>
              <a:pathLst>
                <a:path w="4703" h="4692" extrusionOk="0">
                  <a:moveTo>
                    <a:pt x="2357" y="1"/>
                  </a:moveTo>
                  <a:cubicBezTo>
                    <a:pt x="1060" y="1"/>
                    <a:pt x="0" y="1048"/>
                    <a:pt x="0" y="2346"/>
                  </a:cubicBezTo>
                  <a:cubicBezTo>
                    <a:pt x="0" y="3644"/>
                    <a:pt x="1060" y="4692"/>
                    <a:pt x="2357" y="4692"/>
                  </a:cubicBezTo>
                  <a:cubicBezTo>
                    <a:pt x="3655" y="4692"/>
                    <a:pt x="4703" y="3644"/>
                    <a:pt x="4703" y="2346"/>
                  </a:cubicBezTo>
                  <a:cubicBezTo>
                    <a:pt x="4703" y="1048"/>
                    <a:pt x="3655" y="1"/>
                    <a:pt x="235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9" name="Google Shape;5569;p76"/>
            <p:cNvSpPr/>
            <p:nvPr/>
          </p:nvSpPr>
          <p:spPr>
            <a:xfrm>
              <a:off x="7761467" y="2352671"/>
              <a:ext cx="553726" cy="553726"/>
            </a:xfrm>
            <a:custGeom>
              <a:avLst/>
              <a:gdLst/>
              <a:ahLst/>
              <a:cxnLst/>
              <a:rect l="l" t="t" r="r" b="b"/>
              <a:pathLst>
                <a:path w="4692" h="4692" extrusionOk="0">
                  <a:moveTo>
                    <a:pt x="2346" y="1"/>
                  </a:moveTo>
                  <a:cubicBezTo>
                    <a:pt x="1049" y="1"/>
                    <a:pt x="1" y="1048"/>
                    <a:pt x="1" y="2346"/>
                  </a:cubicBezTo>
                  <a:cubicBezTo>
                    <a:pt x="1" y="3644"/>
                    <a:pt x="1049" y="4692"/>
                    <a:pt x="2346" y="4692"/>
                  </a:cubicBezTo>
                  <a:cubicBezTo>
                    <a:pt x="3644" y="4692"/>
                    <a:pt x="4692" y="3644"/>
                    <a:pt x="4692" y="2346"/>
                  </a:cubicBezTo>
                  <a:cubicBezTo>
                    <a:pt x="4692" y="1048"/>
                    <a:pt x="3644" y="1"/>
                    <a:pt x="234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0" name="Google Shape;5570;p76"/>
            <p:cNvSpPr/>
            <p:nvPr/>
          </p:nvSpPr>
          <p:spPr>
            <a:xfrm>
              <a:off x="6742764" y="2564862"/>
              <a:ext cx="1533133" cy="1313861"/>
            </a:xfrm>
            <a:custGeom>
              <a:avLst/>
              <a:gdLst/>
              <a:ahLst/>
              <a:cxnLst/>
              <a:rect l="l" t="t" r="r" b="b"/>
              <a:pathLst>
                <a:path w="12991" h="11133" extrusionOk="0">
                  <a:moveTo>
                    <a:pt x="6502" y="0"/>
                  </a:moveTo>
                  <a:cubicBezTo>
                    <a:pt x="2573" y="12"/>
                    <a:pt x="1" y="2501"/>
                    <a:pt x="1" y="5573"/>
                  </a:cubicBezTo>
                  <a:cubicBezTo>
                    <a:pt x="1" y="8644"/>
                    <a:pt x="2573" y="11133"/>
                    <a:pt x="6502" y="11133"/>
                  </a:cubicBezTo>
                  <a:cubicBezTo>
                    <a:pt x="10431" y="11133"/>
                    <a:pt x="12991" y="8644"/>
                    <a:pt x="12991" y="5573"/>
                  </a:cubicBezTo>
                  <a:cubicBezTo>
                    <a:pt x="12991" y="2501"/>
                    <a:pt x="10431" y="12"/>
                    <a:pt x="65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1" name="Google Shape;5571;p76"/>
            <p:cNvSpPr/>
            <p:nvPr/>
          </p:nvSpPr>
          <p:spPr>
            <a:xfrm>
              <a:off x="6887568" y="2522730"/>
              <a:ext cx="141972" cy="141972"/>
            </a:xfrm>
            <a:custGeom>
              <a:avLst/>
              <a:gdLst/>
              <a:ahLst/>
              <a:cxnLst/>
              <a:rect l="l" t="t" r="r" b="b"/>
              <a:pathLst>
                <a:path w="1203" h="1203" extrusionOk="0">
                  <a:moveTo>
                    <a:pt x="595" y="0"/>
                  </a:moveTo>
                  <a:cubicBezTo>
                    <a:pt x="262" y="0"/>
                    <a:pt x="0" y="262"/>
                    <a:pt x="0" y="596"/>
                  </a:cubicBezTo>
                  <a:cubicBezTo>
                    <a:pt x="0" y="929"/>
                    <a:pt x="262" y="1203"/>
                    <a:pt x="595" y="1203"/>
                  </a:cubicBezTo>
                  <a:cubicBezTo>
                    <a:pt x="929" y="1203"/>
                    <a:pt x="1203" y="929"/>
                    <a:pt x="1203" y="596"/>
                  </a:cubicBezTo>
                  <a:cubicBezTo>
                    <a:pt x="1203" y="262"/>
                    <a:pt x="929" y="0"/>
                    <a:pt x="595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2" name="Google Shape;5572;p76"/>
            <p:cNvSpPr/>
            <p:nvPr/>
          </p:nvSpPr>
          <p:spPr>
            <a:xfrm>
              <a:off x="7996199" y="2522730"/>
              <a:ext cx="141972" cy="141972"/>
            </a:xfrm>
            <a:custGeom>
              <a:avLst/>
              <a:gdLst/>
              <a:ahLst/>
              <a:cxnLst/>
              <a:rect l="l" t="t" r="r" b="b"/>
              <a:pathLst>
                <a:path w="1203" h="1203" extrusionOk="0">
                  <a:moveTo>
                    <a:pt x="595" y="0"/>
                  </a:moveTo>
                  <a:cubicBezTo>
                    <a:pt x="274" y="0"/>
                    <a:pt x="0" y="262"/>
                    <a:pt x="0" y="596"/>
                  </a:cubicBezTo>
                  <a:cubicBezTo>
                    <a:pt x="0" y="929"/>
                    <a:pt x="274" y="1203"/>
                    <a:pt x="595" y="1203"/>
                  </a:cubicBezTo>
                  <a:cubicBezTo>
                    <a:pt x="941" y="1203"/>
                    <a:pt x="1203" y="929"/>
                    <a:pt x="1203" y="596"/>
                  </a:cubicBezTo>
                  <a:cubicBezTo>
                    <a:pt x="1203" y="262"/>
                    <a:pt x="929" y="0"/>
                    <a:pt x="595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3" name="Google Shape;5573;p76"/>
            <p:cNvSpPr/>
            <p:nvPr/>
          </p:nvSpPr>
          <p:spPr>
            <a:xfrm>
              <a:off x="7023403" y="2921147"/>
              <a:ext cx="976338" cy="139612"/>
            </a:xfrm>
            <a:custGeom>
              <a:avLst/>
              <a:gdLst/>
              <a:ahLst/>
              <a:cxnLst/>
              <a:rect l="l" t="t" r="r" b="b"/>
              <a:pathLst>
                <a:path w="8273" h="1183" extrusionOk="0">
                  <a:moveTo>
                    <a:pt x="8159" y="0"/>
                  </a:moveTo>
                  <a:cubicBezTo>
                    <a:pt x="8144" y="0"/>
                    <a:pt x="8128" y="5"/>
                    <a:pt x="8112" y="18"/>
                  </a:cubicBezTo>
                  <a:cubicBezTo>
                    <a:pt x="6961" y="734"/>
                    <a:pt x="5700" y="996"/>
                    <a:pt x="4416" y="996"/>
                  </a:cubicBezTo>
                  <a:cubicBezTo>
                    <a:pt x="2990" y="996"/>
                    <a:pt x="1536" y="673"/>
                    <a:pt x="171" y="291"/>
                  </a:cubicBezTo>
                  <a:cubicBezTo>
                    <a:pt x="163" y="290"/>
                    <a:pt x="155" y="289"/>
                    <a:pt x="148" y="289"/>
                  </a:cubicBezTo>
                  <a:cubicBezTo>
                    <a:pt x="45" y="289"/>
                    <a:pt x="0" y="437"/>
                    <a:pt x="111" y="470"/>
                  </a:cubicBezTo>
                  <a:cubicBezTo>
                    <a:pt x="1491" y="857"/>
                    <a:pt x="2966" y="1182"/>
                    <a:pt x="4412" y="1182"/>
                  </a:cubicBezTo>
                  <a:cubicBezTo>
                    <a:pt x="5723" y="1182"/>
                    <a:pt x="7011" y="915"/>
                    <a:pt x="8184" y="184"/>
                  </a:cubicBezTo>
                  <a:cubicBezTo>
                    <a:pt x="8273" y="125"/>
                    <a:pt x="8230" y="0"/>
                    <a:pt x="8159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4" name="Google Shape;5574;p76"/>
            <p:cNvSpPr/>
            <p:nvPr/>
          </p:nvSpPr>
          <p:spPr>
            <a:xfrm>
              <a:off x="6818647" y="3088964"/>
              <a:ext cx="125214" cy="97126"/>
            </a:xfrm>
            <a:custGeom>
              <a:avLst/>
              <a:gdLst/>
              <a:ahLst/>
              <a:cxnLst/>
              <a:rect l="l" t="t" r="r" b="b"/>
              <a:pathLst>
                <a:path w="1061" h="823" extrusionOk="0">
                  <a:moveTo>
                    <a:pt x="525" y="1"/>
                  </a:moveTo>
                  <a:cubicBezTo>
                    <a:pt x="1" y="1"/>
                    <a:pt x="1" y="822"/>
                    <a:pt x="525" y="822"/>
                  </a:cubicBezTo>
                  <a:cubicBezTo>
                    <a:pt x="1060" y="822"/>
                    <a:pt x="1060" y="1"/>
                    <a:pt x="52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5" name="Google Shape;5575;p76"/>
            <p:cNvSpPr/>
            <p:nvPr/>
          </p:nvSpPr>
          <p:spPr>
            <a:xfrm>
              <a:off x="7049130" y="3139356"/>
              <a:ext cx="98425" cy="105741"/>
            </a:xfrm>
            <a:custGeom>
              <a:avLst/>
              <a:gdLst/>
              <a:ahLst/>
              <a:cxnLst/>
              <a:rect l="l" t="t" r="r" b="b"/>
              <a:pathLst>
                <a:path w="834" h="896" extrusionOk="0">
                  <a:moveTo>
                    <a:pt x="445" y="1"/>
                  </a:moveTo>
                  <a:cubicBezTo>
                    <a:pt x="436" y="1"/>
                    <a:pt x="426" y="1"/>
                    <a:pt x="417" y="2"/>
                  </a:cubicBezTo>
                  <a:cubicBezTo>
                    <a:pt x="310" y="2"/>
                    <a:pt x="203" y="38"/>
                    <a:pt x="131" y="121"/>
                  </a:cubicBezTo>
                  <a:cubicBezTo>
                    <a:pt x="48" y="205"/>
                    <a:pt x="0" y="300"/>
                    <a:pt x="0" y="419"/>
                  </a:cubicBezTo>
                  <a:lnTo>
                    <a:pt x="0" y="478"/>
                  </a:lnTo>
                  <a:cubicBezTo>
                    <a:pt x="0" y="586"/>
                    <a:pt x="48" y="693"/>
                    <a:pt x="131" y="764"/>
                  </a:cubicBezTo>
                  <a:cubicBezTo>
                    <a:pt x="203" y="836"/>
                    <a:pt x="322" y="895"/>
                    <a:pt x="417" y="895"/>
                  </a:cubicBezTo>
                  <a:cubicBezTo>
                    <a:pt x="524" y="883"/>
                    <a:pt x="643" y="847"/>
                    <a:pt x="715" y="764"/>
                  </a:cubicBezTo>
                  <a:cubicBezTo>
                    <a:pt x="786" y="693"/>
                    <a:pt x="834" y="586"/>
                    <a:pt x="834" y="478"/>
                  </a:cubicBezTo>
                  <a:lnTo>
                    <a:pt x="834" y="419"/>
                  </a:lnTo>
                  <a:cubicBezTo>
                    <a:pt x="834" y="312"/>
                    <a:pt x="786" y="193"/>
                    <a:pt x="715" y="121"/>
                  </a:cubicBezTo>
                  <a:cubicBezTo>
                    <a:pt x="649" y="56"/>
                    <a:pt x="544" y="1"/>
                    <a:pt x="4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6" name="Google Shape;5576;p76"/>
            <p:cNvSpPr/>
            <p:nvPr/>
          </p:nvSpPr>
          <p:spPr>
            <a:xfrm>
              <a:off x="6867860" y="3385416"/>
              <a:ext cx="105505" cy="105505"/>
            </a:xfrm>
            <a:custGeom>
              <a:avLst/>
              <a:gdLst/>
              <a:ahLst/>
              <a:cxnLst/>
              <a:rect l="l" t="t" r="r" b="b"/>
              <a:pathLst>
                <a:path w="894" h="894" extrusionOk="0">
                  <a:moveTo>
                    <a:pt x="477" y="1"/>
                  </a:moveTo>
                  <a:cubicBezTo>
                    <a:pt x="370" y="1"/>
                    <a:pt x="262" y="48"/>
                    <a:pt x="191" y="120"/>
                  </a:cubicBezTo>
                  <a:cubicBezTo>
                    <a:pt x="167" y="144"/>
                    <a:pt x="143" y="167"/>
                    <a:pt x="131" y="179"/>
                  </a:cubicBezTo>
                  <a:cubicBezTo>
                    <a:pt x="48" y="263"/>
                    <a:pt x="0" y="370"/>
                    <a:pt x="0" y="477"/>
                  </a:cubicBezTo>
                  <a:cubicBezTo>
                    <a:pt x="0" y="584"/>
                    <a:pt x="48" y="703"/>
                    <a:pt x="131" y="775"/>
                  </a:cubicBezTo>
                  <a:cubicBezTo>
                    <a:pt x="203" y="846"/>
                    <a:pt x="310" y="894"/>
                    <a:pt x="417" y="894"/>
                  </a:cubicBezTo>
                  <a:cubicBezTo>
                    <a:pt x="524" y="894"/>
                    <a:pt x="631" y="858"/>
                    <a:pt x="715" y="775"/>
                  </a:cubicBezTo>
                  <a:lnTo>
                    <a:pt x="774" y="715"/>
                  </a:lnTo>
                  <a:cubicBezTo>
                    <a:pt x="846" y="632"/>
                    <a:pt x="893" y="525"/>
                    <a:pt x="893" y="417"/>
                  </a:cubicBezTo>
                  <a:cubicBezTo>
                    <a:pt x="893" y="310"/>
                    <a:pt x="846" y="191"/>
                    <a:pt x="774" y="120"/>
                  </a:cubicBezTo>
                  <a:cubicBezTo>
                    <a:pt x="691" y="48"/>
                    <a:pt x="596" y="1"/>
                    <a:pt x="4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7" name="Google Shape;5577;p76"/>
            <p:cNvSpPr/>
            <p:nvPr/>
          </p:nvSpPr>
          <p:spPr>
            <a:xfrm>
              <a:off x="8049541" y="3428964"/>
              <a:ext cx="106922" cy="98543"/>
            </a:xfrm>
            <a:custGeom>
              <a:avLst/>
              <a:gdLst/>
              <a:ahLst/>
              <a:cxnLst/>
              <a:rect l="l" t="t" r="r" b="b"/>
              <a:pathLst>
                <a:path w="906" h="835" extrusionOk="0">
                  <a:moveTo>
                    <a:pt x="417" y="1"/>
                  </a:moveTo>
                  <a:cubicBezTo>
                    <a:pt x="322" y="1"/>
                    <a:pt x="203" y="48"/>
                    <a:pt x="132" y="120"/>
                  </a:cubicBezTo>
                  <a:cubicBezTo>
                    <a:pt x="60" y="191"/>
                    <a:pt x="1" y="310"/>
                    <a:pt x="13" y="418"/>
                  </a:cubicBezTo>
                  <a:cubicBezTo>
                    <a:pt x="13" y="525"/>
                    <a:pt x="48" y="632"/>
                    <a:pt x="132" y="715"/>
                  </a:cubicBezTo>
                  <a:cubicBezTo>
                    <a:pt x="215" y="787"/>
                    <a:pt x="310" y="834"/>
                    <a:pt x="417" y="834"/>
                  </a:cubicBezTo>
                  <a:lnTo>
                    <a:pt x="489" y="834"/>
                  </a:lnTo>
                  <a:cubicBezTo>
                    <a:pt x="584" y="834"/>
                    <a:pt x="703" y="787"/>
                    <a:pt x="775" y="715"/>
                  </a:cubicBezTo>
                  <a:cubicBezTo>
                    <a:pt x="846" y="644"/>
                    <a:pt x="905" y="525"/>
                    <a:pt x="894" y="418"/>
                  </a:cubicBezTo>
                  <a:cubicBezTo>
                    <a:pt x="894" y="310"/>
                    <a:pt x="858" y="203"/>
                    <a:pt x="775" y="120"/>
                  </a:cubicBezTo>
                  <a:cubicBezTo>
                    <a:pt x="691" y="48"/>
                    <a:pt x="596" y="1"/>
                    <a:pt x="48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8" name="Google Shape;5578;p76"/>
            <p:cNvSpPr/>
            <p:nvPr/>
          </p:nvSpPr>
          <p:spPr>
            <a:xfrm>
              <a:off x="7875352" y="3284278"/>
              <a:ext cx="106922" cy="98425"/>
            </a:xfrm>
            <a:custGeom>
              <a:avLst/>
              <a:gdLst/>
              <a:ahLst/>
              <a:cxnLst/>
              <a:rect l="l" t="t" r="r" b="b"/>
              <a:pathLst>
                <a:path w="906" h="834" extrusionOk="0">
                  <a:moveTo>
                    <a:pt x="429" y="0"/>
                  </a:moveTo>
                  <a:cubicBezTo>
                    <a:pt x="322" y="0"/>
                    <a:pt x="203" y="48"/>
                    <a:pt x="131" y="120"/>
                  </a:cubicBezTo>
                  <a:cubicBezTo>
                    <a:pt x="60" y="191"/>
                    <a:pt x="0" y="310"/>
                    <a:pt x="12" y="417"/>
                  </a:cubicBezTo>
                  <a:cubicBezTo>
                    <a:pt x="12" y="524"/>
                    <a:pt x="48" y="632"/>
                    <a:pt x="131" y="703"/>
                  </a:cubicBezTo>
                  <a:cubicBezTo>
                    <a:pt x="215" y="786"/>
                    <a:pt x="310" y="834"/>
                    <a:pt x="429" y="834"/>
                  </a:cubicBezTo>
                  <a:lnTo>
                    <a:pt x="488" y="834"/>
                  </a:lnTo>
                  <a:cubicBezTo>
                    <a:pt x="596" y="834"/>
                    <a:pt x="703" y="786"/>
                    <a:pt x="774" y="703"/>
                  </a:cubicBezTo>
                  <a:cubicBezTo>
                    <a:pt x="846" y="632"/>
                    <a:pt x="905" y="512"/>
                    <a:pt x="905" y="417"/>
                  </a:cubicBezTo>
                  <a:cubicBezTo>
                    <a:pt x="893" y="310"/>
                    <a:pt x="857" y="191"/>
                    <a:pt x="774" y="120"/>
                  </a:cubicBezTo>
                  <a:cubicBezTo>
                    <a:pt x="703" y="48"/>
                    <a:pt x="596" y="0"/>
                    <a:pt x="4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9" name="Google Shape;5579;p76"/>
            <p:cNvSpPr/>
            <p:nvPr/>
          </p:nvSpPr>
          <p:spPr>
            <a:xfrm>
              <a:off x="8101586" y="3096045"/>
              <a:ext cx="126512" cy="97008"/>
            </a:xfrm>
            <a:custGeom>
              <a:avLst/>
              <a:gdLst/>
              <a:ahLst/>
              <a:cxnLst/>
              <a:rect l="l" t="t" r="r" b="b"/>
              <a:pathLst>
                <a:path w="1072" h="822" extrusionOk="0">
                  <a:moveTo>
                    <a:pt x="536" y="0"/>
                  </a:moveTo>
                  <a:cubicBezTo>
                    <a:pt x="0" y="0"/>
                    <a:pt x="0" y="822"/>
                    <a:pt x="536" y="822"/>
                  </a:cubicBezTo>
                  <a:cubicBezTo>
                    <a:pt x="1072" y="822"/>
                    <a:pt x="1072" y="0"/>
                    <a:pt x="53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0" name="Google Shape;5580;p76"/>
            <p:cNvSpPr/>
            <p:nvPr/>
          </p:nvSpPr>
          <p:spPr>
            <a:xfrm>
              <a:off x="7819058" y="3646819"/>
              <a:ext cx="125214" cy="98425"/>
            </a:xfrm>
            <a:custGeom>
              <a:avLst/>
              <a:gdLst/>
              <a:ahLst/>
              <a:cxnLst/>
              <a:rect l="l" t="t" r="r" b="b"/>
              <a:pathLst>
                <a:path w="1061" h="834" extrusionOk="0">
                  <a:moveTo>
                    <a:pt x="537" y="0"/>
                  </a:moveTo>
                  <a:cubicBezTo>
                    <a:pt x="1" y="0"/>
                    <a:pt x="1" y="834"/>
                    <a:pt x="537" y="834"/>
                  </a:cubicBezTo>
                  <a:cubicBezTo>
                    <a:pt x="1061" y="834"/>
                    <a:pt x="1061" y="0"/>
                    <a:pt x="5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1" name="Google Shape;5581;p76"/>
            <p:cNvSpPr/>
            <p:nvPr/>
          </p:nvSpPr>
          <p:spPr>
            <a:xfrm>
              <a:off x="6874822" y="3261737"/>
              <a:ext cx="63374" cy="54995"/>
            </a:xfrm>
            <a:custGeom>
              <a:avLst/>
              <a:gdLst/>
              <a:ahLst/>
              <a:cxnLst/>
              <a:rect l="l" t="t" r="r" b="b"/>
              <a:pathLst>
                <a:path w="537" h="466" extrusionOk="0">
                  <a:moveTo>
                    <a:pt x="239" y="1"/>
                  </a:moveTo>
                  <a:cubicBezTo>
                    <a:pt x="120" y="1"/>
                    <a:pt x="1" y="108"/>
                    <a:pt x="13" y="239"/>
                  </a:cubicBezTo>
                  <a:cubicBezTo>
                    <a:pt x="13" y="358"/>
                    <a:pt x="108" y="465"/>
                    <a:pt x="239" y="465"/>
                  </a:cubicBezTo>
                  <a:lnTo>
                    <a:pt x="299" y="465"/>
                  </a:lnTo>
                  <a:cubicBezTo>
                    <a:pt x="418" y="465"/>
                    <a:pt x="537" y="358"/>
                    <a:pt x="525" y="239"/>
                  </a:cubicBezTo>
                  <a:cubicBezTo>
                    <a:pt x="525" y="108"/>
                    <a:pt x="430" y="1"/>
                    <a:pt x="2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2" name="Google Shape;5582;p76"/>
            <p:cNvSpPr/>
            <p:nvPr/>
          </p:nvSpPr>
          <p:spPr>
            <a:xfrm>
              <a:off x="6977495" y="3066541"/>
              <a:ext cx="54877" cy="61840"/>
            </a:xfrm>
            <a:custGeom>
              <a:avLst/>
              <a:gdLst/>
              <a:ahLst/>
              <a:cxnLst/>
              <a:rect l="l" t="t" r="r" b="b"/>
              <a:pathLst>
                <a:path w="465" h="524" extrusionOk="0">
                  <a:moveTo>
                    <a:pt x="226" y="0"/>
                  </a:moveTo>
                  <a:cubicBezTo>
                    <a:pt x="107" y="12"/>
                    <a:pt x="0" y="107"/>
                    <a:pt x="0" y="226"/>
                  </a:cubicBezTo>
                  <a:lnTo>
                    <a:pt x="0" y="298"/>
                  </a:lnTo>
                  <a:cubicBezTo>
                    <a:pt x="0" y="417"/>
                    <a:pt x="107" y="524"/>
                    <a:pt x="226" y="524"/>
                  </a:cubicBezTo>
                  <a:cubicBezTo>
                    <a:pt x="357" y="512"/>
                    <a:pt x="464" y="417"/>
                    <a:pt x="464" y="298"/>
                  </a:cubicBezTo>
                  <a:lnTo>
                    <a:pt x="464" y="226"/>
                  </a:lnTo>
                  <a:cubicBezTo>
                    <a:pt x="464" y="107"/>
                    <a:pt x="357" y="0"/>
                    <a:pt x="2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3" name="Google Shape;5583;p76"/>
            <p:cNvSpPr/>
            <p:nvPr/>
          </p:nvSpPr>
          <p:spPr>
            <a:xfrm>
              <a:off x="6846735" y="2958204"/>
              <a:ext cx="54995" cy="62076"/>
            </a:xfrm>
            <a:custGeom>
              <a:avLst/>
              <a:gdLst/>
              <a:ahLst/>
              <a:cxnLst/>
              <a:rect l="l" t="t" r="r" b="b"/>
              <a:pathLst>
                <a:path w="466" h="526" extrusionOk="0">
                  <a:moveTo>
                    <a:pt x="245" y="0"/>
                  </a:moveTo>
                  <a:cubicBezTo>
                    <a:pt x="239" y="0"/>
                    <a:pt x="233" y="1"/>
                    <a:pt x="227" y="1"/>
                  </a:cubicBezTo>
                  <a:cubicBezTo>
                    <a:pt x="108" y="1"/>
                    <a:pt x="1" y="96"/>
                    <a:pt x="1" y="227"/>
                  </a:cubicBezTo>
                  <a:lnTo>
                    <a:pt x="1" y="287"/>
                  </a:lnTo>
                  <a:cubicBezTo>
                    <a:pt x="1" y="406"/>
                    <a:pt x="108" y="525"/>
                    <a:pt x="227" y="525"/>
                  </a:cubicBezTo>
                  <a:cubicBezTo>
                    <a:pt x="358" y="513"/>
                    <a:pt x="465" y="418"/>
                    <a:pt x="465" y="287"/>
                  </a:cubicBezTo>
                  <a:lnTo>
                    <a:pt x="465" y="227"/>
                  </a:lnTo>
                  <a:cubicBezTo>
                    <a:pt x="465" y="114"/>
                    <a:pt x="368" y="0"/>
                    <a:pt x="2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4" name="Google Shape;5584;p76"/>
            <p:cNvSpPr/>
            <p:nvPr/>
          </p:nvSpPr>
          <p:spPr>
            <a:xfrm>
              <a:off x="6773684" y="3197183"/>
              <a:ext cx="63374" cy="54877"/>
            </a:xfrm>
            <a:custGeom>
              <a:avLst/>
              <a:gdLst/>
              <a:ahLst/>
              <a:cxnLst/>
              <a:rect l="l" t="t" r="r" b="b"/>
              <a:pathLst>
                <a:path w="537" h="465" extrusionOk="0">
                  <a:moveTo>
                    <a:pt x="239" y="0"/>
                  </a:moveTo>
                  <a:cubicBezTo>
                    <a:pt x="120" y="0"/>
                    <a:pt x="1" y="107"/>
                    <a:pt x="1" y="227"/>
                  </a:cubicBezTo>
                  <a:cubicBezTo>
                    <a:pt x="13" y="357"/>
                    <a:pt x="108" y="465"/>
                    <a:pt x="239" y="465"/>
                  </a:cubicBezTo>
                  <a:lnTo>
                    <a:pt x="298" y="465"/>
                  </a:lnTo>
                  <a:cubicBezTo>
                    <a:pt x="417" y="465"/>
                    <a:pt x="537" y="357"/>
                    <a:pt x="525" y="227"/>
                  </a:cubicBezTo>
                  <a:cubicBezTo>
                    <a:pt x="525" y="107"/>
                    <a:pt x="429" y="0"/>
                    <a:pt x="2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5" name="Google Shape;5585;p76"/>
            <p:cNvSpPr/>
            <p:nvPr/>
          </p:nvSpPr>
          <p:spPr>
            <a:xfrm>
              <a:off x="7998913" y="3596190"/>
              <a:ext cx="70455" cy="54877"/>
            </a:xfrm>
            <a:custGeom>
              <a:avLst/>
              <a:gdLst/>
              <a:ahLst/>
              <a:cxnLst/>
              <a:rect l="l" t="t" r="r" b="b"/>
              <a:pathLst>
                <a:path w="597" h="465" extrusionOk="0">
                  <a:moveTo>
                    <a:pt x="299" y="1"/>
                  </a:moveTo>
                  <a:cubicBezTo>
                    <a:pt x="1" y="1"/>
                    <a:pt x="1" y="465"/>
                    <a:pt x="299" y="465"/>
                  </a:cubicBezTo>
                  <a:cubicBezTo>
                    <a:pt x="596" y="465"/>
                    <a:pt x="596" y="1"/>
                    <a:pt x="2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6" name="Google Shape;5586;p76"/>
            <p:cNvSpPr/>
            <p:nvPr/>
          </p:nvSpPr>
          <p:spPr>
            <a:xfrm>
              <a:off x="8063585" y="3270234"/>
              <a:ext cx="70337" cy="53461"/>
            </a:xfrm>
            <a:custGeom>
              <a:avLst/>
              <a:gdLst/>
              <a:ahLst/>
              <a:cxnLst/>
              <a:rect l="l" t="t" r="r" b="b"/>
              <a:pathLst>
                <a:path w="596" h="453" extrusionOk="0">
                  <a:moveTo>
                    <a:pt x="298" y="0"/>
                  </a:moveTo>
                  <a:cubicBezTo>
                    <a:pt x="1" y="0"/>
                    <a:pt x="1" y="453"/>
                    <a:pt x="298" y="453"/>
                  </a:cubicBezTo>
                  <a:cubicBezTo>
                    <a:pt x="596" y="453"/>
                    <a:pt x="596" y="0"/>
                    <a:pt x="2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7" name="Google Shape;5587;p76"/>
            <p:cNvSpPr/>
            <p:nvPr/>
          </p:nvSpPr>
          <p:spPr>
            <a:xfrm>
              <a:off x="8166140" y="3327825"/>
              <a:ext cx="70455" cy="54877"/>
            </a:xfrm>
            <a:custGeom>
              <a:avLst/>
              <a:gdLst/>
              <a:ahLst/>
              <a:cxnLst/>
              <a:rect l="l" t="t" r="r" b="b"/>
              <a:pathLst>
                <a:path w="597" h="465" extrusionOk="0">
                  <a:moveTo>
                    <a:pt x="298" y="1"/>
                  </a:moveTo>
                  <a:cubicBezTo>
                    <a:pt x="1" y="1"/>
                    <a:pt x="1" y="465"/>
                    <a:pt x="298" y="465"/>
                  </a:cubicBezTo>
                  <a:cubicBezTo>
                    <a:pt x="584" y="465"/>
                    <a:pt x="596" y="1"/>
                    <a:pt x="2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8" name="Google Shape;5588;p76"/>
            <p:cNvSpPr/>
            <p:nvPr/>
          </p:nvSpPr>
          <p:spPr>
            <a:xfrm>
              <a:off x="7854227" y="3479592"/>
              <a:ext cx="70337" cy="54877"/>
            </a:xfrm>
            <a:custGeom>
              <a:avLst/>
              <a:gdLst/>
              <a:ahLst/>
              <a:cxnLst/>
              <a:rect l="l" t="t" r="r" b="b"/>
              <a:pathLst>
                <a:path w="596" h="465" extrusionOk="0">
                  <a:moveTo>
                    <a:pt x="298" y="0"/>
                  </a:moveTo>
                  <a:cubicBezTo>
                    <a:pt x="1" y="0"/>
                    <a:pt x="1" y="465"/>
                    <a:pt x="298" y="465"/>
                  </a:cubicBezTo>
                  <a:cubicBezTo>
                    <a:pt x="596" y="465"/>
                    <a:pt x="596" y="0"/>
                    <a:pt x="2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9" name="Google Shape;5589;p76"/>
            <p:cNvSpPr/>
            <p:nvPr/>
          </p:nvSpPr>
          <p:spPr>
            <a:xfrm>
              <a:off x="7026589" y="3298322"/>
              <a:ext cx="70455" cy="54877"/>
            </a:xfrm>
            <a:custGeom>
              <a:avLst/>
              <a:gdLst/>
              <a:ahLst/>
              <a:cxnLst/>
              <a:rect l="l" t="t" r="r" b="b"/>
              <a:pathLst>
                <a:path w="597" h="465" extrusionOk="0">
                  <a:moveTo>
                    <a:pt x="299" y="1"/>
                  </a:moveTo>
                  <a:cubicBezTo>
                    <a:pt x="13" y="1"/>
                    <a:pt x="1" y="465"/>
                    <a:pt x="299" y="465"/>
                  </a:cubicBezTo>
                  <a:cubicBezTo>
                    <a:pt x="596" y="465"/>
                    <a:pt x="596" y="1"/>
                    <a:pt x="2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0" name="Google Shape;5590;p76"/>
            <p:cNvSpPr/>
            <p:nvPr/>
          </p:nvSpPr>
          <p:spPr>
            <a:xfrm>
              <a:off x="6984458" y="3545680"/>
              <a:ext cx="69039" cy="53461"/>
            </a:xfrm>
            <a:custGeom>
              <a:avLst/>
              <a:gdLst/>
              <a:ahLst/>
              <a:cxnLst/>
              <a:rect l="l" t="t" r="r" b="b"/>
              <a:pathLst>
                <a:path w="585" h="453" extrusionOk="0">
                  <a:moveTo>
                    <a:pt x="298" y="0"/>
                  </a:moveTo>
                  <a:cubicBezTo>
                    <a:pt x="1" y="0"/>
                    <a:pt x="1" y="452"/>
                    <a:pt x="298" y="452"/>
                  </a:cubicBezTo>
                  <a:cubicBezTo>
                    <a:pt x="584" y="452"/>
                    <a:pt x="584" y="0"/>
                    <a:pt x="2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1" name="Google Shape;5591;p76"/>
            <p:cNvSpPr/>
            <p:nvPr/>
          </p:nvSpPr>
          <p:spPr>
            <a:xfrm>
              <a:off x="6988707" y="2813164"/>
              <a:ext cx="67505" cy="61840"/>
            </a:xfrm>
            <a:custGeom>
              <a:avLst/>
              <a:gdLst/>
              <a:ahLst/>
              <a:cxnLst/>
              <a:rect l="l" t="t" r="r" b="b"/>
              <a:pathLst>
                <a:path w="572" h="524" extrusionOk="0">
                  <a:moveTo>
                    <a:pt x="256" y="1"/>
                  </a:moveTo>
                  <a:cubicBezTo>
                    <a:pt x="197" y="1"/>
                    <a:pt x="137" y="22"/>
                    <a:pt x="96" y="63"/>
                  </a:cubicBezTo>
                  <a:cubicBezTo>
                    <a:pt x="12" y="159"/>
                    <a:pt x="0" y="302"/>
                    <a:pt x="96" y="397"/>
                  </a:cubicBezTo>
                  <a:lnTo>
                    <a:pt x="155" y="456"/>
                  </a:lnTo>
                  <a:cubicBezTo>
                    <a:pt x="198" y="499"/>
                    <a:pt x="260" y="523"/>
                    <a:pt x="322" y="523"/>
                  </a:cubicBezTo>
                  <a:cubicBezTo>
                    <a:pt x="379" y="523"/>
                    <a:pt x="436" y="502"/>
                    <a:pt x="477" y="456"/>
                  </a:cubicBezTo>
                  <a:cubicBezTo>
                    <a:pt x="560" y="361"/>
                    <a:pt x="572" y="218"/>
                    <a:pt x="477" y="123"/>
                  </a:cubicBezTo>
                  <a:lnTo>
                    <a:pt x="417" y="63"/>
                  </a:lnTo>
                  <a:cubicBezTo>
                    <a:pt x="375" y="22"/>
                    <a:pt x="316" y="1"/>
                    <a:pt x="2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2" name="Google Shape;5592;p76"/>
            <p:cNvSpPr/>
            <p:nvPr/>
          </p:nvSpPr>
          <p:spPr>
            <a:xfrm>
              <a:off x="7969409" y="2798058"/>
              <a:ext cx="70455" cy="54995"/>
            </a:xfrm>
            <a:custGeom>
              <a:avLst/>
              <a:gdLst/>
              <a:ahLst/>
              <a:cxnLst/>
              <a:rect l="l" t="t" r="r" b="b"/>
              <a:pathLst>
                <a:path w="597" h="466" extrusionOk="0">
                  <a:moveTo>
                    <a:pt x="299" y="1"/>
                  </a:moveTo>
                  <a:cubicBezTo>
                    <a:pt x="1" y="1"/>
                    <a:pt x="1" y="465"/>
                    <a:pt x="299" y="465"/>
                  </a:cubicBezTo>
                  <a:cubicBezTo>
                    <a:pt x="596" y="465"/>
                    <a:pt x="596" y="1"/>
                    <a:pt x="2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3" name="Google Shape;5593;p76"/>
            <p:cNvSpPr/>
            <p:nvPr/>
          </p:nvSpPr>
          <p:spPr>
            <a:xfrm>
              <a:off x="8100170" y="2972366"/>
              <a:ext cx="70337" cy="54877"/>
            </a:xfrm>
            <a:custGeom>
              <a:avLst/>
              <a:gdLst/>
              <a:ahLst/>
              <a:cxnLst/>
              <a:rect l="l" t="t" r="r" b="b"/>
              <a:pathLst>
                <a:path w="596" h="465" extrusionOk="0">
                  <a:moveTo>
                    <a:pt x="298" y="0"/>
                  </a:moveTo>
                  <a:cubicBezTo>
                    <a:pt x="0" y="0"/>
                    <a:pt x="0" y="465"/>
                    <a:pt x="298" y="465"/>
                  </a:cubicBezTo>
                  <a:cubicBezTo>
                    <a:pt x="596" y="465"/>
                    <a:pt x="596" y="0"/>
                    <a:pt x="2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4" name="Google Shape;5594;p76"/>
            <p:cNvSpPr/>
            <p:nvPr/>
          </p:nvSpPr>
          <p:spPr>
            <a:xfrm>
              <a:off x="7106721" y="2660453"/>
              <a:ext cx="70337" cy="54877"/>
            </a:xfrm>
            <a:custGeom>
              <a:avLst/>
              <a:gdLst/>
              <a:ahLst/>
              <a:cxnLst/>
              <a:rect l="l" t="t" r="r" b="b"/>
              <a:pathLst>
                <a:path w="596" h="465" extrusionOk="0">
                  <a:moveTo>
                    <a:pt x="298" y="0"/>
                  </a:moveTo>
                  <a:cubicBezTo>
                    <a:pt x="1" y="0"/>
                    <a:pt x="1" y="464"/>
                    <a:pt x="298" y="464"/>
                  </a:cubicBezTo>
                  <a:cubicBezTo>
                    <a:pt x="596" y="464"/>
                    <a:pt x="596" y="0"/>
                    <a:pt x="2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5" name="Google Shape;5595;p76"/>
            <p:cNvSpPr/>
            <p:nvPr/>
          </p:nvSpPr>
          <p:spPr>
            <a:xfrm>
              <a:off x="7810679" y="2675913"/>
              <a:ext cx="70337" cy="53461"/>
            </a:xfrm>
            <a:custGeom>
              <a:avLst/>
              <a:gdLst/>
              <a:ahLst/>
              <a:cxnLst/>
              <a:rect l="l" t="t" r="r" b="b"/>
              <a:pathLst>
                <a:path w="596" h="453" extrusionOk="0">
                  <a:moveTo>
                    <a:pt x="298" y="0"/>
                  </a:moveTo>
                  <a:cubicBezTo>
                    <a:pt x="1" y="0"/>
                    <a:pt x="1" y="453"/>
                    <a:pt x="298" y="453"/>
                  </a:cubicBezTo>
                  <a:cubicBezTo>
                    <a:pt x="596" y="453"/>
                    <a:pt x="596" y="0"/>
                    <a:pt x="2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6" name="Google Shape;5596;p76"/>
            <p:cNvSpPr/>
            <p:nvPr/>
          </p:nvSpPr>
          <p:spPr>
            <a:xfrm>
              <a:off x="7970825" y="3055212"/>
              <a:ext cx="98543" cy="77418"/>
            </a:xfrm>
            <a:custGeom>
              <a:avLst/>
              <a:gdLst/>
              <a:ahLst/>
              <a:cxnLst/>
              <a:rect l="l" t="t" r="r" b="b"/>
              <a:pathLst>
                <a:path w="835" h="656" extrusionOk="0">
                  <a:moveTo>
                    <a:pt x="418" y="1"/>
                  </a:moveTo>
                  <a:cubicBezTo>
                    <a:pt x="1" y="1"/>
                    <a:pt x="1" y="656"/>
                    <a:pt x="418" y="656"/>
                  </a:cubicBezTo>
                  <a:cubicBezTo>
                    <a:pt x="822" y="656"/>
                    <a:pt x="834" y="1"/>
                    <a:pt x="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7" name="Google Shape;5597;p76"/>
            <p:cNvSpPr/>
            <p:nvPr/>
          </p:nvSpPr>
          <p:spPr>
            <a:xfrm>
              <a:off x="7259905" y="2671783"/>
              <a:ext cx="91462" cy="82729"/>
            </a:xfrm>
            <a:custGeom>
              <a:avLst/>
              <a:gdLst/>
              <a:ahLst/>
              <a:cxnLst/>
              <a:rect l="l" t="t" r="r" b="b"/>
              <a:pathLst>
                <a:path w="775" h="701" extrusionOk="0">
                  <a:moveTo>
                    <a:pt x="352" y="1"/>
                  </a:moveTo>
                  <a:cubicBezTo>
                    <a:pt x="270" y="1"/>
                    <a:pt x="189" y="31"/>
                    <a:pt x="131" y="95"/>
                  </a:cubicBezTo>
                  <a:cubicBezTo>
                    <a:pt x="12" y="226"/>
                    <a:pt x="0" y="428"/>
                    <a:pt x="131" y="547"/>
                  </a:cubicBezTo>
                  <a:lnTo>
                    <a:pt x="191" y="607"/>
                  </a:lnTo>
                  <a:cubicBezTo>
                    <a:pt x="252" y="668"/>
                    <a:pt x="338" y="700"/>
                    <a:pt x="423" y="700"/>
                  </a:cubicBezTo>
                  <a:cubicBezTo>
                    <a:pt x="504" y="700"/>
                    <a:pt x="585" y="671"/>
                    <a:pt x="643" y="607"/>
                  </a:cubicBezTo>
                  <a:cubicBezTo>
                    <a:pt x="762" y="476"/>
                    <a:pt x="774" y="285"/>
                    <a:pt x="643" y="154"/>
                  </a:cubicBezTo>
                  <a:lnTo>
                    <a:pt x="584" y="95"/>
                  </a:lnTo>
                  <a:cubicBezTo>
                    <a:pt x="523" y="34"/>
                    <a:pt x="437" y="1"/>
                    <a:pt x="3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8" name="Google Shape;5598;p76"/>
            <p:cNvSpPr/>
            <p:nvPr/>
          </p:nvSpPr>
          <p:spPr>
            <a:xfrm>
              <a:off x="7071553" y="3658030"/>
              <a:ext cx="98543" cy="76002"/>
            </a:xfrm>
            <a:custGeom>
              <a:avLst/>
              <a:gdLst/>
              <a:ahLst/>
              <a:cxnLst/>
              <a:rect l="l" t="t" r="r" b="b"/>
              <a:pathLst>
                <a:path w="835" h="644" extrusionOk="0">
                  <a:moveTo>
                    <a:pt x="418" y="1"/>
                  </a:moveTo>
                  <a:cubicBezTo>
                    <a:pt x="1" y="1"/>
                    <a:pt x="1" y="643"/>
                    <a:pt x="418" y="643"/>
                  </a:cubicBezTo>
                  <a:cubicBezTo>
                    <a:pt x="834" y="643"/>
                    <a:pt x="834" y="1"/>
                    <a:pt x="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12" name="Google Shape;5612;p76"/>
          <p:cNvGrpSpPr/>
          <p:nvPr/>
        </p:nvGrpSpPr>
        <p:grpSpPr>
          <a:xfrm flipH="1">
            <a:off x="583936" y="125411"/>
            <a:ext cx="1170473" cy="1659307"/>
            <a:chOff x="8316200" y="274750"/>
            <a:chExt cx="961137" cy="1362545"/>
          </a:xfrm>
        </p:grpSpPr>
        <p:sp>
          <p:nvSpPr>
            <p:cNvPr id="5613" name="Google Shape;5613;p76"/>
            <p:cNvSpPr/>
            <p:nvPr/>
          </p:nvSpPr>
          <p:spPr>
            <a:xfrm>
              <a:off x="8331267" y="543674"/>
              <a:ext cx="946071" cy="1093621"/>
            </a:xfrm>
            <a:custGeom>
              <a:avLst/>
              <a:gdLst/>
              <a:ahLst/>
              <a:cxnLst/>
              <a:rect l="l" t="t" r="r" b="b"/>
              <a:pathLst>
                <a:path w="11240" h="12993" extrusionOk="0">
                  <a:moveTo>
                    <a:pt x="2264" y="0"/>
                  </a:moveTo>
                  <a:cubicBezTo>
                    <a:pt x="1685" y="0"/>
                    <a:pt x="1188" y="96"/>
                    <a:pt x="917" y="395"/>
                  </a:cubicBezTo>
                  <a:cubicBezTo>
                    <a:pt x="822" y="503"/>
                    <a:pt x="739" y="657"/>
                    <a:pt x="667" y="848"/>
                  </a:cubicBezTo>
                  <a:cubicBezTo>
                    <a:pt x="548" y="1146"/>
                    <a:pt x="465" y="1538"/>
                    <a:pt x="405" y="1979"/>
                  </a:cubicBezTo>
                  <a:cubicBezTo>
                    <a:pt x="405" y="1979"/>
                    <a:pt x="405" y="1991"/>
                    <a:pt x="405" y="1991"/>
                  </a:cubicBezTo>
                  <a:cubicBezTo>
                    <a:pt x="346" y="2408"/>
                    <a:pt x="298" y="2872"/>
                    <a:pt x="274" y="3324"/>
                  </a:cubicBezTo>
                  <a:cubicBezTo>
                    <a:pt x="274" y="3348"/>
                    <a:pt x="274" y="3384"/>
                    <a:pt x="262" y="3408"/>
                  </a:cubicBezTo>
                  <a:cubicBezTo>
                    <a:pt x="262" y="3515"/>
                    <a:pt x="250" y="3622"/>
                    <a:pt x="250" y="3717"/>
                  </a:cubicBezTo>
                  <a:cubicBezTo>
                    <a:pt x="238" y="3967"/>
                    <a:pt x="227" y="4205"/>
                    <a:pt x="215" y="4432"/>
                  </a:cubicBezTo>
                  <a:cubicBezTo>
                    <a:pt x="215" y="4527"/>
                    <a:pt x="215" y="4610"/>
                    <a:pt x="215" y="4694"/>
                  </a:cubicBezTo>
                  <a:cubicBezTo>
                    <a:pt x="203" y="4825"/>
                    <a:pt x="203" y="4944"/>
                    <a:pt x="203" y="5075"/>
                  </a:cubicBezTo>
                  <a:cubicBezTo>
                    <a:pt x="191" y="5372"/>
                    <a:pt x="179" y="5634"/>
                    <a:pt x="167" y="5860"/>
                  </a:cubicBezTo>
                  <a:cubicBezTo>
                    <a:pt x="167" y="5968"/>
                    <a:pt x="167" y="6075"/>
                    <a:pt x="155" y="6158"/>
                  </a:cubicBezTo>
                  <a:cubicBezTo>
                    <a:pt x="143" y="6301"/>
                    <a:pt x="143" y="6444"/>
                    <a:pt x="131" y="6587"/>
                  </a:cubicBezTo>
                  <a:cubicBezTo>
                    <a:pt x="119" y="6730"/>
                    <a:pt x="107" y="6872"/>
                    <a:pt x="107" y="7015"/>
                  </a:cubicBezTo>
                  <a:cubicBezTo>
                    <a:pt x="96" y="7265"/>
                    <a:pt x="84" y="7515"/>
                    <a:pt x="72" y="7765"/>
                  </a:cubicBezTo>
                  <a:cubicBezTo>
                    <a:pt x="60" y="7932"/>
                    <a:pt x="60" y="8087"/>
                    <a:pt x="48" y="8242"/>
                  </a:cubicBezTo>
                  <a:cubicBezTo>
                    <a:pt x="48" y="8265"/>
                    <a:pt x="48" y="8289"/>
                    <a:pt x="48" y="8313"/>
                  </a:cubicBezTo>
                  <a:cubicBezTo>
                    <a:pt x="36" y="8599"/>
                    <a:pt x="24" y="8896"/>
                    <a:pt x="24" y="9182"/>
                  </a:cubicBezTo>
                  <a:cubicBezTo>
                    <a:pt x="24" y="9242"/>
                    <a:pt x="24" y="9313"/>
                    <a:pt x="12" y="9373"/>
                  </a:cubicBezTo>
                  <a:cubicBezTo>
                    <a:pt x="12" y="9408"/>
                    <a:pt x="12" y="9444"/>
                    <a:pt x="12" y="9468"/>
                  </a:cubicBezTo>
                  <a:cubicBezTo>
                    <a:pt x="12" y="9837"/>
                    <a:pt x="0" y="10194"/>
                    <a:pt x="0" y="10540"/>
                  </a:cubicBezTo>
                  <a:lnTo>
                    <a:pt x="0" y="10623"/>
                  </a:lnTo>
                  <a:cubicBezTo>
                    <a:pt x="0" y="11004"/>
                    <a:pt x="12" y="11385"/>
                    <a:pt x="12" y="11754"/>
                  </a:cubicBezTo>
                  <a:cubicBezTo>
                    <a:pt x="12" y="11790"/>
                    <a:pt x="12" y="11825"/>
                    <a:pt x="24" y="11861"/>
                  </a:cubicBezTo>
                  <a:cubicBezTo>
                    <a:pt x="24" y="11921"/>
                    <a:pt x="24" y="11968"/>
                    <a:pt x="24" y="12028"/>
                  </a:cubicBezTo>
                  <a:cubicBezTo>
                    <a:pt x="369" y="12052"/>
                    <a:pt x="715" y="12099"/>
                    <a:pt x="1060" y="12135"/>
                  </a:cubicBezTo>
                  <a:cubicBezTo>
                    <a:pt x="1560" y="12183"/>
                    <a:pt x="2072" y="12242"/>
                    <a:pt x="2572" y="12290"/>
                  </a:cubicBezTo>
                  <a:cubicBezTo>
                    <a:pt x="2870" y="12325"/>
                    <a:pt x="3167" y="12349"/>
                    <a:pt x="3465" y="12385"/>
                  </a:cubicBezTo>
                  <a:cubicBezTo>
                    <a:pt x="3703" y="12409"/>
                    <a:pt x="3941" y="12433"/>
                    <a:pt x="4179" y="12456"/>
                  </a:cubicBezTo>
                  <a:cubicBezTo>
                    <a:pt x="4691" y="12516"/>
                    <a:pt x="5215" y="12564"/>
                    <a:pt x="5739" y="12623"/>
                  </a:cubicBezTo>
                  <a:cubicBezTo>
                    <a:pt x="6084" y="12659"/>
                    <a:pt x="6442" y="12695"/>
                    <a:pt x="6799" y="12730"/>
                  </a:cubicBezTo>
                  <a:cubicBezTo>
                    <a:pt x="7180" y="12778"/>
                    <a:pt x="7561" y="12814"/>
                    <a:pt x="7942" y="12849"/>
                  </a:cubicBezTo>
                  <a:cubicBezTo>
                    <a:pt x="8323" y="12897"/>
                    <a:pt x="8704" y="12933"/>
                    <a:pt x="9073" y="12968"/>
                  </a:cubicBezTo>
                  <a:cubicBezTo>
                    <a:pt x="9156" y="12980"/>
                    <a:pt x="9240" y="12992"/>
                    <a:pt x="9311" y="12992"/>
                  </a:cubicBezTo>
                  <a:cubicBezTo>
                    <a:pt x="9323" y="12957"/>
                    <a:pt x="9323" y="12933"/>
                    <a:pt x="9335" y="12885"/>
                  </a:cubicBezTo>
                  <a:cubicBezTo>
                    <a:pt x="9371" y="12647"/>
                    <a:pt x="9418" y="12409"/>
                    <a:pt x="9454" y="12159"/>
                  </a:cubicBezTo>
                  <a:cubicBezTo>
                    <a:pt x="9490" y="12016"/>
                    <a:pt x="9513" y="11873"/>
                    <a:pt x="9537" y="11718"/>
                  </a:cubicBezTo>
                  <a:cubicBezTo>
                    <a:pt x="9573" y="11492"/>
                    <a:pt x="9621" y="11254"/>
                    <a:pt x="9656" y="11016"/>
                  </a:cubicBezTo>
                  <a:cubicBezTo>
                    <a:pt x="9692" y="10837"/>
                    <a:pt x="9716" y="10647"/>
                    <a:pt x="9752" y="10468"/>
                  </a:cubicBezTo>
                  <a:cubicBezTo>
                    <a:pt x="9811" y="10147"/>
                    <a:pt x="9859" y="9837"/>
                    <a:pt x="9918" y="9516"/>
                  </a:cubicBezTo>
                  <a:cubicBezTo>
                    <a:pt x="9942" y="9408"/>
                    <a:pt x="9954" y="9289"/>
                    <a:pt x="9978" y="9182"/>
                  </a:cubicBezTo>
                  <a:cubicBezTo>
                    <a:pt x="10013" y="8992"/>
                    <a:pt x="10037" y="8789"/>
                    <a:pt x="10073" y="8599"/>
                  </a:cubicBezTo>
                  <a:cubicBezTo>
                    <a:pt x="10085" y="8575"/>
                    <a:pt x="10085" y="8551"/>
                    <a:pt x="10085" y="8527"/>
                  </a:cubicBezTo>
                  <a:cubicBezTo>
                    <a:pt x="10156" y="8099"/>
                    <a:pt x="10240" y="7682"/>
                    <a:pt x="10311" y="7242"/>
                  </a:cubicBezTo>
                  <a:cubicBezTo>
                    <a:pt x="10323" y="7170"/>
                    <a:pt x="10335" y="7099"/>
                    <a:pt x="10347" y="7015"/>
                  </a:cubicBezTo>
                  <a:cubicBezTo>
                    <a:pt x="10394" y="6753"/>
                    <a:pt x="10442" y="6491"/>
                    <a:pt x="10490" y="6218"/>
                  </a:cubicBezTo>
                  <a:cubicBezTo>
                    <a:pt x="10537" y="5896"/>
                    <a:pt x="10597" y="5563"/>
                    <a:pt x="10656" y="5241"/>
                  </a:cubicBezTo>
                  <a:cubicBezTo>
                    <a:pt x="10680" y="5098"/>
                    <a:pt x="10704" y="4967"/>
                    <a:pt x="10728" y="4836"/>
                  </a:cubicBezTo>
                  <a:cubicBezTo>
                    <a:pt x="10775" y="4515"/>
                    <a:pt x="10835" y="4194"/>
                    <a:pt x="10895" y="3872"/>
                  </a:cubicBezTo>
                  <a:cubicBezTo>
                    <a:pt x="10895" y="3860"/>
                    <a:pt x="10895" y="3848"/>
                    <a:pt x="10895" y="3836"/>
                  </a:cubicBezTo>
                  <a:cubicBezTo>
                    <a:pt x="10930" y="3646"/>
                    <a:pt x="10966" y="3455"/>
                    <a:pt x="11002" y="3265"/>
                  </a:cubicBezTo>
                  <a:cubicBezTo>
                    <a:pt x="11014" y="3205"/>
                    <a:pt x="11014" y="3146"/>
                    <a:pt x="11026" y="3086"/>
                  </a:cubicBezTo>
                  <a:cubicBezTo>
                    <a:pt x="11073" y="2812"/>
                    <a:pt x="11121" y="2539"/>
                    <a:pt x="11168" y="2265"/>
                  </a:cubicBezTo>
                  <a:cubicBezTo>
                    <a:pt x="11192" y="2169"/>
                    <a:pt x="11204" y="2062"/>
                    <a:pt x="11216" y="1955"/>
                  </a:cubicBezTo>
                  <a:cubicBezTo>
                    <a:pt x="11216" y="1919"/>
                    <a:pt x="11228" y="1896"/>
                    <a:pt x="11228" y="1872"/>
                  </a:cubicBezTo>
                  <a:cubicBezTo>
                    <a:pt x="11228" y="1872"/>
                    <a:pt x="11228" y="1872"/>
                    <a:pt x="11228" y="1860"/>
                  </a:cubicBezTo>
                  <a:cubicBezTo>
                    <a:pt x="11240" y="1669"/>
                    <a:pt x="11240" y="1467"/>
                    <a:pt x="11180" y="1312"/>
                  </a:cubicBezTo>
                  <a:cubicBezTo>
                    <a:pt x="11061" y="979"/>
                    <a:pt x="10775" y="896"/>
                    <a:pt x="10490" y="860"/>
                  </a:cubicBezTo>
                  <a:cubicBezTo>
                    <a:pt x="10442" y="848"/>
                    <a:pt x="10406" y="848"/>
                    <a:pt x="10359" y="836"/>
                  </a:cubicBezTo>
                  <a:cubicBezTo>
                    <a:pt x="9692" y="776"/>
                    <a:pt x="9025" y="705"/>
                    <a:pt x="8347" y="657"/>
                  </a:cubicBezTo>
                  <a:cubicBezTo>
                    <a:pt x="7656" y="598"/>
                    <a:pt x="6977" y="538"/>
                    <a:pt x="6287" y="491"/>
                  </a:cubicBezTo>
                  <a:lnTo>
                    <a:pt x="6192" y="491"/>
                  </a:lnTo>
                  <a:cubicBezTo>
                    <a:pt x="5953" y="467"/>
                    <a:pt x="5715" y="455"/>
                    <a:pt x="5477" y="431"/>
                  </a:cubicBezTo>
                  <a:cubicBezTo>
                    <a:pt x="5215" y="419"/>
                    <a:pt x="4834" y="348"/>
                    <a:pt x="4394" y="264"/>
                  </a:cubicBezTo>
                  <a:cubicBezTo>
                    <a:pt x="3870" y="169"/>
                    <a:pt x="3251" y="50"/>
                    <a:pt x="2679" y="14"/>
                  </a:cubicBezTo>
                  <a:cubicBezTo>
                    <a:pt x="2538" y="5"/>
                    <a:pt x="2399" y="0"/>
                    <a:pt x="226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4" name="Google Shape;5614;p76"/>
            <p:cNvSpPr/>
            <p:nvPr/>
          </p:nvSpPr>
          <p:spPr>
            <a:xfrm>
              <a:off x="8365356" y="598553"/>
              <a:ext cx="910972" cy="238033"/>
            </a:xfrm>
            <a:custGeom>
              <a:avLst/>
              <a:gdLst/>
              <a:ahLst/>
              <a:cxnLst/>
              <a:rect l="l" t="t" r="r" b="b"/>
              <a:pathLst>
                <a:path w="10823" h="2828" extrusionOk="0">
                  <a:moveTo>
                    <a:pt x="1129" y="0"/>
                  </a:moveTo>
                  <a:cubicBezTo>
                    <a:pt x="858" y="0"/>
                    <a:pt x="578" y="57"/>
                    <a:pt x="310" y="172"/>
                  </a:cubicBezTo>
                  <a:cubicBezTo>
                    <a:pt x="298" y="172"/>
                    <a:pt x="274" y="184"/>
                    <a:pt x="262" y="196"/>
                  </a:cubicBezTo>
                  <a:cubicBezTo>
                    <a:pt x="155" y="494"/>
                    <a:pt x="72" y="886"/>
                    <a:pt x="0" y="1327"/>
                  </a:cubicBezTo>
                  <a:cubicBezTo>
                    <a:pt x="0" y="1327"/>
                    <a:pt x="0" y="1339"/>
                    <a:pt x="0" y="1339"/>
                  </a:cubicBezTo>
                  <a:cubicBezTo>
                    <a:pt x="203" y="1160"/>
                    <a:pt x="405" y="1006"/>
                    <a:pt x="631" y="910"/>
                  </a:cubicBezTo>
                  <a:cubicBezTo>
                    <a:pt x="779" y="850"/>
                    <a:pt x="961" y="810"/>
                    <a:pt x="1140" y="810"/>
                  </a:cubicBezTo>
                  <a:cubicBezTo>
                    <a:pt x="1349" y="810"/>
                    <a:pt x="1555" y="864"/>
                    <a:pt x="1703" y="1006"/>
                  </a:cubicBezTo>
                  <a:cubicBezTo>
                    <a:pt x="1798" y="1101"/>
                    <a:pt x="1893" y="1232"/>
                    <a:pt x="1977" y="1375"/>
                  </a:cubicBezTo>
                  <a:cubicBezTo>
                    <a:pt x="2143" y="1613"/>
                    <a:pt x="2322" y="1887"/>
                    <a:pt x="2631" y="2065"/>
                  </a:cubicBezTo>
                  <a:cubicBezTo>
                    <a:pt x="2829" y="2176"/>
                    <a:pt x="3032" y="2219"/>
                    <a:pt x="3231" y="2219"/>
                  </a:cubicBezTo>
                  <a:cubicBezTo>
                    <a:pt x="3846" y="2219"/>
                    <a:pt x="4419" y="1799"/>
                    <a:pt x="4644" y="1637"/>
                  </a:cubicBezTo>
                  <a:cubicBezTo>
                    <a:pt x="4965" y="1393"/>
                    <a:pt x="5325" y="1158"/>
                    <a:pt x="5622" y="1158"/>
                  </a:cubicBezTo>
                  <a:cubicBezTo>
                    <a:pt x="5688" y="1158"/>
                    <a:pt x="5752" y="1170"/>
                    <a:pt x="5810" y="1196"/>
                  </a:cubicBezTo>
                  <a:cubicBezTo>
                    <a:pt x="6013" y="1291"/>
                    <a:pt x="6156" y="1541"/>
                    <a:pt x="6299" y="1803"/>
                  </a:cubicBezTo>
                  <a:cubicBezTo>
                    <a:pt x="6525" y="2172"/>
                    <a:pt x="6763" y="2589"/>
                    <a:pt x="7251" y="2768"/>
                  </a:cubicBezTo>
                  <a:cubicBezTo>
                    <a:pt x="7370" y="2815"/>
                    <a:pt x="7513" y="2827"/>
                    <a:pt x="7644" y="2827"/>
                  </a:cubicBezTo>
                  <a:cubicBezTo>
                    <a:pt x="7989" y="2827"/>
                    <a:pt x="8346" y="2696"/>
                    <a:pt x="8692" y="2434"/>
                  </a:cubicBezTo>
                  <a:cubicBezTo>
                    <a:pt x="8823" y="2339"/>
                    <a:pt x="8954" y="2232"/>
                    <a:pt x="9061" y="2137"/>
                  </a:cubicBezTo>
                  <a:cubicBezTo>
                    <a:pt x="9227" y="1982"/>
                    <a:pt x="9394" y="1851"/>
                    <a:pt x="9561" y="1756"/>
                  </a:cubicBezTo>
                  <a:cubicBezTo>
                    <a:pt x="9673" y="1693"/>
                    <a:pt x="9818" y="1650"/>
                    <a:pt x="9948" y="1650"/>
                  </a:cubicBezTo>
                  <a:cubicBezTo>
                    <a:pt x="10038" y="1650"/>
                    <a:pt x="10121" y="1671"/>
                    <a:pt x="10180" y="1720"/>
                  </a:cubicBezTo>
                  <a:cubicBezTo>
                    <a:pt x="10251" y="1779"/>
                    <a:pt x="10311" y="1898"/>
                    <a:pt x="10370" y="2029"/>
                  </a:cubicBezTo>
                  <a:cubicBezTo>
                    <a:pt x="10442" y="2160"/>
                    <a:pt x="10513" y="2303"/>
                    <a:pt x="10621" y="2434"/>
                  </a:cubicBezTo>
                  <a:cubicBezTo>
                    <a:pt x="10668" y="2160"/>
                    <a:pt x="10716" y="1887"/>
                    <a:pt x="10763" y="1613"/>
                  </a:cubicBezTo>
                  <a:cubicBezTo>
                    <a:pt x="10787" y="1517"/>
                    <a:pt x="10799" y="1410"/>
                    <a:pt x="10811" y="1303"/>
                  </a:cubicBezTo>
                  <a:cubicBezTo>
                    <a:pt x="10811" y="1267"/>
                    <a:pt x="10823" y="1244"/>
                    <a:pt x="10823" y="1220"/>
                  </a:cubicBezTo>
                  <a:cubicBezTo>
                    <a:pt x="10787" y="1184"/>
                    <a:pt x="10751" y="1148"/>
                    <a:pt x="10716" y="1113"/>
                  </a:cubicBezTo>
                  <a:cubicBezTo>
                    <a:pt x="10495" y="916"/>
                    <a:pt x="10222" y="836"/>
                    <a:pt x="9946" y="836"/>
                  </a:cubicBezTo>
                  <a:cubicBezTo>
                    <a:pt x="9671" y="836"/>
                    <a:pt x="9394" y="916"/>
                    <a:pt x="9168" y="1041"/>
                  </a:cubicBezTo>
                  <a:cubicBezTo>
                    <a:pt x="8918" y="1184"/>
                    <a:pt x="8727" y="1351"/>
                    <a:pt x="8525" y="1529"/>
                  </a:cubicBezTo>
                  <a:cubicBezTo>
                    <a:pt x="8418" y="1625"/>
                    <a:pt x="8323" y="1708"/>
                    <a:pt x="8215" y="1791"/>
                  </a:cubicBezTo>
                  <a:cubicBezTo>
                    <a:pt x="8010" y="1941"/>
                    <a:pt x="7804" y="2025"/>
                    <a:pt x="7638" y="2025"/>
                  </a:cubicBezTo>
                  <a:cubicBezTo>
                    <a:pt x="7593" y="2025"/>
                    <a:pt x="7551" y="2018"/>
                    <a:pt x="7513" y="2006"/>
                  </a:cubicBezTo>
                  <a:cubicBezTo>
                    <a:pt x="7311" y="1934"/>
                    <a:pt x="7168" y="1684"/>
                    <a:pt x="7001" y="1398"/>
                  </a:cubicBezTo>
                  <a:cubicBezTo>
                    <a:pt x="6799" y="1053"/>
                    <a:pt x="6572" y="648"/>
                    <a:pt x="6132" y="458"/>
                  </a:cubicBezTo>
                  <a:cubicBezTo>
                    <a:pt x="6013" y="398"/>
                    <a:pt x="5882" y="363"/>
                    <a:pt x="5751" y="351"/>
                  </a:cubicBezTo>
                  <a:cubicBezTo>
                    <a:pt x="5711" y="347"/>
                    <a:pt x="5671" y="345"/>
                    <a:pt x="5632" y="345"/>
                  </a:cubicBezTo>
                  <a:cubicBezTo>
                    <a:pt x="5023" y="345"/>
                    <a:pt x="4469" y="758"/>
                    <a:pt x="4167" y="982"/>
                  </a:cubicBezTo>
                  <a:cubicBezTo>
                    <a:pt x="3780" y="1264"/>
                    <a:pt x="3470" y="1402"/>
                    <a:pt x="3239" y="1402"/>
                  </a:cubicBezTo>
                  <a:cubicBezTo>
                    <a:pt x="3158" y="1402"/>
                    <a:pt x="3086" y="1385"/>
                    <a:pt x="3024" y="1351"/>
                  </a:cubicBezTo>
                  <a:cubicBezTo>
                    <a:pt x="2881" y="1279"/>
                    <a:pt x="2786" y="1125"/>
                    <a:pt x="2667" y="934"/>
                  </a:cubicBezTo>
                  <a:cubicBezTo>
                    <a:pt x="2548" y="767"/>
                    <a:pt x="2429" y="565"/>
                    <a:pt x="2250" y="410"/>
                  </a:cubicBezTo>
                  <a:cubicBezTo>
                    <a:pt x="1959" y="141"/>
                    <a:pt x="1556" y="0"/>
                    <a:pt x="112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5" name="Google Shape;5615;p76"/>
            <p:cNvSpPr/>
            <p:nvPr/>
          </p:nvSpPr>
          <p:spPr>
            <a:xfrm>
              <a:off x="8349279" y="788947"/>
              <a:ext cx="899020" cy="238033"/>
            </a:xfrm>
            <a:custGeom>
              <a:avLst/>
              <a:gdLst/>
              <a:ahLst/>
              <a:cxnLst/>
              <a:rect l="l" t="t" r="r" b="b"/>
              <a:pathLst>
                <a:path w="10681" h="2828" extrusionOk="0">
                  <a:moveTo>
                    <a:pt x="1320" y="0"/>
                  </a:moveTo>
                  <a:cubicBezTo>
                    <a:pt x="1049" y="0"/>
                    <a:pt x="769" y="57"/>
                    <a:pt x="501" y="172"/>
                  </a:cubicBezTo>
                  <a:cubicBezTo>
                    <a:pt x="346" y="232"/>
                    <a:pt x="203" y="315"/>
                    <a:pt x="60" y="410"/>
                  </a:cubicBezTo>
                  <a:cubicBezTo>
                    <a:pt x="60" y="434"/>
                    <a:pt x="60" y="470"/>
                    <a:pt x="60" y="494"/>
                  </a:cubicBezTo>
                  <a:cubicBezTo>
                    <a:pt x="48" y="601"/>
                    <a:pt x="48" y="708"/>
                    <a:pt x="36" y="803"/>
                  </a:cubicBezTo>
                  <a:cubicBezTo>
                    <a:pt x="24" y="1053"/>
                    <a:pt x="13" y="1291"/>
                    <a:pt x="1" y="1518"/>
                  </a:cubicBezTo>
                  <a:cubicBezTo>
                    <a:pt x="274" y="1244"/>
                    <a:pt x="525" y="1029"/>
                    <a:pt x="822" y="910"/>
                  </a:cubicBezTo>
                  <a:cubicBezTo>
                    <a:pt x="968" y="845"/>
                    <a:pt x="1147" y="805"/>
                    <a:pt x="1324" y="805"/>
                  </a:cubicBezTo>
                  <a:cubicBezTo>
                    <a:pt x="1535" y="805"/>
                    <a:pt x="1744" y="863"/>
                    <a:pt x="1894" y="1006"/>
                  </a:cubicBezTo>
                  <a:cubicBezTo>
                    <a:pt x="1989" y="1089"/>
                    <a:pt x="2084" y="1232"/>
                    <a:pt x="2168" y="1363"/>
                  </a:cubicBezTo>
                  <a:cubicBezTo>
                    <a:pt x="2334" y="1613"/>
                    <a:pt x="2513" y="1887"/>
                    <a:pt x="2822" y="2065"/>
                  </a:cubicBezTo>
                  <a:cubicBezTo>
                    <a:pt x="3018" y="2172"/>
                    <a:pt x="3219" y="2214"/>
                    <a:pt x="3416" y="2214"/>
                  </a:cubicBezTo>
                  <a:cubicBezTo>
                    <a:pt x="4034" y="2214"/>
                    <a:pt x="4609" y="1796"/>
                    <a:pt x="4835" y="1625"/>
                  </a:cubicBezTo>
                  <a:cubicBezTo>
                    <a:pt x="5155" y="1391"/>
                    <a:pt x="5516" y="1158"/>
                    <a:pt x="5812" y="1158"/>
                  </a:cubicBezTo>
                  <a:cubicBezTo>
                    <a:pt x="5879" y="1158"/>
                    <a:pt x="5942" y="1170"/>
                    <a:pt x="6001" y="1196"/>
                  </a:cubicBezTo>
                  <a:cubicBezTo>
                    <a:pt x="6204" y="1280"/>
                    <a:pt x="6347" y="1530"/>
                    <a:pt x="6490" y="1803"/>
                  </a:cubicBezTo>
                  <a:cubicBezTo>
                    <a:pt x="6716" y="2172"/>
                    <a:pt x="6954" y="2589"/>
                    <a:pt x="7442" y="2756"/>
                  </a:cubicBezTo>
                  <a:cubicBezTo>
                    <a:pt x="7561" y="2804"/>
                    <a:pt x="7704" y="2827"/>
                    <a:pt x="7835" y="2827"/>
                  </a:cubicBezTo>
                  <a:cubicBezTo>
                    <a:pt x="8180" y="2827"/>
                    <a:pt x="8537" y="2696"/>
                    <a:pt x="8883" y="2434"/>
                  </a:cubicBezTo>
                  <a:cubicBezTo>
                    <a:pt x="9014" y="2339"/>
                    <a:pt x="9145" y="2232"/>
                    <a:pt x="9252" y="2137"/>
                  </a:cubicBezTo>
                  <a:cubicBezTo>
                    <a:pt x="9418" y="1982"/>
                    <a:pt x="9585" y="1839"/>
                    <a:pt x="9752" y="1744"/>
                  </a:cubicBezTo>
                  <a:cubicBezTo>
                    <a:pt x="9861" y="1683"/>
                    <a:pt x="10001" y="1641"/>
                    <a:pt x="10128" y="1641"/>
                  </a:cubicBezTo>
                  <a:cubicBezTo>
                    <a:pt x="10223" y="1641"/>
                    <a:pt x="10310" y="1664"/>
                    <a:pt x="10371" y="1720"/>
                  </a:cubicBezTo>
                  <a:cubicBezTo>
                    <a:pt x="10419" y="1756"/>
                    <a:pt x="10466" y="1839"/>
                    <a:pt x="10514" y="1922"/>
                  </a:cubicBezTo>
                  <a:cubicBezTo>
                    <a:pt x="10561" y="1601"/>
                    <a:pt x="10621" y="1280"/>
                    <a:pt x="10681" y="958"/>
                  </a:cubicBezTo>
                  <a:cubicBezTo>
                    <a:pt x="10515" y="873"/>
                    <a:pt x="10332" y="837"/>
                    <a:pt x="10148" y="837"/>
                  </a:cubicBezTo>
                  <a:cubicBezTo>
                    <a:pt x="9870" y="837"/>
                    <a:pt x="9588" y="920"/>
                    <a:pt x="9359" y="1041"/>
                  </a:cubicBezTo>
                  <a:cubicBezTo>
                    <a:pt x="9121" y="1184"/>
                    <a:pt x="8918" y="1351"/>
                    <a:pt x="8728" y="1530"/>
                  </a:cubicBezTo>
                  <a:cubicBezTo>
                    <a:pt x="8621" y="1625"/>
                    <a:pt x="8514" y="1708"/>
                    <a:pt x="8406" y="1791"/>
                  </a:cubicBezTo>
                  <a:cubicBezTo>
                    <a:pt x="8207" y="1936"/>
                    <a:pt x="8008" y="2019"/>
                    <a:pt x="7846" y="2019"/>
                  </a:cubicBezTo>
                  <a:cubicBezTo>
                    <a:pt x="7794" y="2019"/>
                    <a:pt x="7747" y="2011"/>
                    <a:pt x="7704" y="1994"/>
                  </a:cubicBezTo>
                  <a:cubicBezTo>
                    <a:pt x="7502" y="1922"/>
                    <a:pt x="7359" y="1684"/>
                    <a:pt x="7192" y="1399"/>
                  </a:cubicBezTo>
                  <a:cubicBezTo>
                    <a:pt x="7002" y="1053"/>
                    <a:pt x="6763" y="649"/>
                    <a:pt x="6335" y="458"/>
                  </a:cubicBezTo>
                  <a:cubicBezTo>
                    <a:pt x="6162" y="383"/>
                    <a:pt x="5989" y="352"/>
                    <a:pt x="5820" y="352"/>
                  </a:cubicBezTo>
                  <a:cubicBezTo>
                    <a:pt x="5210" y="352"/>
                    <a:pt x="4657" y="758"/>
                    <a:pt x="4358" y="982"/>
                  </a:cubicBezTo>
                  <a:cubicBezTo>
                    <a:pt x="3971" y="1264"/>
                    <a:pt x="3661" y="1402"/>
                    <a:pt x="3430" y="1402"/>
                  </a:cubicBezTo>
                  <a:cubicBezTo>
                    <a:pt x="3349" y="1402"/>
                    <a:pt x="3277" y="1385"/>
                    <a:pt x="3215" y="1351"/>
                  </a:cubicBezTo>
                  <a:cubicBezTo>
                    <a:pt x="3084" y="1280"/>
                    <a:pt x="2977" y="1113"/>
                    <a:pt x="2858" y="934"/>
                  </a:cubicBezTo>
                  <a:cubicBezTo>
                    <a:pt x="2739" y="756"/>
                    <a:pt x="2620" y="565"/>
                    <a:pt x="2441" y="410"/>
                  </a:cubicBezTo>
                  <a:cubicBezTo>
                    <a:pt x="2150" y="141"/>
                    <a:pt x="1747" y="0"/>
                    <a:pt x="132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6" name="Google Shape;5616;p76"/>
            <p:cNvSpPr/>
            <p:nvPr/>
          </p:nvSpPr>
          <p:spPr>
            <a:xfrm>
              <a:off x="8332277" y="1194564"/>
              <a:ext cx="846834" cy="238285"/>
            </a:xfrm>
            <a:custGeom>
              <a:avLst/>
              <a:gdLst/>
              <a:ahLst/>
              <a:cxnLst/>
              <a:rect l="l" t="t" r="r" b="b"/>
              <a:pathLst>
                <a:path w="10061" h="2831" extrusionOk="0">
                  <a:moveTo>
                    <a:pt x="1514" y="0"/>
                  </a:moveTo>
                  <a:cubicBezTo>
                    <a:pt x="1246" y="0"/>
                    <a:pt x="968" y="54"/>
                    <a:pt x="703" y="163"/>
                  </a:cubicBezTo>
                  <a:cubicBezTo>
                    <a:pt x="453" y="271"/>
                    <a:pt x="238" y="413"/>
                    <a:pt x="36" y="580"/>
                  </a:cubicBezTo>
                  <a:cubicBezTo>
                    <a:pt x="24" y="866"/>
                    <a:pt x="12" y="1163"/>
                    <a:pt x="12" y="1449"/>
                  </a:cubicBezTo>
                  <a:cubicBezTo>
                    <a:pt x="12" y="1509"/>
                    <a:pt x="12" y="1580"/>
                    <a:pt x="0" y="1640"/>
                  </a:cubicBezTo>
                  <a:cubicBezTo>
                    <a:pt x="0" y="1675"/>
                    <a:pt x="0" y="1711"/>
                    <a:pt x="0" y="1735"/>
                  </a:cubicBezTo>
                  <a:cubicBezTo>
                    <a:pt x="346" y="1354"/>
                    <a:pt x="655" y="1068"/>
                    <a:pt x="1024" y="913"/>
                  </a:cubicBezTo>
                  <a:cubicBezTo>
                    <a:pt x="1173" y="848"/>
                    <a:pt x="1351" y="807"/>
                    <a:pt x="1529" y="807"/>
                  </a:cubicBezTo>
                  <a:cubicBezTo>
                    <a:pt x="1736" y="807"/>
                    <a:pt x="1942" y="862"/>
                    <a:pt x="2096" y="997"/>
                  </a:cubicBezTo>
                  <a:cubicBezTo>
                    <a:pt x="2191" y="1092"/>
                    <a:pt x="2286" y="1223"/>
                    <a:pt x="2370" y="1366"/>
                  </a:cubicBezTo>
                  <a:cubicBezTo>
                    <a:pt x="2536" y="1616"/>
                    <a:pt x="2703" y="1890"/>
                    <a:pt x="3024" y="2056"/>
                  </a:cubicBezTo>
                  <a:cubicBezTo>
                    <a:pt x="3222" y="2167"/>
                    <a:pt x="3425" y="2211"/>
                    <a:pt x="3624" y="2211"/>
                  </a:cubicBezTo>
                  <a:cubicBezTo>
                    <a:pt x="4239" y="2211"/>
                    <a:pt x="4812" y="1790"/>
                    <a:pt x="5037" y="1628"/>
                  </a:cubicBezTo>
                  <a:cubicBezTo>
                    <a:pt x="5356" y="1386"/>
                    <a:pt x="5714" y="1160"/>
                    <a:pt x="6009" y="1160"/>
                  </a:cubicBezTo>
                  <a:cubicBezTo>
                    <a:pt x="6078" y="1160"/>
                    <a:pt x="6143" y="1172"/>
                    <a:pt x="6203" y="1199"/>
                  </a:cubicBezTo>
                  <a:cubicBezTo>
                    <a:pt x="6406" y="1283"/>
                    <a:pt x="6549" y="1533"/>
                    <a:pt x="6692" y="1795"/>
                  </a:cubicBezTo>
                  <a:cubicBezTo>
                    <a:pt x="6906" y="2176"/>
                    <a:pt x="7156" y="2592"/>
                    <a:pt x="7644" y="2759"/>
                  </a:cubicBezTo>
                  <a:cubicBezTo>
                    <a:pt x="7763" y="2807"/>
                    <a:pt x="7906" y="2830"/>
                    <a:pt x="8037" y="2830"/>
                  </a:cubicBezTo>
                  <a:cubicBezTo>
                    <a:pt x="8382" y="2830"/>
                    <a:pt x="8739" y="2699"/>
                    <a:pt x="9085" y="2437"/>
                  </a:cubicBezTo>
                  <a:cubicBezTo>
                    <a:pt x="9216" y="2342"/>
                    <a:pt x="9347" y="2235"/>
                    <a:pt x="9454" y="2128"/>
                  </a:cubicBezTo>
                  <a:cubicBezTo>
                    <a:pt x="9609" y="1997"/>
                    <a:pt x="9751" y="1878"/>
                    <a:pt x="9906" y="1783"/>
                  </a:cubicBezTo>
                  <a:cubicBezTo>
                    <a:pt x="9930" y="1675"/>
                    <a:pt x="9942" y="1556"/>
                    <a:pt x="9966" y="1449"/>
                  </a:cubicBezTo>
                  <a:cubicBezTo>
                    <a:pt x="10001" y="1259"/>
                    <a:pt x="10025" y="1056"/>
                    <a:pt x="10061" y="866"/>
                  </a:cubicBezTo>
                  <a:lnTo>
                    <a:pt x="10061" y="866"/>
                  </a:lnTo>
                  <a:cubicBezTo>
                    <a:pt x="9882" y="902"/>
                    <a:pt x="9704" y="961"/>
                    <a:pt x="9561" y="1044"/>
                  </a:cubicBezTo>
                  <a:cubicBezTo>
                    <a:pt x="9311" y="1175"/>
                    <a:pt x="9120" y="1354"/>
                    <a:pt x="8918" y="1521"/>
                  </a:cubicBezTo>
                  <a:cubicBezTo>
                    <a:pt x="8811" y="1616"/>
                    <a:pt x="8716" y="1711"/>
                    <a:pt x="8608" y="1783"/>
                  </a:cubicBezTo>
                  <a:cubicBezTo>
                    <a:pt x="8406" y="1939"/>
                    <a:pt x="8204" y="2017"/>
                    <a:pt x="8040" y="2017"/>
                  </a:cubicBezTo>
                  <a:cubicBezTo>
                    <a:pt x="7991" y="2017"/>
                    <a:pt x="7947" y="2010"/>
                    <a:pt x="7906" y="1997"/>
                  </a:cubicBezTo>
                  <a:cubicBezTo>
                    <a:pt x="7704" y="1925"/>
                    <a:pt x="7561" y="1675"/>
                    <a:pt x="7394" y="1402"/>
                  </a:cubicBezTo>
                  <a:cubicBezTo>
                    <a:pt x="7192" y="1044"/>
                    <a:pt x="6965" y="652"/>
                    <a:pt x="6525" y="461"/>
                  </a:cubicBezTo>
                  <a:cubicBezTo>
                    <a:pt x="6352" y="383"/>
                    <a:pt x="6179" y="350"/>
                    <a:pt x="6009" y="350"/>
                  </a:cubicBezTo>
                  <a:cubicBezTo>
                    <a:pt x="5408" y="350"/>
                    <a:pt x="4858" y="759"/>
                    <a:pt x="4560" y="973"/>
                  </a:cubicBezTo>
                  <a:cubicBezTo>
                    <a:pt x="4168" y="1258"/>
                    <a:pt x="3856" y="1403"/>
                    <a:pt x="3624" y="1403"/>
                  </a:cubicBezTo>
                  <a:cubicBezTo>
                    <a:pt x="3546" y="1403"/>
                    <a:pt x="3477" y="1387"/>
                    <a:pt x="3417" y="1354"/>
                  </a:cubicBezTo>
                  <a:cubicBezTo>
                    <a:pt x="3274" y="1283"/>
                    <a:pt x="3179" y="1116"/>
                    <a:pt x="3060" y="925"/>
                  </a:cubicBezTo>
                  <a:cubicBezTo>
                    <a:pt x="2941" y="759"/>
                    <a:pt x="2822" y="568"/>
                    <a:pt x="2643" y="401"/>
                  </a:cubicBezTo>
                  <a:cubicBezTo>
                    <a:pt x="2350" y="138"/>
                    <a:pt x="1944" y="0"/>
                    <a:pt x="151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7" name="Google Shape;5617;p76"/>
            <p:cNvSpPr/>
            <p:nvPr/>
          </p:nvSpPr>
          <p:spPr>
            <a:xfrm>
              <a:off x="8331267" y="1386220"/>
              <a:ext cx="812830" cy="239043"/>
            </a:xfrm>
            <a:custGeom>
              <a:avLst/>
              <a:gdLst/>
              <a:ahLst/>
              <a:cxnLst/>
              <a:rect l="l" t="t" r="r" b="b"/>
              <a:pathLst>
                <a:path w="9657" h="2840" extrusionOk="0">
                  <a:moveTo>
                    <a:pt x="1534" y="1"/>
                  </a:moveTo>
                  <a:cubicBezTo>
                    <a:pt x="1263" y="1"/>
                    <a:pt x="983" y="57"/>
                    <a:pt x="715" y="172"/>
                  </a:cubicBezTo>
                  <a:cubicBezTo>
                    <a:pt x="453" y="280"/>
                    <a:pt x="215" y="434"/>
                    <a:pt x="0" y="613"/>
                  </a:cubicBezTo>
                  <a:cubicBezTo>
                    <a:pt x="0" y="994"/>
                    <a:pt x="12" y="1375"/>
                    <a:pt x="12" y="1744"/>
                  </a:cubicBezTo>
                  <a:cubicBezTo>
                    <a:pt x="358" y="1363"/>
                    <a:pt x="667" y="1077"/>
                    <a:pt x="1036" y="911"/>
                  </a:cubicBezTo>
                  <a:cubicBezTo>
                    <a:pt x="1184" y="850"/>
                    <a:pt x="1363" y="810"/>
                    <a:pt x="1541" y="810"/>
                  </a:cubicBezTo>
                  <a:cubicBezTo>
                    <a:pt x="1748" y="810"/>
                    <a:pt x="1954" y="865"/>
                    <a:pt x="2108" y="1006"/>
                  </a:cubicBezTo>
                  <a:cubicBezTo>
                    <a:pt x="2203" y="1101"/>
                    <a:pt x="2298" y="1232"/>
                    <a:pt x="2382" y="1375"/>
                  </a:cubicBezTo>
                  <a:cubicBezTo>
                    <a:pt x="2548" y="1625"/>
                    <a:pt x="2715" y="1899"/>
                    <a:pt x="3036" y="2065"/>
                  </a:cubicBezTo>
                  <a:cubicBezTo>
                    <a:pt x="3179" y="2149"/>
                    <a:pt x="3334" y="2196"/>
                    <a:pt x="3489" y="2208"/>
                  </a:cubicBezTo>
                  <a:cubicBezTo>
                    <a:pt x="3542" y="2215"/>
                    <a:pt x="3594" y="2218"/>
                    <a:pt x="3647" y="2218"/>
                  </a:cubicBezTo>
                  <a:cubicBezTo>
                    <a:pt x="4255" y="2218"/>
                    <a:pt x="4818" y="1801"/>
                    <a:pt x="5049" y="1637"/>
                  </a:cubicBezTo>
                  <a:cubicBezTo>
                    <a:pt x="5368" y="1395"/>
                    <a:pt x="5726" y="1169"/>
                    <a:pt x="6021" y="1169"/>
                  </a:cubicBezTo>
                  <a:cubicBezTo>
                    <a:pt x="6090" y="1169"/>
                    <a:pt x="6155" y="1181"/>
                    <a:pt x="6215" y="1208"/>
                  </a:cubicBezTo>
                  <a:cubicBezTo>
                    <a:pt x="6418" y="1292"/>
                    <a:pt x="6561" y="1542"/>
                    <a:pt x="6704" y="1804"/>
                  </a:cubicBezTo>
                  <a:cubicBezTo>
                    <a:pt x="6918" y="2173"/>
                    <a:pt x="7156" y="2601"/>
                    <a:pt x="7644" y="2768"/>
                  </a:cubicBezTo>
                  <a:cubicBezTo>
                    <a:pt x="7751" y="2804"/>
                    <a:pt x="7847" y="2827"/>
                    <a:pt x="7954" y="2827"/>
                  </a:cubicBezTo>
                  <a:cubicBezTo>
                    <a:pt x="7978" y="2839"/>
                    <a:pt x="8013" y="2839"/>
                    <a:pt x="8049" y="2839"/>
                  </a:cubicBezTo>
                  <a:cubicBezTo>
                    <a:pt x="8394" y="2839"/>
                    <a:pt x="8751" y="2696"/>
                    <a:pt x="9097" y="2446"/>
                  </a:cubicBezTo>
                  <a:cubicBezTo>
                    <a:pt x="9228" y="2351"/>
                    <a:pt x="9347" y="2244"/>
                    <a:pt x="9454" y="2149"/>
                  </a:cubicBezTo>
                  <a:cubicBezTo>
                    <a:pt x="9490" y="2006"/>
                    <a:pt x="9513" y="1863"/>
                    <a:pt x="9537" y="1708"/>
                  </a:cubicBezTo>
                  <a:cubicBezTo>
                    <a:pt x="9573" y="1482"/>
                    <a:pt x="9621" y="1244"/>
                    <a:pt x="9656" y="1006"/>
                  </a:cubicBezTo>
                  <a:lnTo>
                    <a:pt x="9656" y="1006"/>
                  </a:lnTo>
                  <a:cubicBezTo>
                    <a:pt x="9632" y="1018"/>
                    <a:pt x="9597" y="1030"/>
                    <a:pt x="9573" y="1053"/>
                  </a:cubicBezTo>
                  <a:cubicBezTo>
                    <a:pt x="9323" y="1184"/>
                    <a:pt x="9132" y="1363"/>
                    <a:pt x="8930" y="1530"/>
                  </a:cubicBezTo>
                  <a:cubicBezTo>
                    <a:pt x="8823" y="1625"/>
                    <a:pt x="8728" y="1720"/>
                    <a:pt x="8620" y="1792"/>
                  </a:cubicBezTo>
                  <a:cubicBezTo>
                    <a:pt x="8415" y="1941"/>
                    <a:pt x="8209" y="2025"/>
                    <a:pt x="8043" y="2025"/>
                  </a:cubicBezTo>
                  <a:cubicBezTo>
                    <a:pt x="7998" y="2025"/>
                    <a:pt x="7956" y="2019"/>
                    <a:pt x="7918" y="2006"/>
                  </a:cubicBezTo>
                  <a:cubicBezTo>
                    <a:pt x="7716" y="1934"/>
                    <a:pt x="7573" y="1684"/>
                    <a:pt x="7406" y="1399"/>
                  </a:cubicBezTo>
                  <a:cubicBezTo>
                    <a:pt x="7204" y="1053"/>
                    <a:pt x="6977" y="661"/>
                    <a:pt x="6537" y="458"/>
                  </a:cubicBezTo>
                  <a:cubicBezTo>
                    <a:pt x="6366" y="383"/>
                    <a:pt x="6195" y="352"/>
                    <a:pt x="6028" y="352"/>
                  </a:cubicBezTo>
                  <a:cubicBezTo>
                    <a:pt x="5424" y="352"/>
                    <a:pt x="4871" y="758"/>
                    <a:pt x="4572" y="982"/>
                  </a:cubicBezTo>
                  <a:cubicBezTo>
                    <a:pt x="4180" y="1267"/>
                    <a:pt x="3868" y="1412"/>
                    <a:pt x="3636" y="1412"/>
                  </a:cubicBezTo>
                  <a:cubicBezTo>
                    <a:pt x="3558" y="1412"/>
                    <a:pt x="3489" y="1396"/>
                    <a:pt x="3429" y="1363"/>
                  </a:cubicBezTo>
                  <a:cubicBezTo>
                    <a:pt x="3286" y="1280"/>
                    <a:pt x="3191" y="1125"/>
                    <a:pt x="3072" y="934"/>
                  </a:cubicBezTo>
                  <a:cubicBezTo>
                    <a:pt x="2953" y="768"/>
                    <a:pt x="2834" y="577"/>
                    <a:pt x="2655" y="410"/>
                  </a:cubicBezTo>
                  <a:cubicBezTo>
                    <a:pt x="2364" y="141"/>
                    <a:pt x="1961" y="1"/>
                    <a:pt x="153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8" name="Google Shape;5618;p76"/>
            <p:cNvSpPr/>
            <p:nvPr/>
          </p:nvSpPr>
          <p:spPr>
            <a:xfrm>
              <a:off x="8497589" y="376344"/>
              <a:ext cx="360584" cy="220189"/>
            </a:xfrm>
            <a:custGeom>
              <a:avLst/>
              <a:gdLst/>
              <a:ahLst/>
              <a:cxnLst/>
              <a:rect l="l" t="t" r="r" b="b"/>
              <a:pathLst>
                <a:path w="4284" h="2616" extrusionOk="0">
                  <a:moveTo>
                    <a:pt x="2361" y="866"/>
                  </a:moveTo>
                  <a:cubicBezTo>
                    <a:pt x="2469" y="866"/>
                    <a:pt x="2583" y="884"/>
                    <a:pt x="2692" y="907"/>
                  </a:cubicBezTo>
                  <a:cubicBezTo>
                    <a:pt x="3061" y="990"/>
                    <a:pt x="4001" y="1324"/>
                    <a:pt x="4061" y="1741"/>
                  </a:cubicBezTo>
                  <a:cubicBezTo>
                    <a:pt x="4102" y="1998"/>
                    <a:pt x="3939" y="2075"/>
                    <a:pt x="3711" y="2075"/>
                  </a:cubicBezTo>
                  <a:cubicBezTo>
                    <a:pt x="3412" y="2075"/>
                    <a:pt x="3002" y="1941"/>
                    <a:pt x="2799" y="1907"/>
                  </a:cubicBezTo>
                  <a:cubicBezTo>
                    <a:pt x="2561" y="1871"/>
                    <a:pt x="2322" y="1836"/>
                    <a:pt x="2120" y="1717"/>
                  </a:cubicBezTo>
                  <a:cubicBezTo>
                    <a:pt x="1918" y="1598"/>
                    <a:pt x="1775" y="1360"/>
                    <a:pt x="1834" y="1157"/>
                  </a:cubicBezTo>
                  <a:cubicBezTo>
                    <a:pt x="1882" y="1014"/>
                    <a:pt x="2037" y="919"/>
                    <a:pt x="2192" y="883"/>
                  </a:cubicBezTo>
                  <a:cubicBezTo>
                    <a:pt x="2245" y="871"/>
                    <a:pt x="2302" y="866"/>
                    <a:pt x="2361" y="866"/>
                  </a:cubicBezTo>
                  <a:close/>
                  <a:moveTo>
                    <a:pt x="1213" y="1"/>
                  </a:moveTo>
                  <a:cubicBezTo>
                    <a:pt x="1065" y="1"/>
                    <a:pt x="919" y="22"/>
                    <a:pt x="775" y="74"/>
                  </a:cubicBezTo>
                  <a:cubicBezTo>
                    <a:pt x="477" y="181"/>
                    <a:pt x="203" y="431"/>
                    <a:pt x="120" y="776"/>
                  </a:cubicBezTo>
                  <a:cubicBezTo>
                    <a:pt x="1" y="1252"/>
                    <a:pt x="275" y="1764"/>
                    <a:pt x="644" y="2014"/>
                  </a:cubicBezTo>
                  <a:cubicBezTo>
                    <a:pt x="1013" y="2264"/>
                    <a:pt x="1441" y="2324"/>
                    <a:pt x="1870" y="2372"/>
                  </a:cubicBezTo>
                  <a:cubicBezTo>
                    <a:pt x="2218" y="2409"/>
                    <a:pt x="2882" y="2615"/>
                    <a:pt x="3416" y="2615"/>
                  </a:cubicBezTo>
                  <a:cubicBezTo>
                    <a:pt x="3904" y="2615"/>
                    <a:pt x="4284" y="2443"/>
                    <a:pt x="4216" y="1812"/>
                  </a:cubicBezTo>
                  <a:cubicBezTo>
                    <a:pt x="4108" y="836"/>
                    <a:pt x="2382" y="205"/>
                    <a:pt x="1691" y="62"/>
                  </a:cubicBezTo>
                  <a:cubicBezTo>
                    <a:pt x="1532" y="25"/>
                    <a:pt x="1372" y="1"/>
                    <a:pt x="12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9" name="Google Shape;5619;p76"/>
            <p:cNvSpPr/>
            <p:nvPr/>
          </p:nvSpPr>
          <p:spPr>
            <a:xfrm>
              <a:off x="8829307" y="274750"/>
              <a:ext cx="377923" cy="330956"/>
            </a:xfrm>
            <a:custGeom>
              <a:avLst/>
              <a:gdLst/>
              <a:ahLst/>
              <a:cxnLst/>
              <a:rect l="l" t="t" r="r" b="b"/>
              <a:pathLst>
                <a:path w="4490" h="3932" extrusionOk="0">
                  <a:moveTo>
                    <a:pt x="2489" y="1246"/>
                  </a:moveTo>
                  <a:cubicBezTo>
                    <a:pt x="2668" y="1246"/>
                    <a:pt x="2838" y="1293"/>
                    <a:pt x="2977" y="1412"/>
                  </a:cubicBezTo>
                  <a:cubicBezTo>
                    <a:pt x="3180" y="1578"/>
                    <a:pt x="3251" y="1876"/>
                    <a:pt x="3192" y="2138"/>
                  </a:cubicBezTo>
                  <a:cubicBezTo>
                    <a:pt x="3144" y="2400"/>
                    <a:pt x="2989" y="2555"/>
                    <a:pt x="2799" y="2745"/>
                  </a:cubicBezTo>
                  <a:cubicBezTo>
                    <a:pt x="2462" y="3061"/>
                    <a:pt x="1822" y="3238"/>
                    <a:pt x="1320" y="3238"/>
                  </a:cubicBezTo>
                  <a:cubicBezTo>
                    <a:pt x="988" y="3238"/>
                    <a:pt x="717" y="3161"/>
                    <a:pt x="632" y="2995"/>
                  </a:cubicBezTo>
                  <a:cubicBezTo>
                    <a:pt x="465" y="2697"/>
                    <a:pt x="775" y="2459"/>
                    <a:pt x="1001" y="2150"/>
                  </a:cubicBezTo>
                  <a:cubicBezTo>
                    <a:pt x="1215" y="1864"/>
                    <a:pt x="1465" y="1590"/>
                    <a:pt x="1787" y="1435"/>
                  </a:cubicBezTo>
                  <a:cubicBezTo>
                    <a:pt x="2003" y="1327"/>
                    <a:pt x="2254" y="1246"/>
                    <a:pt x="2489" y="1246"/>
                  </a:cubicBezTo>
                  <a:close/>
                  <a:moveTo>
                    <a:pt x="3349" y="0"/>
                  </a:moveTo>
                  <a:cubicBezTo>
                    <a:pt x="2960" y="0"/>
                    <a:pt x="2533" y="165"/>
                    <a:pt x="2168" y="376"/>
                  </a:cubicBezTo>
                  <a:cubicBezTo>
                    <a:pt x="1632" y="685"/>
                    <a:pt x="1120" y="1090"/>
                    <a:pt x="775" y="1638"/>
                  </a:cubicBezTo>
                  <a:cubicBezTo>
                    <a:pt x="406" y="2197"/>
                    <a:pt x="1" y="2876"/>
                    <a:pt x="215" y="3436"/>
                  </a:cubicBezTo>
                  <a:cubicBezTo>
                    <a:pt x="350" y="3783"/>
                    <a:pt x="729" y="3931"/>
                    <a:pt x="1201" y="3931"/>
                  </a:cubicBezTo>
                  <a:cubicBezTo>
                    <a:pt x="2021" y="3931"/>
                    <a:pt x="3121" y="3484"/>
                    <a:pt x="3704" y="2864"/>
                  </a:cubicBezTo>
                  <a:cubicBezTo>
                    <a:pt x="4025" y="2531"/>
                    <a:pt x="4287" y="2102"/>
                    <a:pt x="4382" y="1614"/>
                  </a:cubicBezTo>
                  <a:cubicBezTo>
                    <a:pt x="4489" y="1126"/>
                    <a:pt x="4394" y="590"/>
                    <a:pt x="4073" y="281"/>
                  </a:cubicBezTo>
                  <a:cubicBezTo>
                    <a:pt x="3872" y="80"/>
                    <a:pt x="3620" y="0"/>
                    <a:pt x="33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0" name="Google Shape;5620;p76"/>
            <p:cNvSpPr/>
            <p:nvPr/>
          </p:nvSpPr>
          <p:spPr>
            <a:xfrm>
              <a:off x="8316200" y="997437"/>
              <a:ext cx="916106" cy="226165"/>
            </a:xfrm>
            <a:custGeom>
              <a:avLst/>
              <a:gdLst/>
              <a:ahLst/>
              <a:cxnLst/>
              <a:rect l="l" t="t" r="r" b="b"/>
              <a:pathLst>
                <a:path w="10884" h="2687" extrusionOk="0">
                  <a:moveTo>
                    <a:pt x="717" y="1"/>
                  </a:moveTo>
                  <a:cubicBezTo>
                    <a:pt x="533" y="1"/>
                    <a:pt x="367" y="13"/>
                    <a:pt x="227" y="41"/>
                  </a:cubicBezTo>
                  <a:cubicBezTo>
                    <a:pt x="1" y="88"/>
                    <a:pt x="108" y="1053"/>
                    <a:pt x="156" y="1720"/>
                  </a:cubicBezTo>
                  <a:cubicBezTo>
                    <a:pt x="1007" y="1869"/>
                    <a:pt x="9931" y="2687"/>
                    <a:pt x="10530" y="2687"/>
                  </a:cubicBezTo>
                  <a:cubicBezTo>
                    <a:pt x="10550" y="2687"/>
                    <a:pt x="10561" y="2686"/>
                    <a:pt x="10562" y="2684"/>
                  </a:cubicBezTo>
                  <a:cubicBezTo>
                    <a:pt x="10657" y="2112"/>
                    <a:pt x="10764" y="1541"/>
                    <a:pt x="10883" y="946"/>
                  </a:cubicBezTo>
                  <a:cubicBezTo>
                    <a:pt x="8549" y="672"/>
                    <a:pt x="6442" y="493"/>
                    <a:pt x="4120" y="386"/>
                  </a:cubicBezTo>
                  <a:cubicBezTo>
                    <a:pt x="3237" y="346"/>
                    <a:pt x="1710" y="1"/>
                    <a:pt x="7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1" name="Google Shape;5621;p76"/>
            <p:cNvSpPr/>
            <p:nvPr/>
          </p:nvSpPr>
          <p:spPr>
            <a:xfrm>
              <a:off x="8704061" y="555795"/>
              <a:ext cx="178104" cy="1062478"/>
            </a:xfrm>
            <a:custGeom>
              <a:avLst/>
              <a:gdLst/>
              <a:ahLst/>
              <a:cxnLst/>
              <a:rect l="l" t="t" r="r" b="b"/>
              <a:pathLst>
                <a:path w="2116" h="12623" extrusionOk="0">
                  <a:moveTo>
                    <a:pt x="1329" y="0"/>
                  </a:moveTo>
                  <a:cubicBezTo>
                    <a:pt x="1170" y="0"/>
                    <a:pt x="1039" y="22"/>
                    <a:pt x="1001" y="61"/>
                  </a:cubicBezTo>
                  <a:cubicBezTo>
                    <a:pt x="608" y="418"/>
                    <a:pt x="893" y="740"/>
                    <a:pt x="822" y="1311"/>
                  </a:cubicBezTo>
                  <a:cubicBezTo>
                    <a:pt x="655" y="2680"/>
                    <a:pt x="608" y="4145"/>
                    <a:pt x="512" y="5431"/>
                  </a:cubicBezTo>
                  <a:cubicBezTo>
                    <a:pt x="334" y="8002"/>
                    <a:pt x="167" y="10110"/>
                    <a:pt x="0" y="12432"/>
                  </a:cubicBezTo>
                  <a:cubicBezTo>
                    <a:pt x="393" y="12443"/>
                    <a:pt x="786" y="12539"/>
                    <a:pt x="1298" y="12622"/>
                  </a:cubicBezTo>
                  <a:cubicBezTo>
                    <a:pt x="1536" y="8836"/>
                    <a:pt x="1822" y="4847"/>
                    <a:pt x="2108" y="347"/>
                  </a:cubicBezTo>
                  <a:cubicBezTo>
                    <a:pt x="2116" y="97"/>
                    <a:pt x="1662" y="0"/>
                    <a:pt x="13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0338FC82-FEE2-4695-A32A-91A9E6E0FB32}"/>
              </a:ext>
            </a:extLst>
          </p:cNvPr>
          <p:cNvSpPr txBox="1"/>
          <p:nvPr/>
        </p:nvSpPr>
        <p:spPr>
          <a:xfrm>
            <a:off x="1568998" y="3304477"/>
            <a:ext cx="600073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https://www.liveworksheets.com/ye1465097qv</a:t>
            </a: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DD5E0E7C-26F9-405A-84EB-344735630550}"/>
              </a:ext>
            </a:extLst>
          </p:cNvPr>
          <p:cNvSpPr txBox="1"/>
          <p:nvPr/>
        </p:nvSpPr>
        <p:spPr>
          <a:xfrm>
            <a:off x="1608449" y="2623469"/>
            <a:ext cx="40459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https://youtu.be/JcA7ZPgq3ac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5" name="Google Shape;5035;p67"/>
          <p:cNvSpPr/>
          <p:nvPr/>
        </p:nvSpPr>
        <p:spPr>
          <a:xfrm>
            <a:off x="0" y="658598"/>
            <a:ext cx="5300829" cy="3656651"/>
          </a:xfrm>
          <a:custGeom>
            <a:avLst/>
            <a:gdLst/>
            <a:ahLst/>
            <a:cxnLst/>
            <a:rect l="l" t="t" r="r" b="b"/>
            <a:pathLst>
              <a:path w="13538" h="7407" extrusionOk="0">
                <a:moveTo>
                  <a:pt x="6811" y="1"/>
                </a:moveTo>
                <a:cubicBezTo>
                  <a:pt x="5787" y="1"/>
                  <a:pt x="4942" y="763"/>
                  <a:pt x="4787" y="1751"/>
                </a:cubicBezTo>
                <a:cubicBezTo>
                  <a:pt x="4501" y="1596"/>
                  <a:pt x="4180" y="1501"/>
                  <a:pt x="3822" y="1501"/>
                </a:cubicBezTo>
                <a:cubicBezTo>
                  <a:pt x="2810" y="1501"/>
                  <a:pt x="2251" y="2156"/>
                  <a:pt x="2084" y="3132"/>
                </a:cubicBezTo>
                <a:cubicBezTo>
                  <a:pt x="1001" y="3204"/>
                  <a:pt x="0" y="3787"/>
                  <a:pt x="0" y="4656"/>
                </a:cubicBezTo>
                <a:cubicBezTo>
                  <a:pt x="0" y="5561"/>
                  <a:pt x="834" y="6490"/>
                  <a:pt x="2001" y="6490"/>
                </a:cubicBezTo>
                <a:cubicBezTo>
                  <a:pt x="2429" y="6490"/>
                  <a:pt x="3013" y="6371"/>
                  <a:pt x="3346" y="6204"/>
                </a:cubicBezTo>
                <a:cubicBezTo>
                  <a:pt x="3680" y="6907"/>
                  <a:pt x="4203" y="7407"/>
                  <a:pt x="5025" y="7407"/>
                </a:cubicBezTo>
                <a:cubicBezTo>
                  <a:pt x="5918" y="7407"/>
                  <a:pt x="6739" y="7049"/>
                  <a:pt x="7001" y="6240"/>
                </a:cubicBezTo>
                <a:cubicBezTo>
                  <a:pt x="7328" y="6863"/>
                  <a:pt x="7916" y="7116"/>
                  <a:pt x="8611" y="7116"/>
                </a:cubicBezTo>
                <a:cubicBezTo>
                  <a:pt x="8753" y="7116"/>
                  <a:pt x="8900" y="7105"/>
                  <a:pt x="9049" y="7085"/>
                </a:cubicBezTo>
                <a:cubicBezTo>
                  <a:pt x="9764" y="6978"/>
                  <a:pt x="10085" y="6657"/>
                  <a:pt x="10371" y="6061"/>
                </a:cubicBezTo>
                <a:cubicBezTo>
                  <a:pt x="10657" y="6231"/>
                  <a:pt x="11206" y="6240"/>
                  <a:pt x="11642" y="6240"/>
                </a:cubicBezTo>
                <a:cubicBezTo>
                  <a:pt x="11697" y="6240"/>
                  <a:pt x="11749" y="6240"/>
                  <a:pt x="11800" y="6240"/>
                </a:cubicBezTo>
                <a:cubicBezTo>
                  <a:pt x="12847" y="6240"/>
                  <a:pt x="13538" y="5585"/>
                  <a:pt x="13538" y="4763"/>
                </a:cubicBezTo>
                <a:cubicBezTo>
                  <a:pt x="13538" y="3954"/>
                  <a:pt x="12669" y="3216"/>
                  <a:pt x="11621" y="3216"/>
                </a:cubicBezTo>
                <a:cubicBezTo>
                  <a:pt x="11526" y="3216"/>
                  <a:pt x="11442" y="3216"/>
                  <a:pt x="11359" y="3228"/>
                </a:cubicBezTo>
                <a:cubicBezTo>
                  <a:pt x="11347" y="3192"/>
                  <a:pt x="11347" y="3144"/>
                  <a:pt x="11347" y="3109"/>
                </a:cubicBezTo>
                <a:cubicBezTo>
                  <a:pt x="11197" y="2098"/>
                  <a:pt x="10483" y="1418"/>
                  <a:pt x="9522" y="1418"/>
                </a:cubicBezTo>
                <a:cubicBezTo>
                  <a:pt x="9419" y="1418"/>
                  <a:pt x="9313" y="1425"/>
                  <a:pt x="9204" y="1442"/>
                </a:cubicBezTo>
                <a:cubicBezTo>
                  <a:pt x="9061" y="1454"/>
                  <a:pt x="8918" y="1501"/>
                  <a:pt x="8787" y="1549"/>
                </a:cubicBezTo>
                <a:cubicBezTo>
                  <a:pt x="8561" y="656"/>
                  <a:pt x="7763" y="1"/>
                  <a:pt x="6811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036" name="Google Shape;5036;p67"/>
          <p:cNvSpPr txBox="1">
            <a:spLocks noGrp="1"/>
          </p:cNvSpPr>
          <p:nvPr>
            <p:ph type="title"/>
          </p:nvPr>
        </p:nvSpPr>
        <p:spPr>
          <a:xfrm>
            <a:off x="1080511" y="1608333"/>
            <a:ext cx="2955300" cy="19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كتاب النشاط </a:t>
            </a:r>
            <a:r>
              <a:rPr lang="ar-OM" dirty="0">
                <a:latin typeface="Sakkal Majalla" panose="02000000000000000000" pitchFamily="2" charset="-78"/>
                <a:cs typeface="Sakkal Majalla" panose="02000000000000000000" pitchFamily="2" charset="-78"/>
              </a:rPr>
              <a:t>صفحة 68 </a:t>
            </a:r>
            <a:br>
              <a:rPr lang="ar-OM" dirty="0">
                <a:latin typeface="Sakkal Majalla" panose="02000000000000000000" pitchFamily="2" charset="-78"/>
                <a:cs typeface="Sakkal Majalla" panose="02000000000000000000" pitchFamily="2" charset="-78"/>
              </a:rPr>
            </a:br>
            <a:r>
              <a:rPr lang="ar-OM" dirty="0">
                <a:latin typeface="Sakkal Majalla" panose="02000000000000000000" pitchFamily="2" charset="-78"/>
                <a:cs typeface="Sakkal Majalla" panose="02000000000000000000" pitchFamily="2" charset="-78"/>
              </a:rPr>
              <a:t>رقم (1، 3)</a:t>
            </a:r>
            <a:endParaRPr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5037" name="Google Shape;5037;p67"/>
          <p:cNvGrpSpPr/>
          <p:nvPr/>
        </p:nvGrpSpPr>
        <p:grpSpPr>
          <a:xfrm>
            <a:off x="4512188" y="512272"/>
            <a:ext cx="4631812" cy="4631228"/>
            <a:chOff x="4512200" y="323850"/>
            <a:chExt cx="4631812" cy="4965976"/>
          </a:xfrm>
        </p:grpSpPr>
        <p:sp>
          <p:nvSpPr>
            <p:cNvPr id="5038" name="Google Shape;5038;p67"/>
            <p:cNvSpPr/>
            <p:nvPr/>
          </p:nvSpPr>
          <p:spPr>
            <a:xfrm>
              <a:off x="4625535" y="629664"/>
              <a:ext cx="2955412" cy="258783"/>
            </a:xfrm>
            <a:custGeom>
              <a:avLst/>
              <a:gdLst/>
              <a:ahLst/>
              <a:cxnLst/>
              <a:rect l="l" t="t" r="r" b="b"/>
              <a:pathLst>
                <a:path w="15646" h="1370" extrusionOk="0">
                  <a:moveTo>
                    <a:pt x="15646" y="1"/>
                  </a:moveTo>
                  <a:lnTo>
                    <a:pt x="1" y="1298"/>
                  </a:lnTo>
                  <a:lnTo>
                    <a:pt x="1287" y="1370"/>
                  </a:lnTo>
                  <a:lnTo>
                    <a:pt x="15574" y="1370"/>
                  </a:lnTo>
                  <a:cubicBezTo>
                    <a:pt x="15527" y="929"/>
                    <a:pt x="15503" y="1001"/>
                    <a:pt x="15503" y="810"/>
                  </a:cubicBezTo>
                  <a:cubicBezTo>
                    <a:pt x="15503" y="536"/>
                    <a:pt x="15550" y="251"/>
                    <a:pt x="156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9" name="Google Shape;5039;p67"/>
            <p:cNvSpPr/>
            <p:nvPr/>
          </p:nvSpPr>
          <p:spPr>
            <a:xfrm>
              <a:off x="4868449" y="888256"/>
              <a:ext cx="2746308" cy="117113"/>
            </a:xfrm>
            <a:custGeom>
              <a:avLst/>
              <a:gdLst/>
              <a:ahLst/>
              <a:cxnLst/>
              <a:rect l="l" t="t" r="r" b="b"/>
              <a:pathLst>
                <a:path w="14539" h="620" extrusionOk="0">
                  <a:moveTo>
                    <a:pt x="1" y="1"/>
                  </a:moveTo>
                  <a:lnTo>
                    <a:pt x="14538" y="620"/>
                  </a:lnTo>
                  <a:cubicBezTo>
                    <a:pt x="14419" y="430"/>
                    <a:pt x="14336" y="227"/>
                    <a:pt x="1428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0" name="Google Shape;5040;p67"/>
            <p:cNvSpPr/>
            <p:nvPr/>
          </p:nvSpPr>
          <p:spPr>
            <a:xfrm>
              <a:off x="7128718" y="1140236"/>
              <a:ext cx="2015294" cy="4149590"/>
            </a:xfrm>
            <a:custGeom>
              <a:avLst/>
              <a:gdLst/>
              <a:ahLst/>
              <a:cxnLst/>
              <a:rect l="l" t="t" r="r" b="b"/>
              <a:pathLst>
                <a:path w="10669" h="21968" extrusionOk="0">
                  <a:moveTo>
                    <a:pt x="6466" y="0"/>
                  </a:moveTo>
                  <a:lnTo>
                    <a:pt x="6466" y="0"/>
                  </a:lnTo>
                  <a:cubicBezTo>
                    <a:pt x="6049" y="286"/>
                    <a:pt x="5549" y="453"/>
                    <a:pt x="5013" y="477"/>
                  </a:cubicBezTo>
                  <a:cubicBezTo>
                    <a:pt x="3108" y="3441"/>
                    <a:pt x="1346" y="7168"/>
                    <a:pt x="941" y="11026"/>
                  </a:cubicBezTo>
                  <a:cubicBezTo>
                    <a:pt x="1" y="19908"/>
                    <a:pt x="10669" y="21967"/>
                    <a:pt x="10669" y="21967"/>
                  </a:cubicBezTo>
                  <a:lnTo>
                    <a:pt x="10669" y="12538"/>
                  </a:lnTo>
                  <a:cubicBezTo>
                    <a:pt x="10669" y="12538"/>
                    <a:pt x="8600" y="14873"/>
                    <a:pt x="6288" y="14873"/>
                  </a:cubicBezTo>
                  <a:cubicBezTo>
                    <a:pt x="5437" y="14873"/>
                    <a:pt x="4553" y="14557"/>
                    <a:pt x="3727" y="13693"/>
                  </a:cubicBezTo>
                  <a:cubicBezTo>
                    <a:pt x="953" y="10776"/>
                    <a:pt x="5561" y="1679"/>
                    <a:pt x="64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1" name="Google Shape;5041;p67"/>
            <p:cNvSpPr/>
            <p:nvPr/>
          </p:nvSpPr>
          <p:spPr>
            <a:xfrm>
              <a:off x="7553723" y="323850"/>
              <a:ext cx="989797" cy="906495"/>
            </a:xfrm>
            <a:custGeom>
              <a:avLst/>
              <a:gdLst/>
              <a:ahLst/>
              <a:cxnLst/>
              <a:rect l="l" t="t" r="r" b="b"/>
              <a:pathLst>
                <a:path w="5240" h="4799" extrusionOk="0">
                  <a:moveTo>
                    <a:pt x="2620" y="0"/>
                  </a:moveTo>
                  <a:cubicBezTo>
                    <a:pt x="1477" y="0"/>
                    <a:pt x="501" y="667"/>
                    <a:pt x="144" y="1608"/>
                  </a:cubicBezTo>
                  <a:cubicBezTo>
                    <a:pt x="48" y="1858"/>
                    <a:pt x="1" y="2120"/>
                    <a:pt x="1" y="2394"/>
                  </a:cubicBezTo>
                  <a:cubicBezTo>
                    <a:pt x="1" y="2584"/>
                    <a:pt x="25" y="2763"/>
                    <a:pt x="72" y="2941"/>
                  </a:cubicBezTo>
                  <a:cubicBezTo>
                    <a:pt x="120" y="3156"/>
                    <a:pt x="203" y="3358"/>
                    <a:pt x="322" y="3548"/>
                  </a:cubicBezTo>
                  <a:cubicBezTo>
                    <a:pt x="763" y="4299"/>
                    <a:pt x="1632" y="4799"/>
                    <a:pt x="2620" y="4799"/>
                  </a:cubicBezTo>
                  <a:lnTo>
                    <a:pt x="2727" y="4799"/>
                  </a:lnTo>
                  <a:cubicBezTo>
                    <a:pt x="3275" y="4775"/>
                    <a:pt x="3775" y="4608"/>
                    <a:pt x="4180" y="4322"/>
                  </a:cubicBezTo>
                  <a:cubicBezTo>
                    <a:pt x="4823" y="3894"/>
                    <a:pt x="5240" y="3191"/>
                    <a:pt x="5240" y="2394"/>
                  </a:cubicBezTo>
                  <a:cubicBezTo>
                    <a:pt x="5240" y="2084"/>
                    <a:pt x="5168" y="1798"/>
                    <a:pt x="5061" y="1524"/>
                  </a:cubicBezTo>
                  <a:cubicBezTo>
                    <a:pt x="4668" y="631"/>
                    <a:pt x="3727" y="0"/>
                    <a:pt x="262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2" name="Google Shape;5042;p67"/>
            <p:cNvSpPr/>
            <p:nvPr/>
          </p:nvSpPr>
          <p:spPr>
            <a:xfrm>
              <a:off x="7767170" y="617009"/>
              <a:ext cx="299961" cy="90291"/>
            </a:xfrm>
            <a:custGeom>
              <a:avLst/>
              <a:gdLst/>
              <a:ahLst/>
              <a:cxnLst/>
              <a:rect l="l" t="t" r="r" b="b"/>
              <a:pathLst>
                <a:path w="1588" h="478" extrusionOk="0">
                  <a:moveTo>
                    <a:pt x="71" y="1"/>
                  </a:moveTo>
                  <a:cubicBezTo>
                    <a:pt x="35" y="1"/>
                    <a:pt x="0" y="37"/>
                    <a:pt x="26" y="80"/>
                  </a:cubicBezTo>
                  <a:cubicBezTo>
                    <a:pt x="227" y="362"/>
                    <a:pt x="523" y="477"/>
                    <a:pt x="833" y="477"/>
                  </a:cubicBezTo>
                  <a:cubicBezTo>
                    <a:pt x="1072" y="477"/>
                    <a:pt x="1320" y="408"/>
                    <a:pt x="1538" y="294"/>
                  </a:cubicBezTo>
                  <a:cubicBezTo>
                    <a:pt x="1587" y="264"/>
                    <a:pt x="1563" y="202"/>
                    <a:pt x="1519" y="202"/>
                  </a:cubicBezTo>
                  <a:cubicBezTo>
                    <a:pt x="1510" y="202"/>
                    <a:pt x="1500" y="204"/>
                    <a:pt x="1490" y="211"/>
                  </a:cubicBezTo>
                  <a:cubicBezTo>
                    <a:pt x="1295" y="316"/>
                    <a:pt x="1067" y="382"/>
                    <a:pt x="844" y="382"/>
                  </a:cubicBezTo>
                  <a:cubicBezTo>
                    <a:pt x="565" y="382"/>
                    <a:pt x="295" y="278"/>
                    <a:pt x="109" y="20"/>
                  </a:cubicBezTo>
                  <a:cubicBezTo>
                    <a:pt x="99" y="6"/>
                    <a:pt x="85" y="1"/>
                    <a:pt x="71" y="1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3" name="Google Shape;5043;p67"/>
            <p:cNvSpPr/>
            <p:nvPr/>
          </p:nvSpPr>
          <p:spPr>
            <a:xfrm>
              <a:off x="4512200" y="389017"/>
              <a:ext cx="2646006" cy="4434063"/>
            </a:xfrm>
            <a:custGeom>
              <a:avLst/>
              <a:gdLst/>
              <a:ahLst/>
              <a:cxnLst/>
              <a:rect l="l" t="t" r="r" b="b"/>
              <a:pathLst>
                <a:path w="14008" h="23474" extrusionOk="0">
                  <a:moveTo>
                    <a:pt x="6352" y="3930"/>
                  </a:moveTo>
                  <a:cubicBezTo>
                    <a:pt x="6471" y="3989"/>
                    <a:pt x="6602" y="4013"/>
                    <a:pt x="6744" y="4013"/>
                  </a:cubicBezTo>
                  <a:cubicBezTo>
                    <a:pt x="6864" y="4013"/>
                    <a:pt x="6983" y="3989"/>
                    <a:pt x="7102" y="3942"/>
                  </a:cubicBezTo>
                  <a:cubicBezTo>
                    <a:pt x="7506" y="4739"/>
                    <a:pt x="8685" y="7025"/>
                    <a:pt x="9316" y="8359"/>
                  </a:cubicBezTo>
                  <a:cubicBezTo>
                    <a:pt x="10078" y="10014"/>
                    <a:pt x="9816" y="13074"/>
                    <a:pt x="6852" y="13181"/>
                  </a:cubicBezTo>
                  <a:cubicBezTo>
                    <a:pt x="6803" y="13182"/>
                    <a:pt x="6755" y="13183"/>
                    <a:pt x="6708" y="13183"/>
                  </a:cubicBezTo>
                  <a:cubicBezTo>
                    <a:pt x="3878" y="13183"/>
                    <a:pt x="3616" y="10416"/>
                    <a:pt x="3780" y="9549"/>
                  </a:cubicBezTo>
                  <a:cubicBezTo>
                    <a:pt x="4066" y="8073"/>
                    <a:pt x="5828" y="4847"/>
                    <a:pt x="6352" y="3930"/>
                  </a:cubicBezTo>
                  <a:close/>
                  <a:moveTo>
                    <a:pt x="7876" y="1"/>
                  </a:moveTo>
                  <a:lnTo>
                    <a:pt x="7876" y="1"/>
                  </a:lnTo>
                  <a:cubicBezTo>
                    <a:pt x="6828" y="608"/>
                    <a:pt x="6875" y="1501"/>
                    <a:pt x="6875" y="1727"/>
                  </a:cubicBezTo>
                  <a:cubicBezTo>
                    <a:pt x="6828" y="1715"/>
                    <a:pt x="6780" y="1715"/>
                    <a:pt x="6744" y="1715"/>
                  </a:cubicBezTo>
                  <a:cubicBezTo>
                    <a:pt x="6673" y="1715"/>
                    <a:pt x="6602" y="1715"/>
                    <a:pt x="6542" y="1739"/>
                  </a:cubicBezTo>
                  <a:cubicBezTo>
                    <a:pt x="6372" y="1432"/>
                    <a:pt x="6114" y="1082"/>
                    <a:pt x="5760" y="1082"/>
                  </a:cubicBezTo>
                  <a:cubicBezTo>
                    <a:pt x="5743" y="1082"/>
                    <a:pt x="5726" y="1083"/>
                    <a:pt x="5709" y="1084"/>
                  </a:cubicBezTo>
                  <a:cubicBezTo>
                    <a:pt x="5631" y="1091"/>
                    <a:pt x="5560" y="1094"/>
                    <a:pt x="5494" y="1094"/>
                  </a:cubicBezTo>
                  <a:cubicBezTo>
                    <a:pt x="4992" y="1094"/>
                    <a:pt x="4816" y="918"/>
                    <a:pt x="4816" y="917"/>
                  </a:cubicBezTo>
                  <a:lnTo>
                    <a:pt x="4816" y="917"/>
                  </a:lnTo>
                  <a:cubicBezTo>
                    <a:pt x="5149" y="1679"/>
                    <a:pt x="5673" y="1941"/>
                    <a:pt x="6042" y="2037"/>
                  </a:cubicBezTo>
                  <a:cubicBezTo>
                    <a:pt x="5852" y="2239"/>
                    <a:pt x="5732" y="2537"/>
                    <a:pt x="5732" y="2858"/>
                  </a:cubicBezTo>
                  <a:cubicBezTo>
                    <a:pt x="5732" y="3096"/>
                    <a:pt x="5792" y="3311"/>
                    <a:pt x="5899" y="3489"/>
                  </a:cubicBezTo>
                  <a:cubicBezTo>
                    <a:pt x="4744" y="5537"/>
                    <a:pt x="970" y="12443"/>
                    <a:pt x="363" y="15622"/>
                  </a:cubicBezTo>
                  <a:cubicBezTo>
                    <a:pt x="0" y="17492"/>
                    <a:pt x="579" y="23474"/>
                    <a:pt x="6678" y="23474"/>
                  </a:cubicBezTo>
                  <a:cubicBezTo>
                    <a:pt x="6790" y="23474"/>
                    <a:pt x="6903" y="23472"/>
                    <a:pt x="7018" y="23468"/>
                  </a:cubicBezTo>
                  <a:cubicBezTo>
                    <a:pt x="13436" y="23254"/>
                    <a:pt x="14007" y="16610"/>
                    <a:pt x="12340" y="13050"/>
                  </a:cubicBezTo>
                  <a:cubicBezTo>
                    <a:pt x="10983" y="10169"/>
                    <a:pt x="8483" y="5263"/>
                    <a:pt x="7578" y="3501"/>
                  </a:cubicBezTo>
                  <a:cubicBezTo>
                    <a:pt x="7685" y="3323"/>
                    <a:pt x="7745" y="3096"/>
                    <a:pt x="7745" y="2858"/>
                  </a:cubicBezTo>
                  <a:cubicBezTo>
                    <a:pt x="7745" y="2418"/>
                    <a:pt x="7518" y="2025"/>
                    <a:pt x="7185" y="1834"/>
                  </a:cubicBezTo>
                  <a:cubicBezTo>
                    <a:pt x="7506" y="1632"/>
                    <a:pt x="7887" y="1298"/>
                    <a:pt x="7804" y="906"/>
                  </a:cubicBezTo>
                  <a:cubicBezTo>
                    <a:pt x="7673" y="251"/>
                    <a:pt x="7876" y="1"/>
                    <a:pt x="78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4" name="Google Shape;5044;p67"/>
            <p:cNvSpPr/>
            <p:nvPr/>
          </p:nvSpPr>
          <p:spPr>
            <a:xfrm>
              <a:off x="5632626" y="1869876"/>
              <a:ext cx="144605" cy="117126"/>
            </a:xfrm>
            <a:custGeom>
              <a:avLst/>
              <a:gdLst/>
              <a:ahLst/>
              <a:cxnLst/>
              <a:rect l="l" t="t" r="r" b="b"/>
              <a:pathLst>
                <a:path w="1537" h="1245" extrusionOk="0">
                  <a:moveTo>
                    <a:pt x="439" y="1"/>
                  </a:moveTo>
                  <a:cubicBezTo>
                    <a:pt x="263" y="1"/>
                    <a:pt x="116" y="134"/>
                    <a:pt x="84" y="316"/>
                  </a:cubicBezTo>
                  <a:cubicBezTo>
                    <a:pt x="1" y="828"/>
                    <a:pt x="656" y="1244"/>
                    <a:pt x="656" y="1244"/>
                  </a:cubicBezTo>
                  <a:cubicBezTo>
                    <a:pt x="656" y="1244"/>
                    <a:pt x="1418" y="1054"/>
                    <a:pt x="1501" y="530"/>
                  </a:cubicBezTo>
                  <a:cubicBezTo>
                    <a:pt x="1537" y="328"/>
                    <a:pt x="1394" y="149"/>
                    <a:pt x="1191" y="113"/>
                  </a:cubicBezTo>
                  <a:cubicBezTo>
                    <a:pt x="1169" y="110"/>
                    <a:pt x="1147" y="108"/>
                    <a:pt x="1125" y="108"/>
                  </a:cubicBezTo>
                  <a:cubicBezTo>
                    <a:pt x="997" y="108"/>
                    <a:pt x="882" y="168"/>
                    <a:pt x="810" y="280"/>
                  </a:cubicBezTo>
                  <a:cubicBezTo>
                    <a:pt x="787" y="125"/>
                    <a:pt x="667" y="30"/>
                    <a:pt x="501" y="6"/>
                  </a:cubicBezTo>
                  <a:cubicBezTo>
                    <a:pt x="480" y="2"/>
                    <a:pt x="459" y="1"/>
                    <a:pt x="4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5" name="Google Shape;5045;p67"/>
            <p:cNvSpPr/>
            <p:nvPr/>
          </p:nvSpPr>
          <p:spPr>
            <a:xfrm>
              <a:off x="5582640" y="2409579"/>
              <a:ext cx="298735" cy="238859"/>
            </a:xfrm>
            <a:custGeom>
              <a:avLst/>
              <a:gdLst/>
              <a:ahLst/>
              <a:cxnLst/>
              <a:rect l="l" t="t" r="r" b="b"/>
              <a:pathLst>
                <a:path w="2310" h="1847" extrusionOk="0">
                  <a:moveTo>
                    <a:pt x="1557" y="1"/>
                  </a:moveTo>
                  <a:cubicBezTo>
                    <a:pt x="1494" y="1"/>
                    <a:pt x="1431" y="12"/>
                    <a:pt x="1369" y="36"/>
                  </a:cubicBezTo>
                  <a:cubicBezTo>
                    <a:pt x="1155" y="108"/>
                    <a:pt x="1000" y="286"/>
                    <a:pt x="1000" y="501"/>
                  </a:cubicBezTo>
                  <a:cubicBezTo>
                    <a:pt x="903" y="388"/>
                    <a:pt x="774" y="335"/>
                    <a:pt x="630" y="335"/>
                  </a:cubicBezTo>
                  <a:cubicBezTo>
                    <a:pt x="561" y="335"/>
                    <a:pt x="490" y="347"/>
                    <a:pt x="417" y="370"/>
                  </a:cubicBezTo>
                  <a:cubicBezTo>
                    <a:pt x="143" y="477"/>
                    <a:pt x="0" y="786"/>
                    <a:pt x="95" y="1060"/>
                  </a:cubicBezTo>
                  <a:cubicBezTo>
                    <a:pt x="357" y="1775"/>
                    <a:pt x="1476" y="1846"/>
                    <a:pt x="1476" y="1846"/>
                  </a:cubicBezTo>
                  <a:cubicBezTo>
                    <a:pt x="1476" y="1846"/>
                    <a:pt x="2310" y="1072"/>
                    <a:pt x="2060" y="358"/>
                  </a:cubicBezTo>
                  <a:cubicBezTo>
                    <a:pt x="1977" y="136"/>
                    <a:pt x="1772" y="1"/>
                    <a:pt x="15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6" name="Google Shape;5046;p67"/>
            <p:cNvSpPr/>
            <p:nvPr/>
          </p:nvSpPr>
          <p:spPr>
            <a:xfrm>
              <a:off x="5777218" y="2115842"/>
              <a:ext cx="206399" cy="164886"/>
            </a:xfrm>
            <a:custGeom>
              <a:avLst/>
              <a:gdLst/>
              <a:ahLst/>
              <a:cxnLst/>
              <a:rect l="l" t="t" r="r" b="b"/>
              <a:pathLst>
                <a:path w="1596" h="1275" extrusionOk="0">
                  <a:moveTo>
                    <a:pt x="537" y="1"/>
                  </a:moveTo>
                  <a:cubicBezTo>
                    <a:pt x="387" y="1"/>
                    <a:pt x="246" y="91"/>
                    <a:pt x="191" y="239"/>
                  </a:cubicBezTo>
                  <a:cubicBezTo>
                    <a:pt x="0" y="727"/>
                    <a:pt x="548" y="1275"/>
                    <a:pt x="548" y="1275"/>
                  </a:cubicBezTo>
                  <a:cubicBezTo>
                    <a:pt x="548" y="1275"/>
                    <a:pt x="1334" y="1239"/>
                    <a:pt x="1524" y="751"/>
                  </a:cubicBezTo>
                  <a:cubicBezTo>
                    <a:pt x="1596" y="560"/>
                    <a:pt x="1500" y="346"/>
                    <a:pt x="1310" y="275"/>
                  </a:cubicBezTo>
                  <a:cubicBezTo>
                    <a:pt x="1260" y="254"/>
                    <a:pt x="1209" y="243"/>
                    <a:pt x="1159" y="243"/>
                  </a:cubicBezTo>
                  <a:cubicBezTo>
                    <a:pt x="1065" y="243"/>
                    <a:pt x="975" y="280"/>
                    <a:pt x="905" y="358"/>
                  </a:cubicBezTo>
                  <a:cubicBezTo>
                    <a:pt x="917" y="203"/>
                    <a:pt x="810" y="84"/>
                    <a:pt x="667" y="25"/>
                  </a:cubicBezTo>
                  <a:cubicBezTo>
                    <a:pt x="624" y="8"/>
                    <a:pt x="580" y="1"/>
                    <a:pt x="53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047" name="Google Shape;5047;p67"/>
          <p:cNvSpPr txBox="1"/>
          <p:nvPr/>
        </p:nvSpPr>
        <p:spPr>
          <a:xfrm>
            <a:off x="4572000" y="3208563"/>
            <a:ext cx="2429100" cy="60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4000" b="1" dirty="0">
                <a:solidFill>
                  <a:srgbClr val="FFFFFF"/>
                </a:solidFill>
                <a:latin typeface="FF Yaseer" panose="00000500000000000000" pitchFamily="50" charset="-78"/>
                <a:ea typeface="Coming Soon"/>
                <a:cs typeface="FF Yaseer" panose="00000500000000000000" pitchFamily="50" charset="-78"/>
                <a:sym typeface="Coming Soon"/>
              </a:rPr>
              <a:t>النشاط البيـــــــــــتي</a:t>
            </a:r>
            <a:endParaRPr sz="4000" b="1" dirty="0">
              <a:solidFill>
                <a:srgbClr val="FFFFFF"/>
              </a:solidFill>
              <a:latin typeface="FF Yaseer" panose="00000500000000000000" pitchFamily="50" charset="-78"/>
              <a:ea typeface="Coming Soon"/>
              <a:cs typeface="FF Yaseer" panose="00000500000000000000" pitchFamily="50" charset="-78"/>
              <a:sym typeface="Coming Soo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8" name="Google Shape;5328;p72"/>
          <p:cNvSpPr txBox="1">
            <a:spLocks noGrp="1"/>
          </p:cNvSpPr>
          <p:nvPr>
            <p:ph type="title"/>
          </p:nvPr>
        </p:nvSpPr>
        <p:spPr>
          <a:xfrm>
            <a:off x="2941046" y="1411427"/>
            <a:ext cx="3609000" cy="181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6000" dirty="0">
                <a:latin typeface="FF Yaseer" panose="00000500000000000000" pitchFamily="50" charset="-78"/>
                <a:ea typeface="Itim"/>
                <a:cs typeface="FF Yaseer" panose="00000500000000000000" pitchFamily="50" charset="-78"/>
                <a:sym typeface="Itim"/>
              </a:rPr>
              <a:t>نهاية الدرس</a:t>
            </a:r>
            <a:endParaRPr sz="6000" dirty="0">
              <a:latin typeface="FF Yaseer" panose="00000500000000000000" pitchFamily="50" charset="-78"/>
              <a:ea typeface="Itim"/>
              <a:cs typeface="FF Yaseer" panose="00000500000000000000" pitchFamily="50" charset="-78"/>
              <a:sym typeface="Itim"/>
            </a:endParaRPr>
          </a:p>
        </p:txBody>
      </p:sp>
      <p:grpSp>
        <p:nvGrpSpPr>
          <p:cNvPr id="5329" name="Google Shape;5329;p72"/>
          <p:cNvGrpSpPr/>
          <p:nvPr/>
        </p:nvGrpSpPr>
        <p:grpSpPr>
          <a:xfrm>
            <a:off x="-96431" y="72986"/>
            <a:ext cx="2453034" cy="5167518"/>
            <a:chOff x="-68154" y="811570"/>
            <a:chExt cx="2453034" cy="5167518"/>
          </a:xfrm>
        </p:grpSpPr>
        <p:sp>
          <p:nvSpPr>
            <p:cNvPr id="5330" name="Google Shape;5330;p72"/>
            <p:cNvSpPr/>
            <p:nvPr/>
          </p:nvSpPr>
          <p:spPr>
            <a:xfrm rot="344015">
              <a:off x="1572733" y="1809461"/>
              <a:ext cx="389877" cy="371688"/>
            </a:xfrm>
            <a:custGeom>
              <a:avLst/>
              <a:gdLst/>
              <a:ahLst/>
              <a:cxnLst/>
              <a:rect l="l" t="t" r="r" b="b"/>
              <a:pathLst>
                <a:path w="4137" h="3944" extrusionOk="0">
                  <a:moveTo>
                    <a:pt x="2960" y="0"/>
                  </a:moveTo>
                  <a:cubicBezTo>
                    <a:pt x="2946" y="0"/>
                    <a:pt x="2932" y="1"/>
                    <a:pt x="2917" y="2"/>
                  </a:cubicBezTo>
                  <a:cubicBezTo>
                    <a:pt x="2096" y="62"/>
                    <a:pt x="2310" y="1026"/>
                    <a:pt x="2381" y="1395"/>
                  </a:cubicBezTo>
                  <a:cubicBezTo>
                    <a:pt x="2215" y="1146"/>
                    <a:pt x="1856" y="711"/>
                    <a:pt x="1442" y="711"/>
                  </a:cubicBezTo>
                  <a:cubicBezTo>
                    <a:pt x="1322" y="711"/>
                    <a:pt x="1198" y="747"/>
                    <a:pt x="1072" y="836"/>
                  </a:cubicBezTo>
                  <a:cubicBezTo>
                    <a:pt x="0" y="1609"/>
                    <a:pt x="3358" y="3943"/>
                    <a:pt x="3358" y="3943"/>
                  </a:cubicBezTo>
                  <a:cubicBezTo>
                    <a:pt x="3358" y="3943"/>
                    <a:pt x="4137" y="0"/>
                    <a:pt x="296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331" name="Google Shape;5331;p72"/>
            <p:cNvGrpSpPr/>
            <p:nvPr/>
          </p:nvGrpSpPr>
          <p:grpSpPr>
            <a:xfrm flipH="1">
              <a:off x="-68154" y="811570"/>
              <a:ext cx="2453034" cy="5167518"/>
              <a:chOff x="6972021" y="582970"/>
              <a:chExt cx="2453034" cy="5167518"/>
            </a:xfrm>
          </p:grpSpPr>
          <p:sp>
            <p:nvSpPr>
              <p:cNvPr id="5332" name="Google Shape;5332;p72"/>
              <p:cNvSpPr/>
              <p:nvPr/>
            </p:nvSpPr>
            <p:spPr>
              <a:xfrm rot="344015">
                <a:off x="8025676" y="4849357"/>
                <a:ext cx="634057" cy="871639"/>
              </a:xfrm>
              <a:custGeom>
                <a:avLst/>
                <a:gdLst/>
                <a:ahLst/>
                <a:cxnLst/>
                <a:rect l="l" t="t" r="r" b="b"/>
                <a:pathLst>
                  <a:path w="6728" h="9249" extrusionOk="0">
                    <a:moveTo>
                      <a:pt x="2892" y="1"/>
                    </a:moveTo>
                    <a:cubicBezTo>
                      <a:pt x="1980" y="1"/>
                      <a:pt x="1260" y="624"/>
                      <a:pt x="953" y="1610"/>
                    </a:cubicBezTo>
                    <a:cubicBezTo>
                      <a:pt x="453" y="3230"/>
                      <a:pt x="0" y="5087"/>
                      <a:pt x="120" y="6778"/>
                    </a:cubicBezTo>
                    <a:cubicBezTo>
                      <a:pt x="191" y="7849"/>
                      <a:pt x="620" y="8635"/>
                      <a:pt x="1644" y="9004"/>
                    </a:cubicBezTo>
                    <a:cubicBezTo>
                      <a:pt x="1950" y="9116"/>
                      <a:pt x="2416" y="9248"/>
                      <a:pt x="2844" y="9248"/>
                    </a:cubicBezTo>
                    <a:cubicBezTo>
                      <a:pt x="3281" y="9248"/>
                      <a:pt x="3678" y="9110"/>
                      <a:pt x="3822" y="8671"/>
                    </a:cubicBezTo>
                    <a:cubicBezTo>
                      <a:pt x="3953" y="8254"/>
                      <a:pt x="3703" y="7873"/>
                      <a:pt x="3584" y="7480"/>
                    </a:cubicBezTo>
                    <a:cubicBezTo>
                      <a:pt x="3013" y="5468"/>
                      <a:pt x="6728" y="1587"/>
                      <a:pt x="3930" y="253"/>
                    </a:cubicBezTo>
                    <a:cubicBezTo>
                      <a:pt x="3656" y="122"/>
                      <a:pt x="3382" y="39"/>
                      <a:pt x="3132" y="15"/>
                    </a:cubicBezTo>
                    <a:cubicBezTo>
                      <a:pt x="3050" y="5"/>
                      <a:pt x="2970" y="1"/>
                      <a:pt x="289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3" name="Google Shape;5333;p72"/>
              <p:cNvSpPr/>
              <p:nvPr/>
            </p:nvSpPr>
            <p:spPr>
              <a:xfrm rot="344015">
                <a:off x="7376978" y="4784179"/>
                <a:ext cx="633020" cy="871639"/>
              </a:xfrm>
              <a:custGeom>
                <a:avLst/>
                <a:gdLst/>
                <a:ahLst/>
                <a:cxnLst/>
                <a:rect l="l" t="t" r="r" b="b"/>
                <a:pathLst>
                  <a:path w="6717" h="9249" extrusionOk="0">
                    <a:moveTo>
                      <a:pt x="3834" y="1"/>
                    </a:moveTo>
                    <a:cubicBezTo>
                      <a:pt x="3756" y="1"/>
                      <a:pt x="3677" y="5"/>
                      <a:pt x="3597" y="15"/>
                    </a:cubicBezTo>
                    <a:cubicBezTo>
                      <a:pt x="3335" y="39"/>
                      <a:pt x="3073" y="122"/>
                      <a:pt x="2799" y="253"/>
                    </a:cubicBezTo>
                    <a:cubicBezTo>
                      <a:pt x="1" y="1587"/>
                      <a:pt x="3716" y="5468"/>
                      <a:pt x="3132" y="7480"/>
                    </a:cubicBezTo>
                    <a:cubicBezTo>
                      <a:pt x="3025" y="7873"/>
                      <a:pt x="2763" y="8254"/>
                      <a:pt x="2906" y="8671"/>
                    </a:cubicBezTo>
                    <a:cubicBezTo>
                      <a:pt x="3044" y="9110"/>
                      <a:pt x="3441" y="9248"/>
                      <a:pt x="3880" y="9248"/>
                    </a:cubicBezTo>
                    <a:cubicBezTo>
                      <a:pt x="4310" y="9248"/>
                      <a:pt x="4779" y="9116"/>
                      <a:pt x="5085" y="9004"/>
                    </a:cubicBezTo>
                    <a:cubicBezTo>
                      <a:pt x="6097" y="8635"/>
                      <a:pt x="6537" y="7849"/>
                      <a:pt x="6609" y="6778"/>
                    </a:cubicBezTo>
                    <a:cubicBezTo>
                      <a:pt x="6716" y="5087"/>
                      <a:pt x="6264" y="3230"/>
                      <a:pt x="5775" y="1610"/>
                    </a:cubicBezTo>
                    <a:cubicBezTo>
                      <a:pt x="5469" y="624"/>
                      <a:pt x="4738" y="1"/>
                      <a:pt x="38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4" name="Google Shape;5334;p72"/>
              <p:cNvSpPr/>
              <p:nvPr/>
            </p:nvSpPr>
            <p:spPr>
              <a:xfrm rot="344015">
                <a:off x="7064106" y="2468419"/>
                <a:ext cx="2268863" cy="1957113"/>
              </a:xfrm>
              <a:custGeom>
                <a:avLst/>
                <a:gdLst/>
                <a:ahLst/>
                <a:cxnLst/>
                <a:rect l="l" t="t" r="r" b="b"/>
                <a:pathLst>
                  <a:path w="24075" h="20767" extrusionOk="0">
                    <a:moveTo>
                      <a:pt x="13902" y="1"/>
                    </a:moveTo>
                    <a:cubicBezTo>
                      <a:pt x="13397" y="1"/>
                      <a:pt x="12886" y="128"/>
                      <a:pt x="12418" y="395"/>
                    </a:cubicBezTo>
                    <a:cubicBezTo>
                      <a:pt x="12061" y="597"/>
                      <a:pt x="11763" y="859"/>
                      <a:pt x="11525" y="1169"/>
                    </a:cubicBezTo>
                    <a:cubicBezTo>
                      <a:pt x="11323" y="955"/>
                      <a:pt x="11097" y="764"/>
                      <a:pt x="10823" y="609"/>
                    </a:cubicBezTo>
                    <a:cubicBezTo>
                      <a:pt x="10354" y="347"/>
                      <a:pt x="9843" y="223"/>
                      <a:pt x="9338" y="223"/>
                    </a:cubicBezTo>
                    <a:cubicBezTo>
                      <a:pt x="8306" y="223"/>
                      <a:pt x="7303" y="745"/>
                      <a:pt x="6751" y="1681"/>
                    </a:cubicBezTo>
                    <a:cubicBezTo>
                      <a:pt x="6549" y="2038"/>
                      <a:pt x="6429" y="2407"/>
                      <a:pt x="6382" y="2788"/>
                    </a:cubicBezTo>
                    <a:cubicBezTo>
                      <a:pt x="6096" y="2705"/>
                      <a:pt x="5798" y="2657"/>
                      <a:pt x="5489" y="2657"/>
                    </a:cubicBezTo>
                    <a:cubicBezTo>
                      <a:pt x="3846" y="2657"/>
                      <a:pt x="2512" y="3967"/>
                      <a:pt x="2512" y="5586"/>
                    </a:cubicBezTo>
                    <a:cubicBezTo>
                      <a:pt x="2512" y="5991"/>
                      <a:pt x="2596" y="6372"/>
                      <a:pt x="2750" y="6717"/>
                    </a:cubicBezTo>
                    <a:cubicBezTo>
                      <a:pt x="2465" y="6789"/>
                      <a:pt x="2179" y="6896"/>
                      <a:pt x="1917" y="7039"/>
                    </a:cubicBezTo>
                    <a:cubicBezTo>
                      <a:pt x="488" y="7848"/>
                      <a:pt x="0" y="9646"/>
                      <a:pt x="822" y="11039"/>
                    </a:cubicBezTo>
                    <a:cubicBezTo>
                      <a:pt x="1024" y="11396"/>
                      <a:pt x="1298" y="11682"/>
                      <a:pt x="1607" y="11908"/>
                    </a:cubicBezTo>
                    <a:cubicBezTo>
                      <a:pt x="1393" y="12111"/>
                      <a:pt x="1203" y="12337"/>
                      <a:pt x="1048" y="12599"/>
                    </a:cubicBezTo>
                    <a:cubicBezTo>
                      <a:pt x="226" y="14004"/>
                      <a:pt x="714" y="15790"/>
                      <a:pt x="2131" y="16599"/>
                    </a:cubicBezTo>
                    <a:cubicBezTo>
                      <a:pt x="2489" y="16802"/>
                      <a:pt x="2870" y="16921"/>
                      <a:pt x="3262" y="16968"/>
                    </a:cubicBezTo>
                    <a:cubicBezTo>
                      <a:pt x="3167" y="17242"/>
                      <a:pt x="3120" y="17540"/>
                      <a:pt x="3120" y="17838"/>
                    </a:cubicBezTo>
                    <a:cubicBezTo>
                      <a:pt x="3120" y="19457"/>
                      <a:pt x="4453" y="20766"/>
                      <a:pt x="6096" y="20766"/>
                    </a:cubicBezTo>
                    <a:cubicBezTo>
                      <a:pt x="7739" y="20766"/>
                      <a:pt x="16931" y="20171"/>
                      <a:pt x="18574" y="20171"/>
                    </a:cubicBezTo>
                    <a:cubicBezTo>
                      <a:pt x="20229" y="20171"/>
                      <a:pt x="21562" y="18861"/>
                      <a:pt x="21562" y="17242"/>
                    </a:cubicBezTo>
                    <a:cubicBezTo>
                      <a:pt x="21562" y="16837"/>
                      <a:pt x="21479" y="16456"/>
                      <a:pt x="21324" y="16099"/>
                    </a:cubicBezTo>
                    <a:cubicBezTo>
                      <a:pt x="21610" y="16040"/>
                      <a:pt x="21896" y="15933"/>
                      <a:pt x="22158" y="15778"/>
                    </a:cubicBezTo>
                    <a:cubicBezTo>
                      <a:pt x="23586" y="14968"/>
                      <a:pt x="24075" y="13182"/>
                      <a:pt x="23253" y="11789"/>
                    </a:cubicBezTo>
                    <a:cubicBezTo>
                      <a:pt x="23039" y="11432"/>
                      <a:pt x="22777" y="11146"/>
                      <a:pt x="22467" y="10908"/>
                    </a:cubicBezTo>
                    <a:cubicBezTo>
                      <a:pt x="22682" y="10718"/>
                      <a:pt x="22872" y="10491"/>
                      <a:pt x="23027" y="10229"/>
                    </a:cubicBezTo>
                    <a:cubicBezTo>
                      <a:pt x="23848" y="8825"/>
                      <a:pt x="23360" y="7039"/>
                      <a:pt x="21931" y="6229"/>
                    </a:cubicBezTo>
                    <a:cubicBezTo>
                      <a:pt x="21574" y="6027"/>
                      <a:pt x="21193" y="5896"/>
                      <a:pt x="20812" y="5860"/>
                    </a:cubicBezTo>
                    <a:cubicBezTo>
                      <a:pt x="20896" y="5586"/>
                      <a:pt x="20943" y="5288"/>
                      <a:pt x="20943" y="4979"/>
                    </a:cubicBezTo>
                    <a:cubicBezTo>
                      <a:pt x="20943" y="3371"/>
                      <a:pt x="19610" y="2062"/>
                      <a:pt x="17967" y="2062"/>
                    </a:cubicBezTo>
                    <a:cubicBezTo>
                      <a:pt x="17562" y="2062"/>
                      <a:pt x="17169" y="2145"/>
                      <a:pt x="16812" y="2288"/>
                    </a:cubicBezTo>
                    <a:cubicBezTo>
                      <a:pt x="16740" y="2002"/>
                      <a:pt x="16633" y="1728"/>
                      <a:pt x="16478" y="1467"/>
                    </a:cubicBezTo>
                    <a:cubicBezTo>
                      <a:pt x="15928" y="525"/>
                      <a:pt x="14928" y="1"/>
                      <a:pt x="1390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5" name="Google Shape;5335;p72"/>
              <p:cNvSpPr/>
              <p:nvPr/>
            </p:nvSpPr>
            <p:spPr>
              <a:xfrm rot="344015">
                <a:off x="8205947" y="4116983"/>
                <a:ext cx="923566" cy="422013"/>
              </a:xfrm>
              <a:custGeom>
                <a:avLst/>
                <a:gdLst/>
                <a:ahLst/>
                <a:cxnLst/>
                <a:rect l="l" t="t" r="r" b="b"/>
                <a:pathLst>
                  <a:path w="9800" h="4478" extrusionOk="0">
                    <a:moveTo>
                      <a:pt x="1803" y="1"/>
                    </a:moveTo>
                    <a:cubicBezTo>
                      <a:pt x="1657" y="1"/>
                      <a:pt x="1505" y="21"/>
                      <a:pt x="1346" y="67"/>
                    </a:cubicBezTo>
                    <a:cubicBezTo>
                      <a:pt x="798" y="222"/>
                      <a:pt x="370" y="722"/>
                      <a:pt x="251" y="1281"/>
                    </a:cubicBezTo>
                    <a:cubicBezTo>
                      <a:pt x="1" y="2532"/>
                      <a:pt x="1263" y="3532"/>
                      <a:pt x="2298" y="3925"/>
                    </a:cubicBezTo>
                    <a:cubicBezTo>
                      <a:pt x="3201" y="4268"/>
                      <a:pt x="4216" y="4478"/>
                      <a:pt x="5225" y="4478"/>
                    </a:cubicBezTo>
                    <a:cubicBezTo>
                      <a:pt x="5720" y="4478"/>
                      <a:pt x="6214" y="4427"/>
                      <a:pt x="6692" y="4318"/>
                    </a:cubicBezTo>
                    <a:cubicBezTo>
                      <a:pt x="8002" y="4032"/>
                      <a:pt x="9799" y="2996"/>
                      <a:pt x="9776" y="1436"/>
                    </a:cubicBezTo>
                    <a:cubicBezTo>
                      <a:pt x="9764" y="546"/>
                      <a:pt x="8985" y="50"/>
                      <a:pt x="8175" y="50"/>
                    </a:cubicBezTo>
                    <a:cubicBezTo>
                      <a:pt x="8129" y="50"/>
                      <a:pt x="8083" y="52"/>
                      <a:pt x="8037" y="55"/>
                    </a:cubicBezTo>
                    <a:cubicBezTo>
                      <a:pt x="6946" y="118"/>
                      <a:pt x="5817" y="949"/>
                      <a:pt x="4667" y="949"/>
                    </a:cubicBezTo>
                    <a:cubicBezTo>
                      <a:pt x="4513" y="949"/>
                      <a:pt x="4358" y="934"/>
                      <a:pt x="4203" y="900"/>
                    </a:cubicBezTo>
                    <a:cubicBezTo>
                      <a:pt x="3357" y="717"/>
                      <a:pt x="2677" y="1"/>
                      <a:pt x="18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6" name="Google Shape;5336;p72"/>
              <p:cNvSpPr/>
              <p:nvPr/>
            </p:nvSpPr>
            <p:spPr>
              <a:xfrm rot="344015">
                <a:off x="8756517" y="4195140"/>
                <a:ext cx="356515" cy="239373"/>
              </a:xfrm>
              <a:custGeom>
                <a:avLst/>
                <a:gdLst/>
                <a:ahLst/>
                <a:cxnLst/>
                <a:rect l="l" t="t" r="r" b="b"/>
                <a:pathLst>
                  <a:path w="3783" h="2540" extrusionOk="0">
                    <a:moveTo>
                      <a:pt x="2263" y="0"/>
                    </a:moveTo>
                    <a:cubicBezTo>
                      <a:pt x="1087" y="0"/>
                      <a:pt x="1" y="1788"/>
                      <a:pt x="1497" y="2425"/>
                    </a:cubicBezTo>
                    <a:cubicBezTo>
                      <a:pt x="1673" y="2504"/>
                      <a:pt x="1852" y="2539"/>
                      <a:pt x="2028" y="2539"/>
                    </a:cubicBezTo>
                    <a:cubicBezTo>
                      <a:pt x="2304" y="2539"/>
                      <a:pt x="2569" y="2452"/>
                      <a:pt x="2795" y="2306"/>
                    </a:cubicBezTo>
                    <a:cubicBezTo>
                      <a:pt x="3450" y="1889"/>
                      <a:pt x="3783" y="996"/>
                      <a:pt x="3069" y="330"/>
                    </a:cubicBezTo>
                    <a:cubicBezTo>
                      <a:pt x="2816" y="98"/>
                      <a:pt x="2537" y="0"/>
                      <a:pt x="226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7" name="Google Shape;5337;p72"/>
              <p:cNvSpPr/>
              <p:nvPr/>
            </p:nvSpPr>
            <p:spPr>
              <a:xfrm rot="344015">
                <a:off x="7127499" y="4008707"/>
                <a:ext cx="923472" cy="422013"/>
              </a:xfrm>
              <a:custGeom>
                <a:avLst/>
                <a:gdLst/>
                <a:ahLst/>
                <a:cxnLst/>
                <a:rect l="l" t="t" r="r" b="b"/>
                <a:pathLst>
                  <a:path w="9799" h="4478" extrusionOk="0">
                    <a:moveTo>
                      <a:pt x="7997" y="1"/>
                    </a:moveTo>
                    <a:cubicBezTo>
                      <a:pt x="7126" y="1"/>
                      <a:pt x="6453" y="717"/>
                      <a:pt x="5596" y="900"/>
                    </a:cubicBezTo>
                    <a:cubicBezTo>
                      <a:pt x="5442" y="934"/>
                      <a:pt x="5289" y="949"/>
                      <a:pt x="5135" y="949"/>
                    </a:cubicBezTo>
                    <a:cubicBezTo>
                      <a:pt x="3992" y="949"/>
                      <a:pt x="2855" y="118"/>
                      <a:pt x="1774" y="55"/>
                    </a:cubicBezTo>
                    <a:cubicBezTo>
                      <a:pt x="1728" y="52"/>
                      <a:pt x="1682" y="50"/>
                      <a:pt x="1637" y="50"/>
                    </a:cubicBezTo>
                    <a:cubicBezTo>
                      <a:pt x="826" y="50"/>
                      <a:pt x="46" y="546"/>
                      <a:pt x="24" y="1436"/>
                    </a:cubicBezTo>
                    <a:cubicBezTo>
                      <a:pt x="0" y="2996"/>
                      <a:pt x="1798" y="4032"/>
                      <a:pt x="3120" y="4318"/>
                    </a:cubicBezTo>
                    <a:cubicBezTo>
                      <a:pt x="3594" y="4427"/>
                      <a:pt x="4084" y="4478"/>
                      <a:pt x="4578" y="4478"/>
                    </a:cubicBezTo>
                    <a:cubicBezTo>
                      <a:pt x="5583" y="4478"/>
                      <a:pt x="6598" y="4268"/>
                      <a:pt x="7501" y="3925"/>
                    </a:cubicBezTo>
                    <a:cubicBezTo>
                      <a:pt x="8537" y="3532"/>
                      <a:pt x="9799" y="2532"/>
                      <a:pt x="9549" y="1281"/>
                    </a:cubicBezTo>
                    <a:cubicBezTo>
                      <a:pt x="9442" y="722"/>
                      <a:pt x="9001" y="222"/>
                      <a:pt x="8454" y="67"/>
                    </a:cubicBezTo>
                    <a:cubicBezTo>
                      <a:pt x="8295" y="21"/>
                      <a:pt x="8143" y="1"/>
                      <a:pt x="799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8" name="Google Shape;5338;p72"/>
              <p:cNvSpPr/>
              <p:nvPr/>
            </p:nvSpPr>
            <p:spPr>
              <a:xfrm rot="344015">
                <a:off x="7152958" y="4034151"/>
                <a:ext cx="356515" cy="239373"/>
              </a:xfrm>
              <a:custGeom>
                <a:avLst/>
                <a:gdLst/>
                <a:ahLst/>
                <a:cxnLst/>
                <a:rect l="l" t="t" r="r" b="b"/>
                <a:pathLst>
                  <a:path w="3783" h="2540" extrusionOk="0">
                    <a:moveTo>
                      <a:pt x="1516" y="0"/>
                    </a:moveTo>
                    <a:cubicBezTo>
                      <a:pt x="1243" y="0"/>
                      <a:pt x="965" y="98"/>
                      <a:pt x="715" y="330"/>
                    </a:cubicBezTo>
                    <a:cubicBezTo>
                      <a:pt x="0" y="996"/>
                      <a:pt x="322" y="1889"/>
                      <a:pt x="989" y="2306"/>
                    </a:cubicBezTo>
                    <a:cubicBezTo>
                      <a:pt x="1214" y="2452"/>
                      <a:pt x="1480" y="2539"/>
                      <a:pt x="1756" y="2539"/>
                    </a:cubicBezTo>
                    <a:cubicBezTo>
                      <a:pt x="1931" y="2539"/>
                      <a:pt x="2111" y="2504"/>
                      <a:pt x="2286" y="2425"/>
                    </a:cubicBezTo>
                    <a:cubicBezTo>
                      <a:pt x="3783" y="1788"/>
                      <a:pt x="2688" y="0"/>
                      <a:pt x="151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9" name="Google Shape;5339;p72"/>
              <p:cNvSpPr/>
              <p:nvPr/>
            </p:nvSpPr>
            <p:spPr>
              <a:xfrm rot="344015">
                <a:off x="7541229" y="4034851"/>
                <a:ext cx="1105358" cy="1178490"/>
              </a:xfrm>
              <a:custGeom>
                <a:avLst/>
                <a:gdLst/>
                <a:ahLst/>
                <a:cxnLst/>
                <a:rect l="l" t="t" r="r" b="b"/>
                <a:pathLst>
                  <a:path w="11729" h="12505" extrusionOk="0">
                    <a:moveTo>
                      <a:pt x="5864" y="1"/>
                    </a:moveTo>
                    <a:lnTo>
                      <a:pt x="3709" y="132"/>
                    </a:lnTo>
                    <a:cubicBezTo>
                      <a:pt x="3709" y="132"/>
                      <a:pt x="113" y="3239"/>
                      <a:pt x="54" y="7990"/>
                    </a:cubicBezTo>
                    <a:cubicBezTo>
                      <a:pt x="0" y="12300"/>
                      <a:pt x="4802" y="12505"/>
                      <a:pt x="5715" y="12505"/>
                    </a:cubicBezTo>
                    <a:cubicBezTo>
                      <a:pt x="5811" y="12505"/>
                      <a:pt x="5864" y="12502"/>
                      <a:pt x="5864" y="12502"/>
                    </a:cubicBezTo>
                    <a:cubicBezTo>
                      <a:pt x="5864" y="12502"/>
                      <a:pt x="5917" y="12505"/>
                      <a:pt x="6013" y="12505"/>
                    </a:cubicBezTo>
                    <a:cubicBezTo>
                      <a:pt x="6926" y="12505"/>
                      <a:pt x="11728" y="12300"/>
                      <a:pt x="11674" y="7990"/>
                    </a:cubicBezTo>
                    <a:cubicBezTo>
                      <a:pt x="11603" y="3239"/>
                      <a:pt x="8007" y="132"/>
                      <a:pt x="8007" y="132"/>
                    </a:cubicBezTo>
                    <a:lnTo>
                      <a:pt x="5864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0" name="Google Shape;5340;p72"/>
              <p:cNvSpPr/>
              <p:nvPr/>
            </p:nvSpPr>
            <p:spPr>
              <a:xfrm rot="344015">
                <a:off x="7746339" y="4309936"/>
                <a:ext cx="681177" cy="755157"/>
              </a:xfrm>
              <a:custGeom>
                <a:avLst/>
                <a:gdLst/>
                <a:ahLst/>
                <a:cxnLst/>
                <a:rect l="l" t="t" r="r" b="b"/>
                <a:pathLst>
                  <a:path w="7228" h="8013" extrusionOk="0">
                    <a:moveTo>
                      <a:pt x="3619" y="1"/>
                    </a:moveTo>
                    <a:cubicBezTo>
                      <a:pt x="2834" y="1"/>
                      <a:pt x="2049" y="209"/>
                      <a:pt x="1572" y="626"/>
                    </a:cubicBezTo>
                    <a:cubicBezTo>
                      <a:pt x="787" y="1328"/>
                      <a:pt x="429" y="2400"/>
                      <a:pt x="239" y="3436"/>
                    </a:cubicBezTo>
                    <a:cubicBezTo>
                      <a:pt x="13" y="4626"/>
                      <a:pt x="1" y="6472"/>
                      <a:pt x="1060" y="7341"/>
                    </a:cubicBezTo>
                    <a:cubicBezTo>
                      <a:pt x="1515" y="7718"/>
                      <a:pt x="2559" y="8013"/>
                      <a:pt x="3431" y="8013"/>
                    </a:cubicBezTo>
                    <a:cubicBezTo>
                      <a:pt x="3495" y="8013"/>
                      <a:pt x="3558" y="8011"/>
                      <a:pt x="3620" y="8008"/>
                    </a:cubicBezTo>
                    <a:cubicBezTo>
                      <a:pt x="3681" y="8011"/>
                      <a:pt x="3744" y="8013"/>
                      <a:pt x="3807" y="8013"/>
                    </a:cubicBezTo>
                    <a:cubicBezTo>
                      <a:pt x="4670" y="8013"/>
                      <a:pt x="5714" y="7718"/>
                      <a:pt x="6180" y="7341"/>
                    </a:cubicBezTo>
                    <a:cubicBezTo>
                      <a:pt x="7228" y="6472"/>
                      <a:pt x="7228" y="4626"/>
                      <a:pt x="7002" y="3436"/>
                    </a:cubicBezTo>
                    <a:cubicBezTo>
                      <a:pt x="6799" y="2400"/>
                      <a:pt x="6454" y="1328"/>
                      <a:pt x="5656" y="626"/>
                    </a:cubicBezTo>
                    <a:cubicBezTo>
                      <a:pt x="5186" y="209"/>
                      <a:pt x="4403" y="1"/>
                      <a:pt x="361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1" name="Google Shape;5341;p72"/>
              <p:cNvSpPr/>
              <p:nvPr/>
            </p:nvSpPr>
            <p:spPr>
              <a:xfrm rot="344015">
                <a:off x="7410543" y="2951425"/>
                <a:ext cx="422013" cy="422013"/>
              </a:xfrm>
              <a:custGeom>
                <a:avLst/>
                <a:gdLst/>
                <a:ahLst/>
                <a:cxnLst/>
                <a:rect l="l" t="t" r="r" b="b"/>
                <a:pathLst>
                  <a:path w="4478" h="4478" extrusionOk="0">
                    <a:moveTo>
                      <a:pt x="2239" y="1"/>
                    </a:moveTo>
                    <a:cubicBezTo>
                      <a:pt x="1000" y="1"/>
                      <a:pt x="0" y="1013"/>
                      <a:pt x="0" y="2239"/>
                    </a:cubicBezTo>
                    <a:cubicBezTo>
                      <a:pt x="0" y="3477"/>
                      <a:pt x="1000" y="4477"/>
                      <a:pt x="2239" y="4477"/>
                    </a:cubicBezTo>
                    <a:cubicBezTo>
                      <a:pt x="3477" y="4477"/>
                      <a:pt x="4477" y="3477"/>
                      <a:pt x="4477" y="2239"/>
                    </a:cubicBezTo>
                    <a:cubicBezTo>
                      <a:pt x="4477" y="1013"/>
                      <a:pt x="3477" y="1"/>
                      <a:pt x="223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2" name="Google Shape;5342;p72"/>
              <p:cNvSpPr/>
              <p:nvPr/>
            </p:nvSpPr>
            <p:spPr>
              <a:xfrm rot="344015">
                <a:off x="7504090" y="3048341"/>
                <a:ext cx="242483" cy="242483"/>
              </a:xfrm>
              <a:custGeom>
                <a:avLst/>
                <a:gdLst/>
                <a:ahLst/>
                <a:cxnLst/>
                <a:rect l="l" t="t" r="r" b="b"/>
                <a:pathLst>
                  <a:path w="2573" h="2573" extrusionOk="0">
                    <a:moveTo>
                      <a:pt x="1286" y="1"/>
                    </a:moveTo>
                    <a:cubicBezTo>
                      <a:pt x="572" y="1"/>
                      <a:pt x="0" y="572"/>
                      <a:pt x="0" y="1287"/>
                    </a:cubicBezTo>
                    <a:cubicBezTo>
                      <a:pt x="0" y="2001"/>
                      <a:pt x="572" y="2572"/>
                      <a:pt x="1286" y="2572"/>
                    </a:cubicBezTo>
                    <a:cubicBezTo>
                      <a:pt x="2001" y="2572"/>
                      <a:pt x="2572" y="2001"/>
                      <a:pt x="2572" y="1287"/>
                    </a:cubicBezTo>
                    <a:cubicBezTo>
                      <a:pt x="2572" y="572"/>
                      <a:pt x="2001" y="1"/>
                      <a:pt x="128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3" name="Google Shape;5343;p72"/>
              <p:cNvSpPr/>
              <p:nvPr/>
            </p:nvSpPr>
            <p:spPr>
              <a:xfrm rot="344015">
                <a:off x="8608454" y="3071689"/>
                <a:ext cx="422013" cy="422013"/>
              </a:xfrm>
              <a:custGeom>
                <a:avLst/>
                <a:gdLst/>
                <a:ahLst/>
                <a:cxnLst/>
                <a:rect l="l" t="t" r="r" b="b"/>
                <a:pathLst>
                  <a:path w="4478" h="4478" extrusionOk="0">
                    <a:moveTo>
                      <a:pt x="2239" y="1"/>
                    </a:moveTo>
                    <a:cubicBezTo>
                      <a:pt x="1001" y="1"/>
                      <a:pt x="1" y="1013"/>
                      <a:pt x="1" y="2239"/>
                    </a:cubicBezTo>
                    <a:cubicBezTo>
                      <a:pt x="1" y="3477"/>
                      <a:pt x="1001" y="4477"/>
                      <a:pt x="2239" y="4477"/>
                    </a:cubicBezTo>
                    <a:cubicBezTo>
                      <a:pt x="3477" y="4477"/>
                      <a:pt x="4477" y="3477"/>
                      <a:pt x="4477" y="2239"/>
                    </a:cubicBezTo>
                    <a:cubicBezTo>
                      <a:pt x="4477" y="1013"/>
                      <a:pt x="3477" y="1"/>
                      <a:pt x="223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4" name="Google Shape;5344;p72"/>
              <p:cNvSpPr/>
              <p:nvPr/>
            </p:nvSpPr>
            <p:spPr>
              <a:xfrm rot="344015">
                <a:off x="8702001" y="3168605"/>
                <a:ext cx="242483" cy="242483"/>
              </a:xfrm>
              <a:custGeom>
                <a:avLst/>
                <a:gdLst/>
                <a:ahLst/>
                <a:cxnLst/>
                <a:rect l="l" t="t" r="r" b="b"/>
                <a:pathLst>
                  <a:path w="2573" h="2573" extrusionOk="0">
                    <a:moveTo>
                      <a:pt x="1287" y="1"/>
                    </a:moveTo>
                    <a:cubicBezTo>
                      <a:pt x="572" y="1"/>
                      <a:pt x="1" y="572"/>
                      <a:pt x="1" y="1287"/>
                    </a:cubicBezTo>
                    <a:cubicBezTo>
                      <a:pt x="1" y="2001"/>
                      <a:pt x="572" y="2572"/>
                      <a:pt x="1287" y="2572"/>
                    </a:cubicBezTo>
                    <a:cubicBezTo>
                      <a:pt x="2001" y="2572"/>
                      <a:pt x="2573" y="2001"/>
                      <a:pt x="2573" y="1287"/>
                    </a:cubicBezTo>
                    <a:cubicBezTo>
                      <a:pt x="2573" y="572"/>
                      <a:pt x="2001" y="1"/>
                      <a:pt x="128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5" name="Google Shape;5345;p72"/>
              <p:cNvSpPr/>
              <p:nvPr/>
            </p:nvSpPr>
            <p:spPr>
              <a:xfrm rot="344015">
                <a:off x="7522652" y="2940471"/>
                <a:ext cx="1333046" cy="1199600"/>
              </a:xfrm>
              <a:custGeom>
                <a:avLst/>
                <a:gdLst/>
                <a:ahLst/>
                <a:cxnLst/>
                <a:rect l="l" t="t" r="r" b="b"/>
                <a:pathLst>
                  <a:path w="14145" h="12729" extrusionOk="0">
                    <a:moveTo>
                      <a:pt x="7072" y="1"/>
                    </a:moveTo>
                    <a:cubicBezTo>
                      <a:pt x="2786" y="12"/>
                      <a:pt x="0" y="2858"/>
                      <a:pt x="0" y="6370"/>
                    </a:cubicBezTo>
                    <a:cubicBezTo>
                      <a:pt x="0" y="9871"/>
                      <a:pt x="2786" y="12716"/>
                      <a:pt x="7072" y="12728"/>
                    </a:cubicBezTo>
                    <a:cubicBezTo>
                      <a:pt x="11347" y="12716"/>
                      <a:pt x="14145" y="9871"/>
                      <a:pt x="14145" y="6370"/>
                    </a:cubicBezTo>
                    <a:cubicBezTo>
                      <a:pt x="14145" y="2858"/>
                      <a:pt x="11347" y="12"/>
                      <a:pt x="707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6" name="Google Shape;5346;p72"/>
              <p:cNvSpPr/>
              <p:nvPr/>
            </p:nvSpPr>
            <p:spPr>
              <a:xfrm rot="344015">
                <a:off x="7847760" y="3530190"/>
                <a:ext cx="107812" cy="108943"/>
              </a:xfrm>
              <a:custGeom>
                <a:avLst/>
                <a:gdLst/>
                <a:ahLst/>
                <a:cxnLst/>
                <a:rect l="l" t="t" r="r" b="b"/>
                <a:pathLst>
                  <a:path w="1144" h="1156" extrusionOk="0">
                    <a:moveTo>
                      <a:pt x="572" y="1"/>
                    </a:moveTo>
                    <a:cubicBezTo>
                      <a:pt x="250" y="1"/>
                      <a:pt x="0" y="263"/>
                      <a:pt x="0" y="572"/>
                    </a:cubicBezTo>
                    <a:cubicBezTo>
                      <a:pt x="0" y="894"/>
                      <a:pt x="250" y="1156"/>
                      <a:pt x="572" y="1156"/>
                    </a:cubicBezTo>
                    <a:cubicBezTo>
                      <a:pt x="893" y="1156"/>
                      <a:pt x="1143" y="894"/>
                      <a:pt x="1143" y="572"/>
                    </a:cubicBezTo>
                    <a:cubicBezTo>
                      <a:pt x="1143" y="263"/>
                      <a:pt x="893" y="1"/>
                      <a:pt x="572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7" name="Google Shape;5347;p72"/>
              <p:cNvSpPr/>
              <p:nvPr/>
            </p:nvSpPr>
            <p:spPr>
              <a:xfrm rot="344015">
                <a:off x="8407095" y="3586401"/>
                <a:ext cx="108943" cy="108943"/>
              </a:xfrm>
              <a:custGeom>
                <a:avLst/>
                <a:gdLst/>
                <a:ahLst/>
                <a:cxnLst/>
                <a:rect l="l" t="t" r="r" b="b"/>
                <a:pathLst>
                  <a:path w="1156" h="1156" extrusionOk="0">
                    <a:moveTo>
                      <a:pt x="584" y="1"/>
                    </a:moveTo>
                    <a:cubicBezTo>
                      <a:pt x="262" y="1"/>
                      <a:pt x="0" y="263"/>
                      <a:pt x="0" y="572"/>
                    </a:cubicBezTo>
                    <a:cubicBezTo>
                      <a:pt x="0" y="894"/>
                      <a:pt x="262" y="1156"/>
                      <a:pt x="584" y="1156"/>
                    </a:cubicBezTo>
                    <a:cubicBezTo>
                      <a:pt x="893" y="1156"/>
                      <a:pt x="1155" y="894"/>
                      <a:pt x="1155" y="572"/>
                    </a:cubicBezTo>
                    <a:cubicBezTo>
                      <a:pt x="1155" y="263"/>
                      <a:pt x="893" y="1"/>
                      <a:pt x="584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8" name="Google Shape;5348;p72"/>
              <p:cNvSpPr/>
              <p:nvPr/>
            </p:nvSpPr>
            <p:spPr>
              <a:xfrm rot="344015">
                <a:off x="7621268" y="3669685"/>
                <a:ext cx="273866" cy="216190"/>
              </a:xfrm>
              <a:custGeom>
                <a:avLst/>
                <a:gdLst/>
                <a:ahLst/>
                <a:cxnLst/>
                <a:rect l="l" t="t" r="r" b="b"/>
                <a:pathLst>
                  <a:path w="2906" h="2294" extrusionOk="0">
                    <a:moveTo>
                      <a:pt x="1315" y="1"/>
                    </a:moveTo>
                    <a:cubicBezTo>
                      <a:pt x="811" y="1"/>
                      <a:pt x="363" y="264"/>
                      <a:pt x="203" y="701"/>
                    </a:cubicBezTo>
                    <a:cubicBezTo>
                      <a:pt x="1" y="1284"/>
                      <a:pt x="382" y="1951"/>
                      <a:pt x="1072" y="2201"/>
                    </a:cubicBezTo>
                    <a:cubicBezTo>
                      <a:pt x="1246" y="2264"/>
                      <a:pt x="1422" y="2293"/>
                      <a:pt x="1591" y="2293"/>
                    </a:cubicBezTo>
                    <a:cubicBezTo>
                      <a:pt x="2095" y="2293"/>
                      <a:pt x="2540" y="2030"/>
                      <a:pt x="2691" y="1594"/>
                    </a:cubicBezTo>
                    <a:cubicBezTo>
                      <a:pt x="2906" y="1010"/>
                      <a:pt x="2513" y="332"/>
                      <a:pt x="1834" y="93"/>
                    </a:cubicBezTo>
                    <a:cubicBezTo>
                      <a:pt x="1660" y="30"/>
                      <a:pt x="1484" y="1"/>
                      <a:pt x="131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9" name="Google Shape;5349;p72"/>
              <p:cNvSpPr/>
              <p:nvPr/>
            </p:nvSpPr>
            <p:spPr>
              <a:xfrm rot="344015">
                <a:off x="8427314" y="3750612"/>
                <a:ext cx="273960" cy="216190"/>
              </a:xfrm>
              <a:custGeom>
                <a:avLst/>
                <a:gdLst/>
                <a:ahLst/>
                <a:cxnLst/>
                <a:rect l="l" t="t" r="r" b="b"/>
                <a:pathLst>
                  <a:path w="2907" h="2294" extrusionOk="0">
                    <a:moveTo>
                      <a:pt x="1585" y="1"/>
                    </a:moveTo>
                    <a:cubicBezTo>
                      <a:pt x="1417" y="1"/>
                      <a:pt x="1243" y="30"/>
                      <a:pt x="1072" y="93"/>
                    </a:cubicBezTo>
                    <a:cubicBezTo>
                      <a:pt x="382" y="332"/>
                      <a:pt x="1" y="1010"/>
                      <a:pt x="203" y="1594"/>
                    </a:cubicBezTo>
                    <a:cubicBezTo>
                      <a:pt x="364" y="2030"/>
                      <a:pt x="811" y="2293"/>
                      <a:pt x="1310" y="2293"/>
                    </a:cubicBezTo>
                    <a:cubicBezTo>
                      <a:pt x="1478" y="2293"/>
                      <a:pt x="1652" y="2264"/>
                      <a:pt x="1823" y="2201"/>
                    </a:cubicBezTo>
                    <a:cubicBezTo>
                      <a:pt x="2513" y="1951"/>
                      <a:pt x="2906" y="1284"/>
                      <a:pt x="2692" y="701"/>
                    </a:cubicBezTo>
                    <a:cubicBezTo>
                      <a:pt x="2531" y="264"/>
                      <a:pt x="2084" y="1"/>
                      <a:pt x="158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50" name="Google Shape;5350;p72"/>
              <p:cNvSpPr/>
              <p:nvPr/>
            </p:nvSpPr>
            <p:spPr>
              <a:xfrm rot="344015">
                <a:off x="8101412" y="3661124"/>
                <a:ext cx="141456" cy="97728"/>
              </a:xfrm>
              <a:custGeom>
                <a:avLst/>
                <a:gdLst/>
                <a:ahLst/>
                <a:cxnLst/>
                <a:rect l="l" t="t" r="r" b="b"/>
                <a:pathLst>
                  <a:path w="1501" h="1037" extrusionOk="0">
                    <a:moveTo>
                      <a:pt x="750" y="0"/>
                    </a:moveTo>
                    <a:cubicBezTo>
                      <a:pt x="334" y="0"/>
                      <a:pt x="0" y="226"/>
                      <a:pt x="0" y="512"/>
                    </a:cubicBezTo>
                    <a:cubicBezTo>
                      <a:pt x="0" y="798"/>
                      <a:pt x="334" y="1036"/>
                      <a:pt x="750" y="1036"/>
                    </a:cubicBezTo>
                    <a:cubicBezTo>
                      <a:pt x="1155" y="1036"/>
                      <a:pt x="1500" y="798"/>
                      <a:pt x="1500" y="512"/>
                    </a:cubicBezTo>
                    <a:cubicBezTo>
                      <a:pt x="1500" y="226"/>
                      <a:pt x="1155" y="0"/>
                      <a:pt x="75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51" name="Google Shape;5351;p72"/>
              <p:cNvSpPr/>
              <p:nvPr/>
            </p:nvSpPr>
            <p:spPr>
              <a:xfrm rot="344015">
                <a:off x="8019106" y="3778966"/>
                <a:ext cx="278107" cy="97163"/>
              </a:xfrm>
              <a:custGeom>
                <a:avLst/>
                <a:gdLst/>
                <a:ahLst/>
                <a:cxnLst/>
                <a:rect l="l" t="t" r="r" b="b"/>
                <a:pathLst>
                  <a:path w="2951" h="1031" extrusionOk="0">
                    <a:moveTo>
                      <a:pt x="1557" y="0"/>
                    </a:moveTo>
                    <a:cubicBezTo>
                      <a:pt x="1517" y="0"/>
                      <a:pt x="1474" y="24"/>
                      <a:pt x="1463" y="75"/>
                    </a:cubicBezTo>
                    <a:cubicBezTo>
                      <a:pt x="1403" y="325"/>
                      <a:pt x="1272" y="599"/>
                      <a:pt x="1034" y="718"/>
                    </a:cubicBezTo>
                    <a:cubicBezTo>
                      <a:pt x="945" y="768"/>
                      <a:pt x="852" y="790"/>
                      <a:pt x="763" y="790"/>
                    </a:cubicBezTo>
                    <a:cubicBezTo>
                      <a:pt x="450" y="790"/>
                      <a:pt x="178" y="508"/>
                      <a:pt x="224" y="146"/>
                    </a:cubicBezTo>
                    <a:cubicBezTo>
                      <a:pt x="231" y="90"/>
                      <a:pt x="187" y="60"/>
                      <a:pt x="143" y="60"/>
                    </a:cubicBezTo>
                    <a:cubicBezTo>
                      <a:pt x="103" y="60"/>
                      <a:pt x="63" y="84"/>
                      <a:pt x="58" y="134"/>
                    </a:cubicBezTo>
                    <a:cubicBezTo>
                      <a:pt x="0" y="558"/>
                      <a:pt x="296" y="982"/>
                      <a:pt x="742" y="982"/>
                    </a:cubicBezTo>
                    <a:cubicBezTo>
                      <a:pt x="760" y="982"/>
                      <a:pt x="778" y="981"/>
                      <a:pt x="796" y="980"/>
                    </a:cubicBezTo>
                    <a:cubicBezTo>
                      <a:pt x="1105" y="956"/>
                      <a:pt x="1344" y="742"/>
                      <a:pt x="1486" y="480"/>
                    </a:cubicBezTo>
                    <a:cubicBezTo>
                      <a:pt x="1570" y="765"/>
                      <a:pt x="1808" y="992"/>
                      <a:pt x="2117" y="1027"/>
                    </a:cubicBezTo>
                    <a:cubicBezTo>
                      <a:pt x="2142" y="1030"/>
                      <a:pt x="2166" y="1031"/>
                      <a:pt x="2190" y="1031"/>
                    </a:cubicBezTo>
                    <a:cubicBezTo>
                      <a:pt x="2618" y="1031"/>
                      <a:pt x="2940" y="635"/>
                      <a:pt x="2951" y="218"/>
                    </a:cubicBezTo>
                    <a:cubicBezTo>
                      <a:pt x="2951" y="158"/>
                      <a:pt x="2896" y="124"/>
                      <a:pt x="2847" y="124"/>
                    </a:cubicBezTo>
                    <a:cubicBezTo>
                      <a:pt x="2808" y="124"/>
                      <a:pt x="2772" y="146"/>
                      <a:pt x="2772" y="194"/>
                    </a:cubicBezTo>
                    <a:cubicBezTo>
                      <a:pt x="2772" y="523"/>
                      <a:pt x="2534" y="863"/>
                      <a:pt x="2182" y="863"/>
                    </a:cubicBezTo>
                    <a:cubicBezTo>
                      <a:pt x="2165" y="863"/>
                      <a:pt x="2147" y="862"/>
                      <a:pt x="2129" y="861"/>
                    </a:cubicBezTo>
                    <a:cubicBezTo>
                      <a:pt x="1760" y="825"/>
                      <a:pt x="1570" y="420"/>
                      <a:pt x="1629" y="87"/>
                    </a:cubicBezTo>
                    <a:cubicBezTo>
                      <a:pt x="1642" y="30"/>
                      <a:pt x="1601" y="0"/>
                      <a:pt x="1557" y="0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52" name="Google Shape;5352;p72"/>
              <p:cNvSpPr/>
              <p:nvPr/>
            </p:nvSpPr>
            <p:spPr>
              <a:xfrm rot="344015">
                <a:off x="7745992" y="4051529"/>
                <a:ext cx="380453" cy="209122"/>
              </a:xfrm>
              <a:custGeom>
                <a:avLst/>
                <a:gdLst/>
                <a:ahLst/>
                <a:cxnLst/>
                <a:rect l="l" t="t" r="r" b="b"/>
                <a:pathLst>
                  <a:path w="4037" h="2219" extrusionOk="0">
                    <a:moveTo>
                      <a:pt x="595" y="1"/>
                    </a:moveTo>
                    <a:lnTo>
                      <a:pt x="595" y="1"/>
                    </a:lnTo>
                    <a:cubicBezTo>
                      <a:pt x="0" y="1525"/>
                      <a:pt x="976" y="1942"/>
                      <a:pt x="1524" y="2108"/>
                    </a:cubicBezTo>
                    <a:cubicBezTo>
                      <a:pt x="1772" y="2185"/>
                      <a:pt x="1999" y="2219"/>
                      <a:pt x="2204" y="2219"/>
                    </a:cubicBezTo>
                    <a:cubicBezTo>
                      <a:pt x="3585" y="2219"/>
                      <a:pt x="4036" y="703"/>
                      <a:pt x="4036" y="703"/>
                    </a:cubicBezTo>
                    <a:lnTo>
                      <a:pt x="4036" y="703"/>
                    </a:lnTo>
                    <a:cubicBezTo>
                      <a:pt x="4006" y="704"/>
                      <a:pt x="3976" y="704"/>
                      <a:pt x="3946" y="704"/>
                    </a:cubicBezTo>
                    <a:cubicBezTo>
                      <a:pt x="2117" y="704"/>
                      <a:pt x="596" y="1"/>
                      <a:pt x="59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53" name="Google Shape;5353;p72"/>
              <p:cNvSpPr/>
              <p:nvPr/>
            </p:nvSpPr>
            <p:spPr>
              <a:xfrm rot="344015">
                <a:off x="8125575" y="4089581"/>
                <a:ext cx="379322" cy="209122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2219" extrusionOk="0">
                    <a:moveTo>
                      <a:pt x="3441" y="1"/>
                    </a:moveTo>
                    <a:cubicBezTo>
                      <a:pt x="3441" y="1"/>
                      <a:pt x="1908" y="704"/>
                      <a:pt x="90" y="704"/>
                    </a:cubicBezTo>
                    <a:cubicBezTo>
                      <a:pt x="60" y="704"/>
                      <a:pt x="30" y="704"/>
                      <a:pt x="0" y="703"/>
                    </a:cubicBezTo>
                    <a:lnTo>
                      <a:pt x="0" y="703"/>
                    </a:lnTo>
                    <a:cubicBezTo>
                      <a:pt x="0" y="703"/>
                      <a:pt x="442" y="2219"/>
                      <a:pt x="1821" y="2219"/>
                    </a:cubicBezTo>
                    <a:cubicBezTo>
                      <a:pt x="2026" y="2219"/>
                      <a:pt x="2252" y="2185"/>
                      <a:pt x="2501" y="2108"/>
                    </a:cubicBezTo>
                    <a:cubicBezTo>
                      <a:pt x="3060" y="1942"/>
                      <a:pt x="4025" y="1525"/>
                      <a:pt x="344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54" name="Google Shape;5354;p72"/>
              <p:cNvSpPr/>
              <p:nvPr/>
            </p:nvSpPr>
            <p:spPr>
              <a:xfrm rot="344015">
                <a:off x="8651212" y="1392568"/>
                <a:ext cx="344076" cy="336631"/>
              </a:xfrm>
              <a:custGeom>
                <a:avLst/>
                <a:gdLst/>
                <a:ahLst/>
                <a:cxnLst/>
                <a:rect l="l" t="t" r="r" b="b"/>
                <a:pathLst>
                  <a:path w="3651" h="3572" extrusionOk="0">
                    <a:moveTo>
                      <a:pt x="1058" y="1"/>
                    </a:moveTo>
                    <a:cubicBezTo>
                      <a:pt x="0" y="1"/>
                      <a:pt x="448" y="3571"/>
                      <a:pt x="448" y="3571"/>
                    </a:cubicBezTo>
                    <a:cubicBezTo>
                      <a:pt x="448" y="3571"/>
                      <a:pt x="3651" y="1619"/>
                      <a:pt x="2817" y="833"/>
                    </a:cubicBezTo>
                    <a:cubicBezTo>
                      <a:pt x="2682" y="707"/>
                      <a:pt x="2550" y="657"/>
                      <a:pt x="2424" y="657"/>
                    </a:cubicBezTo>
                    <a:cubicBezTo>
                      <a:pt x="2036" y="657"/>
                      <a:pt x="1708" y="1129"/>
                      <a:pt x="1555" y="1345"/>
                    </a:cubicBezTo>
                    <a:cubicBezTo>
                      <a:pt x="1626" y="1000"/>
                      <a:pt x="1769" y="142"/>
                      <a:pt x="1162" y="11"/>
                    </a:cubicBezTo>
                    <a:cubicBezTo>
                      <a:pt x="1126" y="4"/>
                      <a:pt x="1091" y="1"/>
                      <a:pt x="105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55" name="Google Shape;5355;p72"/>
              <p:cNvSpPr/>
              <p:nvPr/>
            </p:nvSpPr>
            <p:spPr>
              <a:xfrm rot="343944">
                <a:off x="7951293" y="595897"/>
                <a:ext cx="271266" cy="248412"/>
              </a:xfrm>
              <a:custGeom>
                <a:avLst/>
                <a:gdLst/>
                <a:ahLst/>
                <a:cxnLst/>
                <a:rect l="l" t="t" r="r" b="b"/>
                <a:pathLst>
                  <a:path w="3954" h="3621" extrusionOk="0">
                    <a:moveTo>
                      <a:pt x="2796" y="1"/>
                    </a:moveTo>
                    <a:cubicBezTo>
                      <a:pt x="2062" y="1"/>
                      <a:pt x="2192" y="884"/>
                      <a:pt x="2227" y="1227"/>
                    </a:cubicBezTo>
                    <a:cubicBezTo>
                      <a:pt x="2080" y="972"/>
                      <a:pt x="1730" y="432"/>
                      <a:pt x="1311" y="432"/>
                    </a:cubicBezTo>
                    <a:cubicBezTo>
                      <a:pt x="1222" y="432"/>
                      <a:pt x="1130" y="457"/>
                      <a:pt x="1037" y="513"/>
                    </a:cubicBezTo>
                    <a:cubicBezTo>
                      <a:pt x="1" y="1132"/>
                      <a:pt x="2918" y="3620"/>
                      <a:pt x="2918" y="3620"/>
                    </a:cubicBezTo>
                    <a:cubicBezTo>
                      <a:pt x="2918" y="3620"/>
                      <a:pt x="3954" y="13"/>
                      <a:pt x="2811" y="1"/>
                    </a:cubicBezTo>
                    <a:cubicBezTo>
                      <a:pt x="2806" y="1"/>
                      <a:pt x="2801" y="1"/>
                      <a:pt x="279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356" name="Google Shape;5356;p72"/>
          <p:cNvGrpSpPr/>
          <p:nvPr/>
        </p:nvGrpSpPr>
        <p:grpSpPr>
          <a:xfrm>
            <a:off x="6722879" y="523856"/>
            <a:ext cx="2528007" cy="4645367"/>
            <a:chOff x="6972043" y="1105103"/>
            <a:chExt cx="2528007" cy="4645367"/>
          </a:xfrm>
        </p:grpSpPr>
        <p:grpSp>
          <p:nvGrpSpPr>
            <p:cNvPr id="5357" name="Google Shape;5357;p72"/>
            <p:cNvGrpSpPr/>
            <p:nvPr/>
          </p:nvGrpSpPr>
          <p:grpSpPr>
            <a:xfrm>
              <a:off x="6972043" y="2049820"/>
              <a:ext cx="2528007" cy="3700650"/>
              <a:chOff x="6972043" y="2049820"/>
              <a:chExt cx="2528007" cy="3700650"/>
            </a:xfrm>
          </p:grpSpPr>
          <p:sp>
            <p:nvSpPr>
              <p:cNvPr id="5358" name="Google Shape;5358;p72"/>
              <p:cNvSpPr/>
              <p:nvPr/>
            </p:nvSpPr>
            <p:spPr>
              <a:xfrm rot="343980">
                <a:off x="8025681" y="4849354"/>
                <a:ext cx="634048" cy="871628"/>
              </a:xfrm>
              <a:custGeom>
                <a:avLst/>
                <a:gdLst/>
                <a:ahLst/>
                <a:cxnLst/>
                <a:rect l="l" t="t" r="r" b="b"/>
                <a:pathLst>
                  <a:path w="6728" h="9249" extrusionOk="0">
                    <a:moveTo>
                      <a:pt x="2892" y="1"/>
                    </a:moveTo>
                    <a:cubicBezTo>
                      <a:pt x="1980" y="1"/>
                      <a:pt x="1260" y="624"/>
                      <a:pt x="953" y="1610"/>
                    </a:cubicBezTo>
                    <a:cubicBezTo>
                      <a:pt x="453" y="3230"/>
                      <a:pt x="0" y="5087"/>
                      <a:pt x="120" y="6778"/>
                    </a:cubicBezTo>
                    <a:cubicBezTo>
                      <a:pt x="191" y="7849"/>
                      <a:pt x="620" y="8635"/>
                      <a:pt x="1644" y="9004"/>
                    </a:cubicBezTo>
                    <a:cubicBezTo>
                      <a:pt x="1950" y="9116"/>
                      <a:pt x="2416" y="9248"/>
                      <a:pt x="2844" y="9248"/>
                    </a:cubicBezTo>
                    <a:cubicBezTo>
                      <a:pt x="3281" y="9248"/>
                      <a:pt x="3678" y="9110"/>
                      <a:pt x="3822" y="8671"/>
                    </a:cubicBezTo>
                    <a:cubicBezTo>
                      <a:pt x="3953" y="8254"/>
                      <a:pt x="3703" y="7873"/>
                      <a:pt x="3584" y="7480"/>
                    </a:cubicBezTo>
                    <a:cubicBezTo>
                      <a:pt x="3013" y="5468"/>
                      <a:pt x="6728" y="1587"/>
                      <a:pt x="3930" y="253"/>
                    </a:cubicBezTo>
                    <a:cubicBezTo>
                      <a:pt x="3656" y="122"/>
                      <a:pt x="3382" y="39"/>
                      <a:pt x="3132" y="15"/>
                    </a:cubicBezTo>
                    <a:cubicBezTo>
                      <a:pt x="3050" y="5"/>
                      <a:pt x="2970" y="1"/>
                      <a:pt x="289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59" name="Google Shape;5359;p72"/>
              <p:cNvSpPr/>
              <p:nvPr/>
            </p:nvSpPr>
            <p:spPr>
              <a:xfrm rot="343980">
                <a:off x="7376983" y="4784176"/>
                <a:ext cx="633011" cy="871628"/>
              </a:xfrm>
              <a:custGeom>
                <a:avLst/>
                <a:gdLst/>
                <a:ahLst/>
                <a:cxnLst/>
                <a:rect l="l" t="t" r="r" b="b"/>
                <a:pathLst>
                  <a:path w="6717" h="9249" extrusionOk="0">
                    <a:moveTo>
                      <a:pt x="3834" y="1"/>
                    </a:moveTo>
                    <a:cubicBezTo>
                      <a:pt x="3756" y="1"/>
                      <a:pt x="3677" y="5"/>
                      <a:pt x="3597" y="15"/>
                    </a:cubicBezTo>
                    <a:cubicBezTo>
                      <a:pt x="3335" y="39"/>
                      <a:pt x="3073" y="122"/>
                      <a:pt x="2799" y="253"/>
                    </a:cubicBezTo>
                    <a:cubicBezTo>
                      <a:pt x="1" y="1587"/>
                      <a:pt x="3716" y="5468"/>
                      <a:pt x="3132" y="7480"/>
                    </a:cubicBezTo>
                    <a:cubicBezTo>
                      <a:pt x="3025" y="7873"/>
                      <a:pt x="2763" y="8254"/>
                      <a:pt x="2906" y="8671"/>
                    </a:cubicBezTo>
                    <a:cubicBezTo>
                      <a:pt x="3044" y="9110"/>
                      <a:pt x="3441" y="9248"/>
                      <a:pt x="3880" y="9248"/>
                    </a:cubicBezTo>
                    <a:cubicBezTo>
                      <a:pt x="4310" y="9248"/>
                      <a:pt x="4779" y="9116"/>
                      <a:pt x="5085" y="9004"/>
                    </a:cubicBezTo>
                    <a:cubicBezTo>
                      <a:pt x="6097" y="8635"/>
                      <a:pt x="6537" y="7849"/>
                      <a:pt x="6609" y="6778"/>
                    </a:cubicBezTo>
                    <a:cubicBezTo>
                      <a:pt x="6716" y="5087"/>
                      <a:pt x="6264" y="3230"/>
                      <a:pt x="5775" y="1610"/>
                    </a:cubicBezTo>
                    <a:cubicBezTo>
                      <a:pt x="5469" y="624"/>
                      <a:pt x="4738" y="1"/>
                      <a:pt x="38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0" name="Google Shape;5360;p72"/>
              <p:cNvSpPr/>
              <p:nvPr/>
            </p:nvSpPr>
            <p:spPr>
              <a:xfrm rot="343980">
                <a:off x="7064119" y="2468407"/>
                <a:ext cx="2268833" cy="1957086"/>
              </a:xfrm>
              <a:custGeom>
                <a:avLst/>
                <a:gdLst/>
                <a:ahLst/>
                <a:cxnLst/>
                <a:rect l="l" t="t" r="r" b="b"/>
                <a:pathLst>
                  <a:path w="24075" h="20767" extrusionOk="0">
                    <a:moveTo>
                      <a:pt x="13902" y="1"/>
                    </a:moveTo>
                    <a:cubicBezTo>
                      <a:pt x="13397" y="1"/>
                      <a:pt x="12886" y="128"/>
                      <a:pt x="12418" y="395"/>
                    </a:cubicBezTo>
                    <a:cubicBezTo>
                      <a:pt x="12061" y="597"/>
                      <a:pt x="11763" y="859"/>
                      <a:pt x="11525" y="1169"/>
                    </a:cubicBezTo>
                    <a:cubicBezTo>
                      <a:pt x="11323" y="955"/>
                      <a:pt x="11097" y="764"/>
                      <a:pt x="10823" y="609"/>
                    </a:cubicBezTo>
                    <a:cubicBezTo>
                      <a:pt x="10354" y="347"/>
                      <a:pt x="9843" y="223"/>
                      <a:pt x="9338" y="223"/>
                    </a:cubicBezTo>
                    <a:cubicBezTo>
                      <a:pt x="8306" y="223"/>
                      <a:pt x="7303" y="745"/>
                      <a:pt x="6751" y="1681"/>
                    </a:cubicBezTo>
                    <a:cubicBezTo>
                      <a:pt x="6549" y="2038"/>
                      <a:pt x="6429" y="2407"/>
                      <a:pt x="6382" y="2788"/>
                    </a:cubicBezTo>
                    <a:cubicBezTo>
                      <a:pt x="6096" y="2705"/>
                      <a:pt x="5798" y="2657"/>
                      <a:pt x="5489" y="2657"/>
                    </a:cubicBezTo>
                    <a:cubicBezTo>
                      <a:pt x="3846" y="2657"/>
                      <a:pt x="2512" y="3967"/>
                      <a:pt x="2512" y="5586"/>
                    </a:cubicBezTo>
                    <a:cubicBezTo>
                      <a:pt x="2512" y="5991"/>
                      <a:pt x="2596" y="6372"/>
                      <a:pt x="2750" y="6717"/>
                    </a:cubicBezTo>
                    <a:cubicBezTo>
                      <a:pt x="2465" y="6789"/>
                      <a:pt x="2179" y="6896"/>
                      <a:pt x="1917" y="7039"/>
                    </a:cubicBezTo>
                    <a:cubicBezTo>
                      <a:pt x="488" y="7848"/>
                      <a:pt x="0" y="9646"/>
                      <a:pt x="822" y="11039"/>
                    </a:cubicBezTo>
                    <a:cubicBezTo>
                      <a:pt x="1024" y="11396"/>
                      <a:pt x="1298" y="11682"/>
                      <a:pt x="1607" y="11908"/>
                    </a:cubicBezTo>
                    <a:cubicBezTo>
                      <a:pt x="1393" y="12111"/>
                      <a:pt x="1203" y="12337"/>
                      <a:pt x="1048" y="12599"/>
                    </a:cubicBezTo>
                    <a:cubicBezTo>
                      <a:pt x="226" y="14004"/>
                      <a:pt x="714" y="15790"/>
                      <a:pt x="2131" y="16599"/>
                    </a:cubicBezTo>
                    <a:cubicBezTo>
                      <a:pt x="2489" y="16802"/>
                      <a:pt x="2870" y="16921"/>
                      <a:pt x="3262" y="16968"/>
                    </a:cubicBezTo>
                    <a:cubicBezTo>
                      <a:pt x="3167" y="17242"/>
                      <a:pt x="3120" y="17540"/>
                      <a:pt x="3120" y="17838"/>
                    </a:cubicBezTo>
                    <a:cubicBezTo>
                      <a:pt x="3120" y="19457"/>
                      <a:pt x="4453" y="20766"/>
                      <a:pt x="6096" y="20766"/>
                    </a:cubicBezTo>
                    <a:cubicBezTo>
                      <a:pt x="7739" y="20766"/>
                      <a:pt x="16931" y="20171"/>
                      <a:pt x="18574" y="20171"/>
                    </a:cubicBezTo>
                    <a:cubicBezTo>
                      <a:pt x="20229" y="20171"/>
                      <a:pt x="21562" y="18861"/>
                      <a:pt x="21562" y="17242"/>
                    </a:cubicBezTo>
                    <a:cubicBezTo>
                      <a:pt x="21562" y="16837"/>
                      <a:pt x="21479" y="16456"/>
                      <a:pt x="21324" y="16099"/>
                    </a:cubicBezTo>
                    <a:cubicBezTo>
                      <a:pt x="21610" y="16040"/>
                      <a:pt x="21896" y="15933"/>
                      <a:pt x="22158" y="15778"/>
                    </a:cubicBezTo>
                    <a:cubicBezTo>
                      <a:pt x="23586" y="14968"/>
                      <a:pt x="24075" y="13182"/>
                      <a:pt x="23253" y="11789"/>
                    </a:cubicBezTo>
                    <a:cubicBezTo>
                      <a:pt x="23039" y="11432"/>
                      <a:pt x="22777" y="11146"/>
                      <a:pt x="22467" y="10908"/>
                    </a:cubicBezTo>
                    <a:cubicBezTo>
                      <a:pt x="22682" y="10718"/>
                      <a:pt x="22872" y="10491"/>
                      <a:pt x="23027" y="10229"/>
                    </a:cubicBezTo>
                    <a:cubicBezTo>
                      <a:pt x="23848" y="8825"/>
                      <a:pt x="23360" y="7039"/>
                      <a:pt x="21931" y="6229"/>
                    </a:cubicBezTo>
                    <a:cubicBezTo>
                      <a:pt x="21574" y="6027"/>
                      <a:pt x="21193" y="5896"/>
                      <a:pt x="20812" y="5860"/>
                    </a:cubicBezTo>
                    <a:cubicBezTo>
                      <a:pt x="20896" y="5586"/>
                      <a:pt x="20943" y="5288"/>
                      <a:pt x="20943" y="4979"/>
                    </a:cubicBezTo>
                    <a:cubicBezTo>
                      <a:pt x="20943" y="3371"/>
                      <a:pt x="19610" y="2062"/>
                      <a:pt x="17967" y="2062"/>
                    </a:cubicBezTo>
                    <a:cubicBezTo>
                      <a:pt x="17562" y="2062"/>
                      <a:pt x="17169" y="2145"/>
                      <a:pt x="16812" y="2288"/>
                    </a:cubicBezTo>
                    <a:cubicBezTo>
                      <a:pt x="16740" y="2002"/>
                      <a:pt x="16633" y="1728"/>
                      <a:pt x="16478" y="1467"/>
                    </a:cubicBezTo>
                    <a:cubicBezTo>
                      <a:pt x="15928" y="525"/>
                      <a:pt x="14928" y="1"/>
                      <a:pt x="1390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1" name="Google Shape;5361;p72"/>
              <p:cNvSpPr/>
              <p:nvPr/>
            </p:nvSpPr>
            <p:spPr>
              <a:xfrm rot="343980">
                <a:off x="8205949" y="4116978"/>
                <a:ext cx="923554" cy="422008"/>
              </a:xfrm>
              <a:custGeom>
                <a:avLst/>
                <a:gdLst/>
                <a:ahLst/>
                <a:cxnLst/>
                <a:rect l="l" t="t" r="r" b="b"/>
                <a:pathLst>
                  <a:path w="9800" h="4478" extrusionOk="0">
                    <a:moveTo>
                      <a:pt x="1803" y="1"/>
                    </a:moveTo>
                    <a:cubicBezTo>
                      <a:pt x="1657" y="1"/>
                      <a:pt x="1505" y="21"/>
                      <a:pt x="1346" y="67"/>
                    </a:cubicBezTo>
                    <a:cubicBezTo>
                      <a:pt x="798" y="222"/>
                      <a:pt x="370" y="722"/>
                      <a:pt x="251" y="1281"/>
                    </a:cubicBezTo>
                    <a:cubicBezTo>
                      <a:pt x="1" y="2532"/>
                      <a:pt x="1263" y="3532"/>
                      <a:pt x="2298" y="3925"/>
                    </a:cubicBezTo>
                    <a:cubicBezTo>
                      <a:pt x="3201" y="4268"/>
                      <a:pt x="4216" y="4478"/>
                      <a:pt x="5225" y="4478"/>
                    </a:cubicBezTo>
                    <a:cubicBezTo>
                      <a:pt x="5720" y="4478"/>
                      <a:pt x="6214" y="4427"/>
                      <a:pt x="6692" y="4318"/>
                    </a:cubicBezTo>
                    <a:cubicBezTo>
                      <a:pt x="8002" y="4032"/>
                      <a:pt x="9799" y="2996"/>
                      <a:pt x="9776" y="1436"/>
                    </a:cubicBezTo>
                    <a:cubicBezTo>
                      <a:pt x="9764" y="546"/>
                      <a:pt x="8985" y="50"/>
                      <a:pt x="8175" y="50"/>
                    </a:cubicBezTo>
                    <a:cubicBezTo>
                      <a:pt x="8129" y="50"/>
                      <a:pt x="8083" y="52"/>
                      <a:pt x="8037" y="55"/>
                    </a:cubicBezTo>
                    <a:cubicBezTo>
                      <a:pt x="6946" y="118"/>
                      <a:pt x="5817" y="949"/>
                      <a:pt x="4667" y="949"/>
                    </a:cubicBezTo>
                    <a:cubicBezTo>
                      <a:pt x="4513" y="949"/>
                      <a:pt x="4358" y="934"/>
                      <a:pt x="4203" y="900"/>
                    </a:cubicBezTo>
                    <a:cubicBezTo>
                      <a:pt x="3357" y="717"/>
                      <a:pt x="2677" y="1"/>
                      <a:pt x="18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2" name="Google Shape;5362;p72"/>
              <p:cNvSpPr/>
              <p:nvPr/>
            </p:nvSpPr>
            <p:spPr>
              <a:xfrm rot="343980">
                <a:off x="8756518" y="4195138"/>
                <a:ext cx="356511" cy="239370"/>
              </a:xfrm>
              <a:custGeom>
                <a:avLst/>
                <a:gdLst/>
                <a:ahLst/>
                <a:cxnLst/>
                <a:rect l="l" t="t" r="r" b="b"/>
                <a:pathLst>
                  <a:path w="3783" h="2540" extrusionOk="0">
                    <a:moveTo>
                      <a:pt x="2263" y="0"/>
                    </a:moveTo>
                    <a:cubicBezTo>
                      <a:pt x="1087" y="0"/>
                      <a:pt x="1" y="1788"/>
                      <a:pt x="1497" y="2425"/>
                    </a:cubicBezTo>
                    <a:cubicBezTo>
                      <a:pt x="1673" y="2504"/>
                      <a:pt x="1852" y="2539"/>
                      <a:pt x="2028" y="2539"/>
                    </a:cubicBezTo>
                    <a:cubicBezTo>
                      <a:pt x="2304" y="2539"/>
                      <a:pt x="2569" y="2452"/>
                      <a:pt x="2795" y="2306"/>
                    </a:cubicBezTo>
                    <a:cubicBezTo>
                      <a:pt x="3450" y="1889"/>
                      <a:pt x="3783" y="996"/>
                      <a:pt x="3069" y="330"/>
                    </a:cubicBezTo>
                    <a:cubicBezTo>
                      <a:pt x="2816" y="98"/>
                      <a:pt x="2537" y="0"/>
                      <a:pt x="226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3" name="Google Shape;5363;p72"/>
              <p:cNvSpPr/>
              <p:nvPr/>
            </p:nvSpPr>
            <p:spPr>
              <a:xfrm rot="343980">
                <a:off x="7127502" y="4008702"/>
                <a:ext cx="923460" cy="422008"/>
              </a:xfrm>
              <a:custGeom>
                <a:avLst/>
                <a:gdLst/>
                <a:ahLst/>
                <a:cxnLst/>
                <a:rect l="l" t="t" r="r" b="b"/>
                <a:pathLst>
                  <a:path w="9799" h="4478" extrusionOk="0">
                    <a:moveTo>
                      <a:pt x="7997" y="1"/>
                    </a:moveTo>
                    <a:cubicBezTo>
                      <a:pt x="7126" y="1"/>
                      <a:pt x="6453" y="717"/>
                      <a:pt x="5596" y="900"/>
                    </a:cubicBezTo>
                    <a:cubicBezTo>
                      <a:pt x="5442" y="934"/>
                      <a:pt x="5289" y="949"/>
                      <a:pt x="5135" y="949"/>
                    </a:cubicBezTo>
                    <a:cubicBezTo>
                      <a:pt x="3992" y="949"/>
                      <a:pt x="2855" y="118"/>
                      <a:pt x="1774" y="55"/>
                    </a:cubicBezTo>
                    <a:cubicBezTo>
                      <a:pt x="1728" y="52"/>
                      <a:pt x="1682" y="50"/>
                      <a:pt x="1637" y="50"/>
                    </a:cubicBezTo>
                    <a:cubicBezTo>
                      <a:pt x="826" y="50"/>
                      <a:pt x="46" y="546"/>
                      <a:pt x="24" y="1436"/>
                    </a:cubicBezTo>
                    <a:cubicBezTo>
                      <a:pt x="0" y="2996"/>
                      <a:pt x="1798" y="4032"/>
                      <a:pt x="3120" y="4318"/>
                    </a:cubicBezTo>
                    <a:cubicBezTo>
                      <a:pt x="3594" y="4427"/>
                      <a:pt x="4084" y="4478"/>
                      <a:pt x="4578" y="4478"/>
                    </a:cubicBezTo>
                    <a:cubicBezTo>
                      <a:pt x="5583" y="4478"/>
                      <a:pt x="6598" y="4268"/>
                      <a:pt x="7501" y="3925"/>
                    </a:cubicBezTo>
                    <a:cubicBezTo>
                      <a:pt x="8537" y="3532"/>
                      <a:pt x="9799" y="2532"/>
                      <a:pt x="9549" y="1281"/>
                    </a:cubicBezTo>
                    <a:cubicBezTo>
                      <a:pt x="9442" y="722"/>
                      <a:pt x="9001" y="222"/>
                      <a:pt x="8454" y="67"/>
                    </a:cubicBezTo>
                    <a:cubicBezTo>
                      <a:pt x="8295" y="21"/>
                      <a:pt x="8143" y="1"/>
                      <a:pt x="799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4" name="Google Shape;5364;p72"/>
              <p:cNvSpPr/>
              <p:nvPr/>
            </p:nvSpPr>
            <p:spPr>
              <a:xfrm rot="343980">
                <a:off x="7152959" y="4034149"/>
                <a:ext cx="356511" cy="239370"/>
              </a:xfrm>
              <a:custGeom>
                <a:avLst/>
                <a:gdLst/>
                <a:ahLst/>
                <a:cxnLst/>
                <a:rect l="l" t="t" r="r" b="b"/>
                <a:pathLst>
                  <a:path w="3783" h="2540" extrusionOk="0">
                    <a:moveTo>
                      <a:pt x="1516" y="0"/>
                    </a:moveTo>
                    <a:cubicBezTo>
                      <a:pt x="1243" y="0"/>
                      <a:pt x="965" y="98"/>
                      <a:pt x="715" y="330"/>
                    </a:cubicBezTo>
                    <a:cubicBezTo>
                      <a:pt x="0" y="996"/>
                      <a:pt x="322" y="1889"/>
                      <a:pt x="989" y="2306"/>
                    </a:cubicBezTo>
                    <a:cubicBezTo>
                      <a:pt x="1214" y="2452"/>
                      <a:pt x="1480" y="2539"/>
                      <a:pt x="1756" y="2539"/>
                    </a:cubicBezTo>
                    <a:cubicBezTo>
                      <a:pt x="1931" y="2539"/>
                      <a:pt x="2111" y="2504"/>
                      <a:pt x="2286" y="2425"/>
                    </a:cubicBezTo>
                    <a:cubicBezTo>
                      <a:pt x="3783" y="1788"/>
                      <a:pt x="2688" y="0"/>
                      <a:pt x="151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5" name="Google Shape;5365;p72"/>
              <p:cNvSpPr/>
              <p:nvPr/>
            </p:nvSpPr>
            <p:spPr>
              <a:xfrm rot="343980">
                <a:off x="7541236" y="4034845"/>
                <a:ext cx="1105343" cy="1178474"/>
              </a:xfrm>
              <a:custGeom>
                <a:avLst/>
                <a:gdLst/>
                <a:ahLst/>
                <a:cxnLst/>
                <a:rect l="l" t="t" r="r" b="b"/>
                <a:pathLst>
                  <a:path w="11729" h="12505" extrusionOk="0">
                    <a:moveTo>
                      <a:pt x="5864" y="1"/>
                    </a:moveTo>
                    <a:lnTo>
                      <a:pt x="3709" y="132"/>
                    </a:lnTo>
                    <a:cubicBezTo>
                      <a:pt x="3709" y="132"/>
                      <a:pt x="113" y="3239"/>
                      <a:pt x="54" y="7990"/>
                    </a:cubicBezTo>
                    <a:cubicBezTo>
                      <a:pt x="0" y="12300"/>
                      <a:pt x="4802" y="12505"/>
                      <a:pt x="5715" y="12505"/>
                    </a:cubicBezTo>
                    <a:cubicBezTo>
                      <a:pt x="5811" y="12505"/>
                      <a:pt x="5864" y="12502"/>
                      <a:pt x="5864" y="12502"/>
                    </a:cubicBezTo>
                    <a:cubicBezTo>
                      <a:pt x="5864" y="12502"/>
                      <a:pt x="5917" y="12505"/>
                      <a:pt x="6013" y="12505"/>
                    </a:cubicBezTo>
                    <a:cubicBezTo>
                      <a:pt x="6926" y="12505"/>
                      <a:pt x="11728" y="12300"/>
                      <a:pt x="11674" y="7990"/>
                    </a:cubicBezTo>
                    <a:cubicBezTo>
                      <a:pt x="11603" y="3239"/>
                      <a:pt x="8007" y="132"/>
                      <a:pt x="8007" y="132"/>
                    </a:cubicBezTo>
                    <a:lnTo>
                      <a:pt x="5864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6" name="Google Shape;5366;p72"/>
              <p:cNvSpPr/>
              <p:nvPr/>
            </p:nvSpPr>
            <p:spPr>
              <a:xfrm rot="343980">
                <a:off x="7746343" y="4309932"/>
                <a:ext cx="681168" cy="755147"/>
              </a:xfrm>
              <a:custGeom>
                <a:avLst/>
                <a:gdLst/>
                <a:ahLst/>
                <a:cxnLst/>
                <a:rect l="l" t="t" r="r" b="b"/>
                <a:pathLst>
                  <a:path w="7228" h="8013" extrusionOk="0">
                    <a:moveTo>
                      <a:pt x="3619" y="1"/>
                    </a:moveTo>
                    <a:cubicBezTo>
                      <a:pt x="2834" y="1"/>
                      <a:pt x="2049" y="209"/>
                      <a:pt x="1572" y="626"/>
                    </a:cubicBezTo>
                    <a:cubicBezTo>
                      <a:pt x="787" y="1328"/>
                      <a:pt x="429" y="2400"/>
                      <a:pt x="239" y="3436"/>
                    </a:cubicBezTo>
                    <a:cubicBezTo>
                      <a:pt x="13" y="4626"/>
                      <a:pt x="1" y="6472"/>
                      <a:pt x="1060" y="7341"/>
                    </a:cubicBezTo>
                    <a:cubicBezTo>
                      <a:pt x="1515" y="7718"/>
                      <a:pt x="2559" y="8013"/>
                      <a:pt x="3431" y="8013"/>
                    </a:cubicBezTo>
                    <a:cubicBezTo>
                      <a:pt x="3495" y="8013"/>
                      <a:pt x="3558" y="8011"/>
                      <a:pt x="3620" y="8008"/>
                    </a:cubicBezTo>
                    <a:cubicBezTo>
                      <a:pt x="3681" y="8011"/>
                      <a:pt x="3744" y="8013"/>
                      <a:pt x="3807" y="8013"/>
                    </a:cubicBezTo>
                    <a:cubicBezTo>
                      <a:pt x="4670" y="8013"/>
                      <a:pt x="5714" y="7718"/>
                      <a:pt x="6180" y="7341"/>
                    </a:cubicBezTo>
                    <a:cubicBezTo>
                      <a:pt x="7228" y="6472"/>
                      <a:pt x="7228" y="4626"/>
                      <a:pt x="7002" y="3436"/>
                    </a:cubicBezTo>
                    <a:cubicBezTo>
                      <a:pt x="6799" y="2400"/>
                      <a:pt x="6454" y="1328"/>
                      <a:pt x="5656" y="626"/>
                    </a:cubicBezTo>
                    <a:cubicBezTo>
                      <a:pt x="5186" y="209"/>
                      <a:pt x="4403" y="1"/>
                      <a:pt x="361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7" name="Google Shape;5367;p72"/>
              <p:cNvSpPr/>
              <p:nvPr/>
            </p:nvSpPr>
            <p:spPr>
              <a:xfrm rot="343980">
                <a:off x="7410546" y="2951423"/>
                <a:ext cx="422008" cy="422008"/>
              </a:xfrm>
              <a:custGeom>
                <a:avLst/>
                <a:gdLst/>
                <a:ahLst/>
                <a:cxnLst/>
                <a:rect l="l" t="t" r="r" b="b"/>
                <a:pathLst>
                  <a:path w="4478" h="4478" extrusionOk="0">
                    <a:moveTo>
                      <a:pt x="2239" y="1"/>
                    </a:moveTo>
                    <a:cubicBezTo>
                      <a:pt x="1000" y="1"/>
                      <a:pt x="0" y="1013"/>
                      <a:pt x="0" y="2239"/>
                    </a:cubicBezTo>
                    <a:cubicBezTo>
                      <a:pt x="0" y="3477"/>
                      <a:pt x="1000" y="4477"/>
                      <a:pt x="2239" y="4477"/>
                    </a:cubicBezTo>
                    <a:cubicBezTo>
                      <a:pt x="3477" y="4477"/>
                      <a:pt x="4477" y="3477"/>
                      <a:pt x="4477" y="2239"/>
                    </a:cubicBezTo>
                    <a:cubicBezTo>
                      <a:pt x="4477" y="1013"/>
                      <a:pt x="3477" y="1"/>
                      <a:pt x="223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8" name="Google Shape;5368;p72"/>
              <p:cNvSpPr/>
              <p:nvPr/>
            </p:nvSpPr>
            <p:spPr>
              <a:xfrm rot="343980">
                <a:off x="7504092" y="3048340"/>
                <a:ext cx="242480" cy="242480"/>
              </a:xfrm>
              <a:custGeom>
                <a:avLst/>
                <a:gdLst/>
                <a:ahLst/>
                <a:cxnLst/>
                <a:rect l="l" t="t" r="r" b="b"/>
                <a:pathLst>
                  <a:path w="2573" h="2573" extrusionOk="0">
                    <a:moveTo>
                      <a:pt x="1286" y="1"/>
                    </a:moveTo>
                    <a:cubicBezTo>
                      <a:pt x="572" y="1"/>
                      <a:pt x="0" y="572"/>
                      <a:pt x="0" y="1287"/>
                    </a:cubicBezTo>
                    <a:cubicBezTo>
                      <a:pt x="0" y="2001"/>
                      <a:pt x="572" y="2572"/>
                      <a:pt x="1286" y="2572"/>
                    </a:cubicBezTo>
                    <a:cubicBezTo>
                      <a:pt x="2001" y="2572"/>
                      <a:pt x="2572" y="2001"/>
                      <a:pt x="2572" y="1287"/>
                    </a:cubicBezTo>
                    <a:cubicBezTo>
                      <a:pt x="2572" y="572"/>
                      <a:pt x="2001" y="1"/>
                      <a:pt x="128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9" name="Google Shape;5369;p72"/>
              <p:cNvSpPr/>
              <p:nvPr/>
            </p:nvSpPr>
            <p:spPr>
              <a:xfrm rot="343980">
                <a:off x="8608457" y="3071687"/>
                <a:ext cx="422008" cy="422008"/>
              </a:xfrm>
              <a:custGeom>
                <a:avLst/>
                <a:gdLst/>
                <a:ahLst/>
                <a:cxnLst/>
                <a:rect l="l" t="t" r="r" b="b"/>
                <a:pathLst>
                  <a:path w="4478" h="4478" extrusionOk="0">
                    <a:moveTo>
                      <a:pt x="2239" y="1"/>
                    </a:moveTo>
                    <a:cubicBezTo>
                      <a:pt x="1001" y="1"/>
                      <a:pt x="1" y="1013"/>
                      <a:pt x="1" y="2239"/>
                    </a:cubicBezTo>
                    <a:cubicBezTo>
                      <a:pt x="1" y="3477"/>
                      <a:pt x="1001" y="4477"/>
                      <a:pt x="2239" y="4477"/>
                    </a:cubicBezTo>
                    <a:cubicBezTo>
                      <a:pt x="3477" y="4477"/>
                      <a:pt x="4477" y="3477"/>
                      <a:pt x="4477" y="2239"/>
                    </a:cubicBezTo>
                    <a:cubicBezTo>
                      <a:pt x="4477" y="1013"/>
                      <a:pt x="3477" y="1"/>
                      <a:pt x="223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0" name="Google Shape;5370;p72"/>
              <p:cNvSpPr/>
              <p:nvPr/>
            </p:nvSpPr>
            <p:spPr>
              <a:xfrm rot="343980">
                <a:off x="8702002" y="3168604"/>
                <a:ext cx="242480" cy="242480"/>
              </a:xfrm>
              <a:custGeom>
                <a:avLst/>
                <a:gdLst/>
                <a:ahLst/>
                <a:cxnLst/>
                <a:rect l="l" t="t" r="r" b="b"/>
                <a:pathLst>
                  <a:path w="2573" h="2573" extrusionOk="0">
                    <a:moveTo>
                      <a:pt x="1287" y="1"/>
                    </a:moveTo>
                    <a:cubicBezTo>
                      <a:pt x="572" y="1"/>
                      <a:pt x="1" y="572"/>
                      <a:pt x="1" y="1287"/>
                    </a:cubicBezTo>
                    <a:cubicBezTo>
                      <a:pt x="1" y="2001"/>
                      <a:pt x="572" y="2572"/>
                      <a:pt x="1287" y="2572"/>
                    </a:cubicBezTo>
                    <a:cubicBezTo>
                      <a:pt x="2001" y="2572"/>
                      <a:pt x="2573" y="2001"/>
                      <a:pt x="2573" y="1287"/>
                    </a:cubicBezTo>
                    <a:cubicBezTo>
                      <a:pt x="2573" y="572"/>
                      <a:pt x="2001" y="1"/>
                      <a:pt x="128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1" name="Google Shape;5371;p72"/>
              <p:cNvSpPr/>
              <p:nvPr/>
            </p:nvSpPr>
            <p:spPr>
              <a:xfrm rot="343980">
                <a:off x="7522659" y="2940464"/>
                <a:ext cx="1333027" cy="1199583"/>
              </a:xfrm>
              <a:custGeom>
                <a:avLst/>
                <a:gdLst/>
                <a:ahLst/>
                <a:cxnLst/>
                <a:rect l="l" t="t" r="r" b="b"/>
                <a:pathLst>
                  <a:path w="14145" h="12729" extrusionOk="0">
                    <a:moveTo>
                      <a:pt x="7072" y="1"/>
                    </a:moveTo>
                    <a:cubicBezTo>
                      <a:pt x="2786" y="12"/>
                      <a:pt x="0" y="2858"/>
                      <a:pt x="0" y="6370"/>
                    </a:cubicBezTo>
                    <a:cubicBezTo>
                      <a:pt x="0" y="9871"/>
                      <a:pt x="2786" y="12716"/>
                      <a:pt x="7072" y="12728"/>
                    </a:cubicBezTo>
                    <a:cubicBezTo>
                      <a:pt x="11347" y="12716"/>
                      <a:pt x="14145" y="9871"/>
                      <a:pt x="14145" y="6370"/>
                    </a:cubicBezTo>
                    <a:cubicBezTo>
                      <a:pt x="14145" y="2858"/>
                      <a:pt x="11347" y="12"/>
                      <a:pt x="707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2" name="Google Shape;5372;p72"/>
              <p:cNvSpPr/>
              <p:nvPr/>
            </p:nvSpPr>
            <p:spPr>
              <a:xfrm rot="343980">
                <a:off x="7847761" y="3530189"/>
                <a:ext cx="107811" cy="108942"/>
              </a:xfrm>
              <a:custGeom>
                <a:avLst/>
                <a:gdLst/>
                <a:ahLst/>
                <a:cxnLst/>
                <a:rect l="l" t="t" r="r" b="b"/>
                <a:pathLst>
                  <a:path w="1144" h="1156" extrusionOk="0">
                    <a:moveTo>
                      <a:pt x="572" y="1"/>
                    </a:moveTo>
                    <a:cubicBezTo>
                      <a:pt x="250" y="1"/>
                      <a:pt x="0" y="263"/>
                      <a:pt x="0" y="572"/>
                    </a:cubicBezTo>
                    <a:cubicBezTo>
                      <a:pt x="0" y="894"/>
                      <a:pt x="250" y="1156"/>
                      <a:pt x="572" y="1156"/>
                    </a:cubicBezTo>
                    <a:cubicBezTo>
                      <a:pt x="893" y="1156"/>
                      <a:pt x="1143" y="894"/>
                      <a:pt x="1143" y="572"/>
                    </a:cubicBezTo>
                    <a:cubicBezTo>
                      <a:pt x="1143" y="263"/>
                      <a:pt x="893" y="1"/>
                      <a:pt x="572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3" name="Google Shape;5373;p72"/>
              <p:cNvSpPr/>
              <p:nvPr/>
            </p:nvSpPr>
            <p:spPr>
              <a:xfrm rot="343980">
                <a:off x="8407096" y="3586400"/>
                <a:ext cx="108942" cy="108942"/>
              </a:xfrm>
              <a:custGeom>
                <a:avLst/>
                <a:gdLst/>
                <a:ahLst/>
                <a:cxnLst/>
                <a:rect l="l" t="t" r="r" b="b"/>
                <a:pathLst>
                  <a:path w="1156" h="1156" extrusionOk="0">
                    <a:moveTo>
                      <a:pt x="584" y="1"/>
                    </a:moveTo>
                    <a:cubicBezTo>
                      <a:pt x="262" y="1"/>
                      <a:pt x="0" y="263"/>
                      <a:pt x="0" y="572"/>
                    </a:cubicBezTo>
                    <a:cubicBezTo>
                      <a:pt x="0" y="894"/>
                      <a:pt x="262" y="1156"/>
                      <a:pt x="584" y="1156"/>
                    </a:cubicBezTo>
                    <a:cubicBezTo>
                      <a:pt x="893" y="1156"/>
                      <a:pt x="1155" y="894"/>
                      <a:pt x="1155" y="572"/>
                    </a:cubicBezTo>
                    <a:cubicBezTo>
                      <a:pt x="1155" y="263"/>
                      <a:pt x="893" y="1"/>
                      <a:pt x="584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4" name="Google Shape;5374;p72"/>
              <p:cNvSpPr/>
              <p:nvPr/>
            </p:nvSpPr>
            <p:spPr>
              <a:xfrm rot="343980">
                <a:off x="7621270" y="3669683"/>
                <a:ext cx="273862" cy="216187"/>
              </a:xfrm>
              <a:custGeom>
                <a:avLst/>
                <a:gdLst/>
                <a:ahLst/>
                <a:cxnLst/>
                <a:rect l="l" t="t" r="r" b="b"/>
                <a:pathLst>
                  <a:path w="2906" h="2294" extrusionOk="0">
                    <a:moveTo>
                      <a:pt x="1315" y="1"/>
                    </a:moveTo>
                    <a:cubicBezTo>
                      <a:pt x="811" y="1"/>
                      <a:pt x="363" y="264"/>
                      <a:pt x="203" y="701"/>
                    </a:cubicBezTo>
                    <a:cubicBezTo>
                      <a:pt x="1" y="1284"/>
                      <a:pt x="382" y="1951"/>
                      <a:pt x="1072" y="2201"/>
                    </a:cubicBezTo>
                    <a:cubicBezTo>
                      <a:pt x="1246" y="2264"/>
                      <a:pt x="1422" y="2293"/>
                      <a:pt x="1591" y="2293"/>
                    </a:cubicBezTo>
                    <a:cubicBezTo>
                      <a:pt x="2095" y="2293"/>
                      <a:pt x="2540" y="2030"/>
                      <a:pt x="2691" y="1594"/>
                    </a:cubicBezTo>
                    <a:cubicBezTo>
                      <a:pt x="2906" y="1010"/>
                      <a:pt x="2513" y="332"/>
                      <a:pt x="1834" y="93"/>
                    </a:cubicBezTo>
                    <a:cubicBezTo>
                      <a:pt x="1660" y="30"/>
                      <a:pt x="1484" y="1"/>
                      <a:pt x="131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5" name="Google Shape;5375;p72"/>
              <p:cNvSpPr/>
              <p:nvPr/>
            </p:nvSpPr>
            <p:spPr>
              <a:xfrm rot="343980">
                <a:off x="8427316" y="3750611"/>
                <a:ext cx="273956" cy="216187"/>
              </a:xfrm>
              <a:custGeom>
                <a:avLst/>
                <a:gdLst/>
                <a:ahLst/>
                <a:cxnLst/>
                <a:rect l="l" t="t" r="r" b="b"/>
                <a:pathLst>
                  <a:path w="2907" h="2294" extrusionOk="0">
                    <a:moveTo>
                      <a:pt x="1585" y="1"/>
                    </a:moveTo>
                    <a:cubicBezTo>
                      <a:pt x="1417" y="1"/>
                      <a:pt x="1243" y="30"/>
                      <a:pt x="1072" y="93"/>
                    </a:cubicBezTo>
                    <a:cubicBezTo>
                      <a:pt x="382" y="332"/>
                      <a:pt x="1" y="1010"/>
                      <a:pt x="203" y="1594"/>
                    </a:cubicBezTo>
                    <a:cubicBezTo>
                      <a:pt x="364" y="2030"/>
                      <a:pt x="811" y="2293"/>
                      <a:pt x="1310" y="2293"/>
                    </a:cubicBezTo>
                    <a:cubicBezTo>
                      <a:pt x="1478" y="2293"/>
                      <a:pt x="1652" y="2264"/>
                      <a:pt x="1823" y="2201"/>
                    </a:cubicBezTo>
                    <a:cubicBezTo>
                      <a:pt x="2513" y="1951"/>
                      <a:pt x="2906" y="1284"/>
                      <a:pt x="2692" y="701"/>
                    </a:cubicBezTo>
                    <a:cubicBezTo>
                      <a:pt x="2531" y="264"/>
                      <a:pt x="2084" y="1"/>
                      <a:pt x="158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6" name="Google Shape;5376;p72"/>
              <p:cNvSpPr/>
              <p:nvPr/>
            </p:nvSpPr>
            <p:spPr>
              <a:xfrm rot="343980">
                <a:off x="8101413" y="3661123"/>
                <a:ext cx="141455" cy="97727"/>
              </a:xfrm>
              <a:custGeom>
                <a:avLst/>
                <a:gdLst/>
                <a:ahLst/>
                <a:cxnLst/>
                <a:rect l="l" t="t" r="r" b="b"/>
                <a:pathLst>
                  <a:path w="1501" h="1037" extrusionOk="0">
                    <a:moveTo>
                      <a:pt x="750" y="0"/>
                    </a:moveTo>
                    <a:cubicBezTo>
                      <a:pt x="334" y="0"/>
                      <a:pt x="0" y="226"/>
                      <a:pt x="0" y="512"/>
                    </a:cubicBezTo>
                    <a:cubicBezTo>
                      <a:pt x="0" y="798"/>
                      <a:pt x="334" y="1036"/>
                      <a:pt x="750" y="1036"/>
                    </a:cubicBezTo>
                    <a:cubicBezTo>
                      <a:pt x="1155" y="1036"/>
                      <a:pt x="1500" y="798"/>
                      <a:pt x="1500" y="512"/>
                    </a:cubicBezTo>
                    <a:cubicBezTo>
                      <a:pt x="1500" y="226"/>
                      <a:pt x="1155" y="0"/>
                      <a:pt x="75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7" name="Google Shape;5377;p72"/>
              <p:cNvSpPr/>
              <p:nvPr/>
            </p:nvSpPr>
            <p:spPr>
              <a:xfrm rot="343980">
                <a:off x="8019107" y="3778964"/>
                <a:ext cx="278103" cy="97162"/>
              </a:xfrm>
              <a:custGeom>
                <a:avLst/>
                <a:gdLst/>
                <a:ahLst/>
                <a:cxnLst/>
                <a:rect l="l" t="t" r="r" b="b"/>
                <a:pathLst>
                  <a:path w="2951" h="1031" extrusionOk="0">
                    <a:moveTo>
                      <a:pt x="1557" y="0"/>
                    </a:moveTo>
                    <a:cubicBezTo>
                      <a:pt x="1517" y="0"/>
                      <a:pt x="1474" y="24"/>
                      <a:pt x="1463" y="75"/>
                    </a:cubicBezTo>
                    <a:cubicBezTo>
                      <a:pt x="1403" y="325"/>
                      <a:pt x="1272" y="599"/>
                      <a:pt x="1034" y="718"/>
                    </a:cubicBezTo>
                    <a:cubicBezTo>
                      <a:pt x="945" y="768"/>
                      <a:pt x="852" y="790"/>
                      <a:pt x="763" y="790"/>
                    </a:cubicBezTo>
                    <a:cubicBezTo>
                      <a:pt x="450" y="790"/>
                      <a:pt x="178" y="508"/>
                      <a:pt x="224" y="146"/>
                    </a:cubicBezTo>
                    <a:cubicBezTo>
                      <a:pt x="231" y="90"/>
                      <a:pt x="187" y="60"/>
                      <a:pt x="143" y="60"/>
                    </a:cubicBezTo>
                    <a:cubicBezTo>
                      <a:pt x="103" y="60"/>
                      <a:pt x="63" y="84"/>
                      <a:pt x="58" y="134"/>
                    </a:cubicBezTo>
                    <a:cubicBezTo>
                      <a:pt x="0" y="558"/>
                      <a:pt x="296" y="982"/>
                      <a:pt x="742" y="982"/>
                    </a:cubicBezTo>
                    <a:cubicBezTo>
                      <a:pt x="760" y="982"/>
                      <a:pt x="778" y="981"/>
                      <a:pt x="796" y="980"/>
                    </a:cubicBezTo>
                    <a:cubicBezTo>
                      <a:pt x="1105" y="956"/>
                      <a:pt x="1344" y="742"/>
                      <a:pt x="1486" y="480"/>
                    </a:cubicBezTo>
                    <a:cubicBezTo>
                      <a:pt x="1570" y="765"/>
                      <a:pt x="1808" y="992"/>
                      <a:pt x="2117" y="1027"/>
                    </a:cubicBezTo>
                    <a:cubicBezTo>
                      <a:pt x="2142" y="1030"/>
                      <a:pt x="2166" y="1031"/>
                      <a:pt x="2190" y="1031"/>
                    </a:cubicBezTo>
                    <a:cubicBezTo>
                      <a:pt x="2618" y="1031"/>
                      <a:pt x="2940" y="635"/>
                      <a:pt x="2951" y="218"/>
                    </a:cubicBezTo>
                    <a:cubicBezTo>
                      <a:pt x="2951" y="158"/>
                      <a:pt x="2896" y="124"/>
                      <a:pt x="2847" y="124"/>
                    </a:cubicBezTo>
                    <a:cubicBezTo>
                      <a:pt x="2808" y="124"/>
                      <a:pt x="2772" y="146"/>
                      <a:pt x="2772" y="194"/>
                    </a:cubicBezTo>
                    <a:cubicBezTo>
                      <a:pt x="2772" y="523"/>
                      <a:pt x="2534" y="863"/>
                      <a:pt x="2182" y="863"/>
                    </a:cubicBezTo>
                    <a:cubicBezTo>
                      <a:pt x="2165" y="863"/>
                      <a:pt x="2147" y="862"/>
                      <a:pt x="2129" y="861"/>
                    </a:cubicBezTo>
                    <a:cubicBezTo>
                      <a:pt x="1760" y="825"/>
                      <a:pt x="1570" y="420"/>
                      <a:pt x="1629" y="87"/>
                    </a:cubicBezTo>
                    <a:cubicBezTo>
                      <a:pt x="1642" y="30"/>
                      <a:pt x="1601" y="0"/>
                      <a:pt x="1557" y="0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8" name="Google Shape;5378;p72"/>
              <p:cNvSpPr/>
              <p:nvPr/>
            </p:nvSpPr>
            <p:spPr>
              <a:xfrm rot="343980">
                <a:off x="7745993" y="4051527"/>
                <a:ext cx="380448" cy="209119"/>
              </a:xfrm>
              <a:custGeom>
                <a:avLst/>
                <a:gdLst/>
                <a:ahLst/>
                <a:cxnLst/>
                <a:rect l="l" t="t" r="r" b="b"/>
                <a:pathLst>
                  <a:path w="4037" h="2219" extrusionOk="0">
                    <a:moveTo>
                      <a:pt x="595" y="1"/>
                    </a:moveTo>
                    <a:lnTo>
                      <a:pt x="595" y="1"/>
                    </a:lnTo>
                    <a:cubicBezTo>
                      <a:pt x="0" y="1525"/>
                      <a:pt x="976" y="1942"/>
                      <a:pt x="1524" y="2108"/>
                    </a:cubicBezTo>
                    <a:cubicBezTo>
                      <a:pt x="1772" y="2185"/>
                      <a:pt x="1999" y="2219"/>
                      <a:pt x="2204" y="2219"/>
                    </a:cubicBezTo>
                    <a:cubicBezTo>
                      <a:pt x="3585" y="2219"/>
                      <a:pt x="4036" y="703"/>
                      <a:pt x="4036" y="703"/>
                    </a:cubicBezTo>
                    <a:lnTo>
                      <a:pt x="4036" y="703"/>
                    </a:lnTo>
                    <a:cubicBezTo>
                      <a:pt x="4006" y="704"/>
                      <a:pt x="3976" y="704"/>
                      <a:pt x="3946" y="704"/>
                    </a:cubicBezTo>
                    <a:cubicBezTo>
                      <a:pt x="2117" y="704"/>
                      <a:pt x="596" y="1"/>
                      <a:pt x="59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9" name="Google Shape;5379;p72"/>
              <p:cNvSpPr/>
              <p:nvPr/>
            </p:nvSpPr>
            <p:spPr>
              <a:xfrm rot="343980">
                <a:off x="8125577" y="4089579"/>
                <a:ext cx="379317" cy="209119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2219" extrusionOk="0">
                    <a:moveTo>
                      <a:pt x="3441" y="1"/>
                    </a:moveTo>
                    <a:cubicBezTo>
                      <a:pt x="3441" y="1"/>
                      <a:pt x="1908" y="704"/>
                      <a:pt x="90" y="704"/>
                    </a:cubicBezTo>
                    <a:cubicBezTo>
                      <a:pt x="60" y="704"/>
                      <a:pt x="30" y="704"/>
                      <a:pt x="0" y="703"/>
                    </a:cubicBezTo>
                    <a:lnTo>
                      <a:pt x="0" y="703"/>
                    </a:lnTo>
                    <a:cubicBezTo>
                      <a:pt x="0" y="703"/>
                      <a:pt x="442" y="2219"/>
                      <a:pt x="1821" y="2219"/>
                    </a:cubicBezTo>
                    <a:cubicBezTo>
                      <a:pt x="2026" y="2219"/>
                      <a:pt x="2252" y="2185"/>
                      <a:pt x="2501" y="2108"/>
                    </a:cubicBezTo>
                    <a:cubicBezTo>
                      <a:pt x="3060" y="1942"/>
                      <a:pt x="4025" y="1525"/>
                      <a:pt x="344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80" name="Google Shape;5380;p72"/>
              <p:cNvSpPr/>
              <p:nvPr/>
            </p:nvSpPr>
            <p:spPr>
              <a:xfrm rot="343980">
                <a:off x="9140027" y="2376266"/>
                <a:ext cx="344071" cy="336626"/>
              </a:xfrm>
              <a:custGeom>
                <a:avLst/>
                <a:gdLst/>
                <a:ahLst/>
                <a:cxnLst/>
                <a:rect l="l" t="t" r="r" b="b"/>
                <a:pathLst>
                  <a:path w="3651" h="3572" extrusionOk="0">
                    <a:moveTo>
                      <a:pt x="1058" y="1"/>
                    </a:moveTo>
                    <a:cubicBezTo>
                      <a:pt x="0" y="1"/>
                      <a:pt x="448" y="3571"/>
                      <a:pt x="448" y="3571"/>
                    </a:cubicBezTo>
                    <a:cubicBezTo>
                      <a:pt x="448" y="3571"/>
                      <a:pt x="3651" y="1619"/>
                      <a:pt x="2817" y="833"/>
                    </a:cubicBezTo>
                    <a:cubicBezTo>
                      <a:pt x="2682" y="707"/>
                      <a:pt x="2550" y="657"/>
                      <a:pt x="2424" y="657"/>
                    </a:cubicBezTo>
                    <a:cubicBezTo>
                      <a:pt x="2036" y="657"/>
                      <a:pt x="1708" y="1129"/>
                      <a:pt x="1555" y="1345"/>
                    </a:cubicBezTo>
                    <a:cubicBezTo>
                      <a:pt x="1626" y="1000"/>
                      <a:pt x="1769" y="142"/>
                      <a:pt x="1162" y="11"/>
                    </a:cubicBezTo>
                    <a:cubicBezTo>
                      <a:pt x="1126" y="4"/>
                      <a:pt x="1091" y="1"/>
                      <a:pt x="10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81" name="Google Shape;5381;p72"/>
              <p:cNvSpPr/>
              <p:nvPr/>
            </p:nvSpPr>
            <p:spPr>
              <a:xfrm rot="343980">
                <a:off x="7821068" y="2062748"/>
                <a:ext cx="271271" cy="248410"/>
              </a:xfrm>
              <a:custGeom>
                <a:avLst/>
                <a:gdLst/>
                <a:ahLst/>
                <a:cxnLst/>
                <a:rect l="l" t="t" r="r" b="b"/>
                <a:pathLst>
                  <a:path w="3954" h="3621" extrusionOk="0">
                    <a:moveTo>
                      <a:pt x="2796" y="1"/>
                    </a:moveTo>
                    <a:cubicBezTo>
                      <a:pt x="2062" y="1"/>
                      <a:pt x="2192" y="884"/>
                      <a:pt x="2227" y="1227"/>
                    </a:cubicBezTo>
                    <a:cubicBezTo>
                      <a:pt x="2080" y="972"/>
                      <a:pt x="1730" y="432"/>
                      <a:pt x="1311" y="432"/>
                    </a:cubicBezTo>
                    <a:cubicBezTo>
                      <a:pt x="1222" y="432"/>
                      <a:pt x="1130" y="457"/>
                      <a:pt x="1037" y="513"/>
                    </a:cubicBezTo>
                    <a:cubicBezTo>
                      <a:pt x="1" y="1132"/>
                      <a:pt x="2918" y="3620"/>
                      <a:pt x="2918" y="3620"/>
                    </a:cubicBezTo>
                    <a:cubicBezTo>
                      <a:pt x="2918" y="3620"/>
                      <a:pt x="3954" y="13"/>
                      <a:pt x="2811" y="1"/>
                    </a:cubicBezTo>
                    <a:cubicBezTo>
                      <a:pt x="2806" y="1"/>
                      <a:pt x="2801" y="1"/>
                      <a:pt x="279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382" name="Google Shape;5382;p72"/>
            <p:cNvSpPr/>
            <p:nvPr/>
          </p:nvSpPr>
          <p:spPr>
            <a:xfrm rot="344015">
              <a:off x="8338145" y="1123648"/>
              <a:ext cx="389877" cy="371688"/>
            </a:xfrm>
            <a:custGeom>
              <a:avLst/>
              <a:gdLst/>
              <a:ahLst/>
              <a:cxnLst/>
              <a:rect l="l" t="t" r="r" b="b"/>
              <a:pathLst>
                <a:path w="4137" h="3944" extrusionOk="0">
                  <a:moveTo>
                    <a:pt x="2960" y="0"/>
                  </a:moveTo>
                  <a:cubicBezTo>
                    <a:pt x="2946" y="0"/>
                    <a:pt x="2932" y="1"/>
                    <a:pt x="2917" y="2"/>
                  </a:cubicBezTo>
                  <a:cubicBezTo>
                    <a:pt x="2096" y="62"/>
                    <a:pt x="2310" y="1026"/>
                    <a:pt x="2381" y="1395"/>
                  </a:cubicBezTo>
                  <a:cubicBezTo>
                    <a:pt x="2215" y="1146"/>
                    <a:pt x="1856" y="711"/>
                    <a:pt x="1442" y="711"/>
                  </a:cubicBezTo>
                  <a:cubicBezTo>
                    <a:pt x="1322" y="711"/>
                    <a:pt x="1198" y="747"/>
                    <a:pt x="1072" y="836"/>
                  </a:cubicBezTo>
                  <a:cubicBezTo>
                    <a:pt x="0" y="1609"/>
                    <a:pt x="3358" y="3943"/>
                    <a:pt x="3358" y="3943"/>
                  </a:cubicBezTo>
                  <a:cubicBezTo>
                    <a:pt x="3358" y="3943"/>
                    <a:pt x="4137" y="0"/>
                    <a:pt x="29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84" name="Google Shape;5384;p72"/>
          <p:cNvGrpSpPr/>
          <p:nvPr/>
        </p:nvGrpSpPr>
        <p:grpSpPr>
          <a:xfrm>
            <a:off x="3102131" y="-10980"/>
            <a:ext cx="3061415" cy="1534533"/>
            <a:chOff x="3041286" y="427600"/>
            <a:chExt cx="3061415" cy="1534533"/>
          </a:xfrm>
        </p:grpSpPr>
        <p:sp>
          <p:nvSpPr>
            <p:cNvPr id="5385" name="Google Shape;5385;p72"/>
            <p:cNvSpPr/>
            <p:nvPr/>
          </p:nvSpPr>
          <p:spPr>
            <a:xfrm>
              <a:off x="3041286" y="427600"/>
              <a:ext cx="3061415" cy="1534533"/>
            </a:xfrm>
            <a:custGeom>
              <a:avLst/>
              <a:gdLst/>
              <a:ahLst/>
              <a:cxnLst/>
              <a:rect l="l" t="t" r="r" b="b"/>
              <a:pathLst>
                <a:path w="28814" h="14443" extrusionOk="0">
                  <a:moveTo>
                    <a:pt x="14405" y="0"/>
                  </a:moveTo>
                  <a:cubicBezTo>
                    <a:pt x="14398" y="0"/>
                    <a:pt x="14390" y="0"/>
                    <a:pt x="14383" y="0"/>
                  </a:cubicBezTo>
                  <a:cubicBezTo>
                    <a:pt x="6430" y="12"/>
                    <a:pt x="0" y="6477"/>
                    <a:pt x="12" y="14419"/>
                  </a:cubicBezTo>
                  <a:lnTo>
                    <a:pt x="2715" y="14442"/>
                  </a:lnTo>
                  <a:cubicBezTo>
                    <a:pt x="2715" y="14442"/>
                    <a:pt x="3798" y="2739"/>
                    <a:pt x="13954" y="2358"/>
                  </a:cubicBezTo>
                  <a:cubicBezTo>
                    <a:pt x="14108" y="2352"/>
                    <a:pt x="14261" y="2349"/>
                    <a:pt x="14411" y="2349"/>
                  </a:cubicBezTo>
                  <a:cubicBezTo>
                    <a:pt x="24189" y="2349"/>
                    <a:pt x="26325" y="14359"/>
                    <a:pt x="26325" y="14359"/>
                  </a:cubicBezTo>
                  <a:lnTo>
                    <a:pt x="28813" y="14359"/>
                  </a:lnTo>
                  <a:cubicBezTo>
                    <a:pt x="28790" y="6425"/>
                    <a:pt x="22336" y="0"/>
                    <a:pt x="14405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6" name="Google Shape;5386;p72"/>
            <p:cNvSpPr/>
            <p:nvPr/>
          </p:nvSpPr>
          <p:spPr>
            <a:xfrm>
              <a:off x="3223397" y="607161"/>
              <a:ext cx="2698368" cy="1352424"/>
            </a:xfrm>
            <a:custGeom>
              <a:avLst/>
              <a:gdLst/>
              <a:ahLst/>
              <a:cxnLst/>
              <a:rect l="l" t="t" r="r" b="b"/>
              <a:pathLst>
                <a:path w="25397" h="12729" extrusionOk="0">
                  <a:moveTo>
                    <a:pt x="12703" y="1"/>
                  </a:moveTo>
                  <a:cubicBezTo>
                    <a:pt x="12696" y="1"/>
                    <a:pt x="12688" y="1"/>
                    <a:pt x="12681" y="1"/>
                  </a:cubicBezTo>
                  <a:cubicBezTo>
                    <a:pt x="5668" y="13"/>
                    <a:pt x="1" y="5680"/>
                    <a:pt x="13" y="12729"/>
                  </a:cubicBezTo>
                  <a:lnTo>
                    <a:pt x="3061" y="12717"/>
                  </a:lnTo>
                  <a:cubicBezTo>
                    <a:pt x="3061" y="12717"/>
                    <a:pt x="3120" y="2727"/>
                    <a:pt x="12788" y="2406"/>
                  </a:cubicBezTo>
                  <a:cubicBezTo>
                    <a:pt x="12927" y="2401"/>
                    <a:pt x="13065" y="2399"/>
                    <a:pt x="13200" y="2399"/>
                  </a:cubicBezTo>
                  <a:cubicBezTo>
                    <a:pt x="22461" y="2399"/>
                    <a:pt x="23027" y="12681"/>
                    <a:pt x="23027" y="12681"/>
                  </a:cubicBezTo>
                  <a:lnTo>
                    <a:pt x="25397" y="12669"/>
                  </a:lnTo>
                  <a:cubicBezTo>
                    <a:pt x="25385" y="5664"/>
                    <a:pt x="19706" y="1"/>
                    <a:pt x="1270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7" name="Google Shape;5387;p72"/>
            <p:cNvSpPr/>
            <p:nvPr/>
          </p:nvSpPr>
          <p:spPr>
            <a:xfrm>
              <a:off x="3397964" y="781727"/>
              <a:ext cx="2347964" cy="1176585"/>
            </a:xfrm>
            <a:custGeom>
              <a:avLst/>
              <a:gdLst/>
              <a:ahLst/>
              <a:cxnLst/>
              <a:rect l="l" t="t" r="r" b="b"/>
              <a:pathLst>
                <a:path w="22099" h="11074" extrusionOk="0">
                  <a:moveTo>
                    <a:pt x="11060" y="1"/>
                  </a:moveTo>
                  <a:cubicBezTo>
                    <a:pt x="11053" y="1"/>
                    <a:pt x="11045" y="1"/>
                    <a:pt x="11038" y="1"/>
                  </a:cubicBezTo>
                  <a:cubicBezTo>
                    <a:pt x="4930" y="13"/>
                    <a:pt x="1" y="5013"/>
                    <a:pt x="13" y="11074"/>
                  </a:cubicBezTo>
                  <a:lnTo>
                    <a:pt x="2799" y="11074"/>
                  </a:lnTo>
                  <a:cubicBezTo>
                    <a:pt x="2799" y="11074"/>
                    <a:pt x="3549" y="2430"/>
                    <a:pt x="11478" y="2406"/>
                  </a:cubicBezTo>
                  <a:cubicBezTo>
                    <a:pt x="11484" y="2406"/>
                    <a:pt x="11489" y="2406"/>
                    <a:pt x="11495" y="2406"/>
                  </a:cubicBezTo>
                  <a:cubicBezTo>
                    <a:pt x="19409" y="2406"/>
                    <a:pt x="19932" y="11062"/>
                    <a:pt x="19932" y="11062"/>
                  </a:cubicBezTo>
                  <a:lnTo>
                    <a:pt x="22099" y="11026"/>
                  </a:lnTo>
                  <a:cubicBezTo>
                    <a:pt x="22087" y="4937"/>
                    <a:pt x="17146" y="1"/>
                    <a:pt x="1106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8" name="Google Shape;5388;p72"/>
            <p:cNvSpPr/>
            <p:nvPr/>
          </p:nvSpPr>
          <p:spPr>
            <a:xfrm>
              <a:off x="3561162" y="946200"/>
              <a:ext cx="2024121" cy="1012114"/>
            </a:xfrm>
            <a:custGeom>
              <a:avLst/>
              <a:gdLst/>
              <a:ahLst/>
              <a:cxnLst/>
              <a:rect l="l" t="t" r="r" b="b"/>
              <a:pathLst>
                <a:path w="19051" h="9526" extrusionOk="0">
                  <a:moveTo>
                    <a:pt x="9558" y="1"/>
                  </a:moveTo>
                  <a:cubicBezTo>
                    <a:pt x="9543" y="1"/>
                    <a:pt x="9528" y="1"/>
                    <a:pt x="9514" y="1"/>
                  </a:cubicBezTo>
                  <a:cubicBezTo>
                    <a:pt x="4251" y="13"/>
                    <a:pt x="1" y="4287"/>
                    <a:pt x="13" y="9526"/>
                  </a:cubicBezTo>
                  <a:lnTo>
                    <a:pt x="2549" y="9526"/>
                  </a:lnTo>
                  <a:cubicBezTo>
                    <a:pt x="2549" y="9526"/>
                    <a:pt x="3870" y="2763"/>
                    <a:pt x="9514" y="2751"/>
                  </a:cubicBezTo>
                  <a:cubicBezTo>
                    <a:pt x="9519" y="2751"/>
                    <a:pt x="9524" y="2751"/>
                    <a:pt x="9529" y="2751"/>
                  </a:cubicBezTo>
                  <a:cubicBezTo>
                    <a:pt x="15160" y="2751"/>
                    <a:pt x="16431" y="9502"/>
                    <a:pt x="16431" y="9502"/>
                  </a:cubicBezTo>
                  <a:lnTo>
                    <a:pt x="19051" y="9490"/>
                  </a:lnTo>
                  <a:cubicBezTo>
                    <a:pt x="19039" y="4254"/>
                    <a:pt x="14788" y="1"/>
                    <a:pt x="95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9" name="Google Shape;5389;p72"/>
            <p:cNvSpPr/>
            <p:nvPr/>
          </p:nvSpPr>
          <p:spPr>
            <a:xfrm>
              <a:off x="3743379" y="1127142"/>
              <a:ext cx="1658523" cy="831174"/>
            </a:xfrm>
            <a:custGeom>
              <a:avLst/>
              <a:gdLst/>
              <a:ahLst/>
              <a:cxnLst/>
              <a:rect l="l" t="t" r="r" b="b"/>
              <a:pathLst>
                <a:path w="15610" h="7823" extrusionOk="0">
                  <a:moveTo>
                    <a:pt x="7821" y="0"/>
                  </a:moveTo>
                  <a:cubicBezTo>
                    <a:pt x="7813" y="0"/>
                    <a:pt x="7806" y="0"/>
                    <a:pt x="7799" y="0"/>
                  </a:cubicBezTo>
                  <a:cubicBezTo>
                    <a:pt x="3489" y="12"/>
                    <a:pt x="0" y="3477"/>
                    <a:pt x="12" y="7823"/>
                  </a:cubicBezTo>
                  <a:lnTo>
                    <a:pt x="2417" y="7811"/>
                  </a:lnTo>
                  <a:cubicBezTo>
                    <a:pt x="2417" y="7811"/>
                    <a:pt x="2917" y="2501"/>
                    <a:pt x="7799" y="2489"/>
                  </a:cubicBezTo>
                  <a:cubicBezTo>
                    <a:pt x="7804" y="2489"/>
                    <a:pt x="7810" y="2489"/>
                    <a:pt x="7815" y="2489"/>
                  </a:cubicBezTo>
                  <a:cubicBezTo>
                    <a:pt x="12682" y="2489"/>
                    <a:pt x="13454" y="7799"/>
                    <a:pt x="13454" y="7799"/>
                  </a:cubicBezTo>
                  <a:lnTo>
                    <a:pt x="15609" y="7787"/>
                  </a:lnTo>
                  <a:cubicBezTo>
                    <a:pt x="15609" y="3484"/>
                    <a:pt x="12109" y="0"/>
                    <a:pt x="78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0" name="Google Shape;5390;p72"/>
            <p:cNvSpPr/>
            <p:nvPr/>
          </p:nvSpPr>
          <p:spPr>
            <a:xfrm>
              <a:off x="3914121" y="1297883"/>
              <a:ext cx="1316938" cy="660434"/>
            </a:xfrm>
            <a:custGeom>
              <a:avLst/>
              <a:gdLst/>
              <a:ahLst/>
              <a:cxnLst/>
              <a:rect l="l" t="t" r="r" b="b"/>
              <a:pathLst>
                <a:path w="12395" h="6216" extrusionOk="0">
                  <a:moveTo>
                    <a:pt x="6192" y="1"/>
                  </a:moveTo>
                  <a:cubicBezTo>
                    <a:pt x="2775" y="13"/>
                    <a:pt x="1" y="2763"/>
                    <a:pt x="12" y="6216"/>
                  </a:cubicBezTo>
                  <a:lnTo>
                    <a:pt x="1548" y="6204"/>
                  </a:lnTo>
                  <a:cubicBezTo>
                    <a:pt x="1548" y="3656"/>
                    <a:pt x="3620" y="1548"/>
                    <a:pt x="6192" y="1548"/>
                  </a:cubicBezTo>
                  <a:cubicBezTo>
                    <a:pt x="6199" y="1548"/>
                    <a:pt x="6206" y="1548"/>
                    <a:pt x="6213" y="1548"/>
                  </a:cubicBezTo>
                  <a:cubicBezTo>
                    <a:pt x="8775" y="1548"/>
                    <a:pt x="10847" y="3651"/>
                    <a:pt x="10859" y="6192"/>
                  </a:cubicBezTo>
                  <a:lnTo>
                    <a:pt x="12395" y="6180"/>
                  </a:lnTo>
                  <a:cubicBezTo>
                    <a:pt x="12395" y="2739"/>
                    <a:pt x="9609" y="1"/>
                    <a:pt x="619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1" name="Google Shape;5391;p72"/>
            <p:cNvSpPr/>
            <p:nvPr/>
          </p:nvSpPr>
          <p:spPr>
            <a:xfrm>
              <a:off x="4054583" y="1430694"/>
              <a:ext cx="1051319" cy="526350"/>
            </a:xfrm>
            <a:custGeom>
              <a:avLst/>
              <a:gdLst/>
              <a:ahLst/>
              <a:cxnLst/>
              <a:rect l="l" t="t" r="r" b="b"/>
              <a:pathLst>
                <a:path w="9895" h="4954" extrusionOk="0">
                  <a:moveTo>
                    <a:pt x="4941" y="1"/>
                  </a:moveTo>
                  <a:cubicBezTo>
                    <a:pt x="2203" y="13"/>
                    <a:pt x="0" y="2180"/>
                    <a:pt x="0" y="4954"/>
                  </a:cubicBezTo>
                  <a:lnTo>
                    <a:pt x="1441" y="4954"/>
                  </a:lnTo>
                  <a:cubicBezTo>
                    <a:pt x="1429" y="2930"/>
                    <a:pt x="2893" y="1489"/>
                    <a:pt x="4941" y="1489"/>
                  </a:cubicBezTo>
                  <a:cubicBezTo>
                    <a:pt x="6989" y="1489"/>
                    <a:pt x="8406" y="2918"/>
                    <a:pt x="8406" y="4942"/>
                  </a:cubicBezTo>
                  <a:lnTo>
                    <a:pt x="9894" y="4942"/>
                  </a:lnTo>
                  <a:cubicBezTo>
                    <a:pt x="9882" y="2168"/>
                    <a:pt x="7668" y="1"/>
                    <a:pt x="49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" name="Google Shape;4336;p59">
            <a:extLst>
              <a:ext uri="{FF2B5EF4-FFF2-40B4-BE49-F238E27FC236}">
                <a16:creationId xmlns:a16="http://schemas.microsoft.com/office/drawing/2014/main" id="{EABBD303-F01C-40CD-9CFE-D5B0C0761E52}"/>
              </a:ext>
            </a:extLst>
          </p:cNvPr>
          <p:cNvGrpSpPr/>
          <p:nvPr/>
        </p:nvGrpSpPr>
        <p:grpSpPr>
          <a:xfrm>
            <a:off x="3573943" y="2623622"/>
            <a:ext cx="2001024" cy="2452110"/>
            <a:chOff x="3290088" y="2647575"/>
            <a:chExt cx="2562131" cy="3365992"/>
          </a:xfrm>
        </p:grpSpPr>
        <p:sp>
          <p:nvSpPr>
            <p:cNvPr id="67" name="Google Shape;4337;p59">
              <a:extLst>
                <a:ext uri="{FF2B5EF4-FFF2-40B4-BE49-F238E27FC236}">
                  <a16:creationId xmlns:a16="http://schemas.microsoft.com/office/drawing/2014/main" id="{3416A07B-AD40-427F-B38D-9420DEA3A3FA}"/>
                </a:ext>
              </a:extLst>
            </p:cNvPr>
            <p:cNvSpPr/>
            <p:nvPr/>
          </p:nvSpPr>
          <p:spPr>
            <a:xfrm>
              <a:off x="3290088" y="2647575"/>
              <a:ext cx="768115" cy="767944"/>
            </a:xfrm>
            <a:custGeom>
              <a:avLst/>
              <a:gdLst/>
              <a:ahLst/>
              <a:cxnLst/>
              <a:rect l="l" t="t" r="r" b="b"/>
              <a:pathLst>
                <a:path w="4812" h="4811" extrusionOk="0">
                  <a:moveTo>
                    <a:pt x="2406" y="0"/>
                  </a:moveTo>
                  <a:cubicBezTo>
                    <a:pt x="1072" y="0"/>
                    <a:pt x="1" y="1084"/>
                    <a:pt x="1" y="2405"/>
                  </a:cubicBezTo>
                  <a:cubicBezTo>
                    <a:pt x="1" y="3739"/>
                    <a:pt x="1072" y="4810"/>
                    <a:pt x="2406" y="4810"/>
                  </a:cubicBezTo>
                  <a:cubicBezTo>
                    <a:pt x="3728" y="4810"/>
                    <a:pt x="4811" y="3739"/>
                    <a:pt x="4811" y="2405"/>
                  </a:cubicBezTo>
                  <a:cubicBezTo>
                    <a:pt x="4811" y="1084"/>
                    <a:pt x="3728" y="0"/>
                    <a:pt x="240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4338;p59">
              <a:extLst>
                <a:ext uri="{FF2B5EF4-FFF2-40B4-BE49-F238E27FC236}">
                  <a16:creationId xmlns:a16="http://schemas.microsoft.com/office/drawing/2014/main" id="{309537EA-9221-435E-8CA4-2F5F8E64C1BC}"/>
                </a:ext>
              </a:extLst>
            </p:cNvPr>
            <p:cNvSpPr/>
            <p:nvPr/>
          </p:nvSpPr>
          <p:spPr>
            <a:xfrm>
              <a:off x="3461205" y="2822364"/>
              <a:ext cx="441044" cy="441037"/>
            </a:xfrm>
            <a:custGeom>
              <a:avLst/>
              <a:gdLst/>
              <a:ahLst/>
              <a:cxnLst/>
              <a:rect l="l" t="t" r="r" b="b"/>
              <a:pathLst>
                <a:path w="2763" h="2763" extrusionOk="0">
                  <a:moveTo>
                    <a:pt x="1382" y="0"/>
                  </a:moveTo>
                  <a:cubicBezTo>
                    <a:pt x="620" y="0"/>
                    <a:pt x="0" y="620"/>
                    <a:pt x="0" y="1382"/>
                  </a:cubicBezTo>
                  <a:cubicBezTo>
                    <a:pt x="0" y="2144"/>
                    <a:pt x="620" y="2763"/>
                    <a:pt x="1382" y="2763"/>
                  </a:cubicBezTo>
                  <a:cubicBezTo>
                    <a:pt x="2144" y="2763"/>
                    <a:pt x="2763" y="2144"/>
                    <a:pt x="2763" y="1382"/>
                  </a:cubicBezTo>
                  <a:cubicBezTo>
                    <a:pt x="2763" y="620"/>
                    <a:pt x="2144" y="0"/>
                    <a:pt x="13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4339;p59">
              <a:extLst>
                <a:ext uri="{FF2B5EF4-FFF2-40B4-BE49-F238E27FC236}">
                  <a16:creationId xmlns:a16="http://schemas.microsoft.com/office/drawing/2014/main" id="{78D55642-E405-4C5A-872C-A56FF2E35739}"/>
                </a:ext>
              </a:extLst>
            </p:cNvPr>
            <p:cNvSpPr/>
            <p:nvPr/>
          </p:nvSpPr>
          <p:spPr>
            <a:xfrm>
              <a:off x="5084263" y="2647575"/>
              <a:ext cx="767956" cy="767944"/>
            </a:xfrm>
            <a:custGeom>
              <a:avLst/>
              <a:gdLst/>
              <a:ahLst/>
              <a:cxnLst/>
              <a:rect l="l" t="t" r="r" b="b"/>
              <a:pathLst>
                <a:path w="4811" h="4811" extrusionOk="0">
                  <a:moveTo>
                    <a:pt x="2405" y="0"/>
                  </a:moveTo>
                  <a:cubicBezTo>
                    <a:pt x="1072" y="0"/>
                    <a:pt x="0" y="1084"/>
                    <a:pt x="0" y="2405"/>
                  </a:cubicBezTo>
                  <a:cubicBezTo>
                    <a:pt x="0" y="3739"/>
                    <a:pt x="1072" y="4810"/>
                    <a:pt x="2405" y="4810"/>
                  </a:cubicBezTo>
                  <a:cubicBezTo>
                    <a:pt x="3727" y="4810"/>
                    <a:pt x="4811" y="3739"/>
                    <a:pt x="4811" y="2405"/>
                  </a:cubicBezTo>
                  <a:cubicBezTo>
                    <a:pt x="4811" y="1084"/>
                    <a:pt x="3727" y="0"/>
                    <a:pt x="24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4340;p59">
              <a:extLst>
                <a:ext uri="{FF2B5EF4-FFF2-40B4-BE49-F238E27FC236}">
                  <a16:creationId xmlns:a16="http://schemas.microsoft.com/office/drawing/2014/main" id="{6D19079C-B170-4837-9D38-2BA64E18D996}"/>
                </a:ext>
              </a:extLst>
            </p:cNvPr>
            <p:cNvSpPr/>
            <p:nvPr/>
          </p:nvSpPr>
          <p:spPr>
            <a:xfrm>
              <a:off x="5238140" y="2822364"/>
              <a:ext cx="442959" cy="441037"/>
            </a:xfrm>
            <a:custGeom>
              <a:avLst/>
              <a:gdLst/>
              <a:ahLst/>
              <a:cxnLst/>
              <a:rect l="l" t="t" r="r" b="b"/>
              <a:pathLst>
                <a:path w="2775" h="2763" extrusionOk="0">
                  <a:moveTo>
                    <a:pt x="1382" y="0"/>
                  </a:moveTo>
                  <a:cubicBezTo>
                    <a:pt x="620" y="0"/>
                    <a:pt x="1" y="620"/>
                    <a:pt x="1" y="1382"/>
                  </a:cubicBezTo>
                  <a:cubicBezTo>
                    <a:pt x="1" y="2144"/>
                    <a:pt x="620" y="2763"/>
                    <a:pt x="1382" y="2763"/>
                  </a:cubicBezTo>
                  <a:cubicBezTo>
                    <a:pt x="2156" y="2763"/>
                    <a:pt x="2775" y="2144"/>
                    <a:pt x="2775" y="1382"/>
                  </a:cubicBezTo>
                  <a:cubicBezTo>
                    <a:pt x="2775" y="620"/>
                    <a:pt x="2156" y="0"/>
                    <a:pt x="13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4341;p59">
              <a:extLst>
                <a:ext uri="{FF2B5EF4-FFF2-40B4-BE49-F238E27FC236}">
                  <a16:creationId xmlns:a16="http://schemas.microsoft.com/office/drawing/2014/main" id="{C862D7AC-1073-4785-AF25-8AF02FD4A6E0}"/>
                </a:ext>
              </a:extLst>
            </p:cNvPr>
            <p:cNvSpPr/>
            <p:nvPr/>
          </p:nvSpPr>
          <p:spPr>
            <a:xfrm>
              <a:off x="4812423" y="4294585"/>
              <a:ext cx="644566" cy="721174"/>
            </a:xfrm>
            <a:custGeom>
              <a:avLst/>
              <a:gdLst/>
              <a:ahLst/>
              <a:cxnLst/>
              <a:rect l="l" t="t" r="r" b="b"/>
              <a:pathLst>
                <a:path w="4038" h="4518" extrusionOk="0">
                  <a:moveTo>
                    <a:pt x="1552" y="1"/>
                  </a:moveTo>
                  <a:cubicBezTo>
                    <a:pt x="1294" y="1"/>
                    <a:pt x="1034" y="81"/>
                    <a:pt x="822" y="231"/>
                  </a:cubicBezTo>
                  <a:cubicBezTo>
                    <a:pt x="1" y="814"/>
                    <a:pt x="191" y="2065"/>
                    <a:pt x="560" y="2838"/>
                  </a:cubicBezTo>
                  <a:cubicBezTo>
                    <a:pt x="858" y="3434"/>
                    <a:pt x="1251" y="4017"/>
                    <a:pt x="1715" y="4517"/>
                  </a:cubicBezTo>
                  <a:cubicBezTo>
                    <a:pt x="2251" y="4029"/>
                    <a:pt x="4037" y="3529"/>
                    <a:pt x="4037" y="3374"/>
                  </a:cubicBezTo>
                  <a:cubicBezTo>
                    <a:pt x="4037" y="1767"/>
                    <a:pt x="2906" y="541"/>
                    <a:pt x="2108" y="136"/>
                  </a:cubicBezTo>
                  <a:cubicBezTo>
                    <a:pt x="1936" y="45"/>
                    <a:pt x="1744" y="1"/>
                    <a:pt x="155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4342;p59">
              <a:extLst>
                <a:ext uri="{FF2B5EF4-FFF2-40B4-BE49-F238E27FC236}">
                  <a16:creationId xmlns:a16="http://schemas.microsoft.com/office/drawing/2014/main" id="{1F07A153-877C-4434-BB58-019F99D9A59E}"/>
                </a:ext>
              </a:extLst>
            </p:cNvPr>
            <p:cNvSpPr/>
            <p:nvPr/>
          </p:nvSpPr>
          <p:spPr>
            <a:xfrm>
              <a:off x="3700641" y="4294585"/>
              <a:ext cx="652068" cy="793324"/>
            </a:xfrm>
            <a:custGeom>
              <a:avLst/>
              <a:gdLst/>
              <a:ahLst/>
              <a:cxnLst/>
              <a:rect l="l" t="t" r="r" b="b"/>
              <a:pathLst>
                <a:path w="4085" h="4970" extrusionOk="0">
                  <a:moveTo>
                    <a:pt x="2533" y="1"/>
                  </a:moveTo>
                  <a:cubicBezTo>
                    <a:pt x="2341" y="1"/>
                    <a:pt x="2149" y="45"/>
                    <a:pt x="1977" y="136"/>
                  </a:cubicBezTo>
                  <a:cubicBezTo>
                    <a:pt x="1179" y="541"/>
                    <a:pt x="1" y="2315"/>
                    <a:pt x="179" y="3291"/>
                  </a:cubicBezTo>
                  <a:cubicBezTo>
                    <a:pt x="405" y="4589"/>
                    <a:pt x="1144" y="4172"/>
                    <a:pt x="1751" y="4815"/>
                  </a:cubicBezTo>
                  <a:cubicBezTo>
                    <a:pt x="1799" y="4863"/>
                    <a:pt x="1846" y="4922"/>
                    <a:pt x="1894" y="4970"/>
                  </a:cubicBezTo>
                  <a:cubicBezTo>
                    <a:pt x="2584" y="4386"/>
                    <a:pt x="3144" y="3624"/>
                    <a:pt x="3525" y="2850"/>
                  </a:cubicBezTo>
                  <a:cubicBezTo>
                    <a:pt x="3894" y="2065"/>
                    <a:pt x="4085" y="814"/>
                    <a:pt x="3263" y="231"/>
                  </a:cubicBezTo>
                  <a:cubicBezTo>
                    <a:pt x="3051" y="81"/>
                    <a:pt x="2792" y="1"/>
                    <a:pt x="253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4343;p59">
              <a:extLst>
                <a:ext uri="{FF2B5EF4-FFF2-40B4-BE49-F238E27FC236}">
                  <a16:creationId xmlns:a16="http://schemas.microsoft.com/office/drawing/2014/main" id="{240DF2CF-58C9-41C9-9CC5-FE25E8BFAD6A}"/>
                </a:ext>
              </a:extLst>
            </p:cNvPr>
            <p:cNvSpPr/>
            <p:nvPr/>
          </p:nvSpPr>
          <p:spPr>
            <a:xfrm>
              <a:off x="3836322" y="4270642"/>
              <a:ext cx="1469667" cy="1566376"/>
            </a:xfrm>
            <a:custGeom>
              <a:avLst/>
              <a:gdLst/>
              <a:ahLst/>
              <a:cxnLst/>
              <a:rect l="l" t="t" r="r" b="b"/>
              <a:pathLst>
                <a:path w="9207" h="9813" extrusionOk="0">
                  <a:moveTo>
                    <a:pt x="4604" y="0"/>
                  </a:moveTo>
                  <a:lnTo>
                    <a:pt x="2913" y="95"/>
                  </a:lnTo>
                  <a:cubicBezTo>
                    <a:pt x="2913" y="95"/>
                    <a:pt x="91" y="2536"/>
                    <a:pt x="44" y="6275"/>
                  </a:cubicBezTo>
                  <a:cubicBezTo>
                    <a:pt x="0" y="9656"/>
                    <a:pt x="3789" y="9812"/>
                    <a:pt x="4492" y="9812"/>
                  </a:cubicBezTo>
                  <a:cubicBezTo>
                    <a:pt x="4564" y="9812"/>
                    <a:pt x="4604" y="9811"/>
                    <a:pt x="4604" y="9811"/>
                  </a:cubicBezTo>
                  <a:cubicBezTo>
                    <a:pt x="4604" y="9811"/>
                    <a:pt x="4648" y="9813"/>
                    <a:pt x="4727" y="9813"/>
                  </a:cubicBezTo>
                  <a:cubicBezTo>
                    <a:pt x="5460" y="9813"/>
                    <a:pt x="9207" y="9648"/>
                    <a:pt x="9164" y="6275"/>
                  </a:cubicBezTo>
                  <a:cubicBezTo>
                    <a:pt x="9116" y="2536"/>
                    <a:pt x="6283" y="95"/>
                    <a:pt x="6283" y="95"/>
                  </a:cubicBezTo>
                  <a:lnTo>
                    <a:pt x="46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4344;p59">
              <a:extLst>
                <a:ext uri="{FF2B5EF4-FFF2-40B4-BE49-F238E27FC236}">
                  <a16:creationId xmlns:a16="http://schemas.microsoft.com/office/drawing/2014/main" id="{6702E87A-3EA7-4B98-85A1-2A3D92006D5C}"/>
                </a:ext>
              </a:extLst>
            </p:cNvPr>
            <p:cNvSpPr/>
            <p:nvPr/>
          </p:nvSpPr>
          <p:spPr>
            <a:xfrm>
              <a:off x="3523937" y="2753401"/>
              <a:ext cx="2094599" cy="1718177"/>
            </a:xfrm>
            <a:custGeom>
              <a:avLst/>
              <a:gdLst/>
              <a:ahLst/>
              <a:cxnLst/>
              <a:rect l="l" t="t" r="r" b="b"/>
              <a:pathLst>
                <a:path w="13122" h="10764" extrusionOk="0">
                  <a:moveTo>
                    <a:pt x="6561" y="0"/>
                  </a:moveTo>
                  <a:cubicBezTo>
                    <a:pt x="2941" y="12"/>
                    <a:pt x="0" y="2417"/>
                    <a:pt x="0" y="5382"/>
                  </a:cubicBezTo>
                  <a:cubicBezTo>
                    <a:pt x="0" y="8346"/>
                    <a:pt x="2941" y="10763"/>
                    <a:pt x="6561" y="10763"/>
                  </a:cubicBezTo>
                  <a:cubicBezTo>
                    <a:pt x="10180" y="10763"/>
                    <a:pt x="13121" y="8358"/>
                    <a:pt x="13121" y="5382"/>
                  </a:cubicBezTo>
                  <a:cubicBezTo>
                    <a:pt x="13121" y="2417"/>
                    <a:pt x="10180" y="12"/>
                    <a:pt x="65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4345;p59">
              <a:extLst>
                <a:ext uri="{FF2B5EF4-FFF2-40B4-BE49-F238E27FC236}">
                  <a16:creationId xmlns:a16="http://schemas.microsoft.com/office/drawing/2014/main" id="{D33BDB13-1E9D-4B40-AA67-CA23EA6D3109}"/>
                </a:ext>
              </a:extLst>
            </p:cNvPr>
            <p:cNvSpPr/>
            <p:nvPr/>
          </p:nvSpPr>
          <p:spPr>
            <a:xfrm>
              <a:off x="4090284" y="3635813"/>
              <a:ext cx="154038" cy="155951"/>
            </a:xfrm>
            <a:custGeom>
              <a:avLst/>
              <a:gdLst/>
              <a:ahLst/>
              <a:cxnLst/>
              <a:rect l="l" t="t" r="r" b="b"/>
              <a:pathLst>
                <a:path w="965" h="977" extrusionOk="0">
                  <a:moveTo>
                    <a:pt x="477" y="0"/>
                  </a:moveTo>
                  <a:cubicBezTo>
                    <a:pt x="215" y="0"/>
                    <a:pt x="0" y="215"/>
                    <a:pt x="0" y="488"/>
                  </a:cubicBezTo>
                  <a:cubicBezTo>
                    <a:pt x="0" y="762"/>
                    <a:pt x="215" y="977"/>
                    <a:pt x="477" y="977"/>
                  </a:cubicBezTo>
                  <a:cubicBezTo>
                    <a:pt x="751" y="977"/>
                    <a:pt x="965" y="762"/>
                    <a:pt x="965" y="488"/>
                  </a:cubicBezTo>
                  <a:cubicBezTo>
                    <a:pt x="965" y="215"/>
                    <a:pt x="751" y="0"/>
                    <a:pt x="477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4346;p59">
              <a:extLst>
                <a:ext uri="{FF2B5EF4-FFF2-40B4-BE49-F238E27FC236}">
                  <a16:creationId xmlns:a16="http://schemas.microsoft.com/office/drawing/2014/main" id="{C4AB249F-24CB-4FDF-A587-454FC72D2545}"/>
                </a:ext>
              </a:extLst>
            </p:cNvPr>
            <p:cNvSpPr/>
            <p:nvPr/>
          </p:nvSpPr>
          <p:spPr>
            <a:xfrm>
              <a:off x="4896066" y="3635813"/>
              <a:ext cx="155954" cy="155951"/>
            </a:xfrm>
            <a:custGeom>
              <a:avLst/>
              <a:gdLst/>
              <a:ahLst/>
              <a:cxnLst/>
              <a:rect l="l" t="t" r="r" b="b"/>
              <a:pathLst>
                <a:path w="977" h="977" extrusionOk="0">
                  <a:moveTo>
                    <a:pt x="489" y="0"/>
                  </a:moveTo>
                  <a:cubicBezTo>
                    <a:pt x="215" y="0"/>
                    <a:pt x="1" y="215"/>
                    <a:pt x="1" y="488"/>
                  </a:cubicBezTo>
                  <a:cubicBezTo>
                    <a:pt x="1" y="762"/>
                    <a:pt x="215" y="977"/>
                    <a:pt x="489" y="977"/>
                  </a:cubicBezTo>
                  <a:cubicBezTo>
                    <a:pt x="763" y="977"/>
                    <a:pt x="977" y="762"/>
                    <a:pt x="977" y="488"/>
                  </a:cubicBezTo>
                  <a:cubicBezTo>
                    <a:pt x="977" y="215"/>
                    <a:pt x="763" y="0"/>
                    <a:pt x="489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4347;p59">
              <a:extLst>
                <a:ext uri="{FF2B5EF4-FFF2-40B4-BE49-F238E27FC236}">
                  <a16:creationId xmlns:a16="http://schemas.microsoft.com/office/drawing/2014/main" id="{E2E45F70-4C1A-410D-9D4B-D710B2A0BA96}"/>
                </a:ext>
              </a:extLst>
            </p:cNvPr>
            <p:cNvSpPr/>
            <p:nvPr/>
          </p:nvSpPr>
          <p:spPr>
            <a:xfrm>
              <a:off x="4095072" y="2930909"/>
              <a:ext cx="101521" cy="120515"/>
            </a:xfrm>
            <a:custGeom>
              <a:avLst/>
              <a:gdLst/>
              <a:ahLst/>
              <a:cxnLst/>
              <a:rect l="l" t="t" r="r" b="b"/>
              <a:pathLst>
                <a:path w="636" h="755" extrusionOk="0">
                  <a:moveTo>
                    <a:pt x="104" y="0"/>
                  </a:moveTo>
                  <a:cubicBezTo>
                    <a:pt x="52" y="0"/>
                    <a:pt x="0" y="56"/>
                    <a:pt x="42" y="106"/>
                  </a:cubicBezTo>
                  <a:cubicBezTo>
                    <a:pt x="185" y="309"/>
                    <a:pt x="328" y="523"/>
                    <a:pt x="471" y="725"/>
                  </a:cubicBezTo>
                  <a:cubicBezTo>
                    <a:pt x="488" y="746"/>
                    <a:pt x="510" y="755"/>
                    <a:pt x="532" y="755"/>
                  </a:cubicBezTo>
                  <a:cubicBezTo>
                    <a:pt x="585" y="755"/>
                    <a:pt x="635" y="704"/>
                    <a:pt x="601" y="654"/>
                  </a:cubicBezTo>
                  <a:cubicBezTo>
                    <a:pt x="459" y="452"/>
                    <a:pt x="316" y="237"/>
                    <a:pt x="161" y="35"/>
                  </a:cubicBezTo>
                  <a:cubicBezTo>
                    <a:pt x="147" y="10"/>
                    <a:pt x="125" y="0"/>
                    <a:pt x="10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4348;p59">
              <a:extLst>
                <a:ext uri="{FF2B5EF4-FFF2-40B4-BE49-F238E27FC236}">
                  <a16:creationId xmlns:a16="http://schemas.microsoft.com/office/drawing/2014/main" id="{23961E91-F617-49C2-89C5-8931C9D3A013}"/>
                </a:ext>
              </a:extLst>
            </p:cNvPr>
            <p:cNvSpPr/>
            <p:nvPr/>
          </p:nvSpPr>
          <p:spPr>
            <a:xfrm>
              <a:off x="4202659" y="3113361"/>
              <a:ext cx="75982" cy="116046"/>
            </a:xfrm>
            <a:custGeom>
              <a:avLst/>
              <a:gdLst/>
              <a:ahLst/>
              <a:cxnLst/>
              <a:rect l="l" t="t" r="r" b="b"/>
              <a:pathLst>
                <a:path w="476" h="727" extrusionOk="0">
                  <a:moveTo>
                    <a:pt x="105" y="0"/>
                  </a:moveTo>
                  <a:cubicBezTo>
                    <a:pt x="57" y="0"/>
                    <a:pt x="1" y="59"/>
                    <a:pt x="35" y="118"/>
                  </a:cubicBezTo>
                  <a:cubicBezTo>
                    <a:pt x="130" y="309"/>
                    <a:pt x="225" y="499"/>
                    <a:pt x="320" y="690"/>
                  </a:cubicBezTo>
                  <a:cubicBezTo>
                    <a:pt x="335" y="716"/>
                    <a:pt x="357" y="727"/>
                    <a:pt x="380" y="727"/>
                  </a:cubicBezTo>
                  <a:cubicBezTo>
                    <a:pt x="428" y="727"/>
                    <a:pt x="476" y="675"/>
                    <a:pt x="451" y="618"/>
                  </a:cubicBezTo>
                  <a:cubicBezTo>
                    <a:pt x="344" y="428"/>
                    <a:pt x="249" y="237"/>
                    <a:pt x="154" y="35"/>
                  </a:cubicBezTo>
                  <a:cubicBezTo>
                    <a:pt x="143" y="10"/>
                    <a:pt x="125" y="0"/>
                    <a:pt x="10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4349;p59">
              <a:extLst>
                <a:ext uri="{FF2B5EF4-FFF2-40B4-BE49-F238E27FC236}">
                  <a16:creationId xmlns:a16="http://schemas.microsoft.com/office/drawing/2014/main" id="{AA4ADB17-36C5-4645-8608-30D2BFF14083}"/>
                </a:ext>
              </a:extLst>
            </p:cNvPr>
            <p:cNvSpPr/>
            <p:nvPr/>
          </p:nvSpPr>
          <p:spPr>
            <a:xfrm>
              <a:off x="4280236" y="3312413"/>
              <a:ext cx="81249" cy="191228"/>
            </a:xfrm>
            <a:custGeom>
              <a:avLst/>
              <a:gdLst/>
              <a:ahLst/>
              <a:cxnLst/>
              <a:rect l="l" t="t" r="r" b="b"/>
              <a:pathLst>
                <a:path w="509" h="1198" extrusionOk="0">
                  <a:moveTo>
                    <a:pt x="93" y="1"/>
                  </a:moveTo>
                  <a:cubicBezTo>
                    <a:pt x="49" y="1"/>
                    <a:pt x="0" y="52"/>
                    <a:pt x="25" y="109"/>
                  </a:cubicBezTo>
                  <a:cubicBezTo>
                    <a:pt x="168" y="443"/>
                    <a:pt x="275" y="788"/>
                    <a:pt x="358" y="1145"/>
                  </a:cubicBezTo>
                  <a:cubicBezTo>
                    <a:pt x="368" y="1182"/>
                    <a:pt x="393" y="1198"/>
                    <a:pt x="420" y="1198"/>
                  </a:cubicBezTo>
                  <a:cubicBezTo>
                    <a:pt x="463" y="1198"/>
                    <a:pt x="508" y="1160"/>
                    <a:pt x="501" y="1110"/>
                  </a:cubicBezTo>
                  <a:cubicBezTo>
                    <a:pt x="418" y="740"/>
                    <a:pt x="299" y="383"/>
                    <a:pt x="144" y="38"/>
                  </a:cubicBezTo>
                  <a:cubicBezTo>
                    <a:pt x="133" y="12"/>
                    <a:pt x="113" y="1"/>
                    <a:pt x="9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4350;p59">
              <a:extLst>
                <a:ext uri="{FF2B5EF4-FFF2-40B4-BE49-F238E27FC236}">
                  <a16:creationId xmlns:a16="http://schemas.microsoft.com/office/drawing/2014/main" id="{92944609-9FA5-4E82-939E-422681179B85}"/>
                </a:ext>
              </a:extLst>
            </p:cNvPr>
            <p:cNvSpPr/>
            <p:nvPr/>
          </p:nvSpPr>
          <p:spPr>
            <a:xfrm>
              <a:off x="4362283" y="3580742"/>
              <a:ext cx="66883" cy="136956"/>
            </a:xfrm>
            <a:custGeom>
              <a:avLst/>
              <a:gdLst/>
              <a:ahLst/>
              <a:cxnLst/>
              <a:rect l="l" t="t" r="r" b="b"/>
              <a:pathLst>
                <a:path w="419" h="858" extrusionOk="0">
                  <a:moveTo>
                    <a:pt x="90" y="1"/>
                  </a:moveTo>
                  <a:cubicBezTo>
                    <a:pt x="46" y="1"/>
                    <a:pt x="1" y="37"/>
                    <a:pt x="23" y="95"/>
                  </a:cubicBezTo>
                  <a:cubicBezTo>
                    <a:pt x="106" y="333"/>
                    <a:pt x="178" y="572"/>
                    <a:pt x="261" y="810"/>
                  </a:cubicBezTo>
                  <a:cubicBezTo>
                    <a:pt x="270" y="843"/>
                    <a:pt x="299" y="857"/>
                    <a:pt x="328" y="857"/>
                  </a:cubicBezTo>
                  <a:cubicBezTo>
                    <a:pt x="372" y="857"/>
                    <a:pt x="418" y="824"/>
                    <a:pt x="404" y="774"/>
                  </a:cubicBezTo>
                  <a:cubicBezTo>
                    <a:pt x="321" y="524"/>
                    <a:pt x="237" y="286"/>
                    <a:pt x="154" y="48"/>
                  </a:cubicBezTo>
                  <a:cubicBezTo>
                    <a:pt x="145" y="15"/>
                    <a:pt x="117" y="1"/>
                    <a:pt x="9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4351;p59">
              <a:extLst>
                <a:ext uri="{FF2B5EF4-FFF2-40B4-BE49-F238E27FC236}">
                  <a16:creationId xmlns:a16="http://schemas.microsoft.com/office/drawing/2014/main" id="{36C7E509-819A-4B6A-9905-6BE901DCE140}"/>
                </a:ext>
              </a:extLst>
            </p:cNvPr>
            <p:cNvSpPr/>
            <p:nvPr/>
          </p:nvSpPr>
          <p:spPr>
            <a:xfrm>
              <a:off x="4416874" y="3778837"/>
              <a:ext cx="44535" cy="90825"/>
            </a:xfrm>
            <a:custGeom>
              <a:avLst/>
              <a:gdLst/>
              <a:ahLst/>
              <a:cxnLst/>
              <a:rect l="l" t="t" r="r" b="b"/>
              <a:pathLst>
                <a:path w="279" h="569" extrusionOk="0">
                  <a:moveTo>
                    <a:pt x="88" y="1"/>
                  </a:moveTo>
                  <a:cubicBezTo>
                    <a:pt x="44" y="1"/>
                    <a:pt x="0" y="36"/>
                    <a:pt x="14" y="93"/>
                  </a:cubicBezTo>
                  <a:cubicBezTo>
                    <a:pt x="50" y="235"/>
                    <a:pt x="86" y="378"/>
                    <a:pt x="121" y="521"/>
                  </a:cubicBezTo>
                  <a:cubicBezTo>
                    <a:pt x="131" y="554"/>
                    <a:pt x="159" y="569"/>
                    <a:pt x="188" y="569"/>
                  </a:cubicBezTo>
                  <a:cubicBezTo>
                    <a:pt x="232" y="569"/>
                    <a:pt x="279" y="536"/>
                    <a:pt x="264" y="485"/>
                  </a:cubicBezTo>
                  <a:lnTo>
                    <a:pt x="157" y="57"/>
                  </a:lnTo>
                  <a:cubicBezTo>
                    <a:pt x="147" y="18"/>
                    <a:pt x="118" y="1"/>
                    <a:pt x="8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4352;p59">
              <a:extLst>
                <a:ext uri="{FF2B5EF4-FFF2-40B4-BE49-F238E27FC236}">
                  <a16:creationId xmlns:a16="http://schemas.microsoft.com/office/drawing/2014/main" id="{6C86F90E-D0F5-47F6-A5D7-5108B68F5826}"/>
                </a:ext>
              </a:extLst>
            </p:cNvPr>
            <p:cNvSpPr/>
            <p:nvPr/>
          </p:nvSpPr>
          <p:spPr>
            <a:xfrm>
              <a:off x="4667644" y="3717701"/>
              <a:ext cx="61775" cy="144299"/>
            </a:xfrm>
            <a:custGeom>
              <a:avLst/>
              <a:gdLst/>
              <a:ahLst/>
              <a:cxnLst/>
              <a:rect l="l" t="t" r="r" b="b"/>
              <a:pathLst>
                <a:path w="387" h="904" extrusionOk="0">
                  <a:moveTo>
                    <a:pt x="299" y="0"/>
                  </a:moveTo>
                  <a:cubicBezTo>
                    <a:pt x="271" y="0"/>
                    <a:pt x="243" y="15"/>
                    <a:pt x="229" y="47"/>
                  </a:cubicBezTo>
                  <a:lnTo>
                    <a:pt x="15" y="809"/>
                  </a:lnTo>
                  <a:cubicBezTo>
                    <a:pt x="0" y="867"/>
                    <a:pt x="48" y="903"/>
                    <a:pt x="93" y="903"/>
                  </a:cubicBezTo>
                  <a:cubicBezTo>
                    <a:pt x="121" y="903"/>
                    <a:pt x="148" y="889"/>
                    <a:pt x="158" y="857"/>
                  </a:cubicBezTo>
                  <a:lnTo>
                    <a:pt x="372" y="95"/>
                  </a:lnTo>
                  <a:cubicBezTo>
                    <a:pt x="387" y="36"/>
                    <a:pt x="343" y="0"/>
                    <a:pt x="29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4353;p59">
              <a:extLst>
                <a:ext uri="{FF2B5EF4-FFF2-40B4-BE49-F238E27FC236}">
                  <a16:creationId xmlns:a16="http://schemas.microsoft.com/office/drawing/2014/main" id="{CEF59DA2-9BA5-47C4-A034-F1ACC0F92B30}"/>
                </a:ext>
              </a:extLst>
            </p:cNvPr>
            <p:cNvSpPr/>
            <p:nvPr/>
          </p:nvSpPr>
          <p:spPr>
            <a:xfrm>
              <a:off x="4732611" y="3535090"/>
              <a:ext cx="51080" cy="127858"/>
            </a:xfrm>
            <a:custGeom>
              <a:avLst/>
              <a:gdLst/>
              <a:ahLst/>
              <a:cxnLst/>
              <a:rect l="l" t="t" r="r" b="b"/>
              <a:pathLst>
                <a:path w="320" h="801" extrusionOk="0">
                  <a:moveTo>
                    <a:pt x="231" y="0"/>
                  </a:moveTo>
                  <a:cubicBezTo>
                    <a:pt x="201" y="0"/>
                    <a:pt x="170" y="15"/>
                    <a:pt x="156" y="48"/>
                  </a:cubicBezTo>
                  <a:cubicBezTo>
                    <a:pt x="72" y="274"/>
                    <a:pt x="13" y="500"/>
                    <a:pt x="1" y="738"/>
                  </a:cubicBezTo>
                  <a:cubicBezTo>
                    <a:pt x="1" y="780"/>
                    <a:pt x="36" y="801"/>
                    <a:pt x="72" y="801"/>
                  </a:cubicBezTo>
                  <a:cubicBezTo>
                    <a:pt x="108" y="801"/>
                    <a:pt x="144" y="780"/>
                    <a:pt x="144" y="738"/>
                  </a:cubicBezTo>
                  <a:cubicBezTo>
                    <a:pt x="156" y="512"/>
                    <a:pt x="215" y="298"/>
                    <a:pt x="298" y="84"/>
                  </a:cubicBezTo>
                  <a:cubicBezTo>
                    <a:pt x="320" y="33"/>
                    <a:pt x="277" y="0"/>
                    <a:pt x="2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4354;p59">
              <a:extLst>
                <a:ext uri="{FF2B5EF4-FFF2-40B4-BE49-F238E27FC236}">
                  <a16:creationId xmlns:a16="http://schemas.microsoft.com/office/drawing/2014/main" id="{01D68651-2A07-4079-9D2F-2721E08E1766}"/>
                </a:ext>
              </a:extLst>
            </p:cNvPr>
            <p:cNvSpPr/>
            <p:nvPr/>
          </p:nvSpPr>
          <p:spPr>
            <a:xfrm>
              <a:off x="4777944" y="3282403"/>
              <a:ext cx="81888" cy="182449"/>
            </a:xfrm>
            <a:custGeom>
              <a:avLst/>
              <a:gdLst/>
              <a:ahLst/>
              <a:cxnLst/>
              <a:rect l="l" t="t" r="r" b="b"/>
              <a:pathLst>
                <a:path w="513" h="1143" extrusionOk="0">
                  <a:moveTo>
                    <a:pt x="421" y="1"/>
                  </a:moveTo>
                  <a:cubicBezTo>
                    <a:pt x="392" y="1"/>
                    <a:pt x="362" y="15"/>
                    <a:pt x="348" y="47"/>
                  </a:cubicBezTo>
                  <a:cubicBezTo>
                    <a:pt x="217" y="381"/>
                    <a:pt x="98" y="714"/>
                    <a:pt x="14" y="1059"/>
                  </a:cubicBezTo>
                  <a:cubicBezTo>
                    <a:pt x="0" y="1110"/>
                    <a:pt x="46" y="1143"/>
                    <a:pt x="90" y="1143"/>
                  </a:cubicBezTo>
                  <a:cubicBezTo>
                    <a:pt x="120" y="1143"/>
                    <a:pt x="148" y="1128"/>
                    <a:pt x="157" y="1095"/>
                  </a:cubicBezTo>
                  <a:cubicBezTo>
                    <a:pt x="241" y="750"/>
                    <a:pt x="348" y="416"/>
                    <a:pt x="491" y="95"/>
                  </a:cubicBezTo>
                  <a:cubicBezTo>
                    <a:pt x="513" y="37"/>
                    <a:pt x="467" y="1"/>
                    <a:pt x="42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4355;p59">
              <a:extLst>
                <a:ext uri="{FF2B5EF4-FFF2-40B4-BE49-F238E27FC236}">
                  <a16:creationId xmlns:a16="http://schemas.microsoft.com/office/drawing/2014/main" id="{100699F3-E16F-4BF3-B154-D11FF81C8CA6}"/>
                </a:ext>
              </a:extLst>
            </p:cNvPr>
            <p:cNvSpPr/>
            <p:nvPr/>
          </p:nvSpPr>
          <p:spPr>
            <a:xfrm>
              <a:off x="4846582" y="3090055"/>
              <a:ext cx="72629" cy="131689"/>
            </a:xfrm>
            <a:custGeom>
              <a:avLst/>
              <a:gdLst/>
              <a:ahLst/>
              <a:cxnLst/>
              <a:rect l="l" t="t" r="r" b="b"/>
              <a:pathLst>
                <a:path w="455" h="825" extrusionOk="0">
                  <a:moveTo>
                    <a:pt x="362" y="1"/>
                  </a:moveTo>
                  <a:cubicBezTo>
                    <a:pt x="341" y="1"/>
                    <a:pt x="322" y="12"/>
                    <a:pt x="311" y="38"/>
                  </a:cubicBezTo>
                  <a:cubicBezTo>
                    <a:pt x="215" y="264"/>
                    <a:pt x="120" y="490"/>
                    <a:pt x="25" y="705"/>
                  </a:cubicBezTo>
                  <a:cubicBezTo>
                    <a:pt x="0" y="770"/>
                    <a:pt x="49" y="825"/>
                    <a:pt x="94" y="825"/>
                  </a:cubicBezTo>
                  <a:cubicBezTo>
                    <a:pt x="114" y="825"/>
                    <a:pt x="133" y="814"/>
                    <a:pt x="144" y="788"/>
                  </a:cubicBezTo>
                  <a:cubicBezTo>
                    <a:pt x="239" y="562"/>
                    <a:pt x="335" y="336"/>
                    <a:pt x="430" y="109"/>
                  </a:cubicBezTo>
                  <a:cubicBezTo>
                    <a:pt x="454" y="52"/>
                    <a:pt x="406" y="1"/>
                    <a:pt x="36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4356;p59">
              <a:extLst>
                <a:ext uri="{FF2B5EF4-FFF2-40B4-BE49-F238E27FC236}">
                  <a16:creationId xmlns:a16="http://schemas.microsoft.com/office/drawing/2014/main" id="{86AB92CB-4F5A-4466-9A6A-E58005717DE8}"/>
                </a:ext>
              </a:extLst>
            </p:cNvPr>
            <p:cNvSpPr/>
            <p:nvPr/>
          </p:nvSpPr>
          <p:spPr>
            <a:xfrm>
              <a:off x="4914742" y="2931707"/>
              <a:ext cx="68000" cy="105351"/>
            </a:xfrm>
            <a:custGeom>
              <a:avLst/>
              <a:gdLst/>
              <a:ahLst/>
              <a:cxnLst/>
              <a:rect l="l" t="t" r="r" b="b"/>
              <a:pathLst>
                <a:path w="426" h="660" extrusionOk="0">
                  <a:moveTo>
                    <a:pt x="326" y="0"/>
                  </a:moveTo>
                  <a:cubicBezTo>
                    <a:pt x="305" y="0"/>
                    <a:pt x="282" y="9"/>
                    <a:pt x="265" y="30"/>
                  </a:cubicBezTo>
                  <a:cubicBezTo>
                    <a:pt x="146" y="197"/>
                    <a:pt x="62" y="375"/>
                    <a:pt x="15" y="566"/>
                  </a:cubicBezTo>
                  <a:cubicBezTo>
                    <a:pt x="0" y="624"/>
                    <a:pt x="44" y="660"/>
                    <a:pt x="85" y="660"/>
                  </a:cubicBezTo>
                  <a:cubicBezTo>
                    <a:pt x="111" y="660"/>
                    <a:pt x="136" y="646"/>
                    <a:pt x="146" y="613"/>
                  </a:cubicBezTo>
                  <a:cubicBezTo>
                    <a:pt x="193" y="423"/>
                    <a:pt x="277" y="256"/>
                    <a:pt x="384" y="101"/>
                  </a:cubicBezTo>
                  <a:cubicBezTo>
                    <a:pt x="426" y="51"/>
                    <a:pt x="379" y="0"/>
                    <a:pt x="3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4357;p59">
              <a:extLst>
                <a:ext uri="{FF2B5EF4-FFF2-40B4-BE49-F238E27FC236}">
                  <a16:creationId xmlns:a16="http://schemas.microsoft.com/office/drawing/2014/main" id="{89A23FF2-02BE-4F35-95DC-C0639049C59A}"/>
                </a:ext>
              </a:extLst>
            </p:cNvPr>
            <p:cNvSpPr/>
            <p:nvPr/>
          </p:nvSpPr>
          <p:spPr>
            <a:xfrm>
              <a:off x="4179513" y="2907604"/>
              <a:ext cx="115728" cy="175585"/>
            </a:xfrm>
            <a:custGeom>
              <a:avLst/>
              <a:gdLst/>
              <a:ahLst/>
              <a:cxnLst/>
              <a:rect l="l" t="t" r="r" b="b"/>
              <a:pathLst>
                <a:path w="725" h="1100" extrusionOk="0">
                  <a:moveTo>
                    <a:pt x="97" y="1"/>
                  </a:moveTo>
                  <a:cubicBezTo>
                    <a:pt x="49" y="1"/>
                    <a:pt x="0" y="52"/>
                    <a:pt x="25" y="109"/>
                  </a:cubicBezTo>
                  <a:cubicBezTo>
                    <a:pt x="203" y="431"/>
                    <a:pt x="382" y="752"/>
                    <a:pt x="561" y="1062"/>
                  </a:cubicBezTo>
                  <a:cubicBezTo>
                    <a:pt x="576" y="1088"/>
                    <a:pt x="599" y="1099"/>
                    <a:pt x="622" y="1099"/>
                  </a:cubicBezTo>
                  <a:cubicBezTo>
                    <a:pt x="673" y="1099"/>
                    <a:pt x="724" y="1048"/>
                    <a:pt x="692" y="990"/>
                  </a:cubicBezTo>
                  <a:cubicBezTo>
                    <a:pt x="513" y="681"/>
                    <a:pt x="334" y="359"/>
                    <a:pt x="156" y="38"/>
                  </a:cubicBezTo>
                  <a:cubicBezTo>
                    <a:pt x="141" y="12"/>
                    <a:pt x="119" y="1"/>
                    <a:pt x="9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4358;p59">
              <a:extLst>
                <a:ext uri="{FF2B5EF4-FFF2-40B4-BE49-F238E27FC236}">
                  <a16:creationId xmlns:a16="http://schemas.microsoft.com/office/drawing/2014/main" id="{AEC7BDE8-CB3F-4D33-937B-CC2E770467F3}"/>
                </a:ext>
              </a:extLst>
            </p:cNvPr>
            <p:cNvSpPr/>
            <p:nvPr/>
          </p:nvSpPr>
          <p:spPr>
            <a:xfrm>
              <a:off x="4293485" y="3145286"/>
              <a:ext cx="95456" cy="173510"/>
            </a:xfrm>
            <a:custGeom>
              <a:avLst/>
              <a:gdLst/>
              <a:ahLst/>
              <a:cxnLst/>
              <a:rect l="l" t="t" r="r" b="b"/>
              <a:pathLst>
                <a:path w="598" h="1087" extrusionOk="0">
                  <a:moveTo>
                    <a:pt x="102" y="0"/>
                  </a:moveTo>
                  <a:cubicBezTo>
                    <a:pt x="54" y="0"/>
                    <a:pt x="1" y="52"/>
                    <a:pt x="25" y="109"/>
                  </a:cubicBezTo>
                  <a:cubicBezTo>
                    <a:pt x="168" y="418"/>
                    <a:pt x="311" y="740"/>
                    <a:pt x="442" y="1049"/>
                  </a:cubicBezTo>
                  <a:cubicBezTo>
                    <a:pt x="453" y="1076"/>
                    <a:pt x="474" y="1086"/>
                    <a:pt x="496" y="1086"/>
                  </a:cubicBezTo>
                  <a:cubicBezTo>
                    <a:pt x="544" y="1086"/>
                    <a:pt x="597" y="1035"/>
                    <a:pt x="573" y="978"/>
                  </a:cubicBezTo>
                  <a:cubicBezTo>
                    <a:pt x="430" y="668"/>
                    <a:pt x="287" y="347"/>
                    <a:pt x="156" y="37"/>
                  </a:cubicBezTo>
                  <a:cubicBezTo>
                    <a:pt x="145" y="11"/>
                    <a:pt x="124" y="0"/>
                    <a:pt x="1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4359;p59">
              <a:extLst>
                <a:ext uri="{FF2B5EF4-FFF2-40B4-BE49-F238E27FC236}">
                  <a16:creationId xmlns:a16="http://schemas.microsoft.com/office/drawing/2014/main" id="{5094C93A-83AC-4745-AAF5-58BDEF59C096}"/>
                </a:ext>
              </a:extLst>
            </p:cNvPr>
            <p:cNvSpPr/>
            <p:nvPr/>
          </p:nvSpPr>
          <p:spPr>
            <a:xfrm>
              <a:off x="4382555" y="3381211"/>
              <a:ext cx="63690" cy="167284"/>
            </a:xfrm>
            <a:custGeom>
              <a:avLst/>
              <a:gdLst/>
              <a:ahLst/>
              <a:cxnLst/>
              <a:rect l="l" t="t" r="r" b="b"/>
              <a:pathLst>
                <a:path w="399" h="1048" extrusionOk="0">
                  <a:moveTo>
                    <a:pt x="91" y="0"/>
                  </a:moveTo>
                  <a:cubicBezTo>
                    <a:pt x="47" y="0"/>
                    <a:pt x="1" y="33"/>
                    <a:pt x="15" y="83"/>
                  </a:cubicBezTo>
                  <a:cubicBezTo>
                    <a:pt x="98" y="393"/>
                    <a:pt x="170" y="690"/>
                    <a:pt x="253" y="1000"/>
                  </a:cubicBezTo>
                  <a:cubicBezTo>
                    <a:pt x="263" y="1033"/>
                    <a:pt x="289" y="1047"/>
                    <a:pt x="316" y="1047"/>
                  </a:cubicBezTo>
                  <a:cubicBezTo>
                    <a:pt x="356" y="1047"/>
                    <a:pt x="398" y="1015"/>
                    <a:pt x="384" y="964"/>
                  </a:cubicBezTo>
                  <a:cubicBezTo>
                    <a:pt x="313" y="655"/>
                    <a:pt x="229" y="357"/>
                    <a:pt x="158" y="48"/>
                  </a:cubicBezTo>
                  <a:cubicBezTo>
                    <a:pt x="148" y="14"/>
                    <a:pt x="120" y="0"/>
                    <a:pt x="9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4360;p59">
              <a:extLst>
                <a:ext uri="{FF2B5EF4-FFF2-40B4-BE49-F238E27FC236}">
                  <a16:creationId xmlns:a16="http://schemas.microsoft.com/office/drawing/2014/main" id="{C0517C0F-D87D-4344-9F99-2A094FA5837C}"/>
                </a:ext>
              </a:extLst>
            </p:cNvPr>
            <p:cNvSpPr/>
            <p:nvPr/>
          </p:nvSpPr>
          <p:spPr>
            <a:xfrm>
              <a:off x="4450395" y="3618733"/>
              <a:ext cx="50282" cy="121632"/>
            </a:xfrm>
            <a:custGeom>
              <a:avLst/>
              <a:gdLst/>
              <a:ahLst/>
              <a:cxnLst/>
              <a:rect l="l" t="t" r="r" b="b"/>
              <a:pathLst>
                <a:path w="315" h="762" extrusionOk="0">
                  <a:moveTo>
                    <a:pt x="69" y="0"/>
                  </a:moveTo>
                  <a:cubicBezTo>
                    <a:pt x="33" y="0"/>
                    <a:pt x="1" y="24"/>
                    <a:pt x="7" y="72"/>
                  </a:cubicBezTo>
                  <a:cubicBezTo>
                    <a:pt x="19" y="286"/>
                    <a:pt x="66" y="500"/>
                    <a:pt x="150" y="715"/>
                  </a:cubicBezTo>
                  <a:cubicBezTo>
                    <a:pt x="163" y="747"/>
                    <a:pt x="193" y="761"/>
                    <a:pt x="223" y="761"/>
                  </a:cubicBezTo>
                  <a:cubicBezTo>
                    <a:pt x="269" y="761"/>
                    <a:pt x="314" y="725"/>
                    <a:pt x="292" y="667"/>
                  </a:cubicBezTo>
                  <a:cubicBezTo>
                    <a:pt x="209" y="476"/>
                    <a:pt x="161" y="274"/>
                    <a:pt x="150" y="72"/>
                  </a:cubicBezTo>
                  <a:cubicBezTo>
                    <a:pt x="144" y="24"/>
                    <a:pt x="105" y="0"/>
                    <a:pt x="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4361;p59">
              <a:extLst>
                <a:ext uri="{FF2B5EF4-FFF2-40B4-BE49-F238E27FC236}">
                  <a16:creationId xmlns:a16="http://schemas.microsoft.com/office/drawing/2014/main" id="{D662CA5A-F4D0-4E43-A339-FFEB5FAA2BD0}"/>
                </a:ext>
              </a:extLst>
            </p:cNvPr>
            <p:cNvSpPr/>
            <p:nvPr/>
          </p:nvSpPr>
          <p:spPr>
            <a:xfrm>
              <a:off x="4464283" y="3457672"/>
              <a:ext cx="66723" cy="136477"/>
            </a:xfrm>
            <a:custGeom>
              <a:avLst/>
              <a:gdLst/>
              <a:ahLst/>
              <a:cxnLst/>
              <a:rect l="l" t="t" r="r" b="b"/>
              <a:pathLst>
                <a:path w="418" h="855" extrusionOk="0">
                  <a:moveTo>
                    <a:pt x="83" y="1"/>
                  </a:moveTo>
                  <a:cubicBezTo>
                    <a:pt x="41" y="1"/>
                    <a:pt x="1" y="36"/>
                    <a:pt x="15" y="92"/>
                  </a:cubicBezTo>
                  <a:cubicBezTo>
                    <a:pt x="98" y="331"/>
                    <a:pt x="182" y="569"/>
                    <a:pt x="253" y="807"/>
                  </a:cubicBezTo>
                  <a:cubicBezTo>
                    <a:pt x="267" y="840"/>
                    <a:pt x="298" y="854"/>
                    <a:pt x="328" y="854"/>
                  </a:cubicBezTo>
                  <a:cubicBezTo>
                    <a:pt x="374" y="854"/>
                    <a:pt x="417" y="821"/>
                    <a:pt x="396" y="771"/>
                  </a:cubicBezTo>
                  <a:cubicBezTo>
                    <a:pt x="313" y="533"/>
                    <a:pt x="241" y="295"/>
                    <a:pt x="158" y="57"/>
                  </a:cubicBezTo>
                  <a:cubicBezTo>
                    <a:pt x="143" y="18"/>
                    <a:pt x="113" y="1"/>
                    <a:pt x="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4362;p59">
              <a:extLst>
                <a:ext uri="{FF2B5EF4-FFF2-40B4-BE49-F238E27FC236}">
                  <a16:creationId xmlns:a16="http://schemas.microsoft.com/office/drawing/2014/main" id="{7474C2F2-44AE-4253-810C-8F8D85C7B887}"/>
                </a:ext>
              </a:extLst>
            </p:cNvPr>
            <p:cNvSpPr/>
            <p:nvPr/>
          </p:nvSpPr>
          <p:spPr>
            <a:xfrm>
              <a:off x="4518874" y="3649062"/>
              <a:ext cx="33362" cy="136956"/>
            </a:xfrm>
            <a:custGeom>
              <a:avLst/>
              <a:gdLst/>
              <a:ahLst/>
              <a:cxnLst/>
              <a:rect l="l" t="t" r="r" b="b"/>
              <a:pathLst>
                <a:path w="209" h="858" extrusionOk="0">
                  <a:moveTo>
                    <a:pt x="69" y="1"/>
                  </a:moveTo>
                  <a:cubicBezTo>
                    <a:pt x="33" y="1"/>
                    <a:pt x="0" y="24"/>
                    <a:pt x="6" y="72"/>
                  </a:cubicBezTo>
                  <a:cubicBezTo>
                    <a:pt x="18" y="310"/>
                    <a:pt x="42" y="548"/>
                    <a:pt x="54" y="786"/>
                  </a:cubicBezTo>
                  <a:cubicBezTo>
                    <a:pt x="60" y="834"/>
                    <a:pt x="99" y="858"/>
                    <a:pt x="136" y="858"/>
                  </a:cubicBezTo>
                  <a:cubicBezTo>
                    <a:pt x="173" y="858"/>
                    <a:pt x="209" y="834"/>
                    <a:pt x="209" y="786"/>
                  </a:cubicBezTo>
                  <a:cubicBezTo>
                    <a:pt x="185" y="548"/>
                    <a:pt x="161" y="310"/>
                    <a:pt x="149" y="72"/>
                  </a:cubicBezTo>
                  <a:cubicBezTo>
                    <a:pt x="143" y="24"/>
                    <a:pt x="104" y="1"/>
                    <a:pt x="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4363;p59">
              <a:extLst>
                <a:ext uri="{FF2B5EF4-FFF2-40B4-BE49-F238E27FC236}">
                  <a16:creationId xmlns:a16="http://schemas.microsoft.com/office/drawing/2014/main" id="{2BE2E6BD-9F90-4133-8E1E-984A517C1D08}"/>
                </a:ext>
              </a:extLst>
            </p:cNvPr>
            <p:cNvSpPr/>
            <p:nvPr/>
          </p:nvSpPr>
          <p:spPr>
            <a:xfrm>
              <a:off x="4373137" y="3145445"/>
              <a:ext cx="96892" cy="190430"/>
            </a:xfrm>
            <a:custGeom>
              <a:avLst/>
              <a:gdLst/>
              <a:ahLst/>
              <a:cxnLst/>
              <a:rect l="l" t="t" r="r" b="b"/>
              <a:pathLst>
                <a:path w="607" h="1193" extrusionOk="0">
                  <a:moveTo>
                    <a:pt x="85" y="1"/>
                  </a:moveTo>
                  <a:cubicBezTo>
                    <a:pt x="42" y="1"/>
                    <a:pt x="0" y="34"/>
                    <a:pt x="14" y="84"/>
                  </a:cubicBezTo>
                  <a:cubicBezTo>
                    <a:pt x="122" y="453"/>
                    <a:pt x="276" y="810"/>
                    <a:pt x="455" y="1155"/>
                  </a:cubicBezTo>
                  <a:cubicBezTo>
                    <a:pt x="466" y="1182"/>
                    <a:pt x="487" y="1193"/>
                    <a:pt x="508" y="1193"/>
                  </a:cubicBezTo>
                  <a:cubicBezTo>
                    <a:pt x="555" y="1193"/>
                    <a:pt x="607" y="1141"/>
                    <a:pt x="574" y="1084"/>
                  </a:cubicBezTo>
                  <a:cubicBezTo>
                    <a:pt x="395" y="751"/>
                    <a:pt x="264" y="405"/>
                    <a:pt x="157" y="48"/>
                  </a:cubicBezTo>
                  <a:cubicBezTo>
                    <a:pt x="143" y="15"/>
                    <a:pt x="114" y="1"/>
                    <a:pt x="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4364;p59">
              <a:extLst>
                <a:ext uri="{FF2B5EF4-FFF2-40B4-BE49-F238E27FC236}">
                  <a16:creationId xmlns:a16="http://schemas.microsoft.com/office/drawing/2014/main" id="{A75F4C1A-4668-4135-9495-10084975081D}"/>
                </a:ext>
              </a:extLst>
            </p:cNvPr>
            <p:cNvSpPr/>
            <p:nvPr/>
          </p:nvSpPr>
          <p:spPr>
            <a:xfrm>
              <a:off x="4297635" y="2956290"/>
              <a:ext cx="95296" cy="141745"/>
            </a:xfrm>
            <a:custGeom>
              <a:avLst/>
              <a:gdLst/>
              <a:ahLst/>
              <a:cxnLst/>
              <a:rect l="l" t="t" r="r" b="b"/>
              <a:pathLst>
                <a:path w="597" h="888" extrusionOk="0">
                  <a:moveTo>
                    <a:pt x="110" y="0"/>
                  </a:moveTo>
                  <a:cubicBezTo>
                    <a:pt x="55" y="0"/>
                    <a:pt x="0" y="70"/>
                    <a:pt x="47" y="126"/>
                  </a:cubicBezTo>
                  <a:cubicBezTo>
                    <a:pt x="237" y="328"/>
                    <a:pt x="368" y="566"/>
                    <a:pt x="440" y="840"/>
                  </a:cubicBezTo>
                  <a:cubicBezTo>
                    <a:pt x="454" y="873"/>
                    <a:pt x="483" y="888"/>
                    <a:pt x="512" y="888"/>
                  </a:cubicBezTo>
                  <a:cubicBezTo>
                    <a:pt x="555" y="888"/>
                    <a:pt x="597" y="855"/>
                    <a:pt x="583" y="805"/>
                  </a:cubicBezTo>
                  <a:cubicBezTo>
                    <a:pt x="499" y="507"/>
                    <a:pt x="356" y="245"/>
                    <a:pt x="154" y="19"/>
                  </a:cubicBezTo>
                  <a:cubicBezTo>
                    <a:pt x="141" y="6"/>
                    <a:pt x="125" y="0"/>
                    <a:pt x="1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4365;p59">
              <a:extLst>
                <a:ext uri="{FF2B5EF4-FFF2-40B4-BE49-F238E27FC236}">
                  <a16:creationId xmlns:a16="http://schemas.microsoft.com/office/drawing/2014/main" id="{A4CDBEC0-CE7B-437F-946E-D3353435E350}"/>
                </a:ext>
              </a:extLst>
            </p:cNvPr>
            <p:cNvSpPr/>
            <p:nvPr/>
          </p:nvSpPr>
          <p:spPr>
            <a:xfrm>
              <a:off x="4223729" y="2779265"/>
              <a:ext cx="79174" cy="136158"/>
            </a:xfrm>
            <a:custGeom>
              <a:avLst/>
              <a:gdLst/>
              <a:ahLst/>
              <a:cxnLst/>
              <a:rect l="l" t="t" r="r" b="b"/>
              <a:pathLst>
                <a:path w="496" h="853" extrusionOk="0">
                  <a:moveTo>
                    <a:pt x="84" y="0"/>
                  </a:moveTo>
                  <a:cubicBezTo>
                    <a:pt x="42" y="0"/>
                    <a:pt x="1" y="36"/>
                    <a:pt x="22" y="92"/>
                  </a:cubicBezTo>
                  <a:cubicBezTo>
                    <a:pt x="93" y="342"/>
                    <a:pt x="200" y="592"/>
                    <a:pt x="331" y="818"/>
                  </a:cubicBezTo>
                  <a:cubicBezTo>
                    <a:pt x="345" y="843"/>
                    <a:pt x="367" y="853"/>
                    <a:pt x="389" y="853"/>
                  </a:cubicBezTo>
                  <a:cubicBezTo>
                    <a:pt x="441" y="853"/>
                    <a:pt x="496" y="797"/>
                    <a:pt x="462" y="747"/>
                  </a:cubicBezTo>
                  <a:cubicBezTo>
                    <a:pt x="331" y="521"/>
                    <a:pt x="236" y="294"/>
                    <a:pt x="153" y="56"/>
                  </a:cubicBezTo>
                  <a:cubicBezTo>
                    <a:pt x="143" y="17"/>
                    <a:pt x="113" y="0"/>
                    <a:pt x="8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4366;p59">
              <a:extLst>
                <a:ext uri="{FF2B5EF4-FFF2-40B4-BE49-F238E27FC236}">
                  <a16:creationId xmlns:a16="http://schemas.microsoft.com/office/drawing/2014/main" id="{E3DB2757-68C2-4ADC-A114-CCE635874F16}"/>
                </a:ext>
              </a:extLst>
            </p:cNvPr>
            <p:cNvSpPr/>
            <p:nvPr/>
          </p:nvSpPr>
          <p:spPr>
            <a:xfrm>
              <a:off x="4329400" y="2795707"/>
              <a:ext cx="88113" cy="157867"/>
            </a:xfrm>
            <a:custGeom>
              <a:avLst/>
              <a:gdLst/>
              <a:ahLst/>
              <a:cxnLst/>
              <a:rect l="l" t="t" r="r" b="b"/>
              <a:pathLst>
                <a:path w="552" h="989" extrusionOk="0">
                  <a:moveTo>
                    <a:pt x="85" y="1"/>
                  </a:moveTo>
                  <a:cubicBezTo>
                    <a:pt x="42" y="1"/>
                    <a:pt x="0" y="34"/>
                    <a:pt x="15" y="84"/>
                  </a:cubicBezTo>
                  <a:cubicBezTo>
                    <a:pt x="134" y="382"/>
                    <a:pt x="265" y="668"/>
                    <a:pt x="396" y="953"/>
                  </a:cubicBezTo>
                  <a:cubicBezTo>
                    <a:pt x="410" y="978"/>
                    <a:pt x="430" y="988"/>
                    <a:pt x="451" y="988"/>
                  </a:cubicBezTo>
                  <a:cubicBezTo>
                    <a:pt x="500" y="988"/>
                    <a:pt x="552" y="932"/>
                    <a:pt x="527" y="882"/>
                  </a:cubicBezTo>
                  <a:cubicBezTo>
                    <a:pt x="396" y="608"/>
                    <a:pt x="265" y="334"/>
                    <a:pt x="157" y="48"/>
                  </a:cubicBezTo>
                  <a:cubicBezTo>
                    <a:pt x="143" y="15"/>
                    <a:pt x="114" y="1"/>
                    <a:pt x="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4367;p59">
              <a:extLst>
                <a:ext uri="{FF2B5EF4-FFF2-40B4-BE49-F238E27FC236}">
                  <a16:creationId xmlns:a16="http://schemas.microsoft.com/office/drawing/2014/main" id="{8C72BCCB-FCEA-485E-BDBE-3EAF9496A1C6}"/>
                </a:ext>
              </a:extLst>
            </p:cNvPr>
            <p:cNvSpPr/>
            <p:nvPr/>
          </p:nvSpPr>
          <p:spPr>
            <a:xfrm>
              <a:off x="4421663" y="3023013"/>
              <a:ext cx="66085" cy="151322"/>
            </a:xfrm>
            <a:custGeom>
              <a:avLst/>
              <a:gdLst/>
              <a:ahLst/>
              <a:cxnLst/>
              <a:rect l="l" t="t" r="r" b="b"/>
              <a:pathLst>
                <a:path w="414" h="948" extrusionOk="0">
                  <a:moveTo>
                    <a:pt x="94" y="1"/>
                  </a:moveTo>
                  <a:cubicBezTo>
                    <a:pt x="51" y="1"/>
                    <a:pt x="1" y="38"/>
                    <a:pt x="8" y="89"/>
                  </a:cubicBezTo>
                  <a:cubicBezTo>
                    <a:pt x="56" y="375"/>
                    <a:pt x="139" y="648"/>
                    <a:pt x="258" y="910"/>
                  </a:cubicBezTo>
                  <a:cubicBezTo>
                    <a:pt x="273" y="937"/>
                    <a:pt x="295" y="948"/>
                    <a:pt x="317" y="948"/>
                  </a:cubicBezTo>
                  <a:cubicBezTo>
                    <a:pt x="365" y="948"/>
                    <a:pt x="414" y="896"/>
                    <a:pt x="389" y="839"/>
                  </a:cubicBezTo>
                  <a:cubicBezTo>
                    <a:pt x="270" y="589"/>
                    <a:pt x="187" y="327"/>
                    <a:pt x="151" y="53"/>
                  </a:cubicBezTo>
                  <a:cubicBezTo>
                    <a:pt x="146" y="16"/>
                    <a:pt x="122" y="1"/>
                    <a:pt x="9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4368;p59">
              <a:extLst>
                <a:ext uri="{FF2B5EF4-FFF2-40B4-BE49-F238E27FC236}">
                  <a16:creationId xmlns:a16="http://schemas.microsoft.com/office/drawing/2014/main" id="{479C9801-4019-4AE6-A3D9-05AFC749A78B}"/>
                </a:ext>
              </a:extLst>
            </p:cNvPr>
            <p:cNvSpPr/>
            <p:nvPr/>
          </p:nvSpPr>
          <p:spPr>
            <a:xfrm>
              <a:off x="4485194" y="3259577"/>
              <a:ext cx="68639" cy="159622"/>
            </a:xfrm>
            <a:custGeom>
              <a:avLst/>
              <a:gdLst/>
              <a:ahLst/>
              <a:cxnLst/>
              <a:rect l="l" t="t" r="r" b="b"/>
              <a:pathLst>
                <a:path w="430" h="1000" extrusionOk="0">
                  <a:moveTo>
                    <a:pt x="93" y="1"/>
                  </a:moveTo>
                  <a:cubicBezTo>
                    <a:pt x="48" y="1"/>
                    <a:pt x="0" y="37"/>
                    <a:pt x="15" y="95"/>
                  </a:cubicBezTo>
                  <a:cubicBezTo>
                    <a:pt x="98" y="381"/>
                    <a:pt x="193" y="667"/>
                    <a:pt x="277" y="952"/>
                  </a:cubicBezTo>
                  <a:cubicBezTo>
                    <a:pt x="286" y="985"/>
                    <a:pt x="313" y="999"/>
                    <a:pt x="341" y="999"/>
                  </a:cubicBezTo>
                  <a:cubicBezTo>
                    <a:pt x="385" y="999"/>
                    <a:pt x="430" y="963"/>
                    <a:pt x="408" y="905"/>
                  </a:cubicBezTo>
                  <a:cubicBezTo>
                    <a:pt x="324" y="619"/>
                    <a:pt x="241" y="333"/>
                    <a:pt x="158" y="48"/>
                  </a:cubicBezTo>
                  <a:cubicBezTo>
                    <a:pt x="148" y="15"/>
                    <a:pt x="121" y="1"/>
                    <a:pt x="9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4369;p59">
              <a:extLst>
                <a:ext uri="{FF2B5EF4-FFF2-40B4-BE49-F238E27FC236}">
                  <a16:creationId xmlns:a16="http://schemas.microsoft.com/office/drawing/2014/main" id="{750D1B79-D601-4E20-9F7F-F01C46D04F0A}"/>
                </a:ext>
              </a:extLst>
            </p:cNvPr>
            <p:cNvSpPr/>
            <p:nvPr/>
          </p:nvSpPr>
          <p:spPr>
            <a:xfrm>
              <a:off x="4556705" y="3572282"/>
              <a:ext cx="40385" cy="107266"/>
            </a:xfrm>
            <a:custGeom>
              <a:avLst/>
              <a:gdLst/>
              <a:ahLst/>
              <a:cxnLst/>
              <a:rect l="l" t="t" r="r" b="b"/>
              <a:pathLst>
                <a:path w="253" h="672" extrusionOk="0">
                  <a:moveTo>
                    <a:pt x="93" y="0"/>
                  </a:moveTo>
                  <a:cubicBezTo>
                    <a:pt x="50" y="0"/>
                    <a:pt x="0" y="38"/>
                    <a:pt x="7" y="89"/>
                  </a:cubicBezTo>
                  <a:cubicBezTo>
                    <a:pt x="43" y="267"/>
                    <a:pt x="79" y="446"/>
                    <a:pt x="103" y="625"/>
                  </a:cubicBezTo>
                  <a:cubicBezTo>
                    <a:pt x="112" y="657"/>
                    <a:pt x="137" y="671"/>
                    <a:pt x="164" y="671"/>
                  </a:cubicBezTo>
                  <a:cubicBezTo>
                    <a:pt x="206" y="671"/>
                    <a:pt x="253" y="635"/>
                    <a:pt x="246" y="577"/>
                  </a:cubicBezTo>
                  <a:cubicBezTo>
                    <a:pt x="210" y="410"/>
                    <a:pt x="186" y="232"/>
                    <a:pt x="150" y="53"/>
                  </a:cubicBezTo>
                  <a:cubicBezTo>
                    <a:pt x="146" y="16"/>
                    <a:pt x="121" y="0"/>
                    <a:pt x="9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4370;p59">
              <a:extLst>
                <a:ext uri="{FF2B5EF4-FFF2-40B4-BE49-F238E27FC236}">
                  <a16:creationId xmlns:a16="http://schemas.microsoft.com/office/drawing/2014/main" id="{088281B5-4A63-44B2-83A1-14580D1B4065}"/>
                </a:ext>
              </a:extLst>
            </p:cNvPr>
            <p:cNvSpPr/>
            <p:nvPr/>
          </p:nvSpPr>
          <p:spPr>
            <a:xfrm>
              <a:off x="4870207" y="2824280"/>
              <a:ext cx="71352" cy="182449"/>
            </a:xfrm>
            <a:custGeom>
              <a:avLst/>
              <a:gdLst/>
              <a:ahLst/>
              <a:cxnLst/>
              <a:rect l="l" t="t" r="r" b="b"/>
              <a:pathLst>
                <a:path w="447" h="1143" extrusionOk="0">
                  <a:moveTo>
                    <a:pt x="357" y="1"/>
                  </a:moveTo>
                  <a:cubicBezTo>
                    <a:pt x="327" y="1"/>
                    <a:pt x="296" y="15"/>
                    <a:pt x="282" y="48"/>
                  </a:cubicBezTo>
                  <a:cubicBezTo>
                    <a:pt x="151" y="369"/>
                    <a:pt x="67" y="703"/>
                    <a:pt x="8" y="1048"/>
                  </a:cubicBezTo>
                  <a:cubicBezTo>
                    <a:pt x="1" y="1106"/>
                    <a:pt x="47" y="1142"/>
                    <a:pt x="89" y="1142"/>
                  </a:cubicBezTo>
                  <a:cubicBezTo>
                    <a:pt x="116" y="1142"/>
                    <a:pt x="142" y="1128"/>
                    <a:pt x="151" y="1096"/>
                  </a:cubicBezTo>
                  <a:cubicBezTo>
                    <a:pt x="198" y="739"/>
                    <a:pt x="294" y="405"/>
                    <a:pt x="425" y="84"/>
                  </a:cubicBezTo>
                  <a:cubicBezTo>
                    <a:pt x="446" y="33"/>
                    <a:pt x="403" y="1"/>
                    <a:pt x="3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4371;p59">
              <a:extLst>
                <a:ext uri="{FF2B5EF4-FFF2-40B4-BE49-F238E27FC236}">
                  <a16:creationId xmlns:a16="http://schemas.microsoft.com/office/drawing/2014/main" id="{247B08C7-E0C3-4CEB-8FAF-9D402FDD0445}"/>
                </a:ext>
              </a:extLst>
            </p:cNvPr>
            <p:cNvSpPr/>
            <p:nvPr/>
          </p:nvSpPr>
          <p:spPr>
            <a:xfrm>
              <a:off x="4787841" y="3074891"/>
              <a:ext cx="69916" cy="177181"/>
            </a:xfrm>
            <a:custGeom>
              <a:avLst/>
              <a:gdLst/>
              <a:ahLst/>
              <a:cxnLst/>
              <a:rect l="l" t="t" r="r" b="b"/>
              <a:pathLst>
                <a:path w="438" h="1110" extrusionOk="0">
                  <a:moveTo>
                    <a:pt x="336" y="1"/>
                  </a:moveTo>
                  <a:cubicBezTo>
                    <a:pt x="312" y="1"/>
                    <a:pt x="289" y="11"/>
                    <a:pt x="274" y="38"/>
                  </a:cubicBezTo>
                  <a:cubicBezTo>
                    <a:pt x="95" y="335"/>
                    <a:pt x="0" y="681"/>
                    <a:pt x="0" y="1038"/>
                  </a:cubicBezTo>
                  <a:cubicBezTo>
                    <a:pt x="0" y="1085"/>
                    <a:pt x="36" y="1109"/>
                    <a:pt x="71" y="1109"/>
                  </a:cubicBezTo>
                  <a:cubicBezTo>
                    <a:pt x="107" y="1109"/>
                    <a:pt x="143" y="1085"/>
                    <a:pt x="143" y="1038"/>
                  </a:cubicBezTo>
                  <a:cubicBezTo>
                    <a:pt x="143" y="704"/>
                    <a:pt x="226" y="395"/>
                    <a:pt x="405" y="109"/>
                  </a:cubicBezTo>
                  <a:cubicBezTo>
                    <a:pt x="437" y="52"/>
                    <a:pt x="386" y="1"/>
                    <a:pt x="3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4372;p59">
              <a:extLst>
                <a:ext uri="{FF2B5EF4-FFF2-40B4-BE49-F238E27FC236}">
                  <a16:creationId xmlns:a16="http://schemas.microsoft.com/office/drawing/2014/main" id="{848DA351-6403-4C5D-A30E-2FB786806785}"/>
                </a:ext>
              </a:extLst>
            </p:cNvPr>
            <p:cNvSpPr/>
            <p:nvPr/>
          </p:nvSpPr>
          <p:spPr>
            <a:xfrm>
              <a:off x="4702282" y="3312732"/>
              <a:ext cx="71193" cy="197772"/>
            </a:xfrm>
            <a:custGeom>
              <a:avLst/>
              <a:gdLst/>
              <a:ahLst/>
              <a:cxnLst/>
              <a:rect l="l" t="t" r="r" b="b"/>
              <a:pathLst>
                <a:path w="446" h="1239" extrusionOk="0">
                  <a:moveTo>
                    <a:pt x="361" y="0"/>
                  </a:moveTo>
                  <a:cubicBezTo>
                    <a:pt x="331" y="0"/>
                    <a:pt x="300" y="15"/>
                    <a:pt x="286" y="48"/>
                  </a:cubicBezTo>
                  <a:cubicBezTo>
                    <a:pt x="143" y="405"/>
                    <a:pt x="48" y="786"/>
                    <a:pt x="0" y="1167"/>
                  </a:cubicBezTo>
                  <a:cubicBezTo>
                    <a:pt x="0" y="1215"/>
                    <a:pt x="36" y="1239"/>
                    <a:pt x="72" y="1239"/>
                  </a:cubicBezTo>
                  <a:cubicBezTo>
                    <a:pt x="107" y="1239"/>
                    <a:pt x="143" y="1215"/>
                    <a:pt x="143" y="1167"/>
                  </a:cubicBezTo>
                  <a:cubicBezTo>
                    <a:pt x="191" y="798"/>
                    <a:pt x="286" y="429"/>
                    <a:pt x="417" y="84"/>
                  </a:cubicBezTo>
                  <a:cubicBezTo>
                    <a:pt x="446" y="33"/>
                    <a:pt x="405" y="0"/>
                    <a:pt x="36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4373;p59">
              <a:extLst>
                <a:ext uri="{FF2B5EF4-FFF2-40B4-BE49-F238E27FC236}">
                  <a16:creationId xmlns:a16="http://schemas.microsoft.com/office/drawing/2014/main" id="{01773717-65FE-4842-94F7-A5AA543D30AB}"/>
                </a:ext>
              </a:extLst>
            </p:cNvPr>
            <p:cNvSpPr/>
            <p:nvPr/>
          </p:nvSpPr>
          <p:spPr>
            <a:xfrm>
              <a:off x="4654395" y="3535090"/>
              <a:ext cx="74226" cy="174467"/>
            </a:xfrm>
            <a:custGeom>
              <a:avLst/>
              <a:gdLst/>
              <a:ahLst/>
              <a:cxnLst/>
              <a:rect l="l" t="t" r="r" b="b"/>
              <a:pathLst>
                <a:path w="465" h="1093" extrusionOk="0">
                  <a:moveTo>
                    <a:pt x="383" y="0"/>
                  </a:moveTo>
                  <a:cubicBezTo>
                    <a:pt x="356" y="0"/>
                    <a:pt x="326" y="15"/>
                    <a:pt x="312" y="48"/>
                  </a:cubicBezTo>
                  <a:cubicBezTo>
                    <a:pt x="181" y="357"/>
                    <a:pt x="86" y="679"/>
                    <a:pt x="15" y="1000"/>
                  </a:cubicBezTo>
                  <a:cubicBezTo>
                    <a:pt x="0" y="1057"/>
                    <a:pt x="45" y="1092"/>
                    <a:pt x="85" y="1092"/>
                  </a:cubicBezTo>
                  <a:cubicBezTo>
                    <a:pt x="114" y="1092"/>
                    <a:pt x="141" y="1075"/>
                    <a:pt x="145" y="1036"/>
                  </a:cubicBezTo>
                  <a:cubicBezTo>
                    <a:pt x="217" y="715"/>
                    <a:pt x="324" y="393"/>
                    <a:pt x="443" y="84"/>
                  </a:cubicBezTo>
                  <a:cubicBezTo>
                    <a:pt x="465" y="33"/>
                    <a:pt x="426" y="0"/>
                    <a:pt x="38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4374;p59">
              <a:extLst>
                <a:ext uri="{FF2B5EF4-FFF2-40B4-BE49-F238E27FC236}">
                  <a16:creationId xmlns:a16="http://schemas.microsoft.com/office/drawing/2014/main" id="{51E2A12A-963D-4066-ADD3-32450EDC25E1}"/>
                </a:ext>
              </a:extLst>
            </p:cNvPr>
            <p:cNvSpPr/>
            <p:nvPr/>
          </p:nvSpPr>
          <p:spPr>
            <a:xfrm>
              <a:off x="4595494" y="3701579"/>
              <a:ext cx="45333" cy="130092"/>
            </a:xfrm>
            <a:custGeom>
              <a:avLst/>
              <a:gdLst/>
              <a:ahLst/>
              <a:cxnLst/>
              <a:rect l="l" t="t" r="r" b="b"/>
              <a:pathLst>
                <a:path w="284" h="815" extrusionOk="0">
                  <a:moveTo>
                    <a:pt x="196" y="0"/>
                  </a:moveTo>
                  <a:cubicBezTo>
                    <a:pt x="168" y="0"/>
                    <a:pt x="143" y="15"/>
                    <a:pt x="133" y="53"/>
                  </a:cubicBezTo>
                  <a:cubicBezTo>
                    <a:pt x="98" y="279"/>
                    <a:pt x="50" y="505"/>
                    <a:pt x="14" y="731"/>
                  </a:cubicBezTo>
                  <a:cubicBezTo>
                    <a:pt x="0" y="782"/>
                    <a:pt x="46" y="814"/>
                    <a:pt x="88" y="814"/>
                  </a:cubicBezTo>
                  <a:cubicBezTo>
                    <a:pt x="115" y="814"/>
                    <a:pt x="141" y="800"/>
                    <a:pt x="145" y="767"/>
                  </a:cubicBezTo>
                  <a:lnTo>
                    <a:pt x="276" y="88"/>
                  </a:lnTo>
                  <a:cubicBezTo>
                    <a:pt x="284" y="38"/>
                    <a:pt x="238" y="0"/>
                    <a:pt x="19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4375;p59">
              <a:extLst>
                <a:ext uri="{FF2B5EF4-FFF2-40B4-BE49-F238E27FC236}">
                  <a16:creationId xmlns:a16="http://schemas.microsoft.com/office/drawing/2014/main" id="{EBAFD3FB-BFF8-4770-A91D-F8BD0A6883F5}"/>
                </a:ext>
              </a:extLst>
            </p:cNvPr>
            <p:cNvSpPr/>
            <p:nvPr/>
          </p:nvSpPr>
          <p:spPr>
            <a:xfrm>
              <a:off x="4618639" y="3465334"/>
              <a:ext cx="48047" cy="136477"/>
            </a:xfrm>
            <a:custGeom>
              <a:avLst/>
              <a:gdLst/>
              <a:ahLst/>
              <a:cxnLst/>
              <a:rect l="l" t="t" r="r" b="b"/>
              <a:pathLst>
                <a:path w="301" h="855" extrusionOk="0">
                  <a:moveTo>
                    <a:pt x="218" y="0"/>
                  </a:moveTo>
                  <a:cubicBezTo>
                    <a:pt x="188" y="0"/>
                    <a:pt x="158" y="17"/>
                    <a:pt x="143" y="56"/>
                  </a:cubicBezTo>
                  <a:cubicBezTo>
                    <a:pt x="60" y="294"/>
                    <a:pt x="12" y="533"/>
                    <a:pt x="0" y="783"/>
                  </a:cubicBezTo>
                  <a:cubicBezTo>
                    <a:pt x="0" y="830"/>
                    <a:pt x="36" y="854"/>
                    <a:pt x="72" y="854"/>
                  </a:cubicBezTo>
                  <a:cubicBezTo>
                    <a:pt x="108" y="854"/>
                    <a:pt x="143" y="830"/>
                    <a:pt x="143" y="783"/>
                  </a:cubicBezTo>
                  <a:cubicBezTo>
                    <a:pt x="155" y="544"/>
                    <a:pt x="203" y="318"/>
                    <a:pt x="286" y="92"/>
                  </a:cubicBezTo>
                  <a:cubicBezTo>
                    <a:pt x="300" y="36"/>
                    <a:pt x="260" y="0"/>
                    <a:pt x="21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4376;p59">
              <a:extLst>
                <a:ext uri="{FF2B5EF4-FFF2-40B4-BE49-F238E27FC236}">
                  <a16:creationId xmlns:a16="http://schemas.microsoft.com/office/drawing/2014/main" id="{B02D17AD-808F-41C1-BBDD-968E092FB5DC}"/>
                </a:ext>
              </a:extLst>
            </p:cNvPr>
            <p:cNvSpPr/>
            <p:nvPr/>
          </p:nvSpPr>
          <p:spPr>
            <a:xfrm>
              <a:off x="4671475" y="3236751"/>
              <a:ext cx="57944" cy="136796"/>
            </a:xfrm>
            <a:custGeom>
              <a:avLst/>
              <a:gdLst/>
              <a:ahLst/>
              <a:cxnLst/>
              <a:rect l="l" t="t" r="r" b="b"/>
              <a:pathLst>
                <a:path w="363" h="857" extrusionOk="0">
                  <a:moveTo>
                    <a:pt x="272" y="0"/>
                  </a:moveTo>
                  <a:cubicBezTo>
                    <a:pt x="243" y="0"/>
                    <a:pt x="215" y="15"/>
                    <a:pt x="205" y="48"/>
                  </a:cubicBezTo>
                  <a:cubicBezTo>
                    <a:pt x="146" y="286"/>
                    <a:pt x="86" y="536"/>
                    <a:pt x="15" y="762"/>
                  </a:cubicBezTo>
                  <a:cubicBezTo>
                    <a:pt x="0" y="820"/>
                    <a:pt x="48" y="856"/>
                    <a:pt x="93" y="856"/>
                  </a:cubicBezTo>
                  <a:cubicBezTo>
                    <a:pt x="121" y="856"/>
                    <a:pt x="148" y="842"/>
                    <a:pt x="158" y="810"/>
                  </a:cubicBezTo>
                  <a:lnTo>
                    <a:pt x="348" y="83"/>
                  </a:lnTo>
                  <a:cubicBezTo>
                    <a:pt x="362" y="33"/>
                    <a:pt x="316" y="0"/>
                    <a:pt x="2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4377;p59">
              <a:extLst>
                <a:ext uri="{FF2B5EF4-FFF2-40B4-BE49-F238E27FC236}">
                  <a16:creationId xmlns:a16="http://schemas.microsoft.com/office/drawing/2014/main" id="{65D9FF97-0D8E-4BBD-98E4-B3E7C55B2A4F}"/>
                </a:ext>
              </a:extLst>
            </p:cNvPr>
            <p:cNvSpPr/>
            <p:nvPr/>
          </p:nvSpPr>
          <p:spPr>
            <a:xfrm>
              <a:off x="4727024" y="3021097"/>
              <a:ext cx="61136" cy="137754"/>
            </a:xfrm>
            <a:custGeom>
              <a:avLst/>
              <a:gdLst/>
              <a:ahLst/>
              <a:cxnLst/>
              <a:rect l="l" t="t" r="r" b="b"/>
              <a:pathLst>
                <a:path w="383" h="863" extrusionOk="0">
                  <a:moveTo>
                    <a:pt x="280" y="0"/>
                  </a:moveTo>
                  <a:cubicBezTo>
                    <a:pt x="260" y="0"/>
                    <a:pt x="240" y="9"/>
                    <a:pt x="226" y="29"/>
                  </a:cubicBezTo>
                  <a:cubicBezTo>
                    <a:pt x="107" y="279"/>
                    <a:pt x="24" y="530"/>
                    <a:pt x="0" y="791"/>
                  </a:cubicBezTo>
                  <a:cubicBezTo>
                    <a:pt x="0" y="839"/>
                    <a:pt x="36" y="863"/>
                    <a:pt x="71" y="863"/>
                  </a:cubicBezTo>
                  <a:cubicBezTo>
                    <a:pt x="107" y="863"/>
                    <a:pt x="143" y="839"/>
                    <a:pt x="143" y="791"/>
                  </a:cubicBezTo>
                  <a:cubicBezTo>
                    <a:pt x="167" y="553"/>
                    <a:pt x="238" y="327"/>
                    <a:pt x="357" y="113"/>
                  </a:cubicBezTo>
                  <a:cubicBezTo>
                    <a:pt x="383" y="53"/>
                    <a:pt x="330" y="0"/>
                    <a:pt x="2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4378;p59">
              <a:extLst>
                <a:ext uri="{FF2B5EF4-FFF2-40B4-BE49-F238E27FC236}">
                  <a16:creationId xmlns:a16="http://schemas.microsoft.com/office/drawing/2014/main" id="{9C1E899A-125F-461E-966C-8DC5728130D4}"/>
                </a:ext>
              </a:extLst>
            </p:cNvPr>
            <p:cNvSpPr/>
            <p:nvPr/>
          </p:nvSpPr>
          <p:spPr>
            <a:xfrm>
              <a:off x="4783531" y="2824280"/>
              <a:ext cx="67521" cy="143501"/>
            </a:xfrm>
            <a:custGeom>
              <a:avLst/>
              <a:gdLst/>
              <a:ahLst/>
              <a:cxnLst/>
              <a:rect l="l" t="t" r="r" b="b"/>
              <a:pathLst>
                <a:path w="423" h="899" extrusionOk="0">
                  <a:moveTo>
                    <a:pt x="337" y="1"/>
                  </a:moveTo>
                  <a:cubicBezTo>
                    <a:pt x="309" y="1"/>
                    <a:pt x="279" y="15"/>
                    <a:pt x="265" y="48"/>
                  </a:cubicBezTo>
                  <a:cubicBezTo>
                    <a:pt x="182" y="298"/>
                    <a:pt x="98" y="560"/>
                    <a:pt x="15" y="810"/>
                  </a:cubicBezTo>
                  <a:cubicBezTo>
                    <a:pt x="1" y="861"/>
                    <a:pt x="44" y="898"/>
                    <a:pt x="87" y="898"/>
                  </a:cubicBezTo>
                  <a:cubicBezTo>
                    <a:pt x="116" y="898"/>
                    <a:pt x="144" y="883"/>
                    <a:pt x="158" y="846"/>
                  </a:cubicBezTo>
                  <a:cubicBezTo>
                    <a:pt x="241" y="596"/>
                    <a:pt x="325" y="346"/>
                    <a:pt x="408" y="84"/>
                  </a:cubicBezTo>
                  <a:cubicBezTo>
                    <a:pt x="422" y="33"/>
                    <a:pt x="381" y="1"/>
                    <a:pt x="3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4379;p59">
              <a:extLst>
                <a:ext uri="{FF2B5EF4-FFF2-40B4-BE49-F238E27FC236}">
                  <a16:creationId xmlns:a16="http://schemas.microsoft.com/office/drawing/2014/main" id="{2970F1F8-5486-46F2-BD6D-DCF258A5E148}"/>
                </a:ext>
              </a:extLst>
            </p:cNvPr>
            <p:cNvSpPr/>
            <p:nvPr/>
          </p:nvSpPr>
          <p:spPr>
            <a:xfrm>
              <a:off x="4417513" y="2793951"/>
              <a:ext cx="81888" cy="197613"/>
            </a:xfrm>
            <a:custGeom>
              <a:avLst/>
              <a:gdLst/>
              <a:ahLst/>
              <a:cxnLst/>
              <a:rect l="l" t="t" r="r" b="b"/>
              <a:pathLst>
                <a:path w="513" h="1238" extrusionOk="0">
                  <a:moveTo>
                    <a:pt x="87" y="0"/>
                  </a:moveTo>
                  <a:cubicBezTo>
                    <a:pt x="44" y="0"/>
                    <a:pt x="1" y="33"/>
                    <a:pt x="22" y="83"/>
                  </a:cubicBezTo>
                  <a:cubicBezTo>
                    <a:pt x="153" y="452"/>
                    <a:pt x="272" y="810"/>
                    <a:pt x="356" y="1191"/>
                  </a:cubicBezTo>
                  <a:cubicBezTo>
                    <a:pt x="365" y="1223"/>
                    <a:pt x="392" y="1237"/>
                    <a:pt x="420" y="1237"/>
                  </a:cubicBezTo>
                  <a:cubicBezTo>
                    <a:pt x="465" y="1237"/>
                    <a:pt x="513" y="1201"/>
                    <a:pt x="498" y="1143"/>
                  </a:cubicBezTo>
                  <a:cubicBezTo>
                    <a:pt x="403" y="774"/>
                    <a:pt x="296" y="405"/>
                    <a:pt x="153" y="48"/>
                  </a:cubicBezTo>
                  <a:cubicBezTo>
                    <a:pt x="144" y="14"/>
                    <a:pt x="115" y="0"/>
                    <a:pt x="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4380;p59">
              <a:extLst>
                <a:ext uri="{FF2B5EF4-FFF2-40B4-BE49-F238E27FC236}">
                  <a16:creationId xmlns:a16="http://schemas.microsoft.com/office/drawing/2014/main" id="{3AFAE8FD-10A3-4BE4-A60F-016A7D56E618}"/>
                </a:ext>
              </a:extLst>
            </p:cNvPr>
            <p:cNvSpPr/>
            <p:nvPr/>
          </p:nvSpPr>
          <p:spPr>
            <a:xfrm>
              <a:off x="4508020" y="3083830"/>
              <a:ext cx="57944" cy="160421"/>
            </a:xfrm>
            <a:custGeom>
              <a:avLst/>
              <a:gdLst/>
              <a:ahLst/>
              <a:cxnLst/>
              <a:rect l="l" t="t" r="r" b="b"/>
              <a:pathLst>
                <a:path w="363" h="1005" extrusionOk="0">
                  <a:moveTo>
                    <a:pt x="92" y="1"/>
                  </a:moveTo>
                  <a:cubicBezTo>
                    <a:pt x="48" y="1"/>
                    <a:pt x="0" y="38"/>
                    <a:pt x="15" y="89"/>
                  </a:cubicBezTo>
                  <a:lnTo>
                    <a:pt x="217" y="958"/>
                  </a:lnTo>
                  <a:cubicBezTo>
                    <a:pt x="222" y="990"/>
                    <a:pt x="246" y="1005"/>
                    <a:pt x="273" y="1005"/>
                  </a:cubicBezTo>
                  <a:cubicBezTo>
                    <a:pt x="315" y="1005"/>
                    <a:pt x="363" y="969"/>
                    <a:pt x="348" y="910"/>
                  </a:cubicBezTo>
                  <a:lnTo>
                    <a:pt x="158" y="53"/>
                  </a:lnTo>
                  <a:cubicBezTo>
                    <a:pt x="148" y="16"/>
                    <a:pt x="121" y="1"/>
                    <a:pt x="9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4381;p59">
              <a:extLst>
                <a:ext uri="{FF2B5EF4-FFF2-40B4-BE49-F238E27FC236}">
                  <a16:creationId xmlns:a16="http://schemas.microsoft.com/office/drawing/2014/main" id="{B0A194BF-7083-4115-9F90-2254584F9966}"/>
                </a:ext>
              </a:extLst>
            </p:cNvPr>
            <p:cNvSpPr/>
            <p:nvPr/>
          </p:nvSpPr>
          <p:spPr>
            <a:xfrm>
              <a:off x="4588151" y="3297568"/>
              <a:ext cx="22986" cy="159782"/>
            </a:xfrm>
            <a:custGeom>
              <a:avLst/>
              <a:gdLst/>
              <a:ahLst/>
              <a:cxnLst/>
              <a:rect l="l" t="t" r="r" b="b"/>
              <a:pathLst>
                <a:path w="144" h="1001" extrusionOk="0">
                  <a:moveTo>
                    <a:pt x="72" y="0"/>
                  </a:moveTo>
                  <a:cubicBezTo>
                    <a:pt x="37" y="0"/>
                    <a:pt x="1" y="24"/>
                    <a:pt x="1" y="71"/>
                  </a:cubicBezTo>
                  <a:lnTo>
                    <a:pt x="1" y="929"/>
                  </a:lnTo>
                  <a:cubicBezTo>
                    <a:pt x="1" y="976"/>
                    <a:pt x="37" y="1000"/>
                    <a:pt x="72" y="1000"/>
                  </a:cubicBezTo>
                  <a:cubicBezTo>
                    <a:pt x="108" y="1000"/>
                    <a:pt x="144" y="976"/>
                    <a:pt x="144" y="929"/>
                  </a:cubicBezTo>
                  <a:lnTo>
                    <a:pt x="144" y="71"/>
                  </a:lnTo>
                  <a:cubicBezTo>
                    <a:pt x="144" y="24"/>
                    <a:pt x="108" y="0"/>
                    <a:pt x="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4382;p59">
              <a:extLst>
                <a:ext uri="{FF2B5EF4-FFF2-40B4-BE49-F238E27FC236}">
                  <a16:creationId xmlns:a16="http://schemas.microsoft.com/office/drawing/2014/main" id="{81165787-8782-4B89-94AD-3A7E0EC29634}"/>
                </a:ext>
              </a:extLst>
            </p:cNvPr>
            <p:cNvSpPr/>
            <p:nvPr/>
          </p:nvSpPr>
          <p:spPr>
            <a:xfrm>
              <a:off x="4633484" y="3098515"/>
              <a:ext cx="61615" cy="175744"/>
            </a:xfrm>
            <a:custGeom>
              <a:avLst/>
              <a:gdLst/>
              <a:ahLst/>
              <a:cxnLst/>
              <a:rect l="l" t="t" r="r" b="b"/>
              <a:pathLst>
                <a:path w="386" h="1101" extrusionOk="0">
                  <a:moveTo>
                    <a:pt x="306" y="0"/>
                  </a:moveTo>
                  <a:cubicBezTo>
                    <a:pt x="278" y="0"/>
                    <a:pt x="251" y="17"/>
                    <a:pt x="241" y="56"/>
                  </a:cubicBezTo>
                  <a:lnTo>
                    <a:pt x="15" y="1009"/>
                  </a:lnTo>
                  <a:cubicBezTo>
                    <a:pt x="0" y="1065"/>
                    <a:pt x="45" y="1101"/>
                    <a:pt x="88" y="1101"/>
                  </a:cubicBezTo>
                  <a:cubicBezTo>
                    <a:pt x="118" y="1101"/>
                    <a:pt x="148" y="1084"/>
                    <a:pt x="157" y="1045"/>
                  </a:cubicBezTo>
                  <a:cubicBezTo>
                    <a:pt x="229" y="735"/>
                    <a:pt x="300" y="414"/>
                    <a:pt x="372" y="92"/>
                  </a:cubicBezTo>
                  <a:cubicBezTo>
                    <a:pt x="386" y="36"/>
                    <a:pt x="346" y="0"/>
                    <a:pt x="30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4383;p59">
              <a:extLst>
                <a:ext uri="{FF2B5EF4-FFF2-40B4-BE49-F238E27FC236}">
                  <a16:creationId xmlns:a16="http://schemas.microsoft.com/office/drawing/2014/main" id="{EC885CC5-1DB2-4044-B260-F07DE5C7F563}"/>
                </a:ext>
              </a:extLst>
            </p:cNvPr>
            <p:cNvSpPr/>
            <p:nvPr/>
          </p:nvSpPr>
          <p:spPr>
            <a:xfrm>
              <a:off x="4588151" y="2983905"/>
              <a:ext cx="22986" cy="152120"/>
            </a:xfrm>
            <a:custGeom>
              <a:avLst/>
              <a:gdLst/>
              <a:ahLst/>
              <a:cxnLst/>
              <a:rect l="l" t="t" r="r" b="b"/>
              <a:pathLst>
                <a:path w="144" h="953" extrusionOk="0">
                  <a:moveTo>
                    <a:pt x="72" y="1"/>
                  </a:moveTo>
                  <a:cubicBezTo>
                    <a:pt x="37" y="1"/>
                    <a:pt x="1" y="24"/>
                    <a:pt x="1" y="72"/>
                  </a:cubicBezTo>
                  <a:lnTo>
                    <a:pt x="1" y="882"/>
                  </a:lnTo>
                  <a:cubicBezTo>
                    <a:pt x="1" y="929"/>
                    <a:pt x="37" y="953"/>
                    <a:pt x="72" y="953"/>
                  </a:cubicBezTo>
                  <a:cubicBezTo>
                    <a:pt x="108" y="953"/>
                    <a:pt x="144" y="929"/>
                    <a:pt x="144" y="882"/>
                  </a:cubicBezTo>
                  <a:lnTo>
                    <a:pt x="144" y="72"/>
                  </a:lnTo>
                  <a:cubicBezTo>
                    <a:pt x="144" y="24"/>
                    <a:pt x="108" y="1"/>
                    <a:pt x="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4384;p59">
              <a:extLst>
                <a:ext uri="{FF2B5EF4-FFF2-40B4-BE49-F238E27FC236}">
                  <a16:creationId xmlns:a16="http://schemas.microsoft.com/office/drawing/2014/main" id="{E216D1FF-A641-4482-89B4-12B97B4C8AED}"/>
                </a:ext>
              </a:extLst>
            </p:cNvPr>
            <p:cNvSpPr/>
            <p:nvPr/>
          </p:nvSpPr>
          <p:spPr>
            <a:xfrm>
              <a:off x="4669559" y="2853810"/>
              <a:ext cx="49164" cy="175744"/>
            </a:xfrm>
            <a:custGeom>
              <a:avLst/>
              <a:gdLst/>
              <a:ahLst/>
              <a:cxnLst/>
              <a:rect l="l" t="t" r="r" b="b"/>
              <a:pathLst>
                <a:path w="308" h="1101" extrusionOk="0">
                  <a:moveTo>
                    <a:pt x="214" y="1"/>
                  </a:moveTo>
                  <a:cubicBezTo>
                    <a:pt x="187" y="1"/>
                    <a:pt x="162" y="16"/>
                    <a:pt x="158" y="54"/>
                  </a:cubicBezTo>
                  <a:cubicBezTo>
                    <a:pt x="110" y="375"/>
                    <a:pt x="62" y="696"/>
                    <a:pt x="15" y="1006"/>
                  </a:cubicBezTo>
                  <a:cubicBezTo>
                    <a:pt x="0" y="1064"/>
                    <a:pt x="48" y="1100"/>
                    <a:pt x="90" y="1100"/>
                  </a:cubicBezTo>
                  <a:cubicBezTo>
                    <a:pt x="117" y="1100"/>
                    <a:pt x="141" y="1086"/>
                    <a:pt x="146" y="1054"/>
                  </a:cubicBezTo>
                  <a:cubicBezTo>
                    <a:pt x="193" y="732"/>
                    <a:pt x="253" y="411"/>
                    <a:pt x="301" y="89"/>
                  </a:cubicBezTo>
                  <a:cubicBezTo>
                    <a:pt x="308" y="38"/>
                    <a:pt x="258" y="1"/>
                    <a:pt x="2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4385;p59">
              <a:extLst>
                <a:ext uri="{FF2B5EF4-FFF2-40B4-BE49-F238E27FC236}">
                  <a16:creationId xmlns:a16="http://schemas.microsoft.com/office/drawing/2014/main" id="{268EA2E0-EE6B-49DB-BCAD-85BA56BE39BB}"/>
                </a:ext>
              </a:extLst>
            </p:cNvPr>
            <p:cNvSpPr/>
            <p:nvPr/>
          </p:nvSpPr>
          <p:spPr>
            <a:xfrm>
              <a:off x="4756395" y="2739838"/>
              <a:ext cx="49005" cy="144618"/>
            </a:xfrm>
            <a:custGeom>
              <a:avLst/>
              <a:gdLst/>
              <a:ahLst/>
              <a:cxnLst/>
              <a:rect l="l" t="t" r="r" b="b"/>
              <a:pathLst>
                <a:path w="307" h="906" extrusionOk="0">
                  <a:moveTo>
                    <a:pt x="215" y="1"/>
                  </a:moveTo>
                  <a:cubicBezTo>
                    <a:pt x="186" y="1"/>
                    <a:pt x="159" y="16"/>
                    <a:pt x="149" y="53"/>
                  </a:cubicBezTo>
                  <a:cubicBezTo>
                    <a:pt x="78" y="315"/>
                    <a:pt x="30" y="565"/>
                    <a:pt x="7" y="839"/>
                  </a:cubicBezTo>
                  <a:cubicBezTo>
                    <a:pt x="1" y="885"/>
                    <a:pt x="31" y="906"/>
                    <a:pt x="65" y="906"/>
                  </a:cubicBezTo>
                  <a:cubicBezTo>
                    <a:pt x="102" y="906"/>
                    <a:pt x="143" y="882"/>
                    <a:pt x="149" y="839"/>
                  </a:cubicBezTo>
                  <a:cubicBezTo>
                    <a:pt x="173" y="589"/>
                    <a:pt x="221" y="339"/>
                    <a:pt x="292" y="89"/>
                  </a:cubicBezTo>
                  <a:cubicBezTo>
                    <a:pt x="307" y="38"/>
                    <a:pt x="259" y="1"/>
                    <a:pt x="2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4386;p59">
              <a:extLst>
                <a:ext uri="{FF2B5EF4-FFF2-40B4-BE49-F238E27FC236}">
                  <a16:creationId xmlns:a16="http://schemas.microsoft.com/office/drawing/2014/main" id="{3B5A9B83-3DEE-4D61-9630-C0A12D916886}"/>
                </a:ext>
              </a:extLst>
            </p:cNvPr>
            <p:cNvSpPr/>
            <p:nvPr/>
          </p:nvSpPr>
          <p:spPr>
            <a:xfrm>
              <a:off x="4508339" y="2831942"/>
              <a:ext cx="34798" cy="152120"/>
            </a:xfrm>
            <a:custGeom>
              <a:avLst/>
              <a:gdLst/>
              <a:ahLst/>
              <a:cxnLst/>
              <a:rect l="l" t="t" r="r" b="b"/>
              <a:pathLst>
                <a:path w="218" h="953" extrusionOk="0">
                  <a:moveTo>
                    <a:pt x="105" y="0"/>
                  </a:moveTo>
                  <a:cubicBezTo>
                    <a:pt x="69" y="0"/>
                    <a:pt x="31" y="24"/>
                    <a:pt x="25" y="71"/>
                  </a:cubicBezTo>
                  <a:cubicBezTo>
                    <a:pt x="1" y="345"/>
                    <a:pt x="25" y="631"/>
                    <a:pt x="72" y="905"/>
                  </a:cubicBezTo>
                  <a:cubicBezTo>
                    <a:pt x="77" y="938"/>
                    <a:pt x="102" y="952"/>
                    <a:pt x="130" y="952"/>
                  </a:cubicBezTo>
                  <a:cubicBezTo>
                    <a:pt x="171" y="952"/>
                    <a:pt x="218" y="919"/>
                    <a:pt x="203" y="869"/>
                  </a:cubicBezTo>
                  <a:cubicBezTo>
                    <a:pt x="156" y="595"/>
                    <a:pt x="144" y="333"/>
                    <a:pt x="168" y="71"/>
                  </a:cubicBezTo>
                  <a:cubicBezTo>
                    <a:pt x="173" y="24"/>
                    <a:pt x="141" y="0"/>
                    <a:pt x="10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4387;p59">
              <a:extLst>
                <a:ext uri="{FF2B5EF4-FFF2-40B4-BE49-F238E27FC236}">
                  <a16:creationId xmlns:a16="http://schemas.microsoft.com/office/drawing/2014/main" id="{F8700386-2ED2-45CE-977B-16090671BB02}"/>
                </a:ext>
              </a:extLst>
            </p:cNvPr>
            <p:cNvSpPr/>
            <p:nvPr/>
          </p:nvSpPr>
          <p:spPr>
            <a:xfrm>
              <a:off x="4574902" y="2717331"/>
              <a:ext cx="38470" cy="197772"/>
            </a:xfrm>
            <a:custGeom>
              <a:avLst/>
              <a:gdLst/>
              <a:ahLst/>
              <a:cxnLst/>
              <a:rect l="l" t="t" r="r" b="b"/>
              <a:pathLst>
                <a:path w="241" h="1239" extrusionOk="0">
                  <a:moveTo>
                    <a:pt x="105" y="1"/>
                  </a:moveTo>
                  <a:cubicBezTo>
                    <a:pt x="69" y="1"/>
                    <a:pt x="30" y="21"/>
                    <a:pt x="24" y="63"/>
                  </a:cubicBezTo>
                  <a:cubicBezTo>
                    <a:pt x="1" y="444"/>
                    <a:pt x="24" y="813"/>
                    <a:pt x="96" y="1182"/>
                  </a:cubicBezTo>
                  <a:cubicBezTo>
                    <a:pt x="101" y="1221"/>
                    <a:pt x="127" y="1238"/>
                    <a:pt x="156" y="1238"/>
                  </a:cubicBezTo>
                  <a:cubicBezTo>
                    <a:pt x="197" y="1238"/>
                    <a:pt x="241" y="1203"/>
                    <a:pt x="227" y="1147"/>
                  </a:cubicBezTo>
                  <a:cubicBezTo>
                    <a:pt x="167" y="789"/>
                    <a:pt x="143" y="432"/>
                    <a:pt x="167" y="63"/>
                  </a:cubicBezTo>
                  <a:cubicBezTo>
                    <a:pt x="173" y="21"/>
                    <a:pt x="140" y="1"/>
                    <a:pt x="1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4388;p59">
              <a:extLst>
                <a:ext uri="{FF2B5EF4-FFF2-40B4-BE49-F238E27FC236}">
                  <a16:creationId xmlns:a16="http://schemas.microsoft.com/office/drawing/2014/main" id="{FC1DD38A-270C-4F5D-8E0C-B7D42B4BF71D}"/>
                </a:ext>
              </a:extLst>
            </p:cNvPr>
            <p:cNvSpPr/>
            <p:nvPr/>
          </p:nvSpPr>
          <p:spPr>
            <a:xfrm>
              <a:off x="4671794" y="2694505"/>
              <a:ext cx="24901" cy="113332"/>
            </a:xfrm>
            <a:custGeom>
              <a:avLst/>
              <a:gdLst/>
              <a:ahLst/>
              <a:cxnLst/>
              <a:rect l="l" t="t" r="r" b="b"/>
              <a:pathLst>
                <a:path w="156" h="710" extrusionOk="0">
                  <a:moveTo>
                    <a:pt x="74" y="1"/>
                  </a:moveTo>
                  <a:cubicBezTo>
                    <a:pt x="36" y="1"/>
                    <a:pt x="1" y="22"/>
                    <a:pt x="1" y="63"/>
                  </a:cubicBezTo>
                  <a:lnTo>
                    <a:pt x="1" y="647"/>
                  </a:lnTo>
                  <a:cubicBezTo>
                    <a:pt x="1" y="688"/>
                    <a:pt x="39" y="709"/>
                    <a:pt x="78" y="709"/>
                  </a:cubicBezTo>
                  <a:cubicBezTo>
                    <a:pt x="117" y="709"/>
                    <a:pt x="156" y="688"/>
                    <a:pt x="156" y="647"/>
                  </a:cubicBezTo>
                  <a:lnTo>
                    <a:pt x="156" y="63"/>
                  </a:lnTo>
                  <a:cubicBezTo>
                    <a:pt x="150" y="22"/>
                    <a:pt x="111" y="1"/>
                    <a:pt x="7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4389;p59">
              <a:extLst>
                <a:ext uri="{FF2B5EF4-FFF2-40B4-BE49-F238E27FC236}">
                  <a16:creationId xmlns:a16="http://schemas.microsoft.com/office/drawing/2014/main" id="{7DBEC5E5-26E6-4607-A1C8-D212786FD772}"/>
                </a:ext>
              </a:extLst>
            </p:cNvPr>
            <p:cNvSpPr/>
            <p:nvPr/>
          </p:nvSpPr>
          <p:spPr>
            <a:xfrm>
              <a:off x="4976197" y="2800336"/>
              <a:ext cx="75662" cy="91464"/>
            </a:xfrm>
            <a:custGeom>
              <a:avLst/>
              <a:gdLst/>
              <a:ahLst/>
              <a:cxnLst/>
              <a:rect l="l" t="t" r="r" b="b"/>
              <a:pathLst>
                <a:path w="474" h="573" extrusionOk="0">
                  <a:moveTo>
                    <a:pt x="369" y="1"/>
                  </a:moveTo>
                  <a:cubicBezTo>
                    <a:pt x="353" y="1"/>
                    <a:pt x="336" y="6"/>
                    <a:pt x="320" y="19"/>
                  </a:cubicBezTo>
                  <a:cubicBezTo>
                    <a:pt x="177" y="150"/>
                    <a:pt x="82" y="305"/>
                    <a:pt x="23" y="484"/>
                  </a:cubicBezTo>
                  <a:cubicBezTo>
                    <a:pt x="1" y="535"/>
                    <a:pt x="45" y="572"/>
                    <a:pt x="89" y="572"/>
                  </a:cubicBezTo>
                  <a:cubicBezTo>
                    <a:pt x="117" y="572"/>
                    <a:pt x="144" y="557"/>
                    <a:pt x="154" y="519"/>
                  </a:cubicBezTo>
                  <a:cubicBezTo>
                    <a:pt x="213" y="365"/>
                    <a:pt x="308" y="234"/>
                    <a:pt x="427" y="127"/>
                  </a:cubicBezTo>
                  <a:cubicBezTo>
                    <a:pt x="474" y="71"/>
                    <a:pt x="426" y="1"/>
                    <a:pt x="3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4390;p59">
              <a:extLst>
                <a:ext uri="{FF2B5EF4-FFF2-40B4-BE49-F238E27FC236}">
                  <a16:creationId xmlns:a16="http://schemas.microsoft.com/office/drawing/2014/main" id="{A8156021-C741-4ECB-91CA-304526E6B78A}"/>
                </a:ext>
              </a:extLst>
            </p:cNvPr>
            <p:cNvSpPr/>
            <p:nvPr/>
          </p:nvSpPr>
          <p:spPr>
            <a:xfrm>
              <a:off x="4002810" y="3656724"/>
              <a:ext cx="48686" cy="113172"/>
            </a:xfrm>
            <a:custGeom>
              <a:avLst/>
              <a:gdLst/>
              <a:ahLst/>
              <a:cxnLst/>
              <a:rect l="l" t="t" r="r" b="b"/>
              <a:pathLst>
                <a:path w="305" h="709" extrusionOk="0">
                  <a:moveTo>
                    <a:pt x="148" y="0"/>
                  </a:moveTo>
                  <a:cubicBezTo>
                    <a:pt x="118" y="0"/>
                    <a:pt x="86" y="15"/>
                    <a:pt x="72" y="48"/>
                  </a:cubicBezTo>
                  <a:cubicBezTo>
                    <a:pt x="1" y="262"/>
                    <a:pt x="25" y="488"/>
                    <a:pt x="144" y="679"/>
                  </a:cubicBezTo>
                  <a:cubicBezTo>
                    <a:pt x="158" y="700"/>
                    <a:pt x="179" y="709"/>
                    <a:pt x="200" y="709"/>
                  </a:cubicBezTo>
                  <a:cubicBezTo>
                    <a:pt x="252" y="709"/>
                    <a:pt x="305" y="658"/>
                    <a:pt x="263" y="608"/>
                  </a:cubicBezTo>
                  <a:cubicBezTo>
                    <a:pt x="167" y="441"/>
                    <a:pt x="144" y="262"/>
                    <a:pt x="215" y="84"/>
                  </a:cubicBezTo>
                  <a:cubicBezTo>
                    <a:pt x="237" y="33"/>
                    <a:pt x="193" y="0"/>
                    <a:pt x="1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4391;p59">
              <a:extLst>
                <a:ext uri="{FF2B5EF4-FFF2-40B4-BE49-F238E27FC236}">
                  <a16:creationId xmlns:a16="http://schemas.microsoft.com/office/drawing/2014/main" id="{23338D7C-7561-4DEE-971F-489692727028}"/>
                </a:ext>
              </a:extLst>
            </p:cNvPr>
            <p:cNvSpPr/>
            <p:nvPr/>
          </p:nvSpPr>
          <p:spPr>
            <a:xfrm>
              <a:off x="4080387" y="3824969"/>
              <a:ext cx="99766" cy="45652"/>
            </a:xfrm>
            <a:custGeom>
              <a:avLst/>
              <a:gdLst/>
              <a:ahLst/>
              <a:cxnLst/>
              <a:rect l="l" t="t" r="r" b="b"/>
              <a:pathLst>
                <a:path w="625" h="286" extrusionOk="0">
                  <a:moveTo>
                    <a:pt x="93" y="0"/>
                  </a:moveTo>
                  <a:cubicBezTo>
                    <a:pt x="20" y="0"/>
                    <a:pt x="0" y="116"/>
                    <a:pt x="74" y="137"/>
                  </a:cubicBezTo>
                  <a:lnTo>
                    <a:pt x="503" y="280"/>
                  </a:lnTo>
                  <a:cubicBezTo>
                    <a:pt x="513" y="284"/>
                    <a:pt x="523" y="286"/>
                    <a:pt x="532" y="286"/>
                  </a:cubicBezTo>
                  <a:cubicBezTo>
                    <a:pt x="605" y="286"/>
                    <a:pt x="625" y="170"/>
                    <a:pt x="551" y="149"/>
                  </a:cubicBezTo>
                  <a:cubicBezTo>
                    <a:pt x="408" y="101"/>
                    <a:pt x="265" y="54"/>
                    <a:pt x="122" y="6"/>
                  </a:cubicBezTo>
                  <a:cubicBezTo>
                    <a:pt x="111" y="2"/>
                    <a:pt x="102" y="0"/>
                    <a:pt x="9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4392;p59">
              <a:extLst>
                <a:ext uri="{FF2B5EF4-FFF2-40B4-BE49-F238E27FC236}">
                  <a16:creationId xmlns:a16="http://schemas.microsoft.com/office/drawing/2014/main" id="{2984F484-9945-4003-9EAF-11F65B6E94DF}"/>
                </a:ext>
              </a:extLst>
            </p:cNvPr>
            <p:cNvSpPr/>
            <p:nvPr/>
          </p:nvSpPr>
          <p:spPr>
            <a:xfrm>
              <a:off x="4058518" y="3571005"/>
              <a:ext cx="105991" cy="63211"/>
            </a:xfrm>
            <a:custGeom>
              <a:avLst/>
              <a:gdLst/>
              <a:ahLst/>
              <a:cxnLst/>
              <a:rect l="l" t="t" r="r" b="b"/>
              <a:pathLst>
                <a:path w="664" h="396" extrusionOk="0">
                  <a:moveTo>
                    <a:pt x="539" y="1"/>
                  </a:moveTo>
                  <a:cubicBezTo>
                    <a:pt x="336" y="1"/>
                    <a:pt x="146" y="117"/>
                    <a:pt x="33" y="287"/>
                  </a:cubicBezTo>
                  <a:cubicBezTo>
                    <a:pt x="0" y="344"/>
                    <a:pt x="46" y="396"/>
                    <a:pt x="93" y="396"/>
                  </a:cubicBezTo>
                  <a:cubicBezTo>
                    <a:pt x="115" y="396"/>
                    <a:pt x="137" y="385"/>
                    <a:pt x="152" y="359"/>
                  </a:cubicBezTo>
                  <a:cubicBezTo>
                    <a:pt x="240" y="226"/>
                    <a:pt x="380" y="155"/>
                    <a:pt x="533" y="155"/>
                  </a:cubicBezTo>
                  <a:cubicBezTo>
                    <a:pt x="545" y="155"/>
                    <a:pt x="557" y="155"/>
                    <a:pt x="569" y="156"/>
                  </a:cubicBezTo>
                  <a:cubicBezTo>
                    <a:pt x="664" y="156"/>
                    <a:pt x="664" y="13"/>
                    <a:pt x="569" y="2"/>
                  </a:cubicBezTo>
                  <a:cubicBezTo>
                    <a:pt x="559" y="1"/>
                    <a:pt x="549" y="1"/>
                    <a:pt x="5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4393;p59">
              <a:extLst>
                <a:ext uri="{FF2B5EF4-FFF2-40B4-BE49-F238E27FC236}">
                  <a16:creationId xmlns:a16="http://schemas.microsoft.com/office/drawing/2014/main" id="{C74C322C-5A4D-4629-927A-CD5B9D44F3ED}"/>
                </a:ext>
              </a:extLst>
            </p:cNvPr>
            <p:cNvSpPr/>
            <p:nvPr/>
          </p:nvSpPr>
          <p:spPr>
            <a:xfrm>
              <a:off x="4209363" y="3593512"/>
              <a:ext cx="81728" cy="78375"/>
            </a:xfrm>
            <a:custGeom>
              <a:avLst/>
              <a:gdLst/>
              <a:ahLst/>
              <a:cxnLst/>
              <a:rect l="l" t="t" r="r" b="b"/>
              <a:pathLst>
                <a:path w="512" h="491" extrusionOk="0">
                  <a:moveTo>
                    <a:pt x="104" y="1"/>
                  </a:moveTo>
                  <a:cubicBezTo>
                    <a:pt x="33" y="1"/>
                    <a:pt x="0" y="114"/>
                    <a:pt x="88" y="146"/>
                  </a:cubicBezTo>
                  <a:cubicBezTo>
                    <a:pt x="231" y="182"/>
                    <a:pt x="326" y="289"/>
                    <a:pt x="362" y="444"/>
                  </a:cubicBezTo>
                  <a:cubicBezTo>
                    <a:pt x="371" y="476"/>
                    <a:pt x="396" y="491"/>
                    <a:pt x="423" y="491"/>
                  </a:cubicBezTo>
                  <a:cubicBezTo>
                    <a:pt x="466" y="491"/>
                    <a:pt x="512" y="455"/>
                    <a:pt x="505" y="396"/>
                  </a:cubicBezTo>
                  <a:cubicBezTo>
                    <a:pt x="457" y="206"/>
                    <a:pt x="314" y="51"/>
                    <a:pt x="124" y="3"/>
                  </a:cubicBezTo>
                  <a:cubicBezTo>
                    <a:pt x="117" y="1"/>
                    <a:pt x="110" y="1"/>
                    <a:pt x="10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4394;p59">
              <a:extLst>
                <a:ext uri="{FF2B5EF4-FFF2-40B4-BE49-F238E27FC236}">
                  <a16:creationId xmlns:a16="http://schemas.microsoft.com/office/drawing/2014/main" id="{008E79D8-131C-464C-A0A9-55392043B101}"/>
                </a:ext>
              </a:extLst>
            </p:cNvPr>
            <p:cNvSpPr/>
            <p:nvPr/>
          </p:nvSpPr>
          <p:spPr>
            <a:xfrm>
              <a:off x="4196912" y="3709879"/>
              <a:ext cx="103597" cy="148928"/>
            </a:xfrm>
            <a:custGeom>
              <a:avLst/>
              <a:gdLst/>
              <a:ahLst/>
              <a:cxnLst/>
              <a:rect l="l" t="t" r="r" b="b"/>
              <a:pathLst>
                <a:path w="649" h="933" extrusionOk="0">
                  <a:moveTo>
                    <a:pt x="575" y="1"/>
                  </a:moveTo>
                  <a:cubicBezTo>
                    <a:pt x="538" y="1"/>
                    <a:pt x="499" y="24"/>
                    <a:pt x="499" y="72"/>
                  </a:cubicBezTo>
                  <a:cubicBezTo>
                    <a:pt x="464" y="370"/>
                    <a:pt x="309" y="632"/>
                    <a:pt x="59" y="798"/>
                  </a:cubicBezTo>
                  <a:cubicBezTo>
                    <a:pt x="0" y="837"/>
                    <a:pt x="38" y="933"/>
                    <a:pt x="93" y="933"/>
                  </a:cubicBezTo>
                  <a:cubicBezTo>
                    <a:pt x="105" y="933"/>
                    <a:pt x="117" y="928"/>
                    <a:pt x="130" y="917"/>
                  </a:cubicBezTo>
                  <a:cubicBezTo>
                    <a:pt x="428" y="727"/>
                    <a:pt x="606" y="417"/>
                    <a:pt x="642" y="72"/>
                  </a:cubicBezTo>
                  <a:cubicBezTo>
                    <a:pt x="648" y="24"/>
                    <a:pt x="612" y="1"/>
                    <a:pt x="57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4395;p59">
              <a:extLst>
                <a:ext uri="{FF2B5EF4-FFF2-40B4-BE49-F238E27FC236}">
                  <a16:creationId xmlns:a16="http://schemas.microsoft.com/office/drawing/2014/main" id="{FE7D5E86-B429-4148-8E05-D8D3A590D2AD}"/>
                </a:ext>
              </a:extLst>
            </p:cNvPr>
            <p:cNvSpPr/>
            <p:nvPr/>
          </p:nvSpPr>
          <p:spPr>
            <a:xfrm>
              <a:off x="4828545" y="3748828"/>
              <a:ext cx="123709" cy="83323"/>
            </a:xfrm>
            <a:custGeom>
              <a:avLst/>
              <a:gdLst/>
              <a:ahLst/>
              <a:cxnLst/>
              <a:rect l="l" t="t" r="r" b="b"/>
              <a:pathLst>
                <a:path w="775" h="522" extrusionOk="0">
                  <a:moveTo>
                    <a:pt x="105" y="1"/>
                  </a:moveTo>
                  <a:cubicBezTo>
                    <a:pt x="54" y="1"/>
                    <a:pt x="1" y="51"/>
                    <a:pt x="43" y="102"/>
                  </a:cubicBezTo>
                  <a:cubicBezTo>
                    <a:pt x="186" y="316"/>
                    <a:pt x="400" y="459"/>
                    <a:pt x="662" y="519"/>
                  </a:cubicBezTo>
                  <a:cubicBezTo>
                    <a:pt x="668" y="521"/>
                    <a:pt x="674" y="521"/>
                    <a:pt x="680" y="521"/>
                  </a:cubicBezTo>
                  <a:cubicBezTo>
                    <a:pt x="750" y="521"/>
                    <a:pt x="774" y="399"/>
                    <a:pt x="698" y="388"/>
                  </a:cubicBezTo>
                  <a:cubicBezTo>
                    <a:pt x="483" y="328"/>
                    <a:pt x="293" y="209"/>
                    <a:pt x="162" y="31"/>
                  </a:cubicBezTo>
                  <a:cubicBezTo>
                    <a:pt x="148" y="10"/>
                    <a:pt x="127" y="1"/>
                    <a:pt x="1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4396;p59">
              <a:extLst>
                <a:ext uri="{FF2B5EF4-FFF2-40B4-BE49-F238E27FC236}">
                  <a16:creationId xmlns:a16="http://schemas.microsoft.com/office/drawing/2014/main" id="{E80BA1F9-DF8D-4EE6-80F3-BDB838786978}"/>
                </a:ext>
              </a:extLst>
            </p:cNvPr>
            <p:cNvSpPr/>
            <p:nvPr/>
          </p:nvSpPr>
          <p:spPr>
            <a:xfrm>
              <a:off x="4958798" y="3757447"/>
              <a:ext cx="123390" cy="82206"/>
            </a:xfrm>
            <a:custGeom>
              <a:avLst/>
              <a:gdLst/>
              <a:ahLst/>
              <a:cxnLst/>
              <a:rect l="l" t="t" r="r" b="b"/>
              <a:pathLst>
                <a:path w="773" h="515" extrusionOk="0">
                  <a:moveTo>
                    <a:pt x="683" y="1"/>
                  </a:moveTo>
                  <a:cubicBezTo>
                    <a:pt x="653" y="1"/>
                    <a:pt x="622" y="15"/>
                    <a:pt x="608" y="48"/>
                  </a:cubicBezTo>
                  <a:cubicBezTo>
                    <a:pt x="540" y="252"/>
                    <a:pt x="341" y="370"/>
                    <a:pt x="127" y="370"/>
                  </a:cubicBezTo>
                  <a:cubicBezTo>
                    <a:pt x="117" y="370"/>
                    <a:pt x="106" y="370"/>
                    <a:pt x="96" y="369"/>
                  </a:cubicBezTo>
                  <a:cubicBezTo>
                    <a:pt x="1" y="369"/>
                    <a:pt x="1" y="512"/>
                    <a:pt x="96" y="512"/>
                  </a:cubicBezTo>
                  <a:cubicBezTo>
                    <a:pt x="114" y="514"/>
                    <a:pt x="131" y="514"/>
                    <a:pt x="149" y="514"/>
                  </a:cubicBezTo>
                  <a:cubicBezTo>
                    <a:pt x="423" y="514"/>
                    <a:pt x="650" y="341"/>
                    <a:pt x="751" y="84"/>
                  </a:cubicBezTo>
                  <a:cubicBezTo>
                    <a:pt x="772" y="33"/>
                    <a:pt x="729" y="1"/>
                    <a:pt x="6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4397;p59">
              <a:extLst>
                <a:ext uri="{FF2B5EF4-FFF2-40B4-BE49-F238E27FC236}">
                  <a16:creationId xmlns:a16="http://schemas.microsoft.com/office/drawing/2014/main" id="{A6E15F51-9280-47E1-8985-F5E76016601D}"/>
                </a:ext>
              </a:extLst>
            </p:cNvPr>
            <p:cNvSpPr/>
            <p:nvPr/>
          </p:nvSpPr>
          <p:spPr>
            <a:xfrm>
              <a:off x="4829503" y="3625437"/>
              <a:ext cx="41662" cy="115088"/>
            </a:xfrm>
            <a:custGeom>
              <a:avLst/>
              <a:gdLst/>
              <a:ahLst/>
              <a:cxnLst/>
              <a:rect l="l" t="t" r="r" b="b"/>
              <a:pathLst>
                <a:path w="261" h="721" extrusionOk="0">
                  <a:moveTo>
                    <a:pt x="173" y="1"/>
                  </a:moveTo>
                  <a:cubicBezTo>
                    <a:pt x="145" y="1"/>
                    <a:pt x="117" y="16"/>
                    <a:pt x="108" y="53"/>
                  </a:cubicBezTo>
                  <a:cubicBezTo>
                    <a:pt x="25" y="244"/>
                    <a:pt x="1" y="446"/>
                    <a:pt x="1" y="649"/>
                  </a:cubicBezTo>
                  <a:cubicBezTo>
                    <a:pt x="1" y="696"/>
                    <a:pt x="37" y="720"/>
                    <a:pt x="72" y="720"/>
                  </a:cubicBezTo>
                  <a:cubicBezTo>
                    <a:pt x="108" y="720"/>
                    <a:pt x="144" y="696"/>
                    <a:pt x="144" y="649"/>
                  </a:cubicBezTo>
                  <a:cubicBezTo>
                    <a:pt x="144" y="458"/>
                    <a:pt x="168" y="268"/>
                    <a:pt x="239" y="89"/>
                  </a:cubicBezTo>
                  <a:cubicBezTo>
                    <a:pt x="261" y="38"/>
                    <a:pt x="216" y="1"/>
                    <a:pt x="1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4398;p59">
              <a:extLst>
                <a:ext uri="{FF2B5EF4-FFF2-40B4-BE49-F238E27FC236}">
                  <a16:creationId xmlns:a16="http://schemas.microsoft.com/office/drawing/2014/main" id="{AEA9FFEC-2A03-4506-A9F8-AAE7A4046FE2}"/>
                </a:ext>
              </a:extLst>
            </p:cNvPr>
            <p:cNvSpPr/>
            <p:nvPr/>
          </p:nvSpPr>
          <p:spPr>
            <a:xfrm>
              <a:off x="4887287" y="3587287"/>
              <a:ext cx="158827" cy="45014"/>
            </a:xfrm>
            <a:custGeom>
              <a:avLst/>
              <a:gdLst/>
              <a:ahLst/>
              <a:cxnLst/>
              <a:rect l="l" t="t" r="r" b="b"/>
              <a:pathLst>
                <a:path w="995" h="282" extrusionOk="0">
                  <a:moveTo>
                    <a:pt x="496" y="1"/>
                  </a:moveTo>
                  <a:cubicBezTo>
                    <a:pt x="341" y="1"/>
                    <a:pt x="187" y="54"/>
                    <a:pt x="56" y="161"/>
                  </a:cubicBezTo>
                  <a:cubicBezTo>
                    <a:pt x="0" y="208"/>
                    <a:pt x="53" y="276"/>
                    <a:pt x="112" y="276"/>
                  </a:cubicBezTo>
                  <a:cubicBezTo>
                    <a:pt x="129" y="276"/>
                    <a:pt x="147" y="270"/>
                    <a:pt x="163" y="257"/>
                  </a:cubicBezTo>
                  <a:cubicBezTo>
                    <a:pt x="256" y="181"/>
                    <a:pt x="373" y="142"/>
                    <a:pt x="490" y="142"/>
                  </a:cubicBezTo>
                  <a:cubicBezTo>
                    <a:pt x="611" y="142"/>
                    <a:pt x="733" y="184"/>
                    <a:pt x="830" y="269"/>
                  </a:cubicBezTo>
                  <a:cubicBezTo>
                    <a:pt x="843" y="278"/>
                    <a:pt x="858" y="282"/>
                    <a:pt x="872" y="282"/>
                  </a:cubicBezTo>
                  <a:cubicBezTo>
                    <a:pt x="935" y="282"/>
                    <a:pt x="995" y="210"/>
                    <a:pt x="937" y="161"/>
                  </a:cubicBezTo>
                  <a:cubicBezTo>
                    <a:pt x="806" y="54"/>
                    <a:pt x="651" y="1"/>
                    <a:pt x="49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4399;p59">
              <a:extLst>
                <a:ext uri="{FF2B5EF4-FFF2-40B4-BE49-F238E27FC236}">
                  <a16:creationId xmlns:a16="http://schemas.microsoft.com/office/drawing/2014/main" id="{F592E6C1-F066-43D0-8469-B483B4F13A26}"/>
                </a:ext>
              </a:extLst>
            </p:cNvPr>
            <p:cNvSpPr/>
            <p:nvPr/>
          </p:nvSpPr>
          <p:spPr>
            <a:xfrm>
              <a:off x="5053775" y="3649062"/>
              <a:ext cx="42141" cy="91623"/>
            </a:xfrm>
            <a:custGeom>
              <a:avLst/>
              <a:gdLst/>
              <a:ahLst/>
              <a:cxnLst/>
              <a:rect l="l" t="t" r="r" b="b"/>
              <a:pathLst>
                <a:path w="264" h="574" extrusionOk="0">
                  <a:moveTo>
                    <a:pt x="81" y="1"/>
                  </a:moveTo>
                  <a:cubicBezTo>
                    <a:pt x="46" y="1"/>
                    <a:pt x="7" y="24"/>
                    <a:pt x="1" y="72"/>
                  </a:cubicBezTo>
                  <a:cubicBezTo>
                    <a:pt x="1" y="239"/>
                    <a:pt x="37" y="394"/>
                    <a:pt x="108" y="536"/>
                  </a:cubicBezTo>
                  <a:cubicBezTo>
                    <a:pt x="123" y="563"/>
                    <a:pt x="145" y="574"/>
                    <a:pt x="167" y="574"/>
                  </a:cubicBezTo>
                  <a:cubicBezTo>
                    <a:pt x="215" y="574"/>
                    <a:pt x="264" y="522"/>
                    <a:pt x="239" y="465"/>
                  </a:cubicBezTo>
                  <a:cubicBezTo>
                    <a:pt x="168" y="346"/>
                    <a:pt x="144" y="215"/>
                    <a:pt x="144" y="72"/>
                  </a:cubicBezTo>
                  <a:cubicBezTo>
                    <a:pt x="150" y="24"/>
                    <a:pt x="117" y="1"/>
                    <a:pt x="8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4400;p59">
              <a:extLst>
                <a:ext uri="{FF2B5EF4-FFF2-40B4-BE49-F238E27FC236}">
                  <a16:creationId xmlns:a16="http://schemas.microsoft.com/office/drawing/2014/main" id="{F2AE50F1-2163-481F-8E2C-A986E7802A10}"/>
                </a:ext>
              </a:extLst>
            </p:cNvPr>
            <p:cNvSpPr/>
            <p:nvPr/>
          </p:nvSpPr>
          <p:spPr>
            <a:xfrm>
              <a:off x="3689308" y="3798471"/>
              <a:ext cx="444875" cy="351329"/>
            </a:xfrm>
            <a:custGeom>
              <a:avLst/>
              <a:gdLst/>
              <a:ahLst/>
              <a:cxnLst/>
              <a:rect l="l" t="t" r="r" b="b"/>
              <a:pathLst>
                <a:path w="2787" h="2201" extrusionOk="0">
                  <a:moveTo>
                    <a:pt x="1258" y="1"/>
                  </a:moveTo>
                  <a:cubicBezTo>
                    <a:pt x="775" y="1"/>
                    <a:pt x="345" y="253"/>
                    <a:pt x="203" y="672"/>
                  </a:cubicBezTo>
                  <a:cubicBezTo>
                    <a:pt x="0" y="1232"/>
                    <a:pt x="369" y="1875"/>
                    <a:pt x="1024" y="2113"/>
                  </a:cubicBezTo>
                  <a:cubicBezTo>
                    <a:pt x="1191" y="2172"/>
                    <a:pt x="1360" y="2201"/>
                    <a:pt x="1522" y="2201"/>
                  </a:cubicBezTo>
                  <a:cubicBezTo>
                    <a:pt x="2007" y="2201"/>
                    <a:pt x="2432" y="1949"/>
                    <a:pt x="2584" y="1529"/>
                  </a:cubicBezTo>
                  <a:cubicBezTo>
                    <a:pt x="2786" y="970"/>
                    <a:pt x="2417" y="315"/>
                    <a:pt x="1750" y="89"/>
                  </a:cubicBezTo>
                  <a:cubicBezTo>
                    <a:pt x="1586" y="29"/>
                    <a:pt x="1419" y="1"/>
                    <a:pt x="125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4401;p59">
              <a:extLst>
                <a:ext uri="{FF2B5EF4-FFF2-40B4-BE49-F238E27FC236}">
                  <a16:creationId xmlns:a16="http://schemas.microsoft.com/office/drawing/2014/main" id="{56C98AB9-E9AD-47E4-9D2A-F61809CBF88B}"/>
                </a:ext>
              </a:extLst>
            </p:cNvPr>
            <p:cNvSpPr/>
            <p:nvPr/>
          </p:nvSpPr>
          <p:spPr>
            <a:xfrm>
              <a:off x="5006366" y="3798471"/>
              <a:ext cx="446790" cy="351329"/>
            </a:xfrm>
            <a:custGeom>
              <a:avLst/>
              <a:gdLst/>
              <a:ahLst/>
              <a:cxnLst/>
              <a:rect l="l" t="t" r="r" b="b"/>
              <a:pathLst>
                <a:path w="2799" h="2201" extrusionOk="0">
                  <a:moveTo>
                    <a:pt x="1529" y="1"/>
                  </a:moveTo>
                  <a:cubicBezTo>
                    <a:pt x="1368" y="1"/>
                    <a:pt x="1200" y="29"/>
                    <a:pt x="1036" y="89"/>
                  </a:cubicBezTo>
                  <a:cubicBezTo>
                    <a:pt x="369" y="315"/>
                    <a:pt x="0" y="970"/>
                    <a:pt x="203" y="1529"/>
                  </a:cubicBezTo>
                  <a:cubicBezTo>
                    <a:pt x="354" y="1949"/>
                    <a:pt x="787" y="2201"/>
                    <a:pt x="1269" y="2201"/>
                  </a:cubicBezTo>
                  <a:cubicBezTo>
                    <a:pt x="1431" y="2201"/>
                    <a:pt x="1598" y="2172"/>
                    <a:pt x="1762" y="2113"/>
                  </a:cubicBezTo>
                  <a:cubicBezTo>
                    <a:pt x="2417" y="1875"/>
                    <a:pt x="2798" y="1232"/>
                    <a:pt x="2596" y="672"/>
                  </a:cubicBezTo>
                  <a:cubicBezTo>
                    <a:pt x="2444" y="253"/>
                    <a:pt x="2012" y="1"/>
                    <a:pt x="152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4402;p59">
              <a:extLst>
                <a:ext uri="{FF2B5EF4-FFF2-40B4-BE49-F238E27FC236}">
                  <a16:creationId xmlns:a16="http://schemas.microsoft.com/office/drawing/2014/main" id="{361E9A06-A404-4B2D-AC25-FD42742983C0}"/>
                </a:ext>
              </a:extLst>
            </p:cNvPr>
            <p:cNvSpPr/>
            <p:nvPr/>
          </p:nvSpPr>
          <p:spPr>
            <a:xfrm>
              <a:off x="4415278" y="3785861"/>
              <a:ext cx="309992" cy="215012"/>
            </a:xfrm>
            <a:custGeom>
              <a:avLst/>
              <a:gdLst/>
              <a:ahLst/>
              <a:cxnLst/>
              <a:rect l="l" t="t" r="r" b="b"/>
              <a:pathLst>
                <a:path w="1942" h="1347" extrusionOk="0">
                  <a:moveTo>
                    <a:pt x="977" y="1"/>
                  </a:moveTo>
                  <a:cubicBezTo>
                    <a:pt x="441" y="1"/>
                    <a:pt x="0" y="299"/>
                    <a:pt x="0" y="668"/>
                  </a:cubicBezTo>
                  <a:cubicBezTo>
                    <a:pt x="0" y="1049"/>
                    <a:pt x="441" y="1346"/>
                    <a:pt x="977" y="1346"/>
                  </a:cubicBezTo>
                  <a:cubicBezTo>
                    <a:pt x="1501" y="1346"/>
                    <a:pt x="1941" y="1037"/>
                    <a:pt x="1941" y="668"/>
                  </a:cubicBezTo>
                  <a:cubicBezTo>
                    <a:pt x="1941" y="299"/>
                    <a:pt x="1501" y="1"/>
                    <a:pt x="977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4403;p59">
              <a:extLst>
                <a:ext uri="{FF2B5EF4-FFF2-40B4-BE49-F238E27FC236}">
                  <a16:creationId xmlns:a16="http://schemas.microsoft.com/office/drawing/2014/main" id="{C73ACD1E-9E0C-4F24-83BB-878BD84DC2A4}"/>
                </a:ext>
              </a:extLst>
            </p:cNvPr>
            <p:cNvSpPr/>
            <p:nvPr/>
          </p:nvSpPr>
          <p:spPr>
            <a:xfrm>
              <a:off x="4343926" y="4010293"/>
              <a:ext cx="453016" cy="144778"/>
            </a:xfrm>
            <a:custGeom>
              <a:avLst/>
              <a:gdLst/>
              <a:ahLst/>
              <a:cxnLst/>
              <a:rect l="l" t="t" r="r" b="b"/>
              <a:pathLst>
                <a:path w="2838" h="907" extrusionOk="0">
                  <a:moveTo>
                    <a:pt x="104" y="1"/>
                  </a:moveTo>
                  <a:cubicBezTo>
                    <a:pt x="53" y="1"/>
                    <a:pt x="1" y="57"/>
                    <a:pt x="43" y="107"/>
                  </a:cubicBezTo>
                  <a:cubicBezTo>
                    <a:pt x="366" y="639"/>
                    <a:pt x="903" y="907"/>
                    <a:pt x="1443" y="907"/>
                  </a:cubicBezTo>
                  <a:cubicBezTo>
                    <a:pt x="1955" y="907"/>
                    <a:pt x="2469" y="665"/>
                    <a:pt x="2805" y="178"/>
                  </a:cubicBezTo>
                  <a:cubicBezTo>
                    <a:pt x="2837" y="121"/>
                    <a:pt x="2792" y="70"/>
                    <a:pt x="2741" y="70"/>
                  </a:cubicBezTo>
                  <a:cubicBezTo>
                    <a:pt x="2717" y="70"/>
                    <a:pt x="2693" y="81"/>
                    <a:pt x="2674" y="107"/>
                  </a:cubicBezTo>
                  <a:cubicBezTo>
                    <a:pt x="2373" y="546"/>
                    <a:pt x="1907" y="764"/>
                    <a:pt x="1442" y="764"/>
                  </a:cubicBezTo>
                  <a:cubicBezTo>
                    <a:pt x="948" y="764"/>
                    <a:pt x="456" y="520"/>
                    <a:pt x="162" y="36"/>
                  </a:cubicBezTo>
                  <a:cubicBezTo>
                    <a:pt x="148" y="11"/>
                    <a:pt x="126" y="1"/>
                    <a:pt x="104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4404;p59">
              <a:extLst>
                <a:ext uri="{FF2B5EF4-FFF2-40B4-BE49-F238E27FC236}">
                  <a16:creationId xmlns:a16="http://schemas.microsoft.com/office/drawing/2014/main" id="{A884CE52-FDE0-4E70-8DB8-D3B75BC1609F}"/>
                </a:ext>
              </a:extLst>
            </p:cNvPr>
            <p:cNvSpPr/>
            <p:nvPr/>
          </p:nvSpPr>
          <p:spPr>
            <a:xfrm>
              <a:off x="4058039" y="4753348"/>
              <a:ext cx="1039638" cy="1260220"/>
            </a:xfrm>
            <a:custGeom>
              <a:avLst/>
              <a:gdLst/>
              <a:ahLst/>
              <a:cxnLst/>
              <a:rect l="l" t="t" r="r" b="b"/>
              <a:pathLst>
                <a:path w="6513" h="7895" extrusionOk="0">
                  <a:moveTo>
                    <a:pt x="0" y="0"/>
                  </a:moveTo>
                  <a:lnTo>
                    <a:pt x="345" y="7894"/>
                  </a:lnTo>
                  <a:lnTo>
                    <a:pt x="6251" y="7894"/>
                  </a:lnTo>
                  <a:lnTo>
                    <a:pt x="65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4405;p59">
              <a:extLst>
                <a:ext uri="{FF2B5EF4-FFF2-40B4-BE49-F238E27FC236}">
                  <a16:creationId xmlns:a16="http://schemas.microsoft.com/office/drawing/2014/main" id="{EE30E3A0-F651-4698-B138-A6BED32C106E}"/>
                </a:ext>
              </a:extLst>
            </p:cNvPr>
            <p:cNvSpPr/>
            <p:nvPr/>
          </p:nvSpPr>
          <p:spPr>
            <a:xfrm>
              <a:off x="4058039" y="4753348"/>
              <a:ext cx="1039638" cy="1260220"/>
            </a:xfrm>
            <a:custGeom>
              <a:avLst/>
              <a:gdLst/>
              <a:ahLst/>
              <a:cxnLst/>
              <a:rect l="l" t="t" r="r" b="b"/>
              <a:pathLst>
                <a:path w="6513" h="7895" extrusionOk="0">
                  <a:moveTo>
                    <a:pt x="0" y="0"/>
                  </a:moveTo>
                  <a:lnTo>
                    <a:pt x="345" y="7894"/>
                  </a:lnTo>
                  <a:lnTo>
                    <a:pt x="6251" y="7894"/>
                  </a:lnTo>
                  <a:lnTo>
                    <a:pt x="651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4406;p59">
              <a:extLst>
                <a:ext uri="{FF2B5EF4-FFF2-40B4-BE49-F238E27FC236}">
                  <a16:creationId xmlns:a16="http://schemas.microsoft.com/office/drawing/2014/main" id="{055E85B1-E2D4-4B20-BE91-7F3E0197CC69}"/>
                </a:ext>
              </a:extLst>
            </p:cNvPr>
            <p:cNvSpPr/>
            <p:nvPr/>
          </p:nvSpPr>
          <p:spPr>
            <a:xfrm>
              <a:off x="4114546" y="4188754"/>
              <a:ext cx="855590" cy="587570"/>
            </a:xfrm>
            <a:custGeom>
              <a:avLst/>
              <a:gdLst/>
              <a:ahLst/>
              <a:cxnLst/>
              <a:rect l="l" t="t" r="r" b="b"/>
              <a:pathLst>
                <a:path w="5360" h="3681" extrusionOk="0">
                  <a:moveTo>
                    <a:pt x="4090" y="638"/>
                  </a:moveTo>
                  <a:cubicBezTo>
                    <a:pt x="4256" y="638"/>
                    <a:pt x="4414" y="786"/>
                    <a:pt x="4516" y="906"/>
                  </a:cubicBezTo>
                  <a:cubicBezTo>
                    <a:pt x="4837" y="1251"/>
                    <a:pt x="4813" y="1644"/>
                    <a:pt x="4587" y="2025"/>
                  </a:cubicBezTo>
                  <a:cubicBezTo>
                    <a:pt x="4528" y="2132"/>
                    <a:pt x="4456" y="2228"/>
                    <a:pt x="4373" y="2323"/>
                  </a:cubicBezTo>
                  <a:cubicBezTo>
                    <a:pt x="4039" y="2478"/>
                    <a:pt x="3718" y="2739"/>
                    <a:pt x="3480" y="3037"/>
                  </a:cubicBezTo>
                  <a:cubicBezTo>
                    <a:pt x="3480" y="2954"/>
                    <a:pt x="3468" y="2882"/>
                    <a:pt x="3456" y="2823"/>
                  </a:cubicBezTo>
                  <a:cubicBezTo>
                    <a:pt x="3432" y="2537"/>
                    <a:pt x="3397" y="2263"/>
                    <a:pt x="3349" y="1989"/>
                  </a:cubicBezTo>
                  <a:cubicBezTo>
                    <a:pt x="3432" y="1561"/>
                    <a:pt x="3551" y="930"/>
                    <a:pt x="3944" y="680"/>
                  </a:cubicBezTo>
                  <a:cubicBezTo>
                    <a:pt x="3993" y="650"/>
                    <a:pt x="4041" y="638"/>
                    <a:pt x="4090" y="638"/>
                  </a:cubicBezTo>
                  <a:close/>
                  <a:moveTo>
                    <a:pt x="2017" y="113"/>
                  </a:moveTo>
                  <a:cubicBezTo>
                    <a:pt x="2698" y="113"/>
                    <a:pt x="3014" y="1102"/>
                    <a:pt x="3146" y="1620"/>
                  </a:cubicBezTo>
                  <a:cubicBezTo>
                    <a:pt x="3170" y="1704"/>
                    <a:pt x="3194" y="1787"/>
                    <a:pt x="3206" y="1882"/>
                  </a:cubicBezTo>
                  <a:cubicBezTo>
                    <a:pt x="3111" y="2311"/>
                    <a:pt x="3075" y="2775"/>
                    <a:pt x="2992" y="3216"/>
                  </a:cubicBezTo>
                  <a:cubicBezTo>
                    <a:pt x="2599" y="2739"/>
                    <a:pt x="2170" y="2239"/>
                    <a:pt x="1622" y="1977"/>
                  </a:cubicBezTo>
                  <a:cubicBezTo>
                    <a:pt x="1051" y="1180"/>
                    <a:pt x="837" y="346"/>
                    <a:pt x="1849" y="132"/>
                  </a:cubicBezTo>
                  <a:cubicBezTo>
                    <a:pt x="1907" y="119"/>
                    <a:pt x="1963" y="113"/>
                    <a:pt x="2017" y="113"/>
                  </a:cubicBezTo>
                  <a:close/>
                  <a:moveTo>
                    <a:pt x="1837" y="2251"/>
                  </a:moveTo>
                  <a:lnTo>
                    <a:pt x="1837" y="2251"/>
                  </a:lnTo>
                  <a:cubicBezTo>
                    <a:pt x="2218" y="2513"/>
                    <a:pt x="2539" y="2882"/>
                    <a:pt x="2837" y="3240"/>
                  </a:cubicBezTo>
                  <a:cubicBezTo>
                    <a:pt x="2515" y="2990"/>
                    <a:pt x="2146" y="2632"/>
                    <a:pt x="1837" y="2251"/>
                  </a:cubicBezTo>
                  <a:close/>
                  <a:moveTo>
                    <a:pt x="3897" y="2823"/>
                  </a:moveTo>
                  <a:cubicBezTo>
                    <a:pt x="3754" y="2966"/>
                    <a:pt x="3623" y="3109"/>
                    <a:pt x="3504" y="3263"/>
                  </a:cubicBezTo>
                  <a:lnTo>
                    <a:pt x="3504" y="3251"/>
                  </a:lnTo>
                  <a:cubicBezTo>
                    <a:pt x="3611" y="3097"/>
                    <a:pt x="3742" y="2954"/>
                    <a:pt x="3897" y="2823"/>
                  </a:cubicBezTo>
                  <a:close/>
                  <a:moveTo>
                    <a:pt x="3277" y="2299"/>
                  </a:moveTo>
                  <a:cubicBezTo>
                    <a:pt x="3313" y="2454"/>
                    <a:pt x="3325" y="2620"/>
                    <a:pt x="3337" y="2775"/>
                  </a:cubicBezTo>
                  <a:cubicBezTo>
                    <a:pt x="3349" y="2870"/>
                    <a:pt x="3373" y="3025"/>
                    <a:pt x="3385" y="3168"/>
                  </a:cubicBezTo>
                  <a:cubicBezTo>
                    <a:pt x="3337" y="3240"/>
                    <a:pt x="3289" y="3299"/>
                    <a:pt x="3254" y="3371"/>
                  </a:cubicBezTo>
                  <a:cubicBezTo>
                    <a:pt x="3245" y="3389"/>
                    <a:pt x="3242" y="3413"/>
                    <a:pt x="3247" y="3424"/>
                  </a:cubicBezTo>
                  <a:lnTo>
                    <a:pt x="3247" y="3424"/>
                  </a:lnTo>
                  <a:lnTo>
                    <a:pt x="3170" y="3359"/>
                  </a:lnTo>
                  <a:cubicBezTo>
                    <a:pt x="3170" y="3001"/>
                    <a:pt x="3218" y="2656"/>
                    <a:pt x="3277" y="2299"/>
                  </a:cubicBezTo>
                  <a:close/>
                  <a:moveTo>
                    <a:pt x="4793" y="2349"/>
                  </a:moveTo>
                  <a:cubicBezTo>
                    <a:pt x="4861" y="2349"/>
                    <a:pt x="4928" y="2362"/>
                    <a:pt x="4992" y="2394"/>
                  </a:cubicBezTo>
                  <a:cubicBezTo>
                    <a:pt x="5218" y="2489"/>
                    <a:pt x="5254" y="2859"/>
                    <a:pt x="5182" y="3061"/>
                  </a:cubicBezTo>
                  <a:cubicBezTo>
                    <a:pt x="5075" y="3433"/>
                    <a:pt x="4572" y="3535"/>
                    <a:pt x="4083" y="3535"/>
                  </a:cubicBezTo>
                  <a:cubicBezTo>
                    <a:pt x="3868" y="3535"/>
                    <a:pt x="3655" y="3515"/>
                    <a:pt x="3480" y="3490"/>
                  </a:cubicBezTo>
                  <a:cubicBezTo>
                    <a:pt x="3658" y="3216"/>
                    <a:pt x="3908" y="3001"/>
                    <a:pt x="4135" y="2763"/>
                  </a:cubicBezTo>
                  <a:cubicBezTo>
                    <a:pt x="4218" y="2668"/>
                    <a:pt x="4313" y="2573"/>
                    <a:pt x="4397" y="2466"/>
                  </a:cubicBezTo>
                  <a:cubicBezTo>
                    <a:pt x="4516" y="2402"/>
                    <a:pt x="4656" y="2349"/>
                    <a:pt x="4793" y="2349"/>
                  </a:cubicBezTo>
                  <a:close/>
                  <a:moveTo>
                    <a:pt x="1098" y="1979"/>
                  </a:moveTo>
                  <a:cubicBezTo>
                    <a:pt x="1231" y="1979"/>
                    <a:pt x="1370" y="2010"/>
                    <a:pt x="1515" y="2073"/>
                  </a:cubicBezTo>
                  <a:cubicBezTo>
                    <a:pt x="1908" y="2668"/>
                    <a:pt x="2480" y="3180"/>
                    <a:pt x="3051" y="3537"/>
                  </a:cubicBezTo>
                  <a:cubicBezTo>
                    <a:pt x="2646" y="3537"/>
                    <a:pt x="2242" y="3537"/>
                    <a:pt x="1837" y="3501"/>
                  </a:cubicBezTo>
                  <a:cubicBezTo>
                    <a:pt x="1349" y="3466"/>
                    <a:pt x="646" y="3418"/>
                    <a:pt x="289" y="3037"/>
                  </a:cubicBezTo>
                  <a:cubicBezTo>
                    <a:pt x="87" y="2823"/>
                    <a:pt x="277" y="2513"/>
                    <a:pt x="432" y="2323"/>
                  </a:cubicBezTo>
                  <a:cubicBezTo>
                    <a:pt x="626" y="2090"/>
                    <a:pt x="850" y="1979"/>
                    <a:pt x="1098" y="1979"/>
                  </a:cubicBezTo>
                  <a:close/>
                  <a:moveTo>
                    <a:pt x="1982" y="1"/>
                  </a:moveTo>
                  <a:cubicBezTo>
                    <a:pt x="1977" y="1"/>
                    <a:pt x="1973" y="1"/>
                    <a:pt x="1968" y="1"/>
                  </a:cubicBezTo>
                  <a:cubicBezTo>
                    <a:pt x="1622" y="1"/>
                    <a:pt x="1265" y="215"/>
                    <a:pt x="1111" y="513"/>
                  </a:cubicBezTo>
                  <a:cubicBezTo>
                    <a:pt x="956" y="823"/>
                    <a:pt x="1063" y="1204"/>
                    <a:pt x="1194" y="1513"/>
                  </a:cubicBezTo>
                  <a:cubicBezTo>
                    <a:pt x="1241" y="1632"/>
                    <a:pt x="1313" y="1763"/>
                    <a:pt x="1384" y="1882"/>
                  </a:cubicBezTo>
                  <a:cubicBezTo>
                    <a:pt x="1372" y="1882"/>
                    <a:pt x="1361" y="1870"/>
                    <a:pt x="1361" y="1870"/>
                  </a:cubicBezTo>
                  <a:cubicBezTo>
                    <a:pt x="1286" y="1847"/>
                    <a:pt x="1208" y="1836"/>
                    <a:pt x="1128" y="1836"/>
                  </a:cubicBezTo>
                  <a:cubicBezTo>
                    <a:pt x="596" y="1836"/>
                    <a:pt x="1" y="2322"/>
                    <a:pt x="63" y="2870"/>
                  </a:cubicBezTo>
                  <a:cubicBezTo>
                    <a:pt x="122" y="3406"/>
                    <a:pt x="944" y="3525"/>
                    <a:pt x="1349" y="3585"/>
                  </a:cubicBezTo>
                  <a:cubicBezTo>
                    <a:pt x="1932" y="3680"/>
                    <a:pt x="2527" y="3680"/>
                    <a:pt x="3123" y="3680"/>
                  </a:cubicBezTo>
                  <a:cubicBezTo>
                    <a:pt x="3146" y="3680"/>
                    <a:pt x="3158" y="3668"/>
                    <a:pt x="3170" y="3656"/>
                  </a:cubicBezTo>
                  <a:cubicBezTo>
                    <a:pt x="3185" y="3671"/>
                    <a:pt x="3200" y="3678"/>
                    <a:pt x="3214" y="3678"/>
                  </a:cubicBezTo>
                  <a:cubicBezTo>
                    <a:pt x="3234" y="3678"/>
                    <a:pt x="3252" y="3665"/>
                    <a:pt x="3266" y="3644"/>
                  </a:cubicBezTo>
                  <a:cubicBezTo>
                    <a:pt x="3277" y="3656"/>
                    <a:pt x="3301" y="3668"/>
                    <a:pt x="3313" y="3668"/>
                  </a:cubicBezTo>
                  <a:lnTo>
                    <a:pt x="3325" y="3668"/>
                  </a:lnTo>
                  <a:cubicBezTo>
                    <a:pt x="3332" y="3672"/>
                    <a:pt x="3339" y="3673"/>
                    <a:pt x="3346" y="3673"/>
                  </a:cubicBezTo>
                  <a:cubicBezTo>
                    <a:pt x="3362" y="3673"/>
                    <a:pt x="3376" y="3665"/>
                    <a:pt x="3385" y="3656"/>
                  </a:cubicBezTo>
                  <a:cubicBezTo>
                    <a:pt x="3397" y="3644"/>
                    <a:pt x="3397" y="3632"/>
                    <a:pt x="3408" y="3621"/>
                  </a:cubicBezTo>
                  <a:cubicBezTo>
                    <a:pt x="3588" y="3648"/>
                    <a:pt x="3801" y="3667"/>
                    <a:pt x="4019" y="3667"/>
                  </a:cubicBezTo>
                  <a:cubicBezTo>
                    <a:pt x="4657" y="3667"/>
                    <a:pt x="5340" y="3500"/>
                    <a:pt x="5349" y="2870"/>
                  </a:cubicBezTo>
                  <a:cubicBezTo>
                    <a:pt x="5359" y="2460"/>
                    <a:pt x="5099" y="2226"/>
                    <a:pt x="4769" y="2226"/>
                  </a:cubicBezTo>
                  <a:cubicBezTo>
                    <a:pt x="4706" y="2226"/>
                    <a:pt x="4641" y="2234"/>
                    <a:pt x="4575" y="2251"/>
                  </a:cubicBezTo>
                  <a:cubicBezTo>
                    <a:pt x="4670" y="2108"/>
                    <a:pt x="4766" y="1966"/>
                    <a:pt x="4825" y="1799"/>
                  </a:cubicBezTo>
                  <a:cubicBezTo>
                    <a:pt x="4999" y="1336"/>
                    <a:pt x="4654" y="523"/>
                    <a:pt x="4098" y="523"/>
                  </a:cubicBezTo>
                  <a:cubicBezTo>
                    <a:pt x="4083" y="523"/>
                    <a:pt x="4067" y="524"/>
                    <a:pt x="4051" y="525"/>
                  </a:cubicBezTo>
                  <a:cubicBezTo>
                    <a:pt x="3599" y="573"/>
                    <a:pt x="3373" y="1239"/>
                    <a:pt x="3266" y="1632"/>
                  </a:cubicBezTo>
                  <a:cubicBezTo>
                    <a:pt x="3254" y="1596"/>
                    <a:pt x="3254" y="1573"/>
                    <a:pt x="3242" y="1537"/>
                  </a:cubicBezTo>
                  <a:cubicBezTo>
                    <a:pt x="3076" y="922"/>
                    <a:pt x="2734" y="1"/>
                    <a:pt x="198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4407;p59">
              <a:extLst>
                <a:ext uri="{FF2B5EF4-FFF2-40B4-BE49-F238E27FC236}">
                  <a16:creationId xmlns:a16="http://schemas.microsoft.com/office/drawing/2014/main" id="{F01F3D82-5445-4F13-9664-598249AC0EB3}"/>
                </a:ext>
              </a:extLst>
            </p:cNvPr>
            <p:cNvSpPr/>
            <p:nvPr/>
          </p:nvSpPr>
          <p:spPr>
            <a:xfrm>
              <a:off x="4622470" y="4744728"/>
              <a:ext cx="19155" cy="1253515"/>
            </a:xfrm>
            <a:custGeom>
              <a:avLst/>
              <a:gdLst/>
              <a:ahLst/>
              <a:cxnLst/>
              <a:rect l="l" t="t" r="r" b="b"/>
              <a:pathLst>
                <a:path w="120" h="7853" extrusionOk="0">
                  <a:moveTo>
                    <a:pt x="60" y="1"/>
                  </a:moveTo>
                  <a:cubicBezTo>
                    <a:pt x="30" y="1"/>
                    <a:pt x="0" y="18"/>
                    <a:pt x="0" y="54"/>
                  </a:cubicBezTo>
                  <a:lnTo>
                    <a:pt x="0" y="7853"/>
                  </a:lnTo>
                  <a:lnTo>
                    <a:pt x="119" y="7853"/>
                  </a:lnTo>
                  <a:lnTo>
                    <a:pt x="119" y="54"/>
                  </a:lnTo>
                  <a:cubicBezTo>
                    <a:pt x="119" y="18"/>
                    <a:pt x="89" y="1"/>
                    <a:pt x="6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4408;p59">
              <a:extLst>
                <a:ext uri="{FF2B5EF4-FFF2-40B4-BE49-F238E27FC236}">
                  <a16:creationId xmlns:a16="http://schemas.microsoft.com/office/drawing/2014/main" id="{0C66D8DA-05F5-4CAE-B5CA-57BCFDEE0088}"/>
                </a:ext>
              </a:extLst>
            </p:cNvPr>
            <p:cNvSpPr/>
            <p:nvPr/>
          </p:nvSpPr>
          <p:spPr>
            <a:xfrm>
              <a:off x="4605390" y="4744728"/>
              <a:ext cx="17239" cy="1253515"/>
            </a:xfrm>
            <a:custGeom>
              <a:avLst/>
              <a:gdLst/>
              <a:ahLst/>
              <a:cxnLst/>
              <a:rect l="l" t="t" r="r" b="b"/>
              <a:pathLst>
                <a:path w="108" h="7853" extrusionOk="0">
                  <a:moveTo>
                    <a:pt x="54" y="1"/>
                  </a:moveTo>
                  <a:cubicBezTo>
                    <a:pt x="27" y="1"/>
                    <a:pt x="0" y="18"/>
                    <a:pt x="0" y="54"/>
                  </a:cubicBezTo>
                  <a:lnTo>
                    <a:pt x="0" y="7853"/>
                  </a:lnTo>
                  <a:lnTo>
                    <a:pt x="107" y="7853"/>
                  </a:lnTo>
                  <a:lnTo>
                    <a:pt x="107" y="54"/>
                  </a:lnTo>
                  <a:cubicBezTo>
                    <a:pt x="107" y="18"/>
                    <a:pt x="80" y="1"/>
                    <a:pt x="5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4409;p59">
              <a:extLst>
                <a:ext uri="{FF2B5EF4-FFF2-40B4-BE49-F238E27FC236}">
                  <a16:creationId xmlns:a16="http://schemas.microsoft.com/office/drawing/2014/main" id="{14DEDC59-18A7-40A4-8C53-0735338E5F6F}"/>
                </a:ext>
              </a:extLst>
            </p:cNvPr>
            <p:cNvSpPr/>
            <p:nvPr/>
          </p:nvSpPr>
          <p:spPr>
            <a:xfrm>
              <a:off x="4590067" y="4759892"/>
              <a:ext cx="17239" cy="1253675"/>
            </a:xfrm>
            <a:custGeom>
              <a:avLst/>
              <a:gdLst/>
              <a:ahLst/>
              <a:cxnLst/>
              <a:rect l="l" t="t" r="r" b="b"/>
              <a:pathLst>
                <a:path w="108" h="7854" extrusionOk="0">
                  <a:moveTo>
                    <a:pt x="54" y="1"/>
                  </a:moveTo>
                  <a:cubicBezTo>
                    <a:pt x="28" y="1"/>
                    <a:pt x="1" y="19"/>
                    <a:pt x="1" y="54"/>
                  </a:cubicBezTo>
                  <a:lnTo>
                    <a:pt x="1" y="7853"/>
                  </a:lnTo>
                  <a:lnTo>
                    <a:pt x="108" y="7853"/>
                  </a:lnTo>
                  <a:lnTo>
                    <a:pt x="108" y="54"/>
                  </a:lnTo>
                  <a:cubicBezTo>
                    <a:pt x="108" y="19"/>
                    <a:pt x="81" y="1"/>
                    <a:pt x="5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4410;p59">
              <a:extLst>
                <a:ext uri="{FF2B5EF4-FFF2-40B4-BE49-F238E27FC236}">
                  <a16:creationId xmlns:a16="http://schemas.microsoft.com/office/drawing/2014/main" id="{A3D0D1BC-1BA4-47F9-9753-476C1A977D79}"/>
                </a:ext>
              </a:extLst>
            </p:cNvPr>
            <p:cNvSpPr/>
            <p:nvPr/>
          </p:nvSpPr>
          <p:spPr>
            <a:xfrm>
              <a:off x="3687392" y="4664756"/>
              <a:ext cx="662444" cy="596829"/>
            </a:xfrm>
            <a:custGeom>
              <a:avLst/>
              <a:gdLst/>
              <a:ahLst/>
              <a:cxnLst/>
              <a:rect l="l" t="t" r="r" b="b"/>
              <a:pathLst>
                <a:path w="4150" h="3739" extrusionOk="0">
                  <a:moveTo>
                    <a:pt x="1032" y="0"/>
                  </a:moveTo>
                  <a:cubicBezTo>
                    <a:pt x="570" y="0"/>
                    <a:pt x="212" y="258"/>
                    <a:pt x="131" y="948"/>
                  </a:cubicBezTo>
                  <a:cubicBezTo>
                    <a:pt x="0" y="2091"/>
                    <a:pt x="1239" y="3544"/>
                    <a:pt x="2334" y="3722"/>
                  </a:cubicBezTo>
                  <a:cubicBezTo>
                    <a:pt x="2405" y="3733"/>
                    <a:pt x="2474" y="3739"/>
                    <a:pt x="2542" y="3739"/>
                  </a:cubicBezTo>
                  <a:cubicBezTo>
                    <a:pt x="3484" y="3739"/>
                    <a:pt x="4150" y="2705"/>
                    <a:pt x="3739" y="1805"/>
                  </a:cubicBezTo>
                  <a:cubicBezTo>
                    <a:pt x="3425" y="1129"/>
                    <a:pt x="1999" y="0"/>
                    <a:pt x="10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4411;p59">
              <a:extLst>
                <a:ext uri="{FF2B5EF4-FFF2-40B4-BE49-F238E27FC236}">
                  <a16:creationId xmlns:a16="http://schemas.microsoft.com/office/drawing/2014/main" id="{9D1F2502-3233-43DD-929F-B3AB4E6ED6D8}"/>
                </a:ext>
              </a:extLst>
            </p:cNvPr>
            <p:cNvSpPr/>
            <p:nvPr/>
          </p:nvSpPr>
          <p:spPr>
            <a:xfrm>
              <a:off x="4811465" y="4664756"/>
              <a:ext cx="660688" cy="596829"/>
            </a:xfrm>
            <a:custGeom>
              <a:avLst/>
              <a:gdLst/>
              <a:ahLst/>
              <a:cxnLst/>
              <a:rect l="l" t="t" r="r" b="b"/>
              <a:pathLst>
                <a:path w="4139" h="3739" extrusionOk="0">
                  <a:moveTo>
                    <a:pt x="3114" y="0"/>
                  </a:moveTo>
                  <a:cubicBezTo>
                    <a:pt x="2151" y="0"/>
                    <a:pt x="726" y="1129"/>
                    <a:pt x="412" y="1805"/>
                  </a:cubicBezTo>
                  <a:cubicBezTo>
                    <a:pt x="1" y="2705"/>
                    <a:pt x="667" y="3739"/>
                    <a:pt x="1609" y="3739"/>
                  </a:cubicBezTo>
                  <a:cubicBezTo>
                    <a:pt x="1677" y="3739"/>
                    <a:pt x="1746" y="3733"/>
                    <a:pt x="1817" y="3722"/>
                  </a:cubicBezTo>
                  <a:cubicBezTo>
                    <a:pt x="2912" y="3544"/>
                    <a:pt x="4138" y="2091"/>
                    <a:pt x="4007" y="948"/>
                  </a:cubicBezTo>
                  <a:cubicBezTo>
                    <a:pt x="3930" y="258"/>
                    <a:pt x="3575" y="0"/>
                    <a:pt x="3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4412;p59">
              <a:extLst>
                <a:ext uri="{FF2B5EF4-FFF2-40B4-BE49-F238E27FC236}">
                  <a16:creationId xmlns:a16="http://schemas.microsoft.com/office/drawing/2014/main" id="{E7F93502-79D3-4210-82C1-D7FCC76DA1BB}"/>
                </a:ext>
              </a:extLst>
            </p:cNvPr>
            <p:cNvSpPr/>
            <p:nvPr/>
          </p:nvSpPr>
          <p:spPr>
            <a:xfrm>
              <a:off x="4859193" y="5030456"/>
              <a:ext cx="99766" cy="67520"/>
            </a:xfrm>
            <a:custGeom>
              <a:avLst/>
              <a:gdLst/>
              <a:ahLst/>
              <a:cxnLst/>
              <a:rect l="l" t="t" r="r" b="b"/>
              <a:pathLst>
                <a:path w="625" h="423" extrusionOk="0">
                  <a:moveTo>
                    <a:pt x="539" y="0"/>
                  </a:moveTo>
                  <a:cubicBezTo>
                    <a:pt x="527" y="0"/>
                    <a:pt x="516" y="4"/>
                    <a:pt x="506" y="14"/>
                  </a:cubicBezTo>
                  <a:cubicBezTo>
                    <a:pt x="363" y="145"/>
                    <a:pt x="220" y="229"/>
                    <a:pt x="53" y="312"/>
                  </a:cubicBezTo>
                  <a:cubicBezTo>
                    <a:pt x="0" y="344"/>
                    <a:pt x="42" y="423"/>
                    <a:pt x="93" y="423"/>
                  </a:cubicBezTo>
                  <a:cubicBezTo>
                    <a:pt x="100" y="423"/>
                    <a:pt x="106" y="422"/>
                    <a:pt x="113" y="419"/>
                  </a:cubicBezTo>
                  <a:cubicBezTo>
                    <a:pt x="279" y="324"/>
                    <a:pt x="446" y="229"/>
                    <a:pt x="577" y="98"/>
                  </a:cubicBezTo>
                  <a:cubicBezTo>
                    <a:pt x="624" y="60"/>
                    <a:pt x="582" y="0"/>
                    <a:pt x="5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4413;p59">
              <a:extLst>
                <a:ext uri="{FF2B5EF4-FFF2-40B4-BE49-F238E27FC236}">
                  <a16:creationId xmlns:a16="http://schemas.microsoft.com/office/drawing/2014/main" id="{6F511B48-57D8-47C0-BCCF-790590CA6311}"/>
                </a:ext>
              </a:extLst>
            </p:cNvPr>
            <p:cNvSpPr/>
            <p:nvPr/>
          </p:nvSpPr>
          <p:spPr>
            <a:xfrm>
              <a:off x="4907718" y="5115696"/>
              <a:ext cx="112695" cy="79332"/>
            </a:xfrm>
            <a:custGeom>
              <a:avLst/>
              <a:gdLst/>
              <a:ahLst/>
              <a:cxnLst/>
              <a:rect l="l" t="t" r="r" b="b"/>
              <a:pathLst>
                <a:path w="706" h="497" extrusionOk="0">
                  <a:moveTo>
                    <a:pt x="614" y="1"/>
                  </a:moveTo>
                  <a:cubicBezTo>
                    <a:pt x="607" y="1"/>
                    <a:pt x="601" y="2"/>
                    <a:pt x="594" y="4"/>
                  </a:cubicBezTo>
                  <a:cubicBezTo>
                    <a:pt x="392" y="111"/>
                    <a:pt x="202" y="242"/>
                    <a:pt x="47" y="397"/>
                  </a:cubicBezTo>
                  <a:cubicBezTo>
                    <a:pt x="1" y="443"/>
                    <a:pt x="40" y="496"/>
                    <a:pt x="87" y="496"/>
                  </a:cubicBezTo>
                  <a:cubicBezTo>
                    <a:pt x="102" y="496"/>
                    <a:pt x="116" y="491"/>
                    <a:pt x="130" y="481"/>
                  </a:cubicBezTo>
                  <a:cubicBezTo>
                    <a:pt x="273" y="326"/>
                    <a:pt x="452" y="207"/>
                    <a:pt x="642" y="111"/>
                  </a:cubicBezTo>
                  <a:cubicBezTo>
                    <a:pt x="706" y="80"/>
                    <a:pt x="665" y="1"/>
                    <a:pt x="6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4414;p59">
              <a:extLst>
                <a:ext uri="{FF2B5EF4-FFF2-40B4-BE49-F238E27FC236}">
                  <a16:creationId xmlns:a16="http://schemas.microsoft.com/office/drawing/2014/main" id="{6AADE21A-45E8-4CA1-97D9-CA9F2003156C}"/>
                </a:ext>
              </a:extLst>
            </p:cNvPr>
            <p:cNvSpPr/>
            <p:nvPr/>
          </p:nvSpPr>
          <p:spPr>
            <a:xfrm>
              <a:off x="4992958" y="5188964"/>
              <a:ext cx="74385" cy="61455"/>
            </a:xfrm>
            <a:custGeom>
              <a:avLst/>
              <a:gdLst/>
              <a:ahLst/>
              <a:cxnLst/>
              <a:rect l="l" t="t" r="r" b="b"/>
              <a:pathLst>
                <a:path w="466" h="385" extrusionOk="0">
                  <a:moveTo>
                    <a:pt x="390" y="1"/>
                  </a:moveTo>
                  <a:cubicBezTo>
                    <a:pt x="376" y="1"/>
                    <a:pt x="361" y="7"/>
                    <a:pt x="346" y="22"/>
                  </a:cubicBezTo>
                  <a:cubicBezTo>
                    <a:pt x="263" y="93"/>
                    <a:pt x="168" y="164"/>
                    <a:pt x="84" y="248"/>
                  </a:cubicBezTo>
                  <a:cubicBezTo>
                    <a:pt x="49" y="272"/>
                    <a:pt x="1" y="319"/>
                    <a:pt x="49" y="367"/>
                  </a:cubicBezTo>
                  <a:cubicBezTo>
                    <a:pt x="61" y="380"/>
                    <a:pt x="75" y="385"/>
                    <a:pt x="89" y="385"/>
                  </a:cubicBezTo>
                  <a:cubicBezTo>
                    <a:pt x="127" y="385"/>
                    <a:pt x="165" y="348"/>
                    <a:pt x="191" y="331"/>
                  </a:cubicBezTo>
                  <a:cubicBezTo>
                    <a:pt x="203" y="319"/>
                    <a:pt x="215" y="307"/>
                    <a:pt x="215" y="283"/>
                  </a:cubicBezTo>
                  <a:cubicBezTo>
                    <a:pt x="227" y="272"/>
                    <a:pt x="251" y="260"/>
                    <a:pt x="263" y="236"/>
                  </a:cubicBezTo>
                  <a:cubicBezTo>
                    <a:pt x="322" y="188"/>
                    <a:pt x="382" y="153"/>
                    <a:pt x="430" y="93"/>
                  </a:cubicBezTo>
                  <a:cubicBezTo>
                    <a:pt x="465" y="57"/>
                    <a:pt x="434" y="1"/>
                    <a:pt x="39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4415;p59">
              <a:extLst>
                <a:ext uri="{FF2B5EF4-FFF2-40B4-BE49-F238E27FC236}">
                  <a16:creationId xmlns:a16="http://schemas.microsoft.com/office/drawing/2014/main" id="{29CD444A-2C00-45E6-9D8F-C6872DF633D3}"/>
                </a:ext>
              </a:extLst>
            </p:cNvPr>
            <p:cNvSpPr/>
            <p:nvPr/>
          </p:nvSpPr>
          <p:spPr>
            <a:xfrm>
              <a:off x="4140884" y="5201255"/>
              <a:ext cx="100085" cy="41821"/>
            </a:xfrm>
            <a:custGeom>
              <a:avLst/>
              <a:gdLst/>
              <a:ahLst/>
              <a:cxnLst/>
              <a:rect l="l" t="t" r="r" b="b"/>
              <a:pathLst>
                <a:path w="627" h="262" extrusionOk="0">
                  <a:moveTo>
                    <a:pt x="93" y="0"/>
                  </a:moveTo>
                  <a:cubicBezTo>
                    <a:pt x="41" y="0"/>
                    <a:pt x="1" y="79"/>
                    <a:pt x="64" y="111"/>
                  </a:cubicBezTo>
                  <a:cubicBezTo>
                    <a:pt x="207" y="171"/>
                    <a:pt x="374" y="195"/>
                    <a:pt x="517" y="254"/>
                  </a:cubicBezTo>
                  <a:cubicBezTo>
                    <a:pt x="528" y="260"/>
                    <a:pt x="538" y="262"/>
                    <a:pt x="548" y="262"/>
                  </a:cubicBezTo>
                  <a:cubicBezTo>
                    <a:pt x="600" y="262"/>
                    <a:pt x="627" y="189"/>
                    <a:pt x="576" y="159"/>
                  </a:cubicBezTo>
                  <a:cubicBezTo>
                    <a:pt x="422" y="87"/>
                    <a:pt x="267" y="76"/>
                    <a:pt x="112" y="4"/>
                  </a:cubicBezTo>
                  <a:cubicBezTo>
                    <a:pt x="106" y="1"/>
                    <a:pt x="99" y="0"/>
                    <a:pt x="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4416;p59">
              <a:extLst>
                <a:ext uri="{FF2B5EF4-FFF2-40B4-BE49-F238E27FC236}">
                  <a16:creationId xmlns:a16="http://schemas.microsoft.com/office/drawing/2014/main" id="{062E5317-8B72-4ECA-B43C-B546F0B03CB8}"/>
                </a:ext>
              </a:extLst>
            </p:cNvPr>
            <p:cNvSpPr/>
            <p:nvPr/>
          </p:nvSpPr>
          <p:spPr>
            <a:xfrm>
              <a:off x="4218621" y="5092551"/>
              <a:ext cx="94179" cy="54272"/>
            </a:xfrm>
            <a:custGeom>
              <a:avLst/>
              <a:gdLst/>
              <a:ahLst/>
              <a:cxnLst/>
              <a:rect l="l" t="t" r="r" b="b"/>
              <a:pathLst>
                <a:path w="590" h="340" extrusionOk="0">
                  <a:moveTo>
                    <a:pt x="55" y="0"/>
                  </a:moveTo>
                  <a:cubicBezTo>
                    <a:pt x="27" y="0"/>
                    <a:pt x="0" y="18"/>
                    <a:pt x="6" y="54"/>
                  </a:cubicBezTo>
                  <a:cubicBezTo>
                    <a:pt x="18" y="292"/>
                    <a:pt x="328" y="340"/>
                    <a:pt x="518" y="340"/>
                  </a:cubicBezTo>
                  <a:cubicBezTo>
                    <a:pt x="589" y="340"/>
                    <a:pt x="589" y="221"/>
                    <a:pt x="518" y="221"/>
                  </a:cubicBezTo>
                  <a:cubicBezTo>
                    <a:pt x="411" y="221"/>
                    <a:pt x="125" y="209"/>
                    <a:pt x="113" y="54"/>
                  </a:cubicBezTo>
                  <a:cubicBezTo>
                    <a:pt x="113" y="18"/>
                    <a:pt x="83" y="0"/>
                    <a:pt x="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4417;p59">
              <a:extLst>
                <a:ext uri="{FF2B5EF4-FFF2-40B4-BE49-F238E27FC236}">
                  <a16:creationId xmlns:a16="http://schemas.microsoft.com/office/drawing/2014/main" id="{E15A7D4C-517A-4D03-A955-7CF115BCD35F}"/>
                </a:ext>
              </a:extLst>
            </p:cNvPr>
            <p:cNvSpPr/>
            <p:nvPr/>
          </p:nvSpPr>
          <p:spPr>
            <a:xfrm>
              <a:off x="4251823" y="5006513"/>
              <a:ext cx="110780" cy="78854"/>
            </a:xfrm>
            <a:custGeom>
              <a:avLst/>
              <a:gdLst/>
              <a:ahLst/>
              <a:cxnLst/>
              <a:rect l="l" t="t" r="r" b="b"/>
              <a:pathLst>
                <a:path w="694" h="494" extrusionOk="0">
                  <a:moveTo>
                    <a:pt x="80" y="1"/>
                  </a:moveTo>
                  <a:cubicBezTo>
                    <a:pt x="39" y="1"/>
                    <a:pt x="0" y="57"/>
                    <a:pt x="36" y="93"/>
                  </a:cubicBezTo>
                  <a:cubicBezTo>
                    <a:pt x="203" y="248"/>
                    <a:pt x="381" y="391"/>
                    <a:pt x="584" y="486"/>
                  </a:cubicBezTo>
                  <a:cubicBezTo>
                    <a:pt x="595" y="491"/>
                    <a:pt x="605" y="494"/>
                    <a:pt x="615" y="494"/>
                  </a:cubicBezTo>
                  <a:cubicBezTo>
                    <a:pt x="667" y="494"/>
                    <a:pt x="694" y="421"/>
                    <a:pt x="643" y="391"/>
                  </a:cubicBezTo>
                  <a:cubicBezTo>
                    <a:pt x="453" y="295"/>
                    <a:pt x="274" y="164"/>
                    <a:pt x="120" y="22"/>
                  </a:cubicBezTo>
                  <a:cubicBezTo>
                    <a:pt x="108" y="7"/>
                    <a:pt x="94" y="1"/>
                    <a:pt x="8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Cute Greeting Cards by Slidesgo">
  <a:themeElements>
    <a:clrScheme name="Simple Light">
      <a:dk1>
        <a:srgbClr val="EE789F"/>
      </a:dk1>
      <a:lt1>
        <a:srgbClr val="FFAFC1"/>
      </a:lt1>
      <a:dk2>
        <a:srgbClr val="7FBFDA"/>
      </a:dk2>
      <a:lt2>
        <a:srgbClr val="C2E8F8"/>
      </a:lt2>
      <a:accent1>
        <a:srgbClr val="6CCA9C"/>
      </a:accent1>
      <a:accent2>
        <a:srgbClr val="C7FAE1"/>
      </a:accent2>
      <a:accent3>
        <a:srgbClr val="F1DB58"/>
      </a:accent3>
      <a:accent4>
        <a:srgbClr val="FFFADB"/>
      </a:accent4>
      <a:accent5>
        <a:srgbClr val="F0BEF1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3191</TotalTime>
  <Words>298</Words>
  <Application>Microsoft Office PowerPoint</Application>
  <PresentationFormat>عرض على الشاشة (16:9)</PresentationFormat>
  <Paragraphs>92</Paragraphs>
  <Slides>18</Slides>
  <Notes>18</Notes>
  <HiddenSlides>0</HiddenSlides>
  <MMClips>1</MMClips>
  <ScaleCrop>false</ScaleCrop>
  <HeadingPairs>
    <vt:vector size="6" baseType="variant">
      <vt:variant>
        <vt:lpstr>الخطوط المستخدمة</vt:lpstr>
      </vt:variant>
      <vt:variant>
        <vt:i4>9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28" baseType="lpstr">
      <vt:lpstr>Arial</vt:lpstr>
      <vt:lpstr>Calibri</vt:lpstr>
      <vt:lpstr>Coming Soon</vt:lpstr>
      <vt:lpstr>FF Hekaya Light</vt:lpstr>
      <vt:lpstr>FF Yaseer</vt:lpstr>
      <vt:lpstr>Itim</vt:lpstr>
      <vt:lpstr>Livvic</vt:lpstr>
      <vt:lpstr>Roboto Condensed Light</vt:lpstr>
      <vt:lpstr>Sakkal Majalla</vt:lpstr>
      <vt:lpstr>Cute Greeting Cards by Slidesgo</vt:lpstr>
      <vt:lpstr>عرض تقديمي في PowerPoint</vt:lpstr>
      <vt:lpstr>أنا أستطيع</vt:lpstr>
      <vt:lpstr>عرض تقديمي في PowerPoint</vt:lpstr>
      <vt:lpstr>اضغط هنا </vt:lpstr>
      <vt:lpstr>عرض تقديمي في PowerPoint</vt:lpstr>
      <vt:lpstr>عرض تقديمي في PowerPoint</vt:lpstr>
      <vt:lpstr>مثال(1)</vt:lpstr>
      <vt:lpstr>عرض تقديمي في PowerPoint</vt:lpstr>
      <vt:lpstr>المثلث المتطابق الضلعين</vt:lpstr>
      <vt:lpstr>من خواص المثلث المتطابق الضلعين</vt:lpstr>
      <vt:lpstr>عرض تقديمي في PowerPoint</vt:lpstr>
      <vt:lpstr>نشاط فردي</vt:lpstr>
      <vt:lpstr>نشاط  ثُنائي </vt:lpstr>
      <vt:lpstr>عرض تقديمي في PowerPoint</vt:lpstr>
      <vt:lpstr>تفريد التعليم</vt:lpstr>
      <vt:lpstr>التعلم الذاتي</vt:lpstr>
      <vt:lpstr>كتاب النشاط صفحة 68  رقم (1، 3)</vt:lpstr>
      <vt:lpstr>نهاية الدرس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حلُّ مسائل الزَّوايا</dc:title>
  <dc:creator>Hashem</dc:creator>
  <cp:lastModifiedBy>khadeeja7767@edu.moe.om</cp:lastModifiedBy>
  <cp:revision>22</cp:revision>
  <dcterms:modified xsi:type="dcterms:W3CDTF">2021-12-06T18:35:46Z</dcterms:modified>
</cp:coreProperties>
</file>