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70" r:id="rId3"/>
    <p:sldId id="277" r:id="rId4"/>
    <p:sldId id="278" r:id="rId5"/>
    <p:sldId id="279" r:id="rId6"/>
    <p:sldId id="280" r:id="rId7"/>
    <p:sldId id="265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6C13"/>
    <a:srgbClr val="FFECCC"/>
    <a:srgbClr val="FFF6E7"/>
    <a:srgbClr val="BC7A2A"/>
    <a:srgbClr val="FF0000"/>
    <a:srgbClr val="CFE295"/>
    <a:srgbClr val="F7EF6C"/>
    <a:srgbClr val="FFDF6B"/>
    <a:srgbClr val="8CC63F"/>
    <a:srgbClr val="00AE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204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366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1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43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0985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65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369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310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206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002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253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65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562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23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6272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3571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4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34686-7D61-4071-A145-C016BAF75ACB}" type="datetimeFigureOut">
              <a:rPr lang="ar-OM" smtClean="0"/>
              <a:t>11/11/1441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26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6">
            <a:extLst>
              <a:ext uri="{FF2B5EF4-FFF2-40B4-BE49-F238E27FC236}">
                <a16:creationId xmlns:a16="http://schemas.microsoft.com/office/drawing/2014/main" id="{0705E70F-0323-4796-A78D-523640BB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5358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DB9A0C9-0C65-4D1E-A13D-A17C6DFE4732}"/>
              </a:ext>
            </a:extLst>
          </p:cNvPr>
          <p:cNvSpPr txBox="1"/>
          <p:nvPr/>
        </p:nvSpPr>
        <p:spPr>
          <a:xfrm>
            <a:off x="5486272" y="674400"/>
            <a:ext cx="4089030" cy="55092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النسب المئوية البسيطة</a:t>
            </a:r>
          </a:p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(8-1)</a:t>
            </a:r>
          </a:p>
        </p:txBody>
      </p:sp>
    </p:spTree>
    <p:extLst>
      <p:ext uri="{BB962C8B-B14F-4D97-AF65-F5344CB8AC3E}">
        <p14:creationId xmlns:p14="http://schemas.microsoft.com/office/powerpoint/2010/main" val="43319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492307" y="2047635"/>
            <a:ext cx="925788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OM" sz="40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استخدام الكسور والنسب المئوية لوصف أجزاء من الأشكال والكميات والقياسات.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OM" sz="40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تبسيط الكسور باختزال العوامل المشتركة، وتحديد الكسور المتكافئة وتغيير الكسور غير الاعتيادية إلى عدد كسري والعكس وتحويل الكسر العشري المنته إلى كسور.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D9811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28">
        <p:fade/>
      </p:transition>
    </mc:Choice>
    <mc:Fallback xmlns="">
      <p:transition spd="med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53E10F19-9AAA-4B28-B700-3F0B1B91EAB4}"/>
              </a:ext>
            </a:extLst>
          </p:cNvPr>
          <p:cNvSpPr/>
          <p:nvPr/>
        </p:nvSpPr>
        <p:spPr>
          <a:xfrm>
            <a:off x="4322633" y="196553"/>
            <a:ext cx="1900244" cy="512748"/>
          </a:xfrm>
          <a:prstGeom prst="roundRect">
            <a:avLst>
              <a:gd name="adj" fmla="val 50000"/>
            </a:avLst>
          </a:prstGeom>
          <a:solidFill>
            <a:srgbClr val="B56C1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2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النسبة المئوية</a:t>
            </a:r>
          </a:p>
        </p:txBody>
      </p:sp>
      <p:grpSp>
        <p:nvGrpSpPr>
          <p:cNvPr id="6" name="100">
            <a:extLst>
              <a:ext uri="{FF2B5EF4-FFF2-40B4-BE49-F238E27FC236}">
                <a16:creationId xmlns:a16="http://schemas.microsoft.com/office/drawing/2014/main" id="{15A66B69-3836-4094-BEEF-62B306E368C7}"/>
              </a:ext>
            </a:extLst>
          </p:cNvPr>
          <p:cNvGrpSpPr/>
          <p:nvPr/>
        </p:nvGrpSpPr>
        <p:grpSpPr>
          <a:xfrm>
            <a:off x="6959995" y="1706417"/>
            <a:ext cx="2267339" cy="2267339"/>
            <a:chOff x="4080202" y="2341984"/>
            <a:chExt cx="3452320" cy="3452320"/>
          </a:xfrm>
        </p:grpSpPr>
        <p:grpSp>
          <p:nvGrpSpPr>
            <p:cNvPr id="5" name="مجموعة 4">
              <a:extLst>
                <a:ext uri="{FF2B5EF4-FFF2-40B4-BE49-F238E27FC236}">
                  <a16:creationId xmlns:a16="http://schemas.microsoft.com/office/drawing/2014/main" id="{48A6D905-6775-4F4E-8223-EF605D218927}"/>
                </a:ext>
              </a:extLst>
            </p:cNvPr>
            <p:cNvGrpSpPr/>
            <p:nvPr/>
          </p:nvGrpSpPr>
          <p:grpSpPr>
            <a:xfrm>
              <a:off x="4080202" y="2341984"/>
              <a:ext cx="3452320" cy="345232"/>
              <a:chOff x="5732522" y="2341984"/>
              <a:chExt cx="1800000" cy="180000"/>
            </a:xfrm>
          </p:grpSpPr>
          <p:sp>
            <p:nvSpPr>
              <p:cNvPr id="4" name="مستطيل 3">
                <a:extLst>
                  <a:ext uri="{FF2B5EF4-FFF2-40B4-BE49-F238E27FC236}">
                    <a16:creationId xmlns:a16="http://schemas.microsoft.com/office/drawing/2014/main" id="{53DE2910-22A0-4F9C-B085-C02E6D2B0593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4" name="مستطيل 33">
                <a:extLst>
                  <a:ext uri="{FF2B5EF4-FFF2-40B4-BE49-F238E27FC236}">
                    <a16:creationId xmlns:a16="http://schemas.microsoft.com/office/drawing/2014/main" id="{DD3B39B7-E1FB-4F08-B85A-69366401F7B7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5" name="مستطيل 34">
                <a:extLst>
                  <a:ext uri="{FF2B5EF4-FFF2-40B4-BE49-F238E27FC236}">
                    <a16:creationId xmlns:a16="http://schemas.microsoft.com/office/drawing/2014/main" id="{00DB0D4B-43E4-41A2-A7C4-F03FA4EA4906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6" name="مستطيل 35">
                <a:extLst>
                  <a:ext uri="{FF2B5EF4-FFF2-40B4-BE49-F238E27FC236}">
                    <a16:creationId xmlns:a16="http://schemas.microsoft.com/office/drawing/2014/main" id="{6EA86BBE-20D4-4A0F-8DDD-D298D58A7BFE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7" name="مستطيل 36">
                <a:extLst>
                  <a:ext uri="{FF2B5EF4-FFF2-40B4-BE49-F238E27FC236}">
                    <a16:creationId xmlns:a16="http://schemas.microsoft.com/office/drawing/2014/main" id="{4A54017D-3ADF-40F3-B53F-3BBEF399AD06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8" name="مستطيل 37">
                <a:extLst>
                  <a:ext uri="{FF2B5EF4-FFF2-40B4-BE49-F238E27FC236}">
                    <a16:creationId xmlns:a16="http://schemas.microsoft.com/office/drawing/2014/main" id="{5A710AE2-EA1D-4DF1-8985-768784DD88C1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9" name="مستطيل 38">
                <a:extLst>
                  <a:ext uri="{FF2B5EF4-FFF2-40B4-BE49-F238E27FC236}">
                    <a16:creationId xmlns:a16="http://schemas.microsoft.com/office/drawing/2014/main" id="{C95BC75A-65C9-4B36-9D6E-CBB846FDA00B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0" name="مستطيل 39">
                <a:extLst>
                  <a:ext uri="{FF2B5EF4-FFF2-40B4-BE49-F238E27FC236}">
                    <a16:creationId xmlns:a16="http://schemas.microsoft.com/office/drawing/2014/main" id="{54927F83-B4D9-4901-ACDB-4D2C2A81D119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1" name="مستطيل 40">
                <a:extLst>
                  <a:ext uri="{FF2B5EF4-FFF2-40B4-BE49-F238E27FC236}">
                    <a16:creationId xmlns:a16="http://schemas.microsoft.com/office/drawing/2014/main" id="{E504C18B-64C4-4370-8231-7CB5B6DC0E1F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2" name="مستطيل 41">
                <a:extLst>
                  <a:ext uri="{FF2B5EF4-FFF2-40B4-BE49-F238E27FC236}">
                    <a16:creationId xmlns:a16="http://schemas.microsoft.com/office/drawing/2014/main" id="{AFBB5E6E-F330-4DF5-A634-ACC6A7660500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43" name="مجموعة 42">
              <a:extLst>
                <a:ext uri="{FF2B5EF4-FFF2-40B4-BE49-F238E27FC236}">
                  <a16:creationId xmlns:a16="http://schemas.microsoft.com/office/drawing/2014/main" id="{EE74CE00-CB57-4996-8E8E-E7E42BFAB180}"/>
                </a:ext>
              </a:extLst>
            </p:cNvPr>
            <p:cNvGrpSpPr/>
            <p:nvPr/>
          </p:nvGrpSpPr>
          <p:grpSpPr>
            <a:xfrm>
              <a:off x="4080202" y="2687216"/>
              <a:ext cx="3452320" cy="345232"/>
              <a:chOff x="5732522" y="2341984"/>
              <a:chExt cx="1800000" cy="180000"/>
            </a:xfrm>
          </p:grpSpPr>
          <p:sp>
            <p:nvSpPr>
              <p:cNvPr id="44" name="مستطيل 43">
                <a:extLst>
                  <a:ext uri="{FF2B5EF4-FFF2-40B4-BE49-F238E27FC236}">
                    <a16:creationId xmlns:a16="http://schemas.microsoft.com/office/drawing/2014/main" id="{A895CCAC-398B-459E-8240-18E09F737051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5" name="مستطيل 44">
                <a:extLst>
                  <a:ext uri="{FF2B5EF4-FFF2-40B4-BE49-F238E27FC236}">
                    <a16:creationId xmlns:a16="http://schemas.microsoft.com/office/drawing/2014/main" id="{5324D144-6E31-403F-A418-BDE61A1D6325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6" name="مستطيل 45">
                <a:extLst>
                  <a:ext uri="{FF2B5EF4-FFF2-40B4-BE49-F238E27FC236}">
                    <a16:creationId xmlns:a16="http://schemas.microsoft.com/office/drawing/2014/main" id="{E0F11F68-765A-44D9-90A7-A48E54F40B9F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7" name="مستطيل 46">
                <a:extLst>
                  <a:ext uri="{FF2B5EF4-FFF2-40B4-BE49-F238E27FC236}">
                    <a16:creationId xmlns:a16="http://schemas.microsoft.com/office/drawing/2014/main" id="{C5575B48-9E9E-4402-89F7-B91D39C50A3A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8" name="مستطيل 47">
                <a:extLst>
                  <a:ext uri="{FF2B5EF4-FFF2-40B4-BE49-F238E27FC236}">
                    <a16:creationId xmlns:a16="http://schemas.microsoft.com/office/drawing/2014/main" id="{6E17C1EB-84CA-47C0-8859-5C19E75139CC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9" name="مستطيل 48">
                <a:extLst>
                  <a:ext uri="{FF2B5EF4-FFF2-40B4-BE49-F238E27FC236}">
                    <a16:creationId xmlns:a16="http://schemas.microsoft.com/office/drawing/2014/main" id="{C9E81129-5FC1-4037-A7CC-52FADCBE448E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0" name="مستطيل 49">
                <a:extLst>
                  <a:ext uri="{FF2B5EF4-FFF2-40B4-BE49-F238E27FC236}">
                    <a16:creationId xmlns:a16="http://schemas.microsoft.com/office/drawing/2014/main" id="{4475A92A-E038-4FD6-80A7-6F941D8BD6F5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1" name="مستطيل 50">
                <a:extLst>
                  <a:ext uri="{FF2B5EF4-FFF2-40B4-BE49-F238E27FC236}">
                    <a16:creationId xmlns:a16="http://schemas.microsoft.com/office/drawing/2014/main" id="{587A7CC7-01FA-4567-8E34-31D2C8717599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2" name="مستطيل 51">
                <a:extLst>
                  <a:ext uri="{FF2B5EF4-FFF2-40B4-BE49-F238E27FC236}">
                    <a16:creationId xmlns:a16="http://schemas.microsoft.com/office/drawing/2014/main" id="{76993192-7E88-49E3-BB4A-F323BB335023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3" name="مستطيل 52">
                <a:extLst>
                  <a:ext uri="{FF2B5EF4-FFF2-40B4-BE49-F238E27FC236}">
                    <a16:creationId xmlns:a16="http://schemas.microsoft.com/office/drawing/2014/main" id="{F58C6353-C716-44F8-A5AB-9618448B2616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54" name="مجموعة 53">
              <a:extLst>
                <a:ext uri="{FF2B5EF4-FFF2-40B4-BE49-F238E27FC236}">
                  <a16:creationId xmlns:a16="http://schemas.microsoft.com/office/drawing/2014/main" id="{702305A5-772F-4683-BB41-3A99ACA7DD0C}"/>
                </a:ext>
              </a:extLst>
            </p:cNvPr>
            <p:cNvGrpSpPr/>
            <p:nvPr/>
          </p:nvGrpSpPr>
          <p:grpSpPr>
            <a:xfrm>
              <a:off x="4080202" y="3032448"/>
              <a:ext cx="3452320" cy="345232"/>
              <a:chOff x="5732522" y="2341984"/>
              <a:chExt cx="1800000" cy="180000"/>
            </a:xfrm>
          </p:grpSpPr>
          <p:sp>
            <p:nvSpPr>
              <p:cNvPr id="55" name="مستطيل 54">
                <a:extLst>
                  <a:ext uri="{FF2B5EF4-FFF2-40B4-BE49-F238E27FC236}">
                    <a16:creationId xmlns:a16="http://schemas.microsoft.com/office/drawing/2014/main" id="{B6A41000-0D6A-40A5-B5CD-E206001DD74B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6" name="مستطيل 55">
                <a:extLst>
                  <a:ext uri="{FF2B5EF4-FFF2-40B4-BE49-F238E27FC236}">
                    <a16:creationId xmlns:a16="http://schemas.microsoft.com/office/drawing/2014/main" id="{BEB4B98A-D4ED-43F4-A911-FF5A4CEEB5C3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7" name="مستطيل 56">
                <a:extLst>
                  <a:ext uri="{FF2B5EF4-FFF2-40B4-BE49-F238E27FC236}">
                    <a16:creationId xmlns:a16="http://schemas.microsoft.com/office/drawing/2014/main" id="{DFE9DAC9-C3A5-4483-A810-A990662BD836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8" name="مستطيل 57">
                <a:extLst>
                  <a:ext uri="{FF2B5EF4-FFF2-40B4-BE49-F238E27FC236}">
                    <a16:creationId xmlns:a16="http://schemas.microsoft.com/office/drawing/2014/main" id="{59B1AB73-AFEC-4ACE-B12F-2C3EACE241EB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9" name="مستطيل 58">
                <a:extLst>
                  <a:ext uri="{FF2B5EF4-FFF2-40B4-BE49-F238E27FC236}">
                    <a16:creationId xmlns:a16="http://schemas.microsoft.com/office/drawing/2014/main" id="{FA0A1F10-44A6-4AF5-9A46-E7AF313EEE6C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60" name="مستطيل 59">
                <a:extLst>
                  <a:ext uri="{FF2B5EF4-FFF2-40B4-BE49-F238E27FC236}">
                    <a16:creationId xmlns:a16="http://schemas.microsoft.com/office/drawing/2014/main" id="{4D36570D-53A2-4C8A-892B-E90231A41C8B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61" name="مستطيل 60">
                <a:extLst>
                  <a:ext uri="{FF2B5EF4-FFF2-40B4-BE49-F238E27FC236}">
                    <a16:creationId xmlns:a16="http://schemas.microsoft.com/office/drawing/2014/main" id="{F2539EA8-6B56-4746-9A64-D82DB7A79E11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62" name="مستطيل 61">
                <a:extLst>
                  <a:ext uri="{FF2B5EF4-FFF2-40B4-BE49-F238E27FC236}">
                    <a16:creationId xmlns:a16="http://schemas.microsoft.com/office/drawing/2014/main" id="{1909AF37-5D5D-45FB-B50A-49B68C229435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63" name="مستطيل 62">
                <a:extLst>
                  <a:ext uri="{FF2B5EF4-FFF2-40B4-BE49-F238E27FC236}">
                    <a16:creationId xmlns:a16="http://schemas.microsoft.com/office/drawing/2014/main" id="{B78AB739-DB25-4249-9A4C-57F21A98A55B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64" name="مستطيل 63">
                <a:extLst>
                  <a:ext uri="{FF2B5EF4-FFF2-40B4-BE49-F238E27FC236}">
                    <a16:creationId xmlns:a16="http://schemas.microsoft.com/office/drawing/2014/main" id="{AD6638F6-414B-4F91-9EF7-E8DC4E31CA06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65" name="مجموعة 64">
              <a:extLst>
                <a:ext uri="{FF2B5EF4-FFF2-40B4-BE49-F238E27FC236}">
                  <a16:creationId xmlns:a16="http://schemas.microsoft.com/office/drawing/2014/main" id="{4341604D-C59B-4CF1-BB3A-E6A650A808CB}"/>
                </a:ext>
              </a:extLst>
            </p:cNvPr>
            <p:cNvGrpSpPr/>
            <p:nvPr/>
          </p:nvGrpSpPr>
          <p:grpSpPr>
            <a:xfrm>
              <a:off x="4080202" y="3377680"/>
              <a:ext cx="3452320" cy="345232"/>
              <a:chOff x="5732522" y="2341984"/>
              <a:chExt cx="1800000" cy="180000"/>
            </a:xfrm>
          </p:grpSpPr>
          <p:sp>
            <p:nvSpPr>
              <p:cNvPr id="66" name="مستطيل 65">
                <a:extLst>
                  <a:ext uri="{FF2B5EF4-FFF2-40B4-BE49-F238E27FC236}">
                    <a16:creationId xmlns:a16="http://schemas.microsoft.com/office/drawing/2014/main" id="{B343BDA4-4443-4268-8F12-3BCC78B5A048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67" name="مستطيل 66">
                <a:extLst>
                  <a:ext uri="{FF2B5EF4-FFF2-40B4-BE49-F238E27FC236}">
                    <a16:creationId xmlns:a16="http://schemas.microsoft.com/office/drawing/2014/main" id="{7BAC69EB-E6E6-4938-9F66-B103BB46CC93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68" name="مستطيل 67">
                <a:extLst>
                  <a:ext uri="{FF2B5EF4-FFF2-40B4-BE49-F238E27FC236}">
                    <a16:creationId xmlns:a16="http://schemas.microsoft.com/office/drawing/2014/main" id="{2091DA18-66DE-420B-BF78-F6D843BB032D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69" name="مستطيل 68">
                <a:extLst>
                  <a:ext uri="{FF2B5EF4-FFF2-40B4-BE49-F238E27FC236}">
                    <a16:creationId xmlns:a16="http://schemas.microsoft.com/office/drawing/2014/main" id="{3526C293-7701-4D6E-862D-FA3AFE42D04E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70" name="مستطيل 69">
                <a:extLst>
                  <a:ext uri="{FF2B5EF4-FFF2-40B4-BE49-F238E27FC236}">
                    <a16:creationId xmlns:a16="http://schemas.microsoft.com/office/drawing/2014/main" id="{8463FF87-B973-489C-85AC-DB75EFED8B79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71" name="مستطيل 70">
                <a:extLst>
                  <a:ext uri="{FF2B5EF4-FFF2-40B4-BE49-F238E27FC236}">
                    <a16:creationId xmlns:a16="http://schemas.microsoft.com/office/drawing/2014/main" id="{3ADFB243-222E-430C-BA6C-B775E79DBDC2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72" name="مستطيل 71">
                <a:extLst>
                  <a:ext uri="{FF2B5EF4-FFF2-40B4-BE49-F238E27FC236}">
                    <a16:creationId xmlns:a16="http://schemas.microsoft.com/office/drawing/2014/main" id="{31A239AE-440A-4F88-8DE0-5B465D6E43FB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73" name="مستطيل 72">
                <a:extLst>
                  <a:ext uri="{FF2B5EF4-FFF2-40B4-BE49-F238E27FC236}">
                    <a16:creationId xmlns:a16="http://schemas.microsoft.com/office/drawing/2014/main" id="{14E8A4FA-C629-4984-8CF1-3BD39F337865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74" name="مستطيل 73">
                <a:extLst>
                  <a:ext uri="{FF2B5EF4-FFF2-40B4-BE49-F238E27FC236}">
                    <a16:creationId xmlns:a16="http://schemas.microsoft.com/office/drawing/2014/main" id="{9A2B324D-C769-454B-9E19-E882CE1A86F6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75" name="مستطيل 74">
                <a:extLst>
                  <a:ext uri="{FF2B5EF4-FFF2-40B4-BE49-F238E27FC236}">
                    <a16:creationId xmlns:a16="http://schemas.microsoft.com/office/drawing/2014/main" id="{CF355C2D-F8F3-4FFA-9D9A-29D1AD3D35D1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76" name="مجموعة 75">
              <a:extLst>
                <a:ext uri="{FF2B5EF4-FFF2-40B4-BE49-F238E27FC236}">
                  <a16:creationId xmlns:a16="http://schemas.microsoft.com/office/drawing/2014/main" id="{0A7E205B-0C67-4129-9B91-032A2FB9F49E}"/>
                </a:ext>
              </a:extLst>
            </p:cNvPr>
            <p:cNvGrpSpPr/>
            <p:nvPr/>
          </p:nvGrpSpPr>
          <p:grpSpPr>
            <a:xfrm>
              <a:off x="4080202" y="3722912"/>
              <a:ext cx="3452320" cy="345232"/>
              <a:chOff x="5732522" y="2341984"/>
              <a:chExt cx="1800000" cy="180000"/>
            </a:xfrm>
          </p:grpSpPr>
          <p:sp>
            <p:nvSpPr>
              <p:cNvPr id="77" name="مستطيل 76">
                <a:extLst>
                  <a:ext uri="{FF2B5EF4-FFF2-40B4-BE49-F238E27FC236}">
                    <a16:creationId xmlns:a16="http://schemas.microsoft.com/office/drawing/2014/main" id="{A7B48461-11B9-45C9-88CB-7BDAE50D0A8B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78" name="مستطيل 77">
                <a:extLst>
                  <a:ext uri="{FF2B5EF4-FFF2-40B4-BE49-F238E27FC236}">
                    <a16:creationId xmlns:a16="http://schemas.microsoft.com/office/drawing/2014/main" id="{A2222255-1180-4654-A0F6-74D5B42B1963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79" name="مستطيل 78">
                <a:extLst>
                  <a:ext uri="{FF2B5EF4-FFF2-40B4-BE49-F238E27FC236}">
                    <a16:creationId xmlns:a16="http://schemas.microsoft.com/office/drawing/2014/main" id="{1802D05E-9D37-4069-ADA8-300170D6FBF9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80" name="مستطيل 79">
                <a:extLst>
                  <a:ext uri="{FF2B5EF4-FFF2-40B4-BE49-F238E27FC236}">
                    <a16:creationId xmlns:a16="http://schemas.microsoft.com/office/drawing/2014/main" id="{CBA96094-59CB-40B0-9302-91CB68B08F42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81" name="مستطيل 80">
                <a:extLst>
                  <a:ext uri="{FF2B5EF4-FFF2-40B4-BE49-F238E27FC236}">
                    <a16:creationId xmlns:a16="http://schemas.microsoft.com/office/drawing/2014/main" id="{AE08B892-62F9-4EBC-B6E2-410554466E61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82" name="مستطيل 81">
                <a:extLst>
                  <a:ext uri="{FF2B5EF4-FFF2-40B4-BE49-F238E27FC236}">
                    <a16:creationId xmlns:a16="http://schemas.microsoft.com/office/drawing/2014/main" id="{830AD879-6827-4C43-900B-FC2AA46B8A9F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83" name="مستطيل 82">
                <a:extLst>
                  <a:ext uri="{FF2B5EF4-FFF2-40B4-BE49-F238E27FC236}">
                    <a16:creationId xmlns:a16="http://schemas.microsoft.com/office/drawing/2014/main" id="{FDBCF3E5-5910-406D-83AD-8055E16C787F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84" name="مستطيل 83">
                <a:extLst>
                  <a:ext uri="{FF2B5EF4-FFF2-40B4-BE49-F238E27FC236}">
                    <a16:creationId xmlns:a16="http://schemas.microsoft.com/office/drawing/2014/main" id="{1778E907-8E6F-42EB-890E-2B1A7E574D07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85" name="مستطيل 84">
                <a:extLst>
                  <a:ext uri="{FF2B5EF4-FFF2-40B4-BE49-F238E27FC236}">
                    <a16:creationId xmlns:a16="http://schemas.microsoft.com/office/drawing/2014/main" id="{519AE181-6BFA-4F6A-946D-6B51BAB7FA49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86" name="مستطيل 85">
                <a:extLst>
                  <a:ext uri="{FF2B5EF4-FFF2-40B4-BE49-F238E27FC236}">
                    <a16:creationId xmlns:a16="http://schemas.microsoft.com/office/drawing/2014/main" id="{DFDD6DCB-71C4-4076-9515-A3491F902425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87" name="مجموعة 86">
              <a:extLst>
                <a:ext uri="{FF2B5EF4-FFF2-40B4-BE49-F238E27FC236}">
                  <a16:creationId xmlns:a16="http://schemas.microsoft.com/office/drawing/2014/main" id="{6A1F67E2-7BC7-46A9-AC57-2F62A1799ADC}"/>
                </a:ext>
              </a:extLst>
            </p:cNvPr>
            <p:cNvGrpSpPr/>
            <p:nvPr/>
          </p:nvGrpSpPr>
          <p:grpSpPr>
            <a:xfrm>
              <a:off x="4080202" y="4068144"/>
              <a:ext cx="3452320" cy="345232"/>
              <a:chOff x="5732522" y="2341984"/>
              <a:chExt cx="1800000" cy="180000"/>
            </a:xfrm>
          </p:grpSpPr>
          <p:sp>
            <p:nvSpPr>
              <p:cNvPr id="88" name="مستطيل 87">
                <a:extLst>
                  <a:ext uri="{FF2B5EF4-FFF2-40B4-BE49-F238E27FC236}">
                    <a16:creationId xmlns:a16="http://schemas.microsoft.com/office/drawing/2014/main" id="{2418E58C-E274-4ED3-AD7E-05FF325309A8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89" name="مستطيل 88">
                <a:extLst>
                  <a:ext uri="{FF2B5EF4-FFF2-40B4-BE49-F238E27FC236}">
                    <a16:creationId xmlns:a16="http://schemas.microsoft.com/office/drawing/2014/main" id="{42AF623A-8B88-4953-BE24-2038B7079E93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90" name="مستطيل 89">
                <a:extLst>
                  <a:ext uri="{FF2B5EF4-FFF2-40B4-BE49-F238E27FC236}">
                    <a16:creationId xmlns:a16="http://schemas.microsoft.com/office/drawing/2014/main" id="{687847F5-94FD-4945-83F9-93CD26F86C50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91" name="مستطيل 90">
                <a:extLst>
                  <a:ext uri="{FF2B5EF4-FFF2-40B4-BE49-F238E27FC236}">
                    <a16:creationId xmlns:a16="http://schemas.microsoft.com/office/drawing/2014/main" id="{5379603A-D7B2-409A-AAF4-BDAA090FB3E0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92" name="مستطيل 91">
                <a:extLst>
                  <a:ext uri="{FF2B5EF4-FFF2-40B4-BE49-F238E27FC236}">
                    <a16:creationId xmlns:a16="http://schemas.microsoft.com/office/drawing/2014/main" id="{198A8744-675C-4AA2-B37E-9F0C4A736B9E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93" name="مستطيل 92">
                <a:extLst>
                  <a:ext uri="{FF2B5EF4-FFF2-40B4-BE49-F238E27FC236}">
                    <a16:creationId xmlns:a16="http://schemas.microsoft.com/office/drawing/2014/main" id="{53987CDE-E68F-4B14-A99F-72810D7FB420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94" name="مستطيل 93">
                <a:extLst>
                  <a:ext uri="{FF2B5EF4-FFF2-40B4-BE49-F238E27FC236}">
                    <a16:creationId xmlns:a16="http://schemas.microsoft.com/office/drawing/2014/main" id="{BF587780-8251-4E34-9C03-41AD7F77EA59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95" name="مستطيل 94">
                <a:extLst>
                  <a:ext uri="{FF2B5EF4-FFF2-40B4-BE49-F238E27FC236}">
                    <a16:creationId xmlns:a16="http://schemas.microsoft.com/office/drawing/2014/main" id="{885001F4-6890-458C-AFA8-07F89E902920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96" name="مستطيل 95">
                <a:extLst>
                  <a:ext uri="{FF2B5EF4-FFF2-40B4-BE49-F238E27FC236}">
                    <a16:creationId xmlns:a16="http://schemas.microsoft.com/office/drawing/2014/main" id="{36E955FA-9AF4-46AE-95F5-C70D33B8BEDD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97" name="مستطيل 96">
                <a:extLst>
                  <a:ext uri="{FF2B5EF4-FFF2-40B4-BE49-F238E27FC236}">
                    <a16:creationId xmlns:a16="http://schemas.microsoft.com/office/drawing/2014/main" id="{D5FC3415-595B-4C16-82E9-BE37BCF5A21F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98" name="مجموعة 97">
              <a:extLst>
                <a:ext uri="{FF2B5EF4-FFF2-40B4-BE49-F238E27FC236}">
                  <a16:creationId xmlns:a16="http://schemas.microsoft.com/office/drawing/2014/main" id="{0561357D-89B6-46BF-9E48-5E2007D1F4BC}"/>
                </a:ext>
              </a:extLst>
            </p:cNvPr>
            <p:cNvGrpSpPr/>
            <p:nvPr/>
          </p:nvGrpSpPr>
          <p:grpSpPr>
            <a:xfrm>
              <a:off x="4080202" y="4413376"/>
              <a:ext cx="3452320" cy="345232"/>
              <a:chOff x="5732522" y="2341984"/>
              <a:chExt cx="1800000" cy="180000"/>
            </a:xfrm>
          </p:grpSpPr>
          <p:sp>
            <p:nvSpPr>
              <p:cNvPr id="99" name="مستطيل 98">
                <a:extLst>
                  <a:ext uri="{FF2B5EF4-FFF2-40B4-BE49-F238E27FC236}">
                    <a16:creationId xmlns:a16="http://schemas.microsoft.com/office/drawing/2014/main" id="{61B32AF9-FCFA-4702-9EF0-61FF39609F6C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00" name="مستطيل 99">
                <a:extLst>
                  <a:ext uri="{FF2B5EF4-FFF2-40B4-BE49-F238E27FC236}">
                    <a16:creationId xmlns:a16="http://schemas.microsoft.com/office/drawing/2014/main" id="{3948D26C-9662-4D1D-A897-2A7028D6F3C5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01" name="مستطيل 100">
                <a:extLst>
                  <a:ext uri="{FF2B5EF4-FFF2-40B4-BE49-F238E27FC236}">
                    <a16:creationId xmlns:a16="http://schemas.microsoft.com/office/drawing/2014/main" id="{2629176D-C59F-4EF6-9D1E-D5D773E2CE52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02" name="مستطيل 101">
                <a:extLst>
                  <a:ext uri="{FF2B5EF4-FFF2-40B4-BE49-F238E27FC236}">
                    <a16:creationId xmlns:a16="http://schemas.microsoft.com/office/drawing/2014/main" id="{F6749BBB-7CD3-4AB7-A548-FCE0D448C6A1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03" name="مستطيل 102">
                <a:extLst>
                  <a:ext uri="{FF2B5EF4-FFF2-40B4-BE49-F238E27FC236}">
                    <a16:creationId xmlns:a16="http://schemas.microsoft.com/office/drawing/2014/main" id="{F535B358-D65B-42E4-BF3E-47BF0B308336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04" name="مستطيل 103">
                <a:extLst>
                  <a:ext uri="{FF2B5EF4-FFF2-40B4-BE49-F238E27FC236}">
                    <a16:creationId xmlns:a16="http://schemas.microsoft.com/office/drawing/2014/main" id="{3026F0B4-7A54-4737-B388-39FE22323E5C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05" name="مستطيل 104">
                <a:extLst>
                  <a:ext uri="{FF2B5EF4-FFF2-40B4-BE49-F238E27FC236}">
                    <a16:creationId xmlns:a16="http://schemas.microsoft.com/office/drawing/2014/main" id="{1EE04545-DB68-446D-91BA-EC0BF4F364A0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06" name="مستطيل 105">
                <a:extLst>
                  <a:ext uri="{FF2B5EF4-FFF2-40B4-BE49-F238E27FC236}">
                    <a16:creationId xmlns:a16="http://schemas.microsoft.com/office/drawing/2014/main" id="{A95C96FB-8717-4735-92C9-86FE7D51E74D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07" name="مستطيل 106">
                <a:extLst>
                  <a:ext uri="{FF2B5EF4-FFF2-40B4-BE49-F238E27FC236}">
                    <a16:creationId xmlns:a16="http://schemas.microsoft.com/office/drawing/2014/main" id="{150677D0-5E01-4468-A2A8-92BE26E48CF8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08" name="مستطيل 107">
                <a:extLst>
                  <a:ext uri="{FF2B5EF4-FFF2-40B4-BE49-F238E27FC236}">
                    <a16:creationId xmlns:a16="http://schemas.microsoft.com/office/drawing/2014/main" id="{E4B323E4-A3CB-4660-83A7-CED294FA1B4F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109" name="مجموعة 108">
              <a:extLst>
                <a:ext uri="{FF2B5EF4-FFF2-40B4-BE49-F238E27FC236}">
                  <a16:creationId xmlns:a16="http://schemas.microsoft.com/office/drawing/2014/main" id="{80D18802-AD69-4A56-AD92-0A6340374288}"/>
                </a:ext>
              </a:extLst>
            </p:cNvPr>
            <p:cNvGrpSpPr/>
            <p:nvPr/>
          </p:nvGrpSpPr>
          <p:grpSpPr>
            <a:xfrm>
              <a:off x="4080202" y="4758608"/>
              <a:ext cx="3452320" cy="345232"/>
              <a:chOff x="5732522" y="2341984"/>
              <a:chExt cx="1800000" cy="180000"/>
            </a:xfrm>
          </p:grpSpPr>
          <p:sp>
            <p:nvSpPr>
              <p:cNvPr id="110" name="مستطيل 109">
                <a:extLst>
                  <a:ext uri="{FF2B5EF4-FFF2-40B4-BE49-F238E27FC236}">
                    <a16:creationId xmlns:a16="http://schemas.microsoft.com/office/drawing/2014/main" id="{6486F5D1-8689-49EF-8499-8C79C453FF26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11" name="مستطيل 110">
                <a:extLst>
                  <a:ext uri="{FF2B5EF4-FFF2-40B4-BE49-F238E27FC236}">
                    <a16:creationId xmlns:a16="http://schemas.microsoft.com/office/drawing/2014/main" id="{23114753-0E14-471F-BAD2-5FA9142DC501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12" name="مستطيل 111">
                <a:extLst>
                  <a:ext uri="{FF2B5EF4-FFF2-40B4-BE49-F238E27FC236}">
                    <a16:creationId xmlns:a16="http://schemas.microsoft.com/office/drawing/2014/main" id="{62A61462-46A3-45ED-8445-0E04CFE6F04E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13" name="مستطيل 112">
                <a:extLst>
                  <a:ext uri="{FF2B5EF4-FFF2-40B4-BE49-F238E27FC236}">
                    <a16:creationId xmlns:a16="http://schemas.microsoft.com/office/drawing/2014/main" id="{59FFE19A-3497-4F75-B8BF-6EA7938E7DFC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14" name="مستطيل 113">
                <a:extLst>
                  <a:ext uri="{FF2B5EF4-FFF2-40B4-BE49-F238E27FC236}">
                    <a16:creationId xmlns:a16="http://schemas.microsoft.com/office/drawing/2014/main" id="{BB93494D-A0F4-4A50-A594-DE01AE12318A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15" name="مستطيل 114">
                <a:extLst>
                  <a:ext uri="{FF2B5EF4-FFF2-40B4-BE49-F238E27FC236}">
                    <a16:creationId xmlns:a16="http://schemas.microsoft.com/office/drawing/2014/main" id="{529AA5DB-920D-4616-8B0A-93A1813DBC70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16" name="مستطيل 115">
                <a:extLst>
                  <a:ext uri="{FF2B5EF4-FFF2-40B4-BE49-F238E27FC236}">
                    <a16:creationId xmlns:a16="http://schemas.microsoft.com/office/drawing/2014/main" id="{CAD25C62-D530-4AF5-B6AA-E225DAC3A015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17" name="مستطيل 116">
                <a:extLst>
                  <a:ext uri="{FF2B5EF4-FFF2-40B4-BE49-F238E27FC236}">
                    <a16:creationId xmlns:a16="http://schemas.microsoft.com/office/drawing/2014/main" id="{B93AB739-A3B7-4363-A1D6-35F44F787EC9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18" name="مستطيل 117">
                <a:extLst>
                  <a:ext uri="{FF2B5EF4-FFF2-40B4-BE49-F238E27FC236}">
                    <a16:creationId xmlns:a16="http://schemas.microsoft.com/office/drawing/2014/main" id="{3F5B4224-DB3E-4A15-9D00-479C6235FC4D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19" name="مستطيل 118">
                <a:extLst>
                  <a:ext uri="{FF2B5EF4-FFF2-40B4-BE49-F238E27FC236}">
                    <a16:creationId xmlns:a16="http://schemas.microsoft.com/office/drawing/2014/main" id="{1123974A-F741-49D9-9BAA-C9AC2DAF0B29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120" name="مجموعة 119">
              <a:extLst>
                <a:ext uri="{FF2B5EF4-FFF2-40B4-BE49-F238E27FC236}">
                  <a16:creationId xmlns:a16="http://schemas.microsoft.com/office/drawing/2014/main" id="{35BB02AA-7ED8-4FDF-B2F8-3BDBD0C43B8F}"/>
                </a:ext>
              </a:extLst>
            </p:cNvPr>
            <p:cNvGrpSpPr/>
            <p:nvPr/>
          </p:nvGrpSpPr>
          <p:grpSpPr>
            <a:xfrm>
              <a:off x="4080202" y="5103840"/>
              <a:ext cx="3452320" cy="345232"/>
              <a:chOff x="5732522" y="2341984"/>
              <a:chExt cx="1800000" cy="180000"/>
            </a:xfrm>
          </p:grpSpPr>
          <p:sp>
            <p:nvSpPr>
              <p:cNvPr id="121" name="مستطيل 120">
                <a:extLst>
                  <a:ext uri="{FF2B5EF4-FFF2-40B4-BE49-F238E27FC236}">
                    <a16:creationId xmlns:a16="http://schemas.microsoft.com/office/drawing/2014/main" id="{2F207B3B-6B27-4A7A-9D8C-6BE90106891B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22" name="مستطيل 121">
                <a:extLst>
                  <a:ext uri="{FF2B5EF4-FFF2-40B4-BE49-F238E27FC236}">
                    <a16:creationId xmlns:a16="http://schemas.microsoft.com/office/drawing/2014/main" id="{980F76FB-16E9-40B6-B589-4C92AF68171C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23" name="مستطيل 122">
                <a:extLst>
                  <a:ext uri="{FF2B5EF4-FFF2-40B4-BE49-F238E27FC236}">
                    <a16:creationId xmlns:a16="http://schemas.microsoft.com/office/drawing/2014/main" id="{0E3E614A-10AD-453D-8B12-8D285FFB1323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24" name="مستطيل 123">
                <a:extLst>
                  <a:ext uri="{FF2B5EF4-FFF2-40B4-BE49-F238E27FC236}">
                    <a16:creationId xmlns:a16="http://schemas.microsoft.com/office/drawing/2014/main" id="{D1EB0DFA-A48E-48EA-8003-14BA58839E8D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25" name="مستطيل 124">
                <a:extLst>
                  <a:ext uri="{FF2B5EF4-FFF2-40B4-BE49-F238E27FC236}">
                    <a16:creationId xmlns:a16="http://schemas.microsoft.com/office/drawing/2014/main" id="{452B5754-9F40-41BF-9C29-556C31B713EB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26" name="مستطيل 125">
                <a:extLst>
                  <a:ext uri="{FF2B5EF4-FFF2-40B4-BE49-F238E27FC236}">
                    <a16:creationId xmlns:a16="http://schemas.microsoft.com/office/drawing/2014/main" id="{F20BB28F-92F2-4586-BBBA-6DEBC24E65C1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27" name="مستطيل 126">
                <a:extLst>
                  <a:ext uri="{FF2B5EF4-FFF2-40B4-BE49-F238E27FC236}">
                    <a16:creationId xmlns:a16="http://schemas.microsoft.com/office/drawing/2014/main" id="{DADC5865-E0D8-4C2C-81F2-F368A5DBA2CB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28" name="مستطيل 127">
                <a:extLst>
                  <a:ext uri="{FF2B5EF4-FFF2-40B4-BE49-F238E27FC236}">
                    <a16:creationId xmlns:a16="http://schemas.microsoft.com/office/drawing/2014/main" id="{48DCF603-A494-47BE-9F95-8E9FDD2A8936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29" name="مستطيل 128">
                <a:extLst>
                  <a:ext uri="{FF2B5EF4-FFF2-40B4-BE49-F238E27FC236}">
                    <a16:creationId xmlns:a16="http://schemas.microsoft.com/office/drawing/2014/main" id="{05AF4CCF-48ED-4710-9CCA-EDC53EF80B44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30" name="مستطيل 129">
                <a:extLst>
                  <a:ext uri="{FF2B5EF4-FFF2-40B4-BE49-F238E27FC236}">
                    <a16:creationId xmlns:a16="http://schemas.microsoft.com/office/drawing/2014/main" id="{4A0966C1-7883-4989-87A5-35DDAAA8B524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131" name="مجموعة 130">
              <a:extLst>
                <a:ext uri="{FF2B5EF4-FFF2-40B4-BE49-F238E27FC236}">
                  <a16:creationId xmlns:a16="http://schemas.microsoft.com/office/drawing/2014/main" id="{0C895FE3-82F4-44DA-A8A5-4D60E1886890}"/>
                </a:ext>
              </a:extLst>
            </p:cNvPr>
            <p:cNvGrpSpPr/>
            <p:nvPr/>
          </p:nvGrpSpPr>
          <p:grpSpPr>
            <a:xfrm>
              <a:off x="4080202" y="5449072"/>
              <a:ext cx="3452320" cy="345232"/>
              <a:chOff x="5732522" y="2341984"/>
              <a:chExt cx="1800000" cy="180000"/>
            </a:xfrm>
          </p:grpSpPr>
          <p:sp>
            <p:nvSpPr>
              <p:cNvPr id="132" name="مستطيل 131">
                <a:extLst>
                  <a:ext uri="{FF2B5EF4-FFF2-40B4-BE49-F238E27FC236}">
                    <a16:creationId xmlns:a16="http://schemas.microsoft.com/office/drawing/2014/main" id="{9B8CBCEF-FF29-49E0-9DA0-D2C2E6E62CC7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33" name="مستطيل 132">
                <a:extLst>
                  <a:ext uri="{FF2B5EF4-FFF2-40B4-BE49-F238E27FC236}">
                    <a16:creationId xmlns:a16="http://schemas.microsoft.com/office/drawing/2014/main" id="{47CBD846-FA6B-40E9-ADDF-3C41222AAA58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34" name="مستطيل 133">
                <a:extLst>
                  <a:ext uri="{FF2B5EF4-FFF2-40B4-BE49-F238E27FC236}">
                    <a16:creationId xmlns:a16="http://schemas.microsoft.com/office/drawing/2014/main" id="{B1C04F72-1B8B-475F-B78C-C1E3889EA3B7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35" name="مستطيل 134">
                <a:extLst>
                  <a:ext uri="{FF2B5EF4-FFF2-40B4-BE49-F238E27FC236}">
                    <a16:creationId xmlns:a16="http://schemas.microsoft.com/office/drawing/2014/main" id="{8A511E7D-FAF3-482B-B580-90B201353B31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36" name="مستطيل 135">
                <a:extLst>
                  <a:ext uri="{FF2B5EF4-FFF2-40B4-BE49-F238E27FC236}">
                    <a16:creationId xmlns:a16="http://schemas.microsoft.com/office/drawing/2014/main" id="{79B52E69-B3EA-43EA-9673-4616EE825FB1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37" name="مستطيل 136">
                <a:extLst>
                  <a:ext uri="{FF2B5EF4-FFF2-40B4-BE49-F238E27FC236}">
                    <a16:creationId xmlns:a16="http://schemas.microsoft.com/office/drawing/2014/main" id="{A2CB2B01-6774-444D-83EF-4FC34D5C77DC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38" name="مستطيل 137">
                <a:extLst>
                  <a:ext uri="{FF2B5EF4-FFF2-40B4-BE49-F238E27FC236}">
                    <a16:creationId xmlns:a16="http://schemas.microsoft.com/office/drawing/2014/main" id="{0F18B399-A18C-47C6-9F31-64FAB380C55E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39" name="مستطيل 138">
                <a:extLst>
                  <a:ext uri="{FF2B5EF4-FFF2-40B4-BE49-F238E27FC236}">
                    <a16:creationId xmlns:a16="http://schemas.microsoft.com/office/drawing/2014/main" id="{5B445144-C3C6-4CE9-B08C-FB72213004B6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40" name="مستطيل 139">
                <a:extLst>
                  <a:ext uri="{FF2B5EF4-FFF2-40B4-BE49-F238E27FC236}">
                    <a16:creationId xmlns:a16="http://schemas.microsoft.com/office/drawing/2014/main" id="{9144755D-D5DF-4D81-B88A-14B38B0FD19B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41" name="مستطيل 140">
                <a:extLst>
                  <a:ext uri="{FF2B5EF4-FFF2-40B4-BE49-F238E27FC236}">
                    <a16:creationId xmlns:a16="http://schemas.microsoft.com/office/drawing/2014/main" id="{5D2B4C7A-3628-422D-968D-AAE8B1C6F2AD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</p:grpSp>
      <p:grpSp>
        <p:nvGrpSpPr>
          <p:cNvPr id="142" name="10">
            <a:extLst>
              <a:ext uri="{FF2B5EF4-FFF2-40B4-BE49-F238E27FC236}">
                <a16:creationId xmlns:a16="http://schemas.microsoft.com/office/drawing/2014/main" id="{EA68D6D9-ED9A-4799-98B7-A12E6CEFC977}"/>
              </a:ext>
            </a:extLst>
          </p:cNvPr>
          <p:cNvGrpSpPr/>
          <p:nvPr/>
        </p:nvGrpSpPr>
        <p:grpSpPr>
          <a:xfrm>
            <a:off x="6959995" y="1706417"/>
            <a:ext cx="2267339" cy="2267339"/>
            <a:chOff x="4080202" y="2341984"/>
            <a:chExt cx="3452320" cy="3452320"/>
          </a:xfrm>
        </p:grpSpPr>
        <p:grpSp>
          <p:nvGrpSpPr>
            <p:cNvPr id="143" name="مجموعة 142">
              <a:extLst>
                <a:ext uri="{FF2B5EF4-FFF2-40B4-BE49-F238E27FC236}">
                  <a16:creationId xmlns:a16="http://schemas.microsoft.com/office/drawing/2014/main" id="{2B0C5614-6B18-4344-945F-F2B7B90BEF65}"/>
                </a:ext>
              </a:extLst>
            </p:cNvPr>
            <p:cNvGrpSpPr/>
            <p:nvPr/>
          </p:nvGrpSpPr>
          <p:grpSpPr>
            <a:xfrm>
              <a:off x="4080202" y="2341984"/>
              <a:ext cx="3452320" cy="345232"/>
              <a:chOff x="5732522" y="2341984"/>
              <a:chExt cx="1800000" cy="180000"/>
            </a:xfrm>
          </p:grpSpPr>
          <p:sp>
            <p:nvSpPr>
              <p:cNvPr id="243" name="مستطيل 242">
                <a:extLst>
                  <a:ext uri="{FF2B5EF4-FFF2-40B4-BE49-F238E27FC236}">
                    <a16:creationId xmlns:a16="http://schemas.microsoft.com/office/drawing/2014/main" id="{9A60230C-949D-48B1-8662-C63330729191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44" name="مستطيل 243">
                <a:extLst>
                  <a:ext uri="{FF2B5EF4-FFF2-40B4-BE49-F238E27FC236}">
                    <a16:creationId xmlns:a16="http://schemas.microsoft.com/office/drawing/2014/main" id="{12DC4A2F-816D-4264-B65D-042F4A1311A2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45" name="مستطيل 244">
                <a:extLst>
                  <a:ext uri="{FF2B5EF4-FFF2-40B4-BE49-F238E27FC236}">
                    <a16:creationId xmlns:a16="http://schemas.microsoft.com/office/drawing/2014/main" id="{9111964C-FD0C-4917-ACAB-6E39681E6A72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46" name="مستطيل 245">
                <a:extLst>
                  <a:ext uri="{FF2B5EF4-FFF2-40B4-BE49-F238E27FC236}">
                    <a16:creationId xmlns:a16="http://schemas.microsoft.com/office/drawing/2014/main" id="{775D2B27-8D4E-4FED-B005-0B3B357952E7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47" name="مستطيل 246">
                <a:extLst>
                  <a:ext uri="{FF2B5EF4-FFF2-40B4-BE49-F238E27FC236}">
                    <a16:creationId xmlns:a16="http://schemas.microsoft.com/office/drawing/2014/main" id="{BD93034E-840C-4ACD-9412-7C253CC07808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48" name="مستطيل 247">
                <a:extLst>
                  <a:ext uri="{FF2B5EF4-FFF2-40B4-BE49-F238E27FC236}">
                    <a16:creationId xmlns:a16="http://schemas.microsoft.com/office/drawing/2014/main" id="{9ADD8871-B082-4379-9389-D1522D1D0465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49" name="مستطيل 248">
                <a:extLst>
                  <a:ext uri="{FF2B5EF4-FFF2-40B4-BE49-F238E27FC236}">
                    <a16:creationId xmlns:a16="http://schemas.microsoft.com/office/drawing/2014/main" id="{D9B7F0C5-B787-497C-9252-4E078827DFE4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50" name="مستطيل 249">
                <a:extLst>
                  <a:ext uri="{FF2B5EF4-FFF2-40B4-BE49-F238E27FC236}">
                    <a16:creationId xmlns:a16="http://schemas.microsoft.com/office/drawing/2014/main" id="{840D5160-81AF-4A17-8E55-5BD15CA5D106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51" name="مستطيل 250">
                <a:extLst>
                  <a:ext uri="{FF2B5EF4-FFF2-40B4-BE49-F238E27FC236}">
                    <a16:creationId xmlns:a16="http://schemas.microsoft.com/office/drawing/2014/main" id="{8462F3C8-F5F2-4D93-B995-ED32A5193D68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52" name="مستطيل 251">
                <a:extLst>
                  <a:ext uri="{FF2B5EF4-FFF2-40B4-BE49-F238E27FC236}">
                    <a16:creationId xmlns:a16="http://schemas.microsoft.com/office/drawing/2014/main" id="{8B199817-0425-434D-9513-F5C4D8DF8635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144" name="مجموعة 143">
              <a:extLst>
                <a:ext uri="{FF2B5EF4-FFF2-40B4-BE49-F238E27FC236}">
                  <a16:creationId xmlns:a16="http://schemas.microsoft.com/office/drawing/2014/main" id="{8423792B-7495-479E-A783-704BEE18F776}"/>
                </a:ext>
              </a:extLst>
            </p:cNvPr>
            <p:cNvGrpSpPr/>
            <p:nvPr/>
          </p:nvGrpSpPr>
          <p:grpSpPr>
            <a:xfrm>
              <a:off x="4080202" y="2687216"/>
              <a:ext cx="3452320" cy="345232"/>
              <a:chOff x="5732522" y="2341984"/>
              <a:chExt cx="1800000" cy="180000"/>
            </a:xfrm>
          </p:grpSpPr>
          <p:sp>
            <p:nvSpPr>
              <p:cNvPr id="233" name="مستطيل 232">
                <a:extLst>
                  <a:ext uri="{FF2B5EF4-FFF2-40B4-BE49-F238E27FC236}">
                    <a16:creationId xmlns:a16="http://schemas.microsoft.com/office/drawing/2014/main" id="{922E4A8C-E8C5-44FC-BD58-633F146BC54D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34" name="مستطيل 233">
                <a:extLst>
                  <a:ext uri="{FF2B5EF4-FFF2-40B4-BE49-F238E27FC236}">
                    <a16:creationId xmlns:a16="http://schemas.microsoft.com/office/drawing/2014/main" id="{FF14AB60-C323-4552-AD43-99B60B5AC133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35" name="مستطيل 234">
                <a:extLst>
                  <a:ext uri="{FF2B5EF4-FFF2-40B4-BE49-F238E27FC236}">
                    <a16:creationId xmlns:a16="http://schemas.microsoft.com/office/drawing/2014/main" id="{9C0CCDAD-FF47-4B74-9A8D-6BB905CC7EB2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36" name="مستطيل 235">
                <a:extLst>
                  <a:ext uri="{FF2B5EF4-FFF2-40B4-BE49-F238E27FC236}">
                    <a16:creationId xmlns:a16="http://schemas.microsoft.com/office/drawing/2014/main" id="{7352D28C-A864-425A-AA18-1821FF3C70BC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37" name="مستطيل 236">
                <a:extLst>
                  <a:ext uri="{FF2B5EF4-FFF2-40B4-BE49-F238E27FC236}">
                    <a16:creationId xmlns:a16="http://schemas.microsoft.com/office/drawing/2014/main" id="{AC7DEE29-7EF8-41F0-86FB-31A0994C6E8B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38" name="مستطيل 237">
                <a:extLst>
                  <a:ext uri="{FF2B5EF4-FFF2-40B4-BE49-F238E27FC236}">
                    <a16:creationId xmlns:a16="http://schemas.microsoft.com/office/drawing/2014/main" id="{4D4141F5-3C32-4ACB-BC55-245A7E002292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39" name="مستطيل 238">
                <a:extLst>
                  <a:ext uri="{FF2B5EF4-FFF2-40B4-BE49-F238E27FC236}">
                    <a16:creationId xmlns:a16="http://schemas.microsoft.com/office/drawing/2014/main" id="{3A360A5A-9CBC-4A37-8AB2-923D37454DFF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40" name="مستطيل 239">
                <a:extLst>
                  <a:ext uri="{FF2B5EF4-FFF2-40B4-BE49-F238E27FC236}">
                    <a16:creationId xmlns:a16="http://schemas.microsoft.com/office/drawing/2014/main" id="{5E08543F-9A91-4BA6-89AA-B128AE37B08D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41" name="مستطيل 240">
                <a:extLst>
                  <a:ext uri="{FF2B5EF4-FFF2-40B4-BE49-F238E27FC236}">
                    <a16:creationId xmlns:a16="http://schemas.microsoft.com/office/drawing/2014/main" id="{49D5FA58-3FBC-4960-970B-55C867868514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42" name="مستطيل 241">
                <a:extLst>
                  <a:ext uri="{FF2B5EF4-FFF2-40B4-BE49-F238E27FC236}">
                    <a16:creationId xmlns:a16="http://schemas.microsoft.com/office/drawing/2014/main" id="{76253C8F-ED03-424C-B199-F14B3191D68B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145" name="مجموعة 144">
              <a:extLst>
                <a:ext uri="{FF2B5EF4-FFF2-40B4-BE49-F238E27FC236}">
                  <a16:creationId xmlns:a16="http://schemas.microsoft.com/office/drawing/2014/main" id="{14547A96-8DA2-4A6F-BF2C-B8D399BE062B}"/>
                </a:ext>
              </a:extLst>
            </p:cNvPr>
            <p:cNvGrpSpPr/>
            <p:nvPr/>
          </p:nvGrpSpPr>
          <p:grpSpPr>
            <a:xfrm>
              <a:off x="4080202" y="3032448"/>
              <a:ext cx="3452320" cy="345232"/>
              <a:chOff x="5732522" y="2341984"/>
              <a:chExt cx="1800000" cy="180000"/>
            </a:xfrm>
          </p:grpSpPr>
          <p:sp>
            <p:nvSpPr>
              <p:cNvPr id="223" name="مستطيل 222">
                <a:extLst>
                  <a:ext uri="{FF2B5EF4-FFF2-40B4-BE49-F238E27FC236}">
                    <a16:creationId xmlns:a16="http://schemas.microsoft.com/office/drawing/2014/main" id="{4C452E75-34AA-4E23-ACFD-CC70AA523B46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24" name="مستطيل 223">
                <a:extLst>
                  <a:ext uri="{FF2B5EF4-FFF2-40B4-BE49-F238E27FC236}">
                    <a16:creationId xmlns:a16="http://schemas.microsoft.com/office/drawing/2014/main" id="{EB3EC531-785A-44CB-8C1A-0B2D215A3928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25" name="مستطيل 224">
                <a:extLst>
                  <a:ext uri="{FF2B5EF4-FFF2-40B4-BE49-F238E27FC236}">
                    <a16:creationId xmlns:a16="http://schemas.microsoft.com/office/drawing/2014/main" id="{4FE40A8A-C2C3-478B-B844-36759D89DA30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26" name="مستطيل 225">
                <a:extLst>
                  <a:ext uri="{FF2B5EF4-FFF2-40B4-BE49-F238E27FC236}">
                    <a16:creationId xmlns:a16="http://schemas.microsoft.com/office/drawing/2014/main" id="{B0901712-6CD9-4E82-8462-C554C5FB92B7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27" name="مستطيل 226">
                <a:extLst>
                  <a:ext uri="{FF2B5EF4-FFF2-40B4-BE49-F238E27FC236}">
                    <a16:creationId xmlns:a16="http://schemas.microsoft.com/office/drawing/2014/main" id="{2A91030C-9276-4CF4-8B91-82FDDD5E8EE8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28" name="مستطيل 227">
                <a:extLst>
                  <a:ext uri="{FF2B5EF4-FFF2-40B4-BE49-F238E27FC236}">
                    <a16:creationId xmlns:a16="http://schemas.microsoft.com/office/drawing/2014/main" id="{299170EE-5A00-42D4-B542-82A5E1464708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29" name="مستطيل 228">
                <a:extLst>
                  <a:ext uri="{FF2B5EF4-FFF2-40B4-BE49-F238E27FC236}">
                    <a16:creationId xmlns:a16="http://schemas.microsoft.com/office/drawing/2014/main" id="{C76272F1-ABD4-45F6-B2BE-BB37C0F66193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30" name="مستطيل 229">
                <a:extLst>
                  <a:ext uri="{FF2B5EF4-FFF2-40B4-BE49-F238E27FC236}">
                    <a16:creationId xmlns:a16="http://schemas.microsoft.com/office/drawing/2014/main" id="{BAF7815E-6538-4BB0-A85E-B3404C7F6969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31" name="مستطيل 230">
                <a:extLst>
                  <a:ext uri="{FF2B5EF4-FFF2-40B4-BE49-F238E27FC236}">
                    <a16:creationId xmlns:a16="http://schemas.microsoft.com/office/drawing/2014/main" id="{C23F8420-7EA7-4A09-9951-37DE382BB63F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32" name="مستطيل 231">
                <a:extLst>
                  <a:ext uri="{FF2B5EF4-FFF2-40B4-BE49-F238E27FC236}">
                    <a16:creationId xmlns:a16="http://schemas.microsoft.com/office/drawing/2014/main" id="{3AA99617-630D-4833-B3FD-9669591A2E04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146" name="مجموعة 145">
              <a:extLst>
                <a:ext uri="{FF2B5EF4-FFF2-40B4-BE49-F238E27FC236}">
                  <a16:creationId xmlns:a16="http://schemas.microsoft.com/office/drawing/2014/main" id="{762EDF67-E833-4471-A3EF-9FB6AA818A31}"/>
                </a:ext>
              </a:extLst>
            </p:cNvPr>
            <p:cNvGrpSpPr/>
            <p:nvPr/>
          </p:nvGrpSpPr>
          <p:grpSpPr>
            <a:xfrm>
              <a:off x="4080202" y="3377680"/>
              <a:ext cx="3452320" cy="345232"/>
              <a:chOff x="5732522" y="2341984"/>
              <a:chExt cx="1800000" cy="180000"/>
            </a:xfrm>
          </p:grpSpPr>
          <p:sp>
            <p:nvSpPr>
              <p:cNvPr id="213" name="مستطيل 212">
                <a:extLst>
                  <a:ext uri="{FF2B5EF4-FFF2-40B4-BE49-F238E27FC236}">
                    <a16:creationId xmlns:a16="http://schemas.microsoft.com/office/drawing/2014/main" id="{43A88CDA-B135-49CD-9017-250D79BB3497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14" name="مستطيل 213">
                <a:extLst>
                  <a:ext uri="{FF2B5EF4-FFF2-40B4-BE49-F238E27FC236}">
                    <a16:creationId xmlns:a16="http://schemas.microsoft.com/office/drawing/2014/main" id="{E79F34BC-44D9-4218-9F70-8712294F1A7E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15" name="مستطيل 214">
                <a:extLst>
                  <a:ext uri="{FF2B5EF4-FFF2-40B4-BE49-F238E27FC236}">
                    <a16:creationId xmlns:a16="http://schemas.microsoft.com/office/drawing/2014/main" id="{12A9A2E4-2D55-4FE6-A271-5B5FB0785CB8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16" name="مستطيل 215">
                <a:extLst>
                  <a:ext uri="{FF2B5EF4-FFF2-40B4-BE49-F238E27FC236}">
                    <a16:creationId xmlns:a16="http://schemas.microsoft.com/office/drawing/2014/main" id="{74F70024-1B2D-420A-BBE3-E0C7DEB27B94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17" name="مستطيل 216">
                <a:extLst>
                  <a:ext uri="{FF2B5EF4-FFF2-40B4-BE49-F238E27FC236}">
                    <a16:creationId xmlns:a16="http://schemas.microsoft.com/office/drawing/2014/main" id="{418409F0-2DED-4C2D-9E1E-3BCDB9E161F0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18" name="مستطيل 217">
                <a:extLst>
                  <a:ext uri="{FF2B5EF4-FFF2-40B4-BE49-F238E27FC236}">
                    <a16:creationId xmlns:a16="http://schemas.microsoft.com/office/drawing/2014/main" id="{FF12D893-6839-49D4-A775-BC6BF69AA106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19" name="مستطيل 218">
                <a:extLst>
                  <a:ext uri="{FF2B5EF4-FFF2-40B4-BE49-F238E27FC236}">
                    <a16:creationId xmlns:a16="http://schemas.microsoft.com/office/drawing/2014/main" id="{1D0E86E1-FF5B-457D-AA17-2BDB9AB2FF40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20" name="مستطيل 219">
                <a:extLst>
                  <a:ext uri="{FF2B5EF4-FFF2-40B4-BE49-F238E27FC236}">
                    <a16:creationId xmlns:a16="http://schemas.microsoft.com/office/drawing/2014/main" id="{8D758637-CD6D-4764-9CE2-2846B48F3C87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21" name="مستطيل 220">
                <a:extLst>
                  <a:ext uri="{FF2B5EF4-FFF2-40B4-BE49-F238E27FC236}">
                    <a16:creationId xmlns:a16="http://schemas.microsoft.com/office/drawing/2014/main" id="{9530398B-B7DC-4FE1-A2FC-0E57C40453DB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22" name="مستطيل 221">
                <a:extLst>
                  <a:ext uri="{FF2B5EF4-FFF2-40B4-BE49-F238E27FC236}">
                    <a16:creationId xmlns:a16="http://schemas.microsoft.com/office/drawing/2014/main" id="{BED09BA7-1183-4B2C-9E77-8B5D6FF10CBC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147" name="مجموعة 146">
              <a:extLst>
                <a:ext uri="{FF2B5EF4-FFF2-40B4-BE49-F238E27FC236}">
                  <a16:creationId xmlns:a16="http://schemas.microsoft.com/office/drawing/2014/main" id="{68BA0884-C1EF-483C-89AC-DC8677690691}"/>
                </a:ext>
              </a:extLst>
            </p:cNvPr>
            <p:cNvGrpSpPr/>
            <p:nvPr/>
          </p:nvGrpSpPr>
          <p:grpSpPr>
            <a:xfrm>
              <a:off x="4080202" y="3722912"/>
              <a:ext cx="3452320" cy="345232"/>
              <a:chOff x="5732522" y="2341984"/>
              <a:chExt cx="1800000" cy="180000"/>
            </a:xfrm>
          </p:grpSpPr>
          <p:sp>
            <p:nvSpPr>
              <p:cNvPr id="203" name="مستطيل 202">
                <a:extLst>
                  <a:ext uri="{FF2B5EF4-FFF2-40B4-BE49-F238E27FC236}">
                    <a16:creationId xmlns:a16="http://schemas.microsoft.com/office/drawing/2014/main" id="{BCE4B99A-95D1-4FAB-B7CE-BF00C412500C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04" name="مستطيل 203">
                <a:extLst>
                  <a:ext uri="{FF2B5EF4-FFF2-40B4-BE49-F238E27FC236}">
                    <a16:creationId xmlns:a16="http://schemas.microsoft.com/office/drawing/2014/main" id="{79D0CCBC-6CCE-4C19-859F-9C292D9144EF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05" name="مستطيل 204">
                <a:extLst>
                  <a:ext uri="{FF2B5EF4-FFF2-40B4-BE49-F238E27FC236}">
                    <a16:creationId xmlns:a16="http://schemas.microsoft.com/office/drawing/2014/main" id="{E72960D3-CCE2-4531-9DFA-CA0F8DE9185E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06" name="مستطيل 205">
                <a:extLst>
                  <a:ext uri="{FF2B5EF4-FFF2-40B4-BE49-F238E27FC236}">
                    <a16:creationId xmlns:a16="http://schemas.microsoft.com/office/drawing/2014/main" id="{00C3EC80-636D-40EF-82EC-E3EAEB9DE872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07" name="مستطيل 206">
                <a:extLst>
                  <a:ext uri="{FF2B5EF4-FFF2-40B4-BE49-F238E27FC236}">
                    <a16:creationId xmlns:a16="http://schemas.microsoft.com/office/drawing/2014/main" id="{4CD796E2-B322-48D0-86FD-C56DAF9D856A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08" name="مستطيل 207">
                <a:extLst>
                  <a:ext uri="{FF2B5EF4-FFF2-40B4-BE49-F238E27FC236}">
                    <a16:creationId xmlns:a16="http://schemas.microsoft.com/office/drawing/2014/main" id="{0A7B639B-BEE6-4CE5-8EDD-8A56DCD4FC4D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09" name="مستطيل 208">
                <a:extLst>
                  <a:ext uri="{FF2B5EF4-FFF2-40B4-BE49-F238E27FC236}">
                    <a16:creationId xmlns:a16="http://schemas.microsoft.com/office/drawing/2014/main" id="{D047142B-F272-46AF-AB2C-EAF7E36A41EF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10" name="مستطيل 209">
                <a:extLst>
                  <a:ext uri="{FF2B5EF4-FFF2-40B4-BE49-F238E27FC236}">
                    <a16:creationId xmlns:a16="http://schemas.microsoft.com/office/drawing/2014/main" id="{83332E38-EFB3-41C6-8382-CEE5F2BC127A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11" name="مستطيل 210">
                <a:extLst>
                  <a:ext uri="{FF2B5EF4-FFF2-40B4-BE49-F238E27FC236}">
                    <a16:creationId xmlns:a16="http://schemas.microsoft.com/office/drawing/2014/main" id="{FAF05A1D-40FC-4F3B-9C37-1B0CE3424AB9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12" name="مستطيل 211">
                <a:extLst>
                  <a:ext uri="{FF2B5EF4-FFF2-40B4-BE49-F238E27FC236}">
                    <a16:creationId xmlns:a16="http://schemas.microsoft.com/office/drawing/2014/main" id="{755F97D4-63B2-4C7E-9ED9-1E21D61FA7D8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148" name="مجموعة 147">
              <a:extLst>
                <a:ext uri="{FF2B5EF4-FFF2-40B4-BE49-F238E27FC236}">
                  <a16:creationId xmlns:a16="http://schemas.microsoft.com/office/drawing/2014/main" id="{924B4AD4-52B4-4231-A567-89A50868565A}"/>
                </a:ext>
              </a:extLst>
            </p:cNvPr>
            <p:cNvGrpSpPr/>
            <p:nvPr/>
          </p:nvGrpSpPr>
          <p:grpSpPr>
            <a:xfrm>
              <a:off x="4080202" y="4068144"/>
              <a:ext cx="3452320" cy="345232"/>
              <a:chOff x="5732522" y="2341984"/>
              <a:chExt cx="1800000" cy="180000"/>
            </a:xfrm>
          </p:grpSpPr>
          <p:sp>
            <p:nvSpPr>
              <p:cNvPr id="193" name="مستطيل 192">
                <a:extLst>
                  <a:ext uri="{FF2B5EF4-FFF2-40B4-BE49-F238E27FC236}">
                    <a16:creationId xmlns:a16="http://schemas.microsoft.com/office/drawing/2014/main" id="{75969F7D-C9D6-4045-BD7D-FE905E17610E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94" name="مستطيل 193">
                <a:extLst>
                  <a:ext uri="{FF2B5EF4-FFF2-40B4-BE49-F238E27FC236}">
                    <a16:creationId xmlns:a16="http://schemas.microsoft.com/office/drawing/2014/main" id="{A09310B4-B71B-4D2B-A201-C2D716069813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95" name="مستطيل 194">
                <a:extLst>
                  <a:ext uri="{FF2B5EF4-FFF2-40B4-BE49-F238E27FC236}">
                    <a16:creationId xmlns:a16="http://schemas.microsoft.com/office/drawing/2014/main" id="{FA0C2630-37BF-46D8-A0A0-9BC92D64BE35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96" name="مستطيل 195">
                <a:extLst>
                  <a:ext uri="{FF2B5EF4-FFF2-40B4-BE49-F238E27FC236}">
                    <a16:creationId xmlns:a16="http://schemas.microsoft.com/office/drawing/2014/main" id="{54372868-F99D-47E0-83E8-6D54A24D31B7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97" name="مستطيل 196">
                <a:extLst>
                  <a:ext uri="{FF2B5EF4-FFF2-40B4-BE49-F238E27FC236}">
                    <a16:creationId xmlns:a16="http://schemas.microsoft.com/office/drawing/2014/main" id="{C7FE8B59-14AE-45BD-8319-9A5F16D25175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98" name="مستطيل 197">
                <a:extLst>
                  <a:ext uri="{FF2B5EF4-FFF2-40B4-BE49-F238E27FC236}">
                    <a16:creationId xmlns:a16="http://schemas.microsoft.com/office/drawing/2014/main" id="{42174FE7-092D-4272-9291-F4495FF5519B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99" name="مستطيل 198">
                <a:extLst>
                  <a:ext uri="{FF2B5EF4-FFF2-40B4-BE49-F238E27FC236}">
                    <a16:creationId xmlns:a16="http://schemas.microsoft.com/office/drawing/2014/main" id="{98DA92E9-1813-4590-AB1A-40E934FFBCC0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00" name="مستطيل 199">
                <a:extLst>
                  <a:ext uri="{FF2B5EF4-FFF2-40B4-BE49-F238E27FC236}">
                    <a16:creationId xmlns:a16="http://schemas.microsoft.com/office/drawing/2014/main" id="{67E2E26A-0DA8-499C-881D-E25D061B51CA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01" name="مستطيل 200">
                <a:extLst>
                  <a:ext uri="{FF2B5EF4-FFF2-40B4-BE49-F238E27FC236}">
                    <a16:creationId xmlns:a16="http://schemas.microsoft.com/office/drawing/2014/main" id="{92C1FB8B-FEF7-4B67-B602-2F9C5E83EDF4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02" name="مستطيل 201">
                <a:extLst>
                  <a:ext uri="{FF2B5EF4-FFF2-40B4-BE49-F238E27FC236}">
                    <a16:creationId xmlns:a16="http://schemas.microsoft.com/office/drawing/2014/main" id="{5283D6FC-3788-4EEB-A096-579DF226E273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149" name="مجموعة 148">
              <a:extLst>
                <a:ext uri="{FF2B5EF4-FFF2-40B4-BE49-F238E27FC236}">
                  <a16:creationId xmlns:a16="http://schemas.microsoft.com/office/drawing/2014/main" id="{C6227CBF-1E60-44BF-97A5-8CC8791B0E76}"/>
                </a:ext>
              </a:extLst>
            </p:cNvPr>
            <p:cNvGrpSpPr/>
            <p:nvPr/>
          </p:nvGrpSpPr>
          <p:grpSpPr>
            <a:xfrm>
              <a:off x="4080202" y="4413376"/>
              <a:ext cx="3452320" cy="345232"/>
              <a:chOff x="5732522" y="2341984"/>
              <a:chExt cx="1800000" cy="180000"/>
            </a:xfrm>
          </p:grpSpPr>
          <p:sp>
            <p:nvSpPr>
              <p:cNvPr id="183" name="مستطيل 182">
                <a:extLst>
                  <a:ext uri="{FF2B5EF4-FFF2-40B4-BE49-F238E27FC236}">
                    <a16:creationId xmlns:a16="http://schemas.microsoft.com/office/drawing/2014/main" id="{ABB30CB2-6B84-4C6D-B72F-767F6AF0D41B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84" name="مستطيل 183">
                <a:extLst>
                  <a:ext uri="{FF2B5EF4-FFF2-40B4-BE49-F238E27FC236}">
                    <a16:creationId xmlns:a16="http://schemas.microsoft.com/office/drawing/2014/main" id="{0FA3B27D-A408-4910-A9F7-4C0A20BC73E1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85" name="مستطيل 184">
                <a:extLst>
                  <a:ext uri="{FF2B5EF4-FFF2-40B4-BE49-F238E27FC236}">
                    <a16:creationId xmlns:a16="http://schemas.microsoft.com/office/drawing/2014/main" id="{9273F09F-F7BC-4FEE-B80F-8B7A946737C9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86" name="مستطيل 185">
                <a:extLst>
                  <a:ext uri="{FF2B5EF4-FFF2-40B4-BE49-F238E27FC236}">
                    <a16:creationId xmlns:a16="http://schemas.microsoft.com/office/drawing/2014/main" id="{6158A7BD-E7FD-41CE-A62E-56AED608EEC1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87" name="مستطيل 186">
                <a:extLst>
                  <a:ext uri="{FF2B5EF4-FFF2-40B4-BE49-F238E27FC236}">
                    <a16:creationId xmlns:a16="http://schemas.microsoft.com/office/drawing/2014/main" id="{0130FF6D-3DB7-4BED-94A0-AFEFFEB824CE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88" name="مستطيل 187">
                <a:extLst>
                  <a:ext uri="{FF2B5EF4-FFF2-40B4-BE49-F238E27FC236}">
                    <a16:creationId xmlns:a16="http://schemas.microsoft.com/office/drawing/2014/main" id="{105239AF-DAE1-4684-8AA7-1002D5EB8671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89" name="مستطيل 188">
                <a:extLst>
                  <a:ext uri="{FF2B5EF4-FFF2-40B4-BE49-F238E27FC236}">
                    <a16:creationId xmlns:a16="http://schemas.microsoft.com/office/drawing/2014/main" id="{34656328-CB83-411C-A7E9-7F21D429C44C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90" name="مستطيل 189">
                <a:extLst>
                  <a:ext uri="{FF2B5EF4-FFF2-40B4-BE49-F238E27FC236}">
                    <a16:creationId xmlns:a16="http://schemas.microsoft.com/office/drawing/2014/main" id="{41E91B3A-D768-414B-8944-595037F87829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91" name="مستطيل 190">
                <a:extLst>
                  <a:ext uri="{FF2B5EF4-FFF2-40B4-BE49-F238E27FC236}">
                    <a16:creationId xmlns:a16="http://schemas.microsoft.com/office/drawing/2014/main" id="{4A00310F-A6A9-4E94-96BE-2566D692C27F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92" name="مستطيل 191">
                <a:extLst>
                  <a:ext uri="{FF2B5EF4-FFF2-40B4-BE49-F238E27FC236}">
                    <a16:creationId xmlns:a16="http://schemas.microsoft.com/office/drawing/2014/main" id="{04BF6392-7AAD-41A4-A9E4-EDA42E0F4451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150" name="مجموعة 149">
              <a:extLst>
                <a:ext uri="{FF2B5EF4-FFF2-40B4-BE49-F238E27FC236}">
                  <a16:creationId xmlns:a16="http://schemas.microsoft.com/office/drawing/2014/main" id="{B92FBFAF-4AB8-4C38-9E9E-1865B8BB4DD4}"/>
                </a:ext>
              </a:extLst>
            </p:cNvPr>
            <p:cNvGrpSpPr/>
            <p:nvPr/>
          </p:nvGrpSpPr>
          <p:grpSpPr>
            <a:xfrm>
              <a:off x="4080202" y="4758608"/>
              <a:ext cx="3452320" cy="345232"/>
              <a:chOff x="5732522" y="2341984"/>
              <a:chExt cx="1800000" cy="180000"/>
            </a:xfrm>
          </p:grpSpPr>
          <p:sp>
            <p:nvSpPr>
              <p:cNvPr id="173" name="مستطيل 172">
                <a:extLst>
                  <a:ext uri="{FF2B5EF4-FFF2-40B4-BE49-F238E27FC236}">
                    <a16:creationId xmlns:a16="http://schemas.microsoft.com/office/drawing/2014/main" id="{3C37AA55-2E60-457C-8135-E71A692E680A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74" name="مستطيل 173">
                <a:extLst>
                  <a:ext uri="{FF2B5EF4-FFF2-40B4-BE49-F238E27FC236}">
                    <a16:creationId xmlns:a16="http://schemas.microsoft.com/office/drawing/2014/main" id="{3AFC96D5-24D7-4990-84A9-173168490C8D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75" name="مستطيل 174">
                <a:extLst>
                  <a:ext uri="{FF2B5EF4-FFF2-40B4-BE49-F238E27FC236}">
                    <a16:creationId xmlns:a16="http://schemas.microsoft.com/office/drawing/2014/main" id="{AFD7E28C-99B9-42B0-8466-C07A6694955D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76" name="مستطيل 175">
                <a:extLst>
                  <a:ext uri="{FF2B5EF4-FFF2-40B4-BE49-F238E27FC236}">
                    <a16:creationId xmlns:a16="http://schemas.microsoft.com/office/drawing/2014/main" id="{F3A5581D-B91F-4250-B32C-C83F4DEF51F9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77" name="مستطيل 176">
                <a:extLst>
                  <a:ext uri="{FF2B5EF4-FFF2-40B4-BE49-F238E27FC236}">
                    <a16:creationId xmlns:a16="http://schemas.microsoft.com/office/drawing/2014/main" id="{2C5D2A22-E37B-4509-B579-A7E8609DC388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78" name="مستطيل 177">
                <a:extLst>
                  <a:ext uri="{FF2B5EF4-FFF2-40B4-BE49-F238E27FC236}">
                    <a16:creationId xmlns:a16="http://schemas.microsoft.com/office/drawing/2014/main" id="{F9655E93-C928-416C-8E23-601A7E88D454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79" name="مستطيل 178">
                <a:extLst>
                  <a:ext uri="{FF2B5EF4-FFF2-40B4-BE49-F238E27FC236}">
                    <a16:creationId xmlns:a16="http://schemas.microsoft.com/office/drawing/2014/main" id="{7114B1C0-1E36-4C97-B19B-95D19F419CF3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80" name="مستطيل 179">
                <a:extLst>
                  <a:ext uri="{FF2B5EF4-FFF2-40B4-BE49-F238E27FC236}">
                    <a16:creationId xmlns:a16="http://schemas.microsoft.com/office/drawing/2014/main" id="{895E524D-2AC3-493E-8A6C-01B251502424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81" name="مستطيل 180">
                <a:extLst>
                  <a:ext uri="{FF2B5EF4-FFF2-40B4-BE49-F238E27FC236}">
                    <a16:creationId xmlns:a16="http://schemas.microsoft.com/office/drawing/2014/main" id="{75BED48D-F799-4FE3-9DE9-8FCAF7643E05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82" name="مستطيل 181">
                <a:extLst>
                  <a:ext uri="{FF2B5EF4-FFF2-40B4-BE49-F238E27FC236}">
                    <a16:creationId xmlns:a16="http://schemas.microsoft.com/office/drawing/2014/main" id="{75993872-729E-491B-A49E-6F9B0447F101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151" name="مجموعة 150">
              <a:extLst>
                <a:ext uri="{FF2B5EF4-FFF2-40B4-BE49-F238E27FC236}">
                  <a16:creationId xmlns:a16="http://schemas.microsoft.com/office/drawing/2014/main" id="{4D2EBEB2-226E-44BE-AD69-7466CD90E9D4}"/>
                </a:ext>
              </a:extLst>
            </p:cNvPr>
            <p:cNvGrpSpPr/>
            <p:nvPr/>
          </p:nvGrpSpPr>
          <p:grpSpPr>
            <a:xfrm>
              <a:off x="4080202" y="5103840"/>
              <a:ext cx="3452320" cy="345232"/>
              <a:chOff x="5732522" y="2341984"/>
              <a:chExt cx="1800000" cy="180000"/>
            </a:xfrm>
          </p:grpSpPr>
          <p:sp>
            <p:nvSpPr>
              <p:cNvPr id="163" name="مستطيل 162">
                <a:extLst>
                  <a:ext uri="{FF2B5EF4-FFF2-40B4-BE49-F238E27FC236}">
                    <a16:creationId xmlns:a16="http://schemas.microsoft.com/office/drawing/2014/main" id="{6BA13FC6-9127-4BB2-9FD7-29E95AD22F67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64" name="مستطيل 163">
                <a:extLst>
                  <a:ext uri="{FF2B5EF4-FFF2-40B4-BE49-F238E27FC236}">
                    <a16:creationId xmlns:a16="http://schemas.microsoft.com/office/drawing/2014/main" id="{AE03E60B-7EC9-48F3-BC40-25CE62978B0C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65" name="مستطيل 164">
                <a:extLst>
                  <a:ext uri="{FF2B5EF4-FFF2-40B4-BE49-F238E27FC236}">
                    <a16:creationId xmlns:a16="http://schemas.microsoft.com/office/drawing/2014/main" id="{93395BB3-2D14-4D78-8E58-03D2E9412413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66" name="مستطيل 165">
                <a:extLst>
                  <a:ext uri="{FF2B5EF4-FFF2-40B4-BE49-F238E27FC236}">
                    <a16:creationId xmlns:a16="http://schemas.microsoft.com/office/drawing/2014/main" id="{14A89F86-9F36-4ADE-B278-108C29937F8C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67" name="مستطيل 166">
                <a:extLst>
                  <a:ext uri="{FF2B5EF4-FFF2-40B4-BE49-F238E27FC236}">
                    <a16:creationId xmlns:a16="http://schemas.microsoft.com/office/drawing/2014/main" id="{D7EFE875-518A-45C9-B514-C1AAA53E8A16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68" name="مستطيل 167">
                <a:extLst>
                  <a:ext uri="{FF2B5EF4-FFF2-40B4-BE49-F238E27FC236}">
                    <a16:creationId xmlns:a16="http://schemas.microsoft.com/office/drawing/2014/main" id="{BC1B72CC-EFE1-4217-B4E9-93A912EF746A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69" name="مستطيل 168">
                <a:extLst>
                  <a:ext uri="{FF2B5EF4-FFF2-40B4-BE49-F238E27FC236}">
                    <a16:creationId xmlns:a16="http://schemas.microsoft.com/office/drawing/2014/main" id="{B97B83FC-74FE-4AE4-B6CB-873ADE284077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70" name="مستطيل 169">
                <a:extLst>
                  <a:ext uri="{FF2B5EF4-FFF2-40B4-BE49-F238E27FC236}">
                    <a16:creationId xmlns:a16="http://schemas.microsoft.com/office/drawing/2014/main" id="{9D8CC0F6-713D-42DE-82ED-63ACE8AB7367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71" name="مستطيل 170">
                <a:extLst>
                  <a:ext uri="{FF2B5EF4-FFF2-40B4-BE49-F238E27FC236}">
                    <a16:creationId xmlns:a16="http://schemas.microsoft.com/office/drawing/2014/main" id="{AF9B945A-7D90-42F3-B76F-1566CE000A31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72" name="مستطيل 171">
                <a:extLst>
                  <a:ext uri="{FF2B5EF4-FFF2-40B4-BE49-F238E27FC236}">
                    <a16:creationId xmlns:a16="http://schemas.microsoft.com/office/drawing/2014/main" id="{9EA29EF9-B0D3-4A74-AC74-CB8432292A13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152" name="مجموعة 151">
              <a:extLst>
                <a:ext uri="{FF2B5EF4-FFF2-40B4-BE49-F238E27FC236}">
                  <a16:creationId xmlns:a16="http://schemas.microsoft.com/office/drawing/2014/main" id="{6CCD92EE-C3D0-4F0F-9ECA-4A23ACCEBFEA}"/>
                </a:ext>
              </a:extLst>
            </p:cNvPr>
            <p:cNvGrpSpPr/>
            <p:nvPr/>
          </p:nvGrpSpPr>
          <p:grpSpPr>
            <a:xfrm>
              <a:off x="4080202" y="5449072"/>
              <a:ext cx="3452320" cy="345232"/>
              <a:chOff x="5732522" y="2341984"/>
              <a:chExt cx="1800000" cy="180000"/>
            </a:xfrm>
          </p:grpSpPr>
          <p:sp>
            <p:nvSpPr>
              <p:cNvPr id="153" name="مستطيل 152">
                <a:extLst>
                  <a:ext uri="{FF2B5EF4-FFF2-40B4-BE49-F238E27FC236}">
                    <a16:creationId xmlns:a16="http://schemas.microsoft.com/office/drawing/2014/main" id="{37C122D8-D7AD-4919-829C-2DEA37E18F67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54" name="مستطيل 153">
                <a:extLst>
                  <a:ext uri="{FF2B5EF4-FFF2-40B4-BE49-F238E27FC236}">
                    <a16:creationId xmlns:a16="http://schemas.microsoft.com/office/drawing/2014/main" id="{D3D661DC-2609-4E5A-9F1A-D0EB589BEC58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55" name="مستطيل 154">
                <a:extLst>
                  <a:ext uri="{FF2B5EF4-FFF2-40B4-BE49-F238E27FC236}">
                    <a16:creationId xmlns:a16="http://schemas.microsoft.com/office/drawing/2014/main" id="{4E087A02-38F8-431D-BBA5-FB001A3F2217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56" name="مستطيل 155">
                <a:extLst>
                  <a:ext uri="{FF2B5EF4-FFF2-40B4-BE49-F238E27FC236}">
                    <a16:creationId xmlns:a16="http://schemas.microsoft.com/office/drawing/2014/main" id="{94E81FE6-90BD-4321-AF6A-2727B4AAD38B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57" name="مستطيل 156">
                <a:extLst>
                  <a:ext uri="{FF2B5EF4-FFF2-40B4-BE49-F238E27FC236}">
                    <a16:creationId xmlns:a16="http://schemas.microsoft.com/office/drawing/2014/main" id="{A5F600A2-3E50-4061-BD64-15E51BEA9FB1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58" name="مستطيل 157">
                <a:extLst>
                  <a:ext uri="{FF2B5EF4-FFF2-40B4-BE49-F238E27FC236}">
                    <a16:creationId xmlns:a16="http://schemas.microsoft.com/office/drawing/2014/main" id="{08E9BB52-D92E-49DC-A2E9-A4905B8908F9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59" name="مستطيل 158">
                <a:extLst>
                  <a:ext uri="{FF2B5EF4-FFF2-40B4-BE49-F238E27FC236}">
                    <a16:creationId xmlns:a16="http://schemas.microsoft.com/office/drawing/2014/main" id="{74AD92BE-60F6-4261-A4DE-F9DE6F3325A2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60" name="مستطيل 159">
                <a:extLst>
                  <a:ext uri="{FF2B5EF4-FFF2-40B4-BE49-F238E27FC236}">
                    <a16:creationId xmlns:a16="http://schemas.microsoft.com/office/drawing/2014/main" id="{0B35535F-E43E-4F3C-A380-D294CB243008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61" name="مستطيل 160">
                <a:extLst>
                  <a:ext uri="{FF2B5EF4-FFF2-40B4-BE49-F238E27FC236}">
                    <a16:creationId xmlns:a16="http://schemas.microsoft.com/office/drawing/2014/main" id="{B37F8805-4348-417D-AA41-536BFBD46868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162" name="مستطيل 161">
                <a:extLst>
                  <a:ext uri="{FF2B5EF4-FFF2-40B4-BE49-F238E27FC236}">
                    <a16:creationId xmlns:a16="http://schemas.microsoft.com/office/drawing/2014/main" id="{7DA4BB05-424F-4FD6-87F8-0F51B617D220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</p:grpSp>
      <p:grpSp>
        <p:nvGrpSpPr>
          <p:cNvPr id="253" name="25">
            <a:extLst>
              <a:ext uri="{FF2B5EF4-FFF2-40B4-BE49-F238E27FC236}">
                <a16:creationId xmlns:a16="http://schemas.microsoft.com/office/drawing/2014/main" id="{2E4F86F7-CBC0-4A7C-8D81-EF93EE15CAB8}"/>
              </a:ext>
            </a:extLst>
          </p:cNvPr>
          <p:cNvGrpSpPr/>
          <p:nvPr/>
        </p:nvGrpSpPr>
        <p:grpSpPr>
          <a:xfrm>
            <a:off x="6959995" y="1706417"/>
            <a:ext cx="2267339" cy="2267339"/>
            <a:chOff x="4080202" y="2341984"/>
            <a:chExt cx="3452320" cy="3452320"/>
          </a:xfrm>
        </p:grpSpPr>
        <p:grpSp>
          <p:nvGrpSpPr>
            <p:cNvPr id="254" name="مجموعة 253">
              <a:extLst>
                <a:ext uri="{FF2B5EF4-FFF2-40B4-BE49-F238E27FC236}">
                  <a16:creationId xmlns:a16="http://schemas.microsoft.com/office/drawing/2014/main" id="{6282D1E3-A25D-46CD-8E88-657B7D052584}"/>
                </a:ext>
              </a:extLst>
            </p:cNvPr>
            <p:cNvGrpSpPr/>
            <p:nvPr/>
          </p:nvGrpSpPr>
          <p:grpSpPr>
            <a:xfrm>
              <a:off x="4080202" y="2341984"/>
              <a:ext cx="3452320" cy="345232"/>
              <a:chOff x="5732522" y="2341984"/>
              <a:chExt cx="1800000" cy="180000"/>
            </a:xfrm>
          </p:grpSpPr>
          <p:sp>
            <p:nvSpPr>
              <p:cNvPr id="354" name="مستطيل 353">
                <a:extLst>
                  <a:ext uri="{FF2B5EF4-FFF2-40B4-BE49-F238E27FC236}">
                    <a16:creationId xmlns:a16="http://schemas.microsoft.com/office/drawing/2014/main" id="{873B0C7A-7843-4AEB-B191-ABF8EB660852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55" name="مستطيل 354">
                <a:extLst>
                  <a:ext uri="{FF2B5EF4-FFF2-40B4-BE49-F238E27FC236}">
                    <a16:creationId xmlns:a16="http://schemas.microsoft.com/office/drawing/2014/main" id="{C9CADD4C-E90C-4AD3-80C5-DC33909D21CF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56" name="مستطيل 355">
                <a:extLst>
                  <a:ext uri="{FF2B5EF4-FFF2-40B4-BE49-F238E27FC236}">
                    <a16:creationId xmlns:a16="http://schemas.microsoft.com/office/drawing/2014/main" id="{024E4B11-36BF-4384-90E8-573C886387E0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57" name="مستطيل 356">
                <a:extLst>
                  <a:ext uri="{FF2B5EF4-FFF2-40B4-BE49-F238E27FC236}">
                    <a16:creationId xmlns:a16="http://schemas.microsoft.com/office/drawing/2014/main" id="{7166AD36-46CB-4F06-ADFE-E69D1811494B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58" name="مستطيل 357">
                <a:extLst>
                  <a:ext uri="{FF2B5EF4-FFF2-40B4-BE49-F238E27FC236}">
                    <a16:creationId xmlns:a16="http://schemas.microsoft.com/office/drawing/2014/main" id="{DC1F0273-C76A-44B0-863C-36EA561D0770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59" name="مستطيل 358">
                <a:extLst>
                  <a:ext uri="{FF2B5EF4-FFF2-40B4-BE49-F238E27FC236}">
                    <a16:creationId xmlns:a16="http://schemas.microsoft.com/office/drawing/2014/main" id="{B1C32437-B979-4C12-B962-2B06B43DE9D4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60" name="مستطيل 359">
                <a:extLst>
                  <a:ext uri="{FF2B5EF4-FFF2-40B4-BE49-F238E27FC236}">
                    <a16:creationId xmlns:a16="http://schemas.microsoft.com/office/drawing/2014/main" id="{81C5CD13-D685-43DC-9DC7-B0BB98E365B4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61" name="مستطيل 360">
                <a:extLst>
                  <a:ext uri="{FF2B5EF4-FFF2-40B4-BE49-F238E27FC236}">
                    <a16:creationId xmlns:a16="http://schemas.microsoft.com/office/drawing/2014/main" id="{66CA4796-233C-444A-8999-24A5177B15E7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62" name="مستطيل 361">
                <a:extLst>
                  <a:ext uri="{FF2B5EF4-FFF2-40B4-BE49-F238E27FC236}">
                    <a16:creationId xmlns:a16="http://schemas.microsoft.com/office/drawing/2014/main" id="{32663A1A-03C9-4EF5-BB3C-A4924CB5271C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63" name="مستطيل 362">
                <a:extLst>
                  <a:ext uri="{FF2B5EF4-FFF2-40B4-BE49-F238E27FC236}">
                    <a16:creationId xmlns:a16="http://schemas.microsoft.com/office/drawing/2014/main" id="{93D27B99-A931-4B4D-A8E5-A18408A3866A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255" name="مجموعة 254">
              <a:extLst>
                <a:ext uri="{FF2B5EF4-FFF2-40B4-BE49-F238E27FC236}">
                  <a16:creationId xmlns:a16="http://schemas.microsoft.com/office/drawing/2014/main" id="{BB88742A-517B-4FA7-A571-A7D8B6F5AA8C}"/>
                </a:ext>
              </a:extLst>
            </p:cNvPr>
            <p:cNvGrpSpPr/>
            <p:nvPr/>
          </p:nvGrpSpPr>
          <p:grpSpPr>
            <a:xfrm>
              <a:off x="4080202" y="2687216"/>
              <a:ext cx="3452320" cy="345232"/>
              <a:chOff x="5732522" y="2341984"/>
              <a:chExt cx="1800000" cy="180000"/>
            </a:xfrm>
          </p:grpSpPr>
          <p:sp>
            <p:nvSpPr>
              <p:cNvPr id="344" name="مستطيل 343">
                <a:extLst>
                  <a:ext uri="{FF2B5EF4-FFF2-40B4-BE49-F238E27FC236}">
                    <a16:creationId xmlns:a16="http://schemas.microsoft.com/office/drawing/2014/main" id="{4E2E15ED-FFC5-437A-A804-9757776490F9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45" name="مستطيل 344">
                <a:extLst>
                  <a:ext uri="{FF2B5EF4-FFF2-40B4-BE49-F238E27FC236}">
                    <a16:creationId xmlns:a16="http://schemas.microsoft.com/office/drawing/2014/main" id="{DAE42E80-B005-483C-B673-17BA13C64F0B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46" name="مستطيل 345">
                <a:extLst>
                  <a:ext uri="{FF2B5EF4-FFF2-40B4-BE49-F238E27FC236}">
                    <a16:creationId xmlns:a16="http://schemas.microsoft.com/office/drawing/2014/main" id="{9C2F109C-193B-42EB-963E-828FE4143F34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47" name="مستطيل 346">
                <a:extLst>
                  <a:ext uri="{FF2B5EF4-FFF2-40B4-BE49-F238E27FC236}">
                    <a16:creationId xmlns:a16="http://schemas.microsoft.com/office/drawing/2014/main" id="{6EDEA825-2261-4AC7-AAC0-A931B83EF4A2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48" name="مستطيل 347">
                <a:extLst>
                  <a:ext uri="{FF2B5EF4-FFF2-40B4-BE49-F238E27FC236}">
                    <a16:creationId xmlns:a16="http://schemas.microsoft.com/office/drawing/2014/main" id="{C77AF38B-6E18-4C8A-86BC-AF29B222652F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49" name="مستطيل 348">
                <a:extLst>
                  <a:ext uri="{FF2B5EF4-FFF2-40B4-BE49-F238E27FC236}">
                    <a16:creationId xmlns:a16="http://schemas.microsoft.com/office/drawing/2014/main" id="{7B2C6641-5BD5-46DF-AE17-5CB0A7450A30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50" name="مستطيل 349">
                <a:extLst>
                  <a:ext uri="{FF2B5EF4-FFF2-40B4-BE49-F238E27FC236}">
                    <a16:creationId xmlns:a16="http://schemas.microsoft.com/office/drawing/2014/main" id="{F2BC0D22-47C0-4A0C-94FF-24EF732602C2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51" name="مستطيل 350">
                <a:extLst>
                  <a:ext uri="{FF2B5EF4-FFF2-40B4-BE49-F238E27FC236}">
                    <a16:creationId xmlns:a16="http://schemas.microsoft.com/office/drawing/2014/main" id="{AB85CC58-A7C6-4784-976F-CFB0C71E073B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52" name="مستطيل 351">
                <a:extLst>
                  <a:ext uri="{FF2B5EF4-FFF2-40B4-BE49-F238E27FC236}">
                    <a16:creationId xmlns:a16="http://schemas.microsoft.com/office/drawing/2014/main" id="{003E98F1-8CE1-4202-A5DB-4D926CA9BD70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53" name="مستطيل 352">
                <a:extLst>
                  <a:ext uri="{FF2B5EF4-FFF2-40B4-BE49-F238E27FC236}">
                    <a16:creationId xmlns:a16="http://schemas.microsoft.com/office/drawing/2014/main" id="{D3DE322C-1EEF-457E-8DF4-2DCA92A994C8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256" name="مجموعة 255">
              <a:extLst>
                <a:ext uri="{FF2B5EF4-FFF2-40B4-BE49-F238E27FC236}">
                  <a16:creationId xmlns:a16="http://schemas.microsoft.com/office/drawing/2014/main" id="{A8F673EF-8EBD-43F7-A186-164FE887D127}"/>
                </a:ext>
              </a:extLst>
            </p:cNvPr>
            <p:cNvGrpSpPr/>
            <p:nvPr/>
          </p:nvGrpSpPr>
          <p:grpSpPr>
            <a:xfrm>
              <a:off x="4080202" y="3032448"/>
              <a:ext cx="3452320" cy="345232"/>
              <a:chOff x="5732522" y="2341984"/>
              <a:chExt cx="1800000" cy="180000"/>
            </a:xfrm>
          </p:grpSpPr>
          <p:sp>
            <p:nvSpPr>
              <p:cNvPr id="334" name="مستطيل 333">
                <a:extLst>
                  <a:ext uri="{FF2B5EF4-FFF2-40B4-BE49-F238E27FC236}">
                    <a16:creationId xmlns:a16="http://schemas.microsoft.com/office/drawing/2014/main" id="{0565EB67-27DF-4845-822A-09D6EFD4B3BD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35" name="مستطيل 334">
                <a:extLst>
                  <a:ext uri="{FF2B5EF4-FFF2-40B4-BE49-F238E27FC236}">
                    <a16:creationId xmlns:a16="http://schemas.microsoft.com/office/drawing/2014/main" id="{4621E146-2EB9-48FA-8DE3-C8B69894F494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36" name="مستطيل 335">
                <a:extLst>
                  <a:ext uri="{FF2B5EF4-FFF2-40B4-BE49-F238E27FC236}">
                    <a16:creationId xmlns:a16="http://schemas.microsoft.com/office/drawing/2014/main" id="{B1311C3F-EB26-435C-B1B9-A68BBBD24F73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37" name="مستطيل 336">
                <a:extLst>
                  <a:ext uri="{FF2B5EF4-FFF2-40B4-BE49-F238E27FC236}">
                    <a16:creationId xmlns:a16="http://schemas.microsoft.com/office/drawing/2014/main" id="{20FD322E-3756-4711-A9F5-D89F4924D081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38" name="مستطيل 337">
                <a:extLst>
                  <a:ext uri="{FF2B5EF4-FFF2-40B4-BE49-F238E27FC236}">
                    <a16:creationId xmlns:a16="http://schemas.microsoft.com/office/drawing/2014/main" id="{F5F48586-6964-4473-A64D-4CA4184DE2DE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39" name="مستطيل 338">
                <a:extLst>
                  <a:ext uri="{FF2B5EF4-FFF2-40B4-BE49-F238E27FC236}">
                    <a16:creationId xmlns:a16="http://schemas.microsoft.com/office/drawing/2014/main" id="{07658B87-106D-4C13-B0FB-C710D32C0C0F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40" name="مستطيل 339">
                <a:extLst>
                  <a:ext uri="{FF2B5EF4-FFF2-40B4-BE49-F238E27FC236}">
                    <a16:creationId xmlns:a16="http://schemas.microsoft.com/office/drawing/2014/main" id="{627DA56D-A942-4E9B-BBCC-0A5008C710FC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41" name="مستطيل 340">
                <a:extLst>
                  <a:ext uri="{FF2B5EF4-FFF2-40B4-BE49-F238E27FC236}">
                    <a16:creationId xmlns:a16="http://schemas.microsoft.com/office/drawing/2014/main" id="{AE266584-F1C7-4AC5-BA56-63730BC22D68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42" name="مستطيل 341">
                <a:extLst>
                  <a:ext uri="{FF2B5EF4-FFF2-40B4-BE49-F238E27FC236}">
                    <a16:creationId xmlns:a16="http://schemas.microsoft.com/office/drawing/2014/main" id="{5C55236B-8B84-457C-A9F0-0452F249F319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43" name="مستطيل 342">
                <a:extLst>
                  <a:ext uri="{FF2B5EF4-FFF2-40B4-BE49-F238E27FC236}">
                    <a16:creationId xmlns:a16="http://schemas.microsoft.com/office/drawing/2014/main" id="{7509963A-5333-43CA-966C-0D14A7E759D3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257" name="مجموعة 256">
              <a:extLst>
                <a:ext uri="{FF2B5EF4-FFF2-40B4-BE49-F238E27FC236}">
                  <a16:creationId xmlns:a16="http://schemas.microsoft.com/office/drawing/2014/main" id="{3BB93C40-EC51-4EA3-8FC0-8D603A70D760}"/>
                </a:ext>
              </a:extLst>
            </p:cNvPr>
            <p:cNvGrpSpPr/>
            <p:nvPr/>
          </p:nvGrpSpPr>
          <p:grpSpPr>
            <a:xfrm>
              <a:off x="4080202" y="3377680"/>
              <a:ext cx="3452320" cy="345232"/>
              <a:chOff x="5732522" y="2341984"/>
              <a:chExt cx="1800000" cy="180000"/>
            </a:xfrm>
          </p:grpSpPr>
          <p:sp>
            <p:nvSpPr>
              <p:cNvPr id="324" name="مستطيل 323">
                <a:extLst>
                  <a:ext uri="{FF2B5EF4-FFF2-40B4-BE49-F238E27FC236}">
                    <a16:creationId xmlns:a16="http://schemas.microsoft.com/office/drawing/2014/main" id="{2D3AAE2D-8D24-4192-8946-2C9B79223DD0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25" name="مستطيل 324">
                <a:extLst>
                  <a:ext uri="{FF2B5EF4-FFF2-40B4-BE49-F238E27FC236}">
                    <a16:creationId xmlns:a16="http://schemas.microsoft.com/office/drawing/2014/main" id="{4B17C951-E288-4081-81B6-AE2C41A3B9B5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26" name="مستطيل 325">
                <a:extLst>
                  <a:ext uri="{FF2B5EF4-FFF2-40B4-BE49-F238E27FC236}">
                    <a16:creationId xmlns:a16="http://schemas.microsoft.com/office/drawing/2014/main" id="{F1CF2389-2687-4791-A7F7-E6AA21C57091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27" name="مستطيل 326">
                <a:extLst>
                  <a:ext uri="{FF2B5EF4-FFF2-40B4-BE49-F238E27FC236}">
                    <a16:creationId xmlns:a16="http://schemas.microsoft.com/office/drawing/2014/main" id="{426565E4-A7FF-4310-B172-53F691C09497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28" name="مستطيل 327">
                <a:extLst>
                  <a:ext uri="{FF2B5EF4-FFF2-40B4-BE49-F238E27FC236}">
                    <a16:creationId xmlns:a16="http://schemas.microsoft.com/office/drawing/2014/main" id="{DDCA9913-477F-4B3B-BB81-857B960664C5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29" name="مستطيل 328">
                <a:extLst>
                  <a:ext uri="{FF2B5EF4-FFF2-40B4-BE49-F238E27FC236}">
                    <a16:creationId xmlns:a16="http://schemas.microsoft.com/office/drawing/2014/main" id="{E0671F3D-C82A-4CC0-95DF-0192E3113C58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30" name="مستطيل 329">
                <a:extLst>
                  <a:ext uri="{FF2B5EF4-FFF2-40B4-BE49-F238E27FC236}">
                    <a16:creationId xmlns:a16="http://schemas.microsoft.com/office/drawing/2014/main" id="{61EFDD9D-367E-4822-A7AE-924312C0992C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31" name="مستطيل 330">
                <a:extLst>
                  <a:ext uri="{FF2B5EF4-FFF2-40B4-BE49-F238E27FC236}">
                    <a16:creationId xmlns:a16="http://schemas.microsoft.com/office/drawing/2014/main" id="{809FE745-95F2-4EC0-95F0-0CACCB4A0CBB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32" name="مستطيل 331">
                <a:extLst>
                  <a:ext uri="{FF2B5EF4-FFF2-40B4-BE49-F238E27FC236}">
                    <a16:creationId xmlns:a16="http://schemas.microsoft.com/office/drawing/2014/main" id="{0219C8D3-F726-430B-9477-A34430ECF68E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33" name="مستطيل 332">
                <a:extLst>
                  <a:ext uri="{FF2B5EF4-FFF2-40B4-BE49-F238E27FC236}">
                    <a16:creationId xmlns:a16="http://schemas.microsoft.com/office/drawing/2014/main" id="{BA570900-66DD-4E15-B1CC-0C39B3631E98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258" name="مجموعة 257">
              <a:extLst>
                <a:ext uri="{FF2B5EF4-FFF2-40B4-BE49-F238E27FC236}">
                  <a16:creationId xmlns:a16="http://schemas.microsoft.com/office/drawing/2014/main" id="{A67A5615-7267-4E84-BBD5-647FE9D165CA}"/>
                </a:ext>
              </a:extLst>
            </p:cNvPr>
            <p:cNvGrpSpPr/>
            <p:nvPr/>
          </p:nvGrpSpPr>
          <p:grpSpPr>
            <a:xfrm>
              <a:off x="4080202" y="3722912"/>
              <a:ext cx="3452320" cy="345232"/>
              <a:chOff x="5732522" y="2341984"/>
              <a:chExt cx="1800000" cy="180000"/>
            </a:xfrm>
          </p:grpSpPr>
          <p:sp>
            <p:nvSpPr>
              <p:cNvPr id="314" name="مستطيل 313">
                <a:extLst>
                  <a:ext uri="{FF2B5EF4-FFF2-40B4-BE49-F238E27FC236}">
                    <a16:creationId xmlns:a16="http://schemas.microsoft.com/office/drawing/2014/main" id="{B3D200B7-49E5-4AAF-8C32-41AD4BD6ABB8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15" name="مستطيل 314">
                <a:extLst>
                  <a:ext uri="{FF2B5EF4-FFF2-40B4-BE49-F238E27FC236}">
                    <a16:creationId xmlns:a16="http://schemas.microsoft.com/office/drawing/2014/main" id="{61295036-5403-420B-B978-F7FA417BF220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16" name="مستطيل 315">
                <a:extLst>
                  <a:ext uri="{FF2B5EF4-FFF2-40B4-BE49-F238E27FC236}">
                    <a16:creationId xmlns:a16="http://schemas.microsoft.com/office/drawing/2014/main" id="{FE7C2383-BFC8-4EBD-B450-37371FFA479E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17" name="مستطيل 316">
                <a:extLst>
                  <a:ext uri="{FF2B5EF4-FFF2-40B4-BE49-F238E27FC236}">
                    <a16:creationId xmlns:a16="http://schemas.microsoft.com/office/drawing/2014/main" id="{A86C3820-FE48-4555-B643-AAF94FA7830A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18" name="مستطيل 317">
                <a:extLst>
                  <a:ext uri="{FF2B5EF4-FFF2-40B4-BE49-F238E27FC236}">
                    <a16:creationId xmlns:a16="http://schemas.microsoft.com/office/drawing/2014/main" id="{2625E42E-1B34-467B-B311-5157E777D0F5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19" name="مستطيل 318">
                <a:extLst>
                  <a:ext uri="{FF2B5EF4-FFF2-40B4-BE49-F238E27FC236}">
                    <a16:creationId xmlns:a16="http://schemas.microsoft.com/office/drawing/2014/main" id="{A94AA0B1-00B4-4C1B-9559-A61188A274FF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20" name="مستطيل 319">
                <a:extLst>
                  <a:ext uri="{FF2B5EF4-FFF2-40B4-BE49-F238E27FC236}">
                    <a16:creationId xmlns:a16="http://schemas.microsoft.com/office/drawing/2014/main" id="{3EF43AF3-B194-45BD-99E0-E12AB53A415A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21" name="مستطيل 320">
                <a:extLst>
                  <a:ext uri="{FF2B5EF4-FFF2-40B4-BE49-F238E27FC236}">
                    <a16:creationId xmlns:a16="http://schemas.microsoft.com/office/drawing/2014/main" id="{1211E8CA-2FB3-492D-AD0A-715DEC47E178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22" name="مستطيل 321">
                <a:extLst>
                  <a:ext uri="{FF2B5EF4-FFF2-40B4-BE49-F238E27FC236}">
                    <a16:creationId xmlns:a16="http://schemas.microsoft.com/office/drawing/2014/main" id="{732C59C4-D352-41BC-B998-70A3204F07DE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23" name="مستطيل 322">
                <a:extLst>
                  <a:ext uri="{FF2B5EF4-FFF2-40B4-BE49-F238E27FC236}">
                    <a16:creationId xmlns:a16="http://schemas.microsoft.com/office/drawing/2014/main" id="{83024D76-9225-4FF6-9EE1-B4E67661B953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259" name="مجموعة 258">
              <a:extLst>
                <a:ext uri="{FF2B5EF4-FFF2-40B4-BE49-F238E27FC236}">
                  <a16:creationId xmlns:a16="http://schemas.microsoft.com/office/drawing/2014/main" id="{9F296C0F-15F2-4219-B9CB-EC381176A927}"/>
                </a:ext>
              </a:extLst>
            </p:cNvPr>
            <p:cNvGrpSpPr/>
            <p:nvPr/>
          </p:nvGrpSpPr>
          <p:grpSpPr>
            <a:xfrm>
              <a:off x="4080202" y="4068144"/>
              <a:ext cx="3452320" cy="345232"/>
              <a:chOff x="5732522" y="2341984"/>
              <a:chExt cx="1800000" cy="180000"/>
            </a:xfrm>
          </p:grpSpPr>
          <p:sp>
            <p:nvSpPr>
              <p:cNvPr id="304" name="مستطيل 303">
                <a:extLst>
                  <a:ext uri="{FF2B5EF4-FFF2-40B4-BE49-F238E27FC236}">
                    <a16:creationId xmlns:a16="http://schemas.microsoft.com/office/drawing/2014/main" id="{A87553AB-B203-43EB-8CF7-560F26E0AA90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05" name="مستطيل 304">
                <a:extLst>
                  <a:ext uri="{FF2B5EF4-FFF2-40B4-BE49-F238E27FC236}">
                    <a16:creationId xmlns:a16="http://schemas.microsoft.com/office/drawing/2014/main" id="{8228568E-BA52-40FB-8E39-7BA19E6C12DF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06" name="مستطيل 305">
                <a:extLst>
                  <a:ext uri="{FF2B5EF4-FFF2-40B4-BE49-F238E27FC236}">
                    <a16:creationId xmlns:a16="http://schemas.microsoft.com/office/drawing/2014/main" id="{EC8BB60B-96C4-479E-BBDE-ADDAF0B30880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07" name="مستطيل 306">
                <a:extLst>
                  <a:ext uri="{FF2B5EF4-FFF2-40B4-BE49-F238E27FC236}">
                    <a16:creationId xmlns:a16="http://schemas.microsoft.com/office/drawing/2014/main" id="{13AEEAB2-9503-4F85-BB51-871EE4AA5E85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08" name="مستطيل 307">
                <a:extLst>
                  <a:ext uri="{FF2B5EF4-FFF2-40B4-BE49-F238E27FC236}">
                    <a16:creationId xmlns:a16="http://schemas.microsoft.com/office/drawing/2014/main" id="{55595DC8-9A7A-4F24-B891-0FF6FDDC2E8A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09" name="مستطيل 308">
                <a:extLst>
                  <a:ext uri="{FF2B5EF4-FFF2-40B4-BE49-F238E27FC236}">
                    <a16:creationId xmlns:a16="http://schemas.microsoft.com/office/drawing/2014/main" id="{F73CC831-8AB3-4F75-8A33-EDFA61C5299B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10" name="مستطيل 309">
                <a:extLst>
                  <a:ext uri="{FF2B5EF4-FFF2-40B4-BE49-F238E27FC236}">
                    <a16:creationId xmlns:a16="http://schemas.microsoft.com/office/drawing/2014/main" id="{7B9A8226-4ABD-4757-A888-36290E759A45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11" name="مستطيل 310">
                <a:extLst>
                  <a:ext uri="{FF2B5EF4-FFF2-40B4-BE49-F238E27FC236}">
                    <a16:creationId xmlns:a16="http://schemas.microsoft.com/office/drawing/2014/main" id="{09132442-F4DB-4D64-9D2E-8E5FC604F049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12" name="مستطيل 311">
                <a:extLst>
                  <a:ext uri="{FF2B5EF4-FFF2-40B4-BE49-F238E27FC236}">
                    <a16:creationId xmlns:a16="http://schemas.microsoft.com/office/drawing/2014/main" id="{465CAB80-5932-4961-A111-65EC15D41F9B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13" name="مستطيل 312">
                <a:extLst>
                  <a:ext uri="{FF2B5EF4-FFF2-40B4-BE49-F238E27FC236}">
                    <a16:creationId xmlns:a16="http://schemas.microsoft.com/office/drawing/2014/main" id="{7E05EBF1-EAB9-461B-8243-3A06AED2D2B6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260" name="مجموعة 259">
              <a:extLst>
                <a:ext uri="{FF2B5EF4-FFF2-40B4-BE49-F238E27FC236}">
                  <a16:creationId xmlns:a16="http://schemas.microsoft.com/office/drawing/2014/main" id="{D87C201C-502F-47E7-ACFF-9DD8752B36D7}"/>
                </a:ext>
              </a:extLst>
            </p:cNvPr>
            <p:cNvGrpSpPr/>
            <p:nvPr/>
          </p:nvGrpSpPr>
          <p:grpSpPr>
            <a:xfrm>
              <a:off x="4080202" y="4413376"/>
              <a:ext cx="3452320" cy="345232"/>
              <a:chOff x="5732522" y="2341984"/>
              <a:chExt cx="1800000" cy="180000"/>
            </a:xfrm>
          </p:grpSpPr>
          <p:sp>
            <p:nvSpPr>
              <p:cNvPr id="294" name="مستطيل 293">
                <a:extLst>
                  <a:ext uri="{FF2B5EF4-FFF2-40B4-BE49-F238E27FC236}">
                    <a16:creationId xmlns:a16="http://schemas.microsoft.com/office/drawing/2014/main" id="{F90B2340-095F-481D-87F1-F6B861BFD5B7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95" name="مستطيل 294">
                <a:extLst>
                  <a:ext uri="{FF2B5EF4-FFF2-40B4-BE49-F238E27FC236}">
                    <a16:creationId xmlns:a16="http://schemas.microsoft.com/office/drawing/2014/main" id="{3BEA714D-214F-4D56-A50F-3384D5CB2F5E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96" name="مستطيل 295">
                <a:extLst>
                  <a:ext uri="{FF2B5EF4-FFF2-40B4-BE49-F238E27FC236}">
                    <a16:creationId xmlns:a16="http://schemas.microsoft.com/office/drawing/2014/main" id="{809726CD-2E6D-4324-95FE-2AF6AE460F4C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97" name="مستطيل 296">
                <a:extLst>
                  <a:ext uri="{FF2B5EF4-FFF2-40B4-BE49-F238E27FC236}">
                    <a16:creationId xmlns:a16="http://schemas.microsoft.com/office/drawing/2014/main" id="{18F50593-53EC-475C-B686-18BAEA0F41DA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98" name="مستطيل 297">
                <a:extLst>
                  <a:ext uri="{FF2B5EF4-FFF2-40B4-BE49-F238E27FC236}">
                    <a16:creationId xmlns:a16="http://schemas.microsoft.com/office/drawing/2014/main" id="{C93B7E88-27AE-43D8-BEE6-F4F191E364BD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99" name="مستطيل 298">
                <a:extLst>
                  <a:ext uri="{FF2B5EF4-FFF2-40B4-BE49-F238E27FC236}">
                    <a16:creationId xmlns:a16="http://schemas.microsoft.com/office/drawing/2014/main" id="{43465D8A-6F7B-49BA-87D7-F5CCA4D3CCC7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00" name="مستطيل 299">
                <a:extLst>
                  <a:ext uri="{FF2B5EF4-FFF2-40B4-BE49-F238E27FC236}">
                    <a16:creationId xmlns:a16="http://schemas.microsoft.com/office/drawing/2014/main" id="{8868C99F-1E20-4C44-ACA2-E2C5D8606889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01" name="مستطيل 300">
                <a:extLst>
                  <a:ext uri="{FF2B5EF4-FFF2-40B4-BE49-F238E27FC236}">
                    <a16:creationId xmlns:a16="http://schemas.microsoft.com/office/drawing/2014/main" id="{9D56801C-EB26-4CDE-911D-079AE8E65F42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02" name="مستطيل 301">
                <a:extLst>
                  <a:ext uri="{FF2B5EF4-FFF2-40B4-BE49-F238E27FC236}">
                    <a16:creationId xmlns:a16="http://schemas.microsoft.com/office/drawing/2014/main" id="{007BFC3A-C345-4CFB-9E9E-D405BDE4D798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03" name="مستطيل 302">
                <a:extLst>
                  <a:ext uri="{FF2B5EF4-FFF2-40B4-BE49-F238E27FC236}">
                    <a16:creationId xmlns:a16="http://schemas.microsoft.com/office/drawing/2014/main" id="{140B739E-324D-40C9-A34F-D9A239CD8F67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261" name="مجموعة 260">
              <a:extLst>
                <a:ext uri="{FF2B5EF4-FFF2-40B4-BE49-F238E27FC236}">
                  <a16:creationId xmlns:a16="http://schemas.microsoft.com/office/drawing/2014/main" id="{4E21B45C-963B-4CA7-BEF1-697F6C8B06C0}"/>
                </a:ext>
              </a:extLst>
            </p:cNvPr>
            <p:cNvGrpSpPr/>
            <p:nvPr/>
          </p:nvGrpSpPr>
          <p:grpSpPr>
            <a:xfrm>
              <a:off x="4080202" y="4758608"/>
              <a:ext cx="3452320" cy="345232"/>
              <a:chOff x="5732522" y="2341984"/>
              <a:chExt cx="1800000" cy="180000"/>
            </a:xfrm>
          </p:grpSpPr>
          <p:sp>
            <p:nvSpPr>
              <p:cNvPr id="284" name="مستطيل 283">
                <a:extLst>
                  <a:ext uri="{FF2B5EF4-FFF2-40B4-BE49-F238E27FC236}">
                    <a16:creationId xmlns:a16="http://schemas.microsoft.com/office/drawing/2014/main" id="{E5616A68-CB3E-4838-92B0-87B8F1E013CF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85" name="مستطيل 284">
                <a:extLst>
                  <a:ext uri="{FF2B5EF4-FFF2-40B4-BE49-F238E27FC236}">
                    <a16:creationId xmlns:a16="http://schemas.microsoft.com/office/drawing/2014/main" id="{7E4E7311-83C3-4E66-9B0E-71943AE6CB83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86" name="مستطيل 285">
                <a:extLst>
                  <a:ext uri="{FF2B5EF4-FFF2-40B4-BE49-F238E27FC236}">
                    <a16:creationId xmlns:a16="http://schemas.microsoft.com/office/drawing/2014/main" id="{B2AB86ED-E7B7-4732-A289-E1CF5554689D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87" name="مستطيل 286">
                <a:extLst>
                  <a:ext uri="{FF2B5EF4-FFF2-40B4-BE49-F238E27FC236}">
                    <a16:creationId xmlns:a16="http://schemas.microsoft.com/office/drawing/2014/main" id="{C966F570-FF5F-4FC9-9427-42992AD9DB8E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88" name="مستطيل 287">
                <a:extLst>
                  <a:ext uri="{FF2B5EF4-FFF2-40B4-BE49-F238E27FC236}">
                    <a16:creationId xmlns:a16="http://schemas.microsoft.com/office/drawing/2014/main" id="{E388C198-1D79-4555-B6FB-4A8A4D953718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89" name="مستطيل 288">
                <a:extLst>
                  <a:ext uri="{FF2B5EF4-FFF2-40B4-BE49-F238E27FC236}">
                    <a16:creationId xmlns:a16="http://schemas.microsoft.com/office/drawing/2014/main" id="{71C26ECC-430F-4500-A3F5-A8378832AEFE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90" name="مستطيل 289">
                <a:extLst>
                  <a:ext uri="{FF2B5EF4-FFF2-40B4-BE49-F238E27FC236}">
                    <a16:creationId xmlns:a16="http://schemas.microsoft.com/office/drawing/2014/main" id="{8BF1354E-B61E-4049-AE17-49677B81ADCF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91" name="مستطيل 290">
                <a:extLst>
                  <a:ext uri="{FF2B5EF4-FFF2-40B4-BE49-F238E27FC236}">
                    <a16:creationId xmlns:a16="http://schemas.microsoft.com/office/drawing/2014/main" id="{871A455E-F9BB-4488-BBEA-751707B7DDD2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92" name="مستطيل 291">
                <a:extLst>
                  <a:ext uri="{FF2B5EF4-FFF2-40B4-BE49-F238E27FC236}">
                    <a16:creationId xmlns:a16="http://schemas.microsoft.com/office/drawing/2014/main" id="{9D5122A6-1623-42FD-A9C2-9EAA207FF11D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93" name="مستطيل 292">
                <a:extLst>
                  <a:ext uri="{FF2B5EF4-FFF2-40B4-BE49-F238E27FC236}">
                    <a16:creationId xmlns:a16="http://schemas.microsoft.com/office/drawing/2014/main" id="{E3765437-5EDD-4E62-9270-7407F2FF32B4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262" name="مجموعة 261">
              <a:extLst>
                <a:ext uri="{FF2B5EF4-FFF2-40B4-BE49-F238E27FC236}">
                  <a16:creationId xmlns:a16="http://schemas.microsoft.com/office/drawing/2014/main" id="{C60CDA12-3CC4-4CB1-B2D7-8F4F5E20F19D}"/>
                </a:ext>
              </a:extLst>
            </p:cNvPr>
            <p:cNvGrpSpPr/>
            <p:nvPr/>
          </p:nvGrpSpPr>
          <p:grpSpPr>
            <a:xfrm>
              <a:off x="4080202" y="5103840"/>
              <a:ext cx="3452320" cy="345232"/>
              <a:chOff x="5732522" y="2341984"/>
              <a:chExt cx="1800000" cy="180000"/>
            </a:xfrm>
          </p:grpSpPr>
          <p:sp>
            <p:nvSpPr>
              <p:cNvPr id="274" name="مستطيل 273">
                <a:extLst>
                  <a:ext uri="{FF2B5EF4-FFF2-40B4-BE49-F238E27FC236}">
                    <a16:creationId xmlns:a16="http://schemas.microsoft.com/office/drawing/2014/main" id="{1564EA18-900D-4E4D-BA20-AF34C8AA5210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75" name="مستطيل 274">
                <a:extLst>
                  <a:ext uri="{FF2B5EF4-FFF2-40B4-BE49-F238E27FC236}">
                    <a16:creationId xmlns:a16="http://schemas.microsoft.com/office/drawing/2014/main" id="{E99EE72E-274A-45AB-BA0B-AE7769FC8C02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76" name="مستطيل 275">
                <a:extLst>
                  <a:ext uri="{FF2B5EF4-FFF2-40B4-BE49-F238E27FC236}">
                    <a16:creationId xmlns:a16="http://schemas.microsoft.com/office/drawing/2014/main" id="{3CED734A-6370-43B9-B807-D01E21516966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77" name="مستطيل 276">
                <a:extLst>
                  <a:ext uri="{FF2B5EF4-FFF2-40B4-BE49-F238E27FC236}">
                    <a16:creationId xmlns:a16="http://schemas.microsoft.com/office/drawing/2014/main" id="{0C07297A-3861-4D64-82E0-4C29F44A7E00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78" name="مستطيل 277">
                <a:extLst>
                  <a:ext uri="{FF2B5EF4-FFF2-40B4-BE49-F238E27FC236}">
                    <a16:creationId xmlns:a16="http://schemas.microsoft.com/office/drawing/2014/main" id="{2A70FF82-B821-472E-B4CA-564C2DD56D7E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79" name="مستطيل 278">
                <a:extLst>
                  <a:ext uri="{FF2B5EF4-FFF2-40B4-BE49-F238E27FC236}">
                    <a16:creationId xmlns:a16="http://schemas.microsoft.com/office/drawing/2014/main" id="{7D2A17F5-25D4-4BD3-81E5-40A6804E66FF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80" name="مستطيل 279">
                <a:extLst>
                  <a:ext uri="{FF2B5EF4-FFF2-40B4-BE49-F238E27FC236}">
                    <a16:creationId xmlns:a16="http://schemas.microsoft.com/office/drawing/2014/main" id="{72BCBD46-D8E2-4BE3-AB99-BA597419E61D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81" name="مستطيل 280">
                <a:extLst>
                  <a:ext uri="{FF2B5EF4-FFF2-40B4-BE49-F238E27FC236}">
                    <a16:creationId xmlns:a16="http://schemas.microsoft.com/office/drawing/2014/main" id="{F2031AAC-2B3F-4829-8B39-4569447413C4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82" name="مستطيل 281">
                <a:extLst>
                  <a:ext uri="{FF2B5EF4-FFF2-40B4-BE49-F238E27FC236}">
                    <a16:creationId xmlns:a16="http://schemas.microsoft.com/office/drawing/2014/main" id="{61C58388-F1F6-4D04-8E7E-15AA702F1CE1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83" name="مستطيل 282">
                <a:extLst>
                  <a:ext uri="{FF2B5EF4-FFF2-40B4-BE49-F238E27FC236}">
                    <a16:creationId xmlns:a16="http://schemas.microsoft.com/office/drawing/2014/main" id="{B79347E8-58D5-4FA3-BAE2-DB8176A4870E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263" name="مجموعة 262">
              <a:extLst>
                <a:ext uri="{FF2B5EF4-FFF2-40B4-BE49-F238E27FC236}">
                  <a16:creationId xmlns:a16="http://schemas.microsoft.com/office/drawing/2014/main" id="{07A57016-BACB-4868-B4E0-7D3DDD623AAA}"/>
                </a:ext>
              </a:extLst>
            </p:cNvPr>
            <p:cNvGrpSpPr/>
            <p:nvPr/>
          </p:nvGrpSpPr>
          <p:grpSpPr>
            <a:xfrm>
              <a:off x="4080202" y="5449072"/>
              <a:ext cx="3452320" cy="345232"/>
              <a:chOff x="5732522" y="2341984"/>
              <a:chExt cx="1800000" cy="180000"/>
            </a:xfrm>
          </p:grpSpPr>
          <p:sp>
            <p:nvSpPr>
              <p:cNvPr id="264" name="مستطيل 263">
                <a:extLst>
                  <a:ext uri="{FF2B5EF4-FFF2-40B4-BE49-F238E27FC236}">
                    <a16:creationId xmlns:a16="http://schemas.microsoft.com/office/drawing/2014/main" id="{DED48320-D9CF-4DED-9899-470AC2CC3D92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65" name="مستطيل 264">
                <a:extLst>
                  <a:ext uri="{FF2B5EF4-FFF2-40B4-BE49-F238E27FC236}">
                    <a16:creationId xmlns:a16="http://schemas.microsoft.com/office/drawing/2014/main" id="{544543D0-98EC-4C61-A9DA-79571205DC04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66" name="مستطيل 265">
                <a:extLst>
                  <a:ext uri="{FF2B5EF4-FFF2-40B4-BE49-F238E27FC236}">
                    <a16:creationId xmlns:a16="http://schemas.microsoft.com/office/drawing/2014/main" id="{6BC1EEE7-2D36-4094-9898-B6DAFDE14748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67" name="مستطيل 266">
                <a:extLst>
                  <a:ext uri="{FF2B5EF4-FFF2-40B4-BE49-F238E27FC236}">
                    <a16:creationId xmlns:a16="http://schemas.microsoft.com/office/drawing/2014/main" id="{F968F795-7372-4C66-A969-B7386EDAAF5A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68" name="مستطيل 267">
                <a:extLst>
                  <a:ext uri="{FF2B5EF4-FFF2-40B4-BE49-F238E27FC236}">
                    <a16:creationId xmlns:a16="http://schemas.microsoft.com/office/drawing/2014/main" id="{DF76E3B5-71EA-4373-BCC4-B0EF0DDAF70C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69" name="مستطيل 268">
                <a:extLst>
                  <a:ext uri="{FF2B5EF4-FFF2-40B4-BE49-F238E27FC236}">
                    <a16:creationId xmlns:a16="http://schemas.microsoft.com/office/drawing/2014/main" id="{CE77A0C4-0513-4947-9096-110AA7FF8C7B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70" name="مستطيل 269">
                <a:extLst>
                  <a:ext uri="{FF2B5EF4-FFF2-40B4-BE49-F238E27FC236}">
                    <a16:creationId xmlns:a16="http://schemas.microsoft.com/office/drawing/2014/main" id="{990659CA-C0FE-4790-ABD3-65B960402B02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71" name="مستطيل 270">
                <a:extLst>
                  <a:ext uri="{FF2B5EF4-FFF2-40B4-BE49-F238E27FC236}">
                    <a16:creationId xmlns:a16="http://schemas.microsoft.com/office/drawing/2014/main" id="{F7F949E7-E19D-4F19-8AB9-629D74C5328A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72" name="مستطيل 271">
                <a:extLst>
                  <a:ext uri="{FF2B5EF4-FFF2-40B4-BE49-F238E27FC236}">
                    <a16:creationId xmlns:a16="http://schemas.microsoft.com/office/drawing/2014/main" id="{B9A90C32-AEF8-4109-B355-088FE9368E28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273" name="مستطيل 272">
                <a:extLst>
                  <a:ext uri="{FF2B5EF4-FFF2-40B4-BE49-F238E27FC236}">
                    <a16:creationId xmlns:a16="http://schemas.microsoft.com/office/drawing/2014/main" id="{6B81A239-8C1D-4341-86CB-5664291F4733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</p:grpSp>
      <p:grpSp>
        <p:nvGrpSpPr>
          <p:cNvPr id="364" name="50">
            <a:extLst>
              <a:ext uri="{FF2B5EF4-FFF2-40B4-BE49-F238E27FC236}">
                <a16:creationId xmlns:a16="http://schemas.microsoft.com/office/drawing/2014/main" id="{9F3CC310-23C4-497A-A138-D18C66FBD5F7}"/>
              </a:ext>
            </a:extLst>
          </p:cNvPr>
          <p:cNvGrpSpPr/>
          <p:nvPr/>
        </p:nvGrpSpPr>
        <p:grpSpPr>
          <a:xfrm>
            <a:off x="6959995" y="1706417"/>
            <a:ext cx="2267339" cy="2267339"/>
            <a:chOff x="4080202" y="2341984"/>
            <a:chExt cx="3452320" cy="3452320"/>
          </a:xfrm>
        </p:grpSpPr>
        <p:grpSp>
          <p:nvGrpSpPr>
            <p:cNvPr id="365" name="مجموعة 364">
              <a:extLst>
                <a:ext uri="{FF2B5EF4-FFF2-40B4-BE49-F238E27FC236}">
                  <a16:creationId xmlns:a16="http://schemas.microsoft.com/office/drawing/2014/main" id="{47C9D93A-6AA5-478B-9ACC-20BAC1628B90}"/>
                </a:ext>
              </a:extLst>
            </p:cNvPr>
            <p:cNvGrpSpPr/>
            <p:nvPr/>
          </p:nvGrpSpPr>
          <p:grpSpPr>
            <a:xfrm>
              <a:off x="4080202" y="2341984"/>
              <a:ext cx="3452320" cy="345232"/>
              <a:chOff x="5732522" y="2341984"/>
              <a:chExt cx="1800000" cy="180000"/>
            </a:xfrm>
          </p:grpSpPr>
          <p:sp>
            <p:nvSpPr>
              <p:cNvPr id="465" name="مستطيل 464">
                <a:extLst>
                  <a:ext uri="{FF2B5EF4-FFF2-40B4-BE49-F238E27FC236}">
                    <a16:creationId xmlns:a16="http://schemas.microsoft.com/office/drawing/2014/main" id="{B4F8996A-2961-4886-B838-C67651100063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66" name="مستطيل 465">
                <a:extLst>
                  <a:ext uri="{FF2B5EF4-FFF2-40B4-BE49-F238E27FC236}">
                    <a16:creationId xmlns:a16="http://schemas.microsoft.com/office/drawing/2014/main" id="{0D42A7EE-C170-48C4-A47C-A5E71B0712BF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67" name="مستطيل 466">
                <a:extLst>
                  <a:ext uri="{FF2B5EF4-FFF2-40B4-BE49-F238E27FC236}">
                    <a16:creationId xmlns:a16="http://schemas.microsoft.com/office/drawing/2014/main" id="{BE143CFB-5F66-4590-8C54-7299B0DF5ED6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68" name="مستطيل 467">
                <a:extLst>
                  <a:ext uri="{FF2B5EF4-FFF2-40B4-BE49-F238E27FC236}">
                    <a16:creationId xmlns:a16="http://schemas.microsoft.com/office/drawing/2014/main" id="{B41B8871-8EE3-4ED5-A5DB-B0427520EC06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69" name="مستطيل 468">
                <a:extLst>
                  <a:ext uri="{FF2B5EF4-FFF2-40B4-BE49-F238E27FC236}">
                    <a16:creationId xmlns:a16="http://schemas.microsoft.com/office/drawing/2014/main" id="{DF26E8F8-83E9-4B27-9A69-EF3235EB933A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70" name="مستطيل 469">
                <a:extLst>
                  <a:ext uri="{FF2B5EF4-FFF2-40B4-BE49-F238E27FC236}">
                    <a16:creationId xmlns:a16="http://schemas.microsoft.com/office/drawing/2014/main" id="{98106403-C98A-42C9-99B4-32F6D88BE558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71" name="مستطيل 470">
                <a:extLst>
                  <a:ext uri="{FF2B5EF4-FFF2-40B4-BE49-F238E27FC236}">
                    <a16:creationId xmlns:a16="http://schemas.microsoft.com/office/drawing/2014/main" id="{6EFFF117-434D-477E-BB46-873596F7100A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72" name="مستطيل 471">
                <a:extLst>
                  <a:ext uri="{FF2B5EF4-FFF2-40B4-BE49-F238E27FC236}">
                    <a16:creationId xmlns:a16="http://schemas.microsoft.com/office/drawing/2014/main" id="{396E01E4-22F9-4953-BEFF-91A9DE9B5D67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73" name="مستطيل 472">
                <a:extLst>
                  <a:ext uri="{FF2B5EF4-FFF2-40B4-BE49-F238E27FC236}">
                    <a16:creationId xmlns:a16="http://schemas.microsoft.com/office/drawing/2014/main" id="{4A397BB7-9481-4B50-867B-325175BEC878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74" name="مستطيل 473">
                <a:extLst>
                  <a:ext uri="{FF2B5EF4-FFF2-40B4-BE49-F238E27FC236}">
                    <a16:creationId xmlns:a16="http://schemas.microsoft.com/office/drawing/2014/main" id="{C609D8C9-21DB-499C-93CD-3D429BB5436F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366" name="مجموعة 365">
              <a:extLst>
                <a:ext uri="{FF2B5EF4-FFF2-40B4-BE49-F238E27FC236}">
                  <a16:creationId xmlns:a16="http://schemas.microsoft.com/office/drawing/2014/main" id="{B9D78E56-111A-41DA-9F14-9BA1AC7C0553}"/>
                </a:ext>
              </a:extLst>
            </p:cNvPr>
            <p:cNvGrpSpPr/>
            <p:nvPr/>
          </p:nvGrpSpPr>
          <p:grpSpPr>
            <a:xfrm>
              <a:off x="4080202" y="2687216"/>
              <a:ext cx="3452320" cy="345232"/>
              <a:chOff x="5732522" y="2341984"/>
              <a:chExt cx="1800000" cy="180000"/>
            </a:xfrm>
          </p:grpSpPr>
          <p:sp>
            <p:nvSpPr>
              <p:cNvPr id="455" name="مستطيل 454">
                <a:extLst>
                  <a:ext uri="{FF2B5EF4-FFF2-40B4-BE49-F238E27FC236}">
                    <a16:creationId xmlns:a16="http://schemas.microsoft.com/office/drawing/2014/main" id="{2EADFAC5-1C4E-4662-B38B-449AC1585337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56" name="مستطيل 455">
                <a:extLst>
                  <a:ext uri="{FF2B5EF4-FFF2-40B4-BE49-F238E27FC236}">
                    <a16:creationId xmlns:a16="http://schemas.microsoft.com/office/drawing/2014/main" id="{CE3461BA-FE79-473C-9E21-6CE8F994108B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57" name="مستطيل 456">
                <a:extLst>
                  <a:ext uri="{FF2B5EF4-FFF2-40B4-BE49-F238E27FC236}">
                    <a16:creationId xmlns:a16="http://schemas.microsoft.com/office/drawing/2014/main" id="{9F95E52C-1611-41E8-A8F6-11BF664CB1B1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58" name="مستطيل 457">
                <a:extLst>
                  <a:ext uri="{FF2B5EF4-FFF2-40B4-BE49-F238E27FC236}">
                    <a16:creationId xmlns:a16="http://schemas.microsoft.com/office/drawing/2014/main" id="{3CF8A275-F9D5-4E87-A8FE-4C78555624A0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59" name="مستطيل 458">
                <a:extLst>
                  <a:ext uri="{FF2B5EF4-FFF2-40B4-BE49-F238E27FC236}">
                    <a16:creationId xmlns:a16="http://schemas.microsoft.com/office/drawing/2014/main" id="{255A8E1A-98A2-4E25-9C8F-7D2473127207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60" name="مستطيل 459">
                <a:extLst>
                  <a:ext uri="{FF2B5EF4-FFF2-40B4-BE49-F238E27FC236}">
                    <a16:creationId xmlns:a16="http://schemas.microsoft.com/office/drawing/2014/main" id="{FC51D70F-026C-4A2C-8090-513BA5460240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61" name="مستطيل 460">
                <a:extLst>
                  <a:ext uri="{FF2B5EF4-FFF2-40B4-BE49-F238E27FC236}">
                    <a16:creationId xmlns:a16="http://schemas.microsoft.com/office/drawing/2014/main" id="{458DF6E2-008D-4B35-A071-4E9DE1456D36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62" name="مستطيل 461">
                <a:extLst>
                  <a:ext uri="{FF2B5EF4-FFF2-40B4-BE49-F238E27FC236}">
                    <a16:creationId xmlns:a16="http://schemas.microsoft.com/office/drawing/2014/main" id="{8A6DAD41-DC6F-4AFB-9978-CD75DCF10A53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63" name="مستطيل 462">
                <a:extLst>
                  <a:ext uri="{FF2B5EF4-FFF2-40B4-BE49-F238E27FC236}">
                    <a16:creationId xmlns:a16="http://schemas.microsoft.com/office/drawing/2014/main" id="{D88A61B3-40B6-4B6C-A78C-4912C984CDC0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64" name="مستطيل 463">
                <a:extLst>
                  <a:ext uri="{FF2B5EF4-FFF2-40B4-BE49-F238E27FC236}">
                    <a16:creationId xmlns:a16="http://schemas.microsoft.com/office/drawing/2014/main" id="{EEB6F586-EF61-40C4-BEEB-8DFA56A45F68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367" name="مجموعة 366">
              <a:extLst>
                <a:ext uri="{FF2B5EF4-FFF2-40B4-BE49-F238E27FC236}">
                  <a16:creationId xmlns:a16="http://schemas.microsoft.com/office/drawing/2014/main" id="{01F566AB-D041-491A-A451-11670FC623E7}"/>
                </a:ext>
              </a:extLst>
            </p:cNvPr>
            <p:cNvGrpSpPr/>
            <p:nvPr/>
          </p:nvGrpSpPr>
          <p:grpSpPr>
            <a:xfrm>
              <a:off x="4080202" y="3032448"/>
              <a:ext cx="3452320" cy="345232"/>
              <a:chOff x="5732522" y="2341984"/>
              <a:chExt cx="1800000" cy="180000"/>
            </a:xfrm>
          </p:grpSpPr>
          <p:sp>
            <p:nvSpPr>
              <p:cNvPr id="445" name="مستطيل 444">
                <a:extLst>
                  <a:ext uri="{FF2B5EF4-FFF2-40B4-BE49-F238E27FC236}">
                    <a16:creationId xmlns:a16="http://schemas.microsoft.com/office/drawing/2014/main" id="{F831CCC0-783B-4F8B-AE9C-5C4663637CD4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46" name="مستطيل 445">
                <a:extLst>
                  <a:ext uri="{FF2B5EF4-FFF2-40B4-BE49-F238E27FC236}">
                    <a16:creationId xmlns:a16="http://schemas.microsoft.com/office/drawing/2014/main" id="{70A3D5B7-5875-4890-BCE5-DECB4CFEDC86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47" name="مستطيل 446">
                <a:extLst>
                  <a:ext uri="{FF2B5EF4-FFF2-40B4-BE49-F238E27FC236}">
                    <a16:creationId xmlns:a16="http://schemas.microsoft.com/office/drawing/2014/main" id="{79BE19EC-EE63-49E4-B545-B9F786F797FC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48" name="مستطيل 447">
                <a:extLst>
                  <a:ext uri="{FF2B5EF4-FFF2-40B4-BE49-F238E27FC236}">
                    <a16:creationId xmlns:a16="http://schemas.microsoft.com/office/drawing/2014/main" id="{359FF033-6083-4A70-961A-1380C7F9F5D6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49" name="مستطيل 448">
                <a:extLst>
                  <a:ext uri="{FF2B5EF4-FFF2-40B4-BE49-F238E27FC236}">
                    <a16:creationId xmlns:a16="http://schemas.microsoft.com/office/drawing/2014/main" id="{739CFC01-4658-4B4A-BDDA-98A74EA3F49B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50" name="مستطيل 449">
                <a:extLst>
                  <a:ext uri="{FF2B5EF4-FFF2-40B4-BE49-F238E27FC236}">
                    <a16:creationId xmlns:a16="http://schemas.microsoft.com/office/drawing/2014/main" id="{37F62591-AFAC-4091-B91D-59EEE11779FF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51" name="مستطيل 450">
                <a:extLst>
                  <a:ext uri="{FF2B5EF4-FFF2-40B4-BE49-F238E27FC236}">
                    <a16:creationId xmlns:a16="http://schemas.microsoft.com/office/drawing/2014/main" id="{732BCC33-16B0-4454-9C4B-852F77A39179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52" name="مستطيل 451">
                <a:extLst>
                  <a:ext uri="{FF2B5EF4-FFF2-40B4-BE49-F238E27FC236}">
                    <a16:creationId xmlns:a16="http://schemas.microsoft.com/office/drawing/2014/main" id="{6BC4F4AF-BBB6-4021-BA1F-AF1726BAA225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53" name="مستطيل 452">
                <a:extLst>
                  <a:ext uri="{FF2B5EF4-FFF2-40B4-BE49-F238E27FC236}">
                    <a16:creationId xmlns:a16="http://schemas.microsoft.com/office/drawing/2014/main" id="{60AABF51-F445-4141-962E-1DD42C1BF734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54" name="مستطيل 453">
                <a:extLst>
                  <a:ext uri="{FF2B5EF4-FFF2-40B4-BE49-F238E27FC236}">
                    <a16:creationId xmlns:a16="http://schemas.microsoft.com/office/drawing/2014/main" id="{84BA5C13-CA23-49D0-A2CC-A6F09D8B0B0B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368" name="مجموعة 367">
              <a:extLst>
                <a:ext uri="{FF2B5EF4-FFF2-40B4-BE49-F238E27FC236}">
                  <a16:creationId xmlns:a16="http://schemas.microsoft.com/office/drawing/2014/main" id="{FFC3B329-E86A-48C6-98C5-2F32C064D42C}"/>
                </a:ext>
              </a:extLst>
            </p:cNvPr>
            <p:cNvGrpSpPr/>
            <p:nvPr/>
          </p:nvGrpSpPr>
          <p:grpSpPr>
            <a:xfrm>
              <a:off x="4080202" y="3377680"/>
              <a:ext cx="3452320" cy="345232"/>
              <a:chOff x="5732522" y="2341984"/>
              <a:chExt cx="1800000" cy="180000"/>
            </a:xfrm>
          </p:grpSpPr>
          <p:sp>
            <p:nvSpPr>
              <p:cNvPr id="435" name="مستطيل 434">
                <a:extLst>
                  <a:ext uri="{FF2B5EF4-FFF2-40B4-BE49-F238E27FC236}">
                    <a16:creationId xmlns:a16="http://schemas.microsoft.com/office/drawing/2014/main" id="{F757953C-2B64-47F1-B05A-A905C736F960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36" name="مستطيل 435">
                <a:extLst>
                  <a:ext uri="{FF2B5EF4-FFF2-40B4-BE49-F238E27FC236}">
                    <a16:creationId xmlns:a16="http://schemas.microsoft.com/office/drawing/2014/main" id="{CECA8524-C500-4871-9AF7-028B130DCA02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37" name="مستطيل 436">
                <a:extLst>
                  <a:ext uri="{FF2B5EF4-FFF2-40B4-BE49-F238E27FC236}">
                    <a16:creationId xmlns:a16="http://schemas.microsoft.com/office/drawing/2014/main" id="{C3823BEE-2956-4792-8B68-923747AFE169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38" name="مستطيل 437">
                <a:extLst>
                  <a:ext uri="{FF2B5EF4-FFF2-40B4-BE49-F238E27FC236}">
                    <a16:creationId xmlns:a16="http://schemas.microsoft.com/office/drawing/2014/main" id="{5609A551-1073-4F89-BCF8-4DED4DB00DBB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39" name="مستطيل 438">
                <a:extLst>
                  <a:ext uri="{FF2B5EF4-FFF2-40B4-BE49-F238E27FC236}">
                    <a16:creationId xmlns:a16="http://schemas.microsoft.com/office/drawing/2014/main" id="{43D3DFFF-FDB0-4191-B702-F6F6B53E4948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40" name="مستطيل 439">
                <a:extLst>
                  <a:ext uri="{FF2B5EF4-FFF2-40B4-BE49-F238E27FC236}">
                    <a16:creationId xmlns:a16="http://schemas.microsoft.com/office/drawing/2014/main" id="{A89086E1-5889-495C-84BD-1770DBAB8644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41" name="مستطيل 440">
                <a:extLst>
                  <a:ext uri="{FF2B5EF4-FFF2-40B4-BE49-F238E27FC236}">
                    <a16:creationId xmlns:a16="http://schemas.microsoft.com/office/drawing/2014/main" id="{5C966DBA-9E34-45D3-B5E9-284F3016FA38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42" name="مستطيل 441">
                <a:extLst>
                  <a:ext uri="{FF2B5EF4-FFF2-40B4-BE49-F238E27FC236}">
                    <a16:creationId xmlns:a16="http://schemas.microsoft.com/office/drawing/2014/main" id="{B4486C5B-22CC-44C2-8357-80C9A37D62F6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43" name="مستطيل 442">
                <a:extLst>
                  <a:ext uri="{FF2B5EF4-FFF2-40B4-BE49-F238E27FC236}">
                    <a16:creationId xmlns:a16="http://schemas.microsoft.com/office/drawing/2014/main" id="{757BDBE5-644E-431E-9B7F-C3771898B8C8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44" name="مستطيل 443">
                <a:extLst>
                  <a:ext uri="{FF2B5EF4-FFF2-40B4-BE49-F238E27FC236}">
                    <a16:creationId xmlns:a16="http://schemas.microsoft.com/office/drawing/2014/main" id="{6F807015-ED3B-4DD0-B65F-8015AC8212BE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369" name="مجموعة 368">
              <a:extLst>
                <a:ext uri="{FF2B5EF4-FFF2-40B4-BE49-F238E27FC236}">
                  <a16:creationId xmlns:a16="http://schemas.microsoft.com/office/drawing/2014/main" id="{0E4F42A0-FF63-46BC-A2DB-C086DE1D6046}"/>
                </a:ext>
              </a:extLst>
            </p:cNvPr>
            <p:cNvGrpSpPr/>
            <p:nvPr/>
          </p:nvGrpSpPr>
          <p:grpSpPr>
            <a:xfrm>
              <a:off x="4080202" y="3722912"/>
              <a:ext cx="3452320" cy="345232"/>
              <a:chOff x="5732522" y="2341984"/>
              <a:chExt cx="1800000" cy="180000"/>
            </a:xfrm>
          </p:grpSpPr>
          <p:sp>
            <p:nvSpPr>
              <p:cNvPr id="425" name="مستطيل 424">
                <a:extLst>
                  <a:ext uri="{FF2B5EF4-FFF2-40B4-BE49-F238E27FC236}">
                    <a16:creationId xmlns:a16="http://schemas.microsoft.com/office/drawing/2014/main" id="{DBCE6DED-258F-4DAC-8950-910D0FE8A92C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26" name="مستطيل 425">
                <a:extLst>
                  <a:ext uri="{FF2B5EF4-FFF2-40B4-BE49-F238E27FC236}">
                    <a16:creationId xmlns:a16="http://schemas.microsoft.com/office/drawing/2014/main" id="{C62D06D9-A709-4F7E-BA16-2E9A6F2B9E86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27" name="مستطيل 426">
                <a:extLst>
                  <a:ext uri="{FF2B5EF4-FFF2-40B4-BE49-F238E27FC236}">
                    <a16:creationId xmlns:a16="http://schemas.microsoft.com/office/drawing/2014/main" id="{AA4A94E6-AD24-4CE0-BD97-A8A56A65F5B7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28" name="مستطيل 427">
                <a:extLst>
                  <a:ext uri="{FF2B5EF4-FFF2-40B4-BE49-F238E27FC236}">
                    <a16:creationId xmlns:a16="http://schemas.microsoft.com/office/drawing/2014/main" id="{5FF9CBF7-3EFA-44D9-A07D-7F45FE62D6D5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29" name="مستطيل 428">
                <a:extLst>
                  <a:ext uri="{FF2B5EF4-FFF2-40B4-BE49-F238E27FC236}">
                    <a16:creationId xmlns:a16="http://schemas.microsoft.com/office/drawing/2014/main" id="{7DB74626-9BAE-456E-AF48-DBBC60A299D3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30" name="مستطيل 429">
                <a:extLst>
                  <a:ext uri="{FF2B5EF4-FFF2-40B4-BE49-F238E27FC236}">
                    <a16:creationId xmlns:a16="http://schemas.microsoft.com/office/drawing/2014/main" id="{E00753FE-3E77-4769-9B18-9544A770762B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31" name="مستطيل 430">
                <a:extLst>
                  <a:ext uri="{FF2B5EF4-FFF2-40B4-BE49-F238E27FC236}">
                    <a16:creationId xmlns:a16="http://schemas.microsoft.com/office/drawing/2014/main" id="{F5E928E5-D865-4198-A115-9164F3DD50DD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32" name="مستطيل 431">
                <a:extLst>
                  <a:ext uri="{FF2B5EF4-FFF2-40B4-BE49-F238E27FC236}">
                    <a16:creationId xmlns:a16="http://schemas.microsoft.com/office/drawing/2014/main" id="{2260635F-FA09-4062-AF33-A212A0BC3256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33" name="مستطيل 432">
                <a:extLst>
                  <a:ext uri="{FF2B5EF4-FFF2-40B4-BE49-F238E27FC236}">
                    <a16:creationId xmlns:a16="http://schemas.microsoft.com/office/drawing/2014/main" id="{A252DFF2-C2DF-49E7-87AD-DEBF0AE716BF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34" name="مستطيل 433">
                <a:extLst>
                  <a:ext uri="{FF2B5EF4-FFF2-40B4-BE49-F238E27FC236}">
                    <a16:creationId xmlns:a16="http://schemas.microsoft.com/office/drawing/2014/main" id="{6A1F6EED-231D-4B21-8E34-72C02427638D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370" name="مجموعة 369">
              <a:extLst>
                <a:ext uri="{FF2B5EF4-FFF2-40B4-BE49-F238E27FC236}">
                  <a16:creationId xmlns:a16="http://schemas.microsoft.com/office/drawing/2014/main" id="{6A17E8D5-1A82-45AA-9248-60A529826B4E}"/>
                </a:ext>
              </a:extLst>
            </p:cNvPr>
            <p:cNvGrpSpPr/>
            <p:nvPr/>
          </p:nvGrpSpPr>
          <p:grpSpPr>
            <a:xfrm>
              <a:off x="4080202" y="4068144"/>
              <a:ext cx="3452320" cy="345232"/>
              <a:chOff x="5732522" y="2341984"/>
              <a:chExt cx="1800000" cy="180000"/>
            </a:xfrm>
          </p:grpSpPr>
          <p:sp>
            <p:nvSpPr>
              <p:cNvPr id="415" name="مستطيل 414">
                <a:extLst>
                  <a:ext uri="{FF2B5EF4-FFF2-40B4-BE49-F238E27FC236}">
                    <a16:creationId xmlns:a16="http://schemas.microsoft.com/office/drawing/2014/main" id="{062B207C-E0B1-4426-AD2D-02882F112A8B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16" name="مستطيل 415">
                <a:extLst>
                  <a:ext uri="{FF2B5EF4-FFF2-40B4-BE49-F238E27FC236}">
                    <a16:creationId xmlns:a16="http://schemas.microsoft.com/office/drawing/2014/main" id="{265F8CC5-5C94-4821-B403-7A41F697BE3B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17" name="مستطيل 416">
                <a:extLst>
                  <a:ext uri="{FF2B5EF4-FFF2-40B4-BE49-F238E27FC236}">
                    <a16:creationId xmlns:a16="http://schemas.microsoft.com/office/drawing/2014/main" id="{9F39F087-A642-4FE7-90ED-B057DFB966D8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18" name="مستطيل 417">
                <a:extLst>
                  <a:ext uri="{FF2B5EF4-FFF2-40B4-BE49-F238E27FC236}">
                    <a16:creationId xmlns:a16="http://schemas.microsoft.com/office/drawing/2014/main" id="{4E95D254-0D15-46BB-ADDE-E789D7D7E4F1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19" name="مستطيل 418">
                <a:extLst>
                  <a:ext uri="{FF2B5EF4-FFF2-40B4-BE49-F238E27FC236}">
                    <a16:creationId xmlns:a16="http://schemas.microsoft.com/office/drawing/2014/main" id="{4299E1C5-D79F-4A63-826A-66BAB8FBF937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20" name="مستطيل 419">
                <a:extLst>
                  <a:ext uri="{FF2B5EF4-FFF2-40B4-BE49-F238E27FC236}">
                    <a16:creationId xmlns:a16="http://schemas.microsoft.com/office/drawing/2014/main" id="{639EF6FD-3643-4996-805B-62E5C01D232D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21" name="مستطيل 420">
                <a:extLst>
                  <a:ext uri="{FF2B5EF4-FFF2-40B4-BE49-F238E27FC236}">
                    <a16:creationId xmlns:a16="http://schemas.microsoft.com/office/drawing/2014/main" id="{AE36F19E-BA4B-4FC9-8855-596FEED216B9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22" name="مستطيل 421">
                <a:extLst>
                  <a:ext uri="{FF2B5EF4-FFF2-40B4-BE49-F238E27FC236}">
                    <a16:creationId xmlns:a16="http://schemas.microsoft.com/office/drawing/2014/main" id="{CB05EB34-58B3-4A21-87FE-868F2ADDD1F9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23" name="مستطيل 422">
                <a:extLst>
                  <a:ext uri="{FF2B5EF4-FFF2-40B4-BE49-F238E27FC236}">
                    <a16:creationId xmlns:a16="http://schemas.microsoft.com/office/drawing/2014/main" id="{DF51EADB-3771-4FF3-9114-0095DF64A272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24" name="مستطيل 423">
                <a:extLst>
                  <a:ext uri="{FF2B5EF4-FFF2-40B4-BE49-F238E27FC236}">
                    <a16:creationId xmlns:a16="http://schemas.microsoft.com/office/drawing/2014/main" id="{DA5797A3-92FC-4A65-BF56-C463825768E0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371" name="مجموعة 370">
              <a:extLst>
                <a:ext uri="{FF2B5EF4-FFF2-40B4-BE49-F238E27FC236}">
                  <a16:creationId xmlns:a16="http://schemas.microsoft.com/office/drawing/2014/main" id="{4CD90516-B082-466B-9306-10A63E8F71C5}"/>
                </a:ext>
              </a:extLst>
            </p:cNvPr>
            <p:cNvGrpSpPr/>
            <p:nvPr/>
          </p:nvGrpSpPr>
          <p:grpSpPr>
            <a:xfrm>
              <a:off x="4080202" y="4413376"/>
              <a:ext cx="3452320" cy="345232"/>
              <a:chOff x="5732522" y="2341984"/>
              <a:chExt cx="1800000" cy="180000"/>
            </a:xfrm>
          </p:grpSpPr>
          <p:sp>
            <p:nvSpPr>
              <p:cNvPr id="405" name="مستطيل 404">
                <a:extLst>
                  <a:ext uri="{FF2B5EF4-FFF2-40B4-BE49-F238E27FC236}">
                    <a16:creationId xmlns:a16="http://schemas.microsoft.com/office/drawing/2014/main" id="{BC395D86-4883-4E67-A8E9-72FF4620A2D3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06" name="مستطيل 405">
                <a:extLst>
                  <a:ext uri="{FF2B5EF4-FFF2-40B4-BE49-F238E27FC236}">
                    <a16:creationId xmlns:a16="http://schemas.microsoft.com/office/drawing/2014/main" id="{3883D9AF-1635-4842-924D-157CEB262D0F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07" name="مستطيل 406">
                <a:extLst>
                  <a:ext uri="{FF2B5EF4-FFF2-40B4-BE49-F238E27FC236}">
                    <a16:creationId xmlns:a16="http://schemas.microsoft.com/office/drawing/2014/main" id="{61CC0C8F-006F-4A31-B2D2-5838386B7C80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08" name="مستطيل 407">
                <a:extLst>
                  <a:ext uri="{FF2B5EF4-FFF2-40B4-BE49-F238E27FC236}">
                    <a16:creationId xmlns:a16="http://schemas.microsoft.com/office/drawing/2014/main" id="{2E928BB0-D667-43B0-A576-95D1BD88D1B8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09" name="مستطيل 408">
                <a:extLst>
                  <a:ext uri="{FF2B5EF4-FFF2-40B4-BE49-F238E27FC236}">
                    <a16:creationId xmlns:a16="http://schemas.microsoft.com/office/drawing/2014/main" id="{1E3A5374-B8C2-4AA4-B7D3-B6A3AB16C03E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10" name="مستطيل 409">
                <a:extLst>
                  <a:ext uri="{FF2B5EF4-FFF2-40B4-BE49-F238E27FC236}">
                    <a16:creationId xmlns:a16="http://schemas.microsoft.com/office/drawing/2014/main" id="{BFAB01F0-BF42-49F6-8D7D-7EE6E23FB47F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11" name="مستطيل 410">
                <a:extLst>
                  <a:ext uri="{FF2B5EF4-FFF2-40B4-BE49-F238E27FC236}">
                    <a16:creationId xmlns:a16="http://schemas.microsoft.com/office/drawing/2014/main" id="{B667191F-4AC8-45C1-9D72-DD288FFC5EAE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12" name="مستطيل 411">
                <a:extLst>
                  <a:ext uri="{FF2B5EF4-FFF2-40B4-BE49-F238E27FC236}">
                    <a16:creationId xmlns:a16="http://schemas.microsoft.com/office/drawing/2014/main" id="{F024ABA5-AF30-4055-B797-856A69C07B2E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13" name="مستطيل 412">
                <a:extLst>
                  <a:ext uri="{FF2B5EF4-FFF2-40B4-BE49-F238E27FC236}">
                    <a16:creationId xmlns:a16="http://schemas.microsoft.com/office/drawing/2014/main" id="{8C15EF21-C127-4471-A3B9-CB5763AD1749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14" name="مستطيل 413">
                <a:extLst>
                  <a:ext uri="{FF2B5EF4-FFF2-40B4-BE49-F238E27FC236}">
                    <a16:creationId xmlns:a16="http://schemas.microsoft.com/office/drawing/2014/main" id="{FB0FC18F-8DD0-4BBF-B5B5-647972D6C20C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372" name="مجموعة 371">
              <a:extLst>
                <a:ext uri="{FF2B5EF4-FFF2-40B4-BE49-F238E27FC236}">
                  <a16:creationId xmlns:a16="http://schemas.microsoft.com/office/drawing/2014/main" id="{03096ED4-5E7E-4560-9998-B4C0947E2E5E}"/>
                </a:ext>
              </a:extLst>
            </p:cNvPr>
            <p:cNvGrpSpPr/>
            <p:nvPr/>
          </p:nvGrpSpPr>
          <p:grpSpPr>
            <a:xfrm>
              <a:off x="4080202" y="4758608"/>
              <a:ext cx="3452320" cy="345232"/>
              <a:chOff x="5732522" y="2341984"/>
              <a:chExt cx="1800000" cy="180000"/>
            </a:xfrm>
          </p:grpSpPr>
          <p:sp>
            <p:nvSpPr>
              <p:cNvPr id="395" name="مستطيل 394">
                <a:extLst>
                  <a:ext uri="{FF2B5EF4-FFF2-40B4-BE49-F238E27FC236}">
                    <a16:creationId xmlns:a16="http://schemas.microsoft.com/office/drawing/2014/main" id="{71F7B871-5ADC-422F-B3E7-15B5AFBC3AFE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96" name="مستطيل 395">
                <a:extLst>
                  <a:ext uri="{FF2B5EF4-FFF2-40B4-BE49-F238E27FC236}">
                    <a16:creationId xmlns:a16="http://schemas.microsoft.com/office/drawing/2014/main" id="{BBDB5948-E916-4AC2-819D-942807DE342B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97" name="مستطيل 396">
                <a:extLst>
                  <a:ext uri="{FF2B5EF4-FFF2-40B4-BE49-F238E27FC236}">
                    <a16:creationId xmlns:a16="http://schemas.microsoft.com/office/drawing/2014/main" id="{7E94F00D-FDBC-4ADC-8083-70F923B5F874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98" name="مستطيل 397">
                <a:extLst>
                  <a:ext uri="{FF2B5EF4-FFF2-40B4-BE49-F238E27FC236}">
                    <a16:creationId xmlns:a16="http://schemas.microsoft.com/office/drawing/2014/main" id="{DC3DF706-84F0-4D8D-B298-5D51126B9A63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99" name="مستطيل 398">
                <a:extLst>
                  <a:ext uri="{FF2B5EF4-FFF2-40B4-BE49-F238E27FC236}">
                    <a16:creationId xmlns:a16="http://schemas.microsoft.com/office/drawing/2014/main" id="{2B22603D-8C7E-47F8-92AB-289DF122199F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00" name="مستطيل 399">
                <a:extLst>
                  <a:ext uri="{FF2B5EF4-FFF2-40B4-BE49-F238E27FC236}">
                    <a16:creationId xmlns:a16="http://schemas.microsoft.com/office/drawing/2014/main" id="{1AB0DCB6-3032-45DE-B47C-30F575C86ECF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01" name="مستطيل 400">
                <a:extLst>
                  <a:ext uri="{FF2B5EF4-FFF2-40B4-BE49-F238E27FC236}">
                    <a16:creationId xmlns:a16="http://schemas.microsoft.com/office/drawing/2014/main" id="{3C2714EC-8F04-408D-8B2C-C813FA5965B8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02" name="مستطيل 401">
                <a:extLst>
                  <a:ext uri="{FF2B5EF4-FFF2-40B4-BE49-F238E27FC236}">
                    <a16:creationId xmlns:a16="http://schemas.microsoft.com/office/drawing/2014/main" id="{53127EBA-6FFA-458B-9C4B-7C7EA1B239A7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03" name="مستطيل 402">
                <a:extLst>
                  <a:ext uri="{FF2B5EF4-FFF2-40B4-BE49-F238E27FC236}">
                    <a16:creationId xmlns:a16="http://schemas.microsoft.com/office/drawing/2014/main" id="{1FFB68B6-0803-4CF9-8350-B6F4719795C9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04" name="مستطيل 403">
                <a:extLst>
                  <a:ext uri="{FF2B5EF4-FFF2-40B4-BE49-F238E27FC236}">
                    <a16:creationId xmlns:a16="http://schemas.microsoft.com/office/drawing/2014/main" id="{63B7DB1A-76DC-4AAB-A60E-C603D2AC4DC9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373" name="مجموعة 372">
              <a:extLst>
                <a:ext uri="{FF2B5EF4-FFF2-40B4-BE49-F238E27FC236}">
                  <a16:creationId xmlns:a16="http://schemas.microsoft.com/office/drawing/2014/main" id="{0A0BD792-93AA-4C57-87D0-53E58C1A5B41}"/>
                </a:ext>
              </a:extLst>
            </p:cNvPr>
            <p:cNvGrpSpPr/>
            <p:nvPr/>
          </p:nvGrpSpPr>
          <p:grpSpPr>
            <a:xfrm>
              <a:off x="4080202" y="5103840"/>
              <a:ext cx="3452320" cy="345232"/>
              <a:chOff x="5732522" y="2341984"/>
              <a:chExt cx="1800000" cy="180000"/>
            </a:xfrm>
          </p:grpSpPr>
          <p:sp>
            <p:nvSpPr>
              <p:cNvPr id="385" name="مستطيل 384">
                <a:extLst>
                  <a:ext uri="{FF2B5EF4-FFF2-40B4-BE49-F238E27FC236}">
                    <a16:creationId xmlns:a16="http://schemas.microsoft.com/office/drawing/2014/main" id="{C2F5B89F-A298-44EF-95F5-C4A82DDF6726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86" name="مستطيل 385">
                <a:extLst>
                  <a:ext uri="{FF2B5EF4-FFF2-40B4-BE49-F238E27FC236}">
                    <a16:creationId xmlns:a16="http://schemas.microsoft.com/office/drawing/2014/main" id="{70F75631-753E-4036-B2FF-07712FB6BD44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87" name="مستطيل 386">
                <a:extLst>
                  <a:ext uri="{FF2B5EF4-FFF2-40B4-BE49-F238E27FC236}">
                    <a16:creationId xmlns:a16="http://schemas.microsoft.com/office/drawing/2014/main" id="{04755946-2417-442C-92E5-CE8B39421FB2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88" name="مستطيل 387">
                <a:extLst>
                  <a:ext uri="{FF2B5EF4-FFF2-40B4-BE49-F238E27FC236}">
                    <a16:creationId xmlns:a16="http://schemas.microsoft.com/office/drawing/2014/main" id="{E78F7EAF-BAA9-411A-9D95-84BF8C704C67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89" name="مستطيل 388">
                <a:extLst>
                  <a:ext uri="{FF2B5EF4-FFF2-40B4-BE49-F238E27FC236}">
                    <a16:creationId xmlns:a16="http://schemas.microsoft.com/office/drawing/2014/main" id="{EC5B229F-0CF9-472C-A692-F6A925550BBA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90" name="مستطيل 389">
                <a:extLst>
                  <a:ext uri="{FF2B5EF4-FFF2-40B4-BE49-F238E27FC236}">
                    <a16:creationId xmlns:a16="http://schemas.microsoft.com/office/drawing/2014/main" id="{AD1E94E6-BADF-4EE7-965F-38F0FC5C70FB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91" name="مستطيل 390">
                <a:extLst>
                  <a:ext uri="{FF2B5EF4-FFF2-40B4-BE49-F238E27FC236}">
                    <a16:creationId xmlns:a16="http://schemas.microsoft.com/office/drawing/2014/main" id="{9882BE95-4724-4432-9921-30EDE4270839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92" name="مستطيل 391">
                <a:extLst>
                  <a:ext uri="{FF2B5EF4-FFF2-40B4-BE49-F238E27FC236}">
                    <a16:creationId xmlns:a16="http://schemas.microsoft.com/office/drawing/2014/main" id="{31989B7A-B5B1-4A3E-A613-B990EC2F0A7B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93" name="مستطيل 392">
                <a:extLst>
                  <a:ext uri="{FF2B5EF4-FFF2-40B4-BE49-F238E27FC236}">
                    <a16:creationId xmlns:a16="http://schemas.microsoft.com/office/drawing/2014/main" id="{558AFFCB-3714-4E74-88BC-CA7170CE8A51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94" name="مستطيل 393">
                <a:extLst>
                  <a:ext uri="{FF2B5EF4-FFF2-40B4-BE49-F238E27FC236}">
                    <a16:creationId xmlns:a16="http://schemas.microsoft.com/office/drawing/2014/main" id="{F6488103-758D-41AE-9695-E95610E90306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374" name="مجموعة 373">
              <a:extLst>
                <a:ext uri="{FF2B5EF4-FFF2-40B4-BE49-F238E27FC236}">
                  <a16:creationId xmlns:a16="http://schemas.microsoft.com/office/drawing/2014/main" id="{BA7799EF-9F6E-4361-A634-3ADD8B451BB8}"/>
                </a:ext>
              </a:extLst>
            </p:cNvPr>
            <p:cNvGrpSpPr/>
            <p:nvPr/>
          </p:nvGrpSpPr>
          <p:grpSpPr>
            <a:xfrm>
              <a:off x="4080202" y="5449072"/>
              <a:ext cx="3452320" cy="345232"/>
              <a:chOff x="5732522" y="2341984"/>
              <a:chExt cx="1800000" cy="180000"/>
            </a:xfrm>
          </p:grpSpPr>
          <p:sp>
            <p:nvSpPr>
              <p:cNvPr id="375" name="مستطيل 374">
                <a:extLst>
                  <a:ext uri="{FF2B5EF4-FFF2-40B4-BE49-F238E27FC236}">
                    <a16:creationId xmlns:a16="http://schemas.microsoft.com/office/drawing/2014/main" id="{837C7566-213A-427E-8A80-AC5694A4DEDF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76" name="مستطيل 375">
                <a:extLst>
                  <a:ext uri="{FF2B5EF4-FFF2-40B4-BE49-F238E27FC236}">
                    <a16:creationId xmlns:a16="http://schemas.microsoft.com/office/drawing/2014/main" id="{33470B9A-500B-4C1E-AD3B-DC0EB94C5B7C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77" name="مستطيل 376">
                <a:extLst>
                  <a:ext uri="{FF2B5EF4-FFF2-40B4-BE49-F238E27FC236}">
                    <a16:creationId xmlns:a16="http://schemas.microsoft.com/office/drawing/2014/main" id="{61991ACA-50D4-45AE-A0EB-064526568DCB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78" name="مستطيل 377">
                <a:extLst>
                  <a:ext uri="{FF2B5EF4-FFF2-40B4-BE49-F238E27FC236}">
                    <a16:creationId xmlns:a16="http://schemas.microsoft.com/office/drawing/2014/main" id="{66FC0D7F-39D2-4F83-9D0B-FE96F9AD4DDB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79" name="مستطيل 378">
                <a:extLst>
                  <a:ext uri="{FF2B5EF4-FFF2-40B4-BE49-F238E27FC236}">
                    <a16:creationId xmlns:a16="http://schemas.microsoft.com/office/drawing/2014/main" id="{6871610F-DE18-4EFE-B708-1815FC0D4C6F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80" name="مستطيل 379">
                <a:extLst>
                  <a:ext uri="{FF2B5EF4-FFF2-40B4-BE49-F238E27FC236}">
                    <a16:creationId xmlns:a16="http://schemas.microsoft.com/office/drawing/2014/main" id="{6406972D-A7AE-491B-AA6C-D89D6D7EF0E8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81" name="مستطيل 380">
                <a:extLst>
                  <a:ext uri="{FF2B5EF4-FFF2-40B4-BE49-F238E27FC236}">
                    <a16:creationId xmlns:a16="http://schemas.microsoft.com/office/drawing/2014/main" id="{8C11B164-670F-459E-8CD1-1F4CE1D03277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82" name="مستطيل 381">
                <a:extLst>
                  <a:ext uri="{FF2B5EF4-FFF2-40B4-BE49-F238E27FC236}">
                    <a16:creationId xmlns:a16="http://schemas.microsoft.com/office/drawing/2014/main" id="{D0B92321-B102-48E4-8162-B77DC53636BA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83" name="مستطيل 382">
                <a:extLst>
                  <a:ext uri="{FF2B5EF4-FFF2-40B4-BE49-F238E27FC236}">
                    <a16:creationId xmlns:a16="http://schemas.microsoft.com/office/drawing/2014/main" id="{2277BE65-4222-46AB-B7EF-6BEA092E8FB6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384" name="مستطيل 383">
                <a:extLst>
                  <a:ext uri="{FF2B5EF4-FFF2-40B4-BE49-F238E27FC236}">
                    <a16:creationId xmlns:a16="http://schemas.microsoft.com/office/drawing/2014/main" id="{66B8DC59-24AA-46D4-B6DA-EA6BD68B6E1C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</p:grpSp>
      <p:grpSp>
        <p:nvGrpSpPr>
          <p:cNvPr id="475" name="75">
            <a:extLst>
              <a:ext uri="{FF2B5EF4-FFF2-40B4-BE49-F238E27FC236}">
                <a16:creationId xmlns:a16="http://schemas.microsoft.com/office/drawing/2014/main" id="{88690693-483C-40BD-A51D-720FE20E7834}"/>
              </a:ext>
            </a:extLst>
          </p:cNvPr>
          <p:cNvGrpSpPr/>
          <p:nvPr/>
        </p:nvGrpSpPr>
        <p:grpSpPr>
          <a:xfrm>
            <a:off x="6959995" y="1706417"/>
            <a:ext cx="2267339" cy="2267339"/>
            <a:chOff x="4080202" y="2341984"/>
            <a:chExt cx="3452320" cy="3452320"/>
          </a:xfrm>
        </p:grpSpPr>
        <p:grpSp>
          <p:nvGrpSpPr>
            <p:cNvPr id="476" name="مجموعة 475">
              <a:extLst>
                <a:ext uri="{FF2B5EF4-FFF2-40B4-BE49-F238E27FC236}">
                  <a16:creationId xmlns:a16="http://schemas.microsoft.com/office/drawing/2014/main" id="{70677A4C-574A-4E89-BC69-5DE77BB78735}"/>
                </a:ext>
              </a:extLst>
            </p:cNvPr>
            <p:cNvGrpSpPr/>
            <p:nvPr/>
          </p:nvGrpSpPr>
          <p:grpSpPr>
            <a:xfrm>
              <a:off x="4080202" y="2341984"/>
              <a:ext cx="3452320" cy="345232"/>
              <a:chOff x="5732522" y="2341984"/>
              <a:chExt cx="1800000" cy="180000"/>
            </a:xfrm>
          </p:grpSpPr>
          <p:sp>
            <p:nvSpPr>
              <p:cNvPr id="576" name="مستطيل 575">
                <a:extLst>
                  <a:ext uri="{FF2B5EF4-FFF2-40B4-BE49-F238E27FC236}">
                    <a16:creationId xmlns:a16="http://schemas.microsoft.com/office/drawing/2014/main" id="{E1D642B5-ED69-4DCF-A16B-FA6636FCFC81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77" name="مستطيل 576">
                <a:extLst>
                  <a:ext uri="{FF2B5EF4-FFF2-40B4-BE49-F238E27FC236}">
                    <a16:creationId xmlns:a16="http://schemas.microsoft.com/office/drawing/2014/main" id="{8AD42109-9BC7-420B-8EFD-99AE438FD354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78" name="مستطيل 577">
                <a:extLst>
                  <a:ext uri="{FF2B5EF4-FFF2-40B4-BE49-F238E27FC236}">
                    <a16:creationId xmlns:a16="http://schemas.microsoft.com/office/drawing/2014/main" id="{9F51725F-2D6E-4790-8001-97949C2D549A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79" name="مستطيل 578">
                <a:extLst>
                  <a:ext uri="{FF2B5EF4-FFF2-40B4-BE49-F238E27FC236}">
                    <a16:creationId xmlns:a16="http://schemas.microsoft.com/office/drawing/2014/main" id="{201C8AE8-DAEF-4F43-B6CB-64165663D760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80" name="مستطيل 579">
                <a:extLst>
                  <a:ext uri="{FF2B5EF4-FFF2-40B4-BE49-F238E27FC236}">
                    <a16:creationId xmlns:a16="http://schemas.microsoft.com/office/drawing/2014/main" id="{8EF86D82-20F2-46CE-9BD6-63FF3D1AE93D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81" name="مستطيل 580">
                <a:extLst>
                  <a:ext uri="{FF2B5EF4-FFF2-40B4-BE49-F238E27FC236}">
                    <a16:creationId xmlns:a16="http://schemas.microsoft.com/office/drawing/2014/main" id="{53B891D4-D51B-4FDB-AD57-702F78E4AC83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82" name="مستطيل 581">
                <a:extLst>
                  <a:ext uri="{FF2B5EF4-FFF2-40B4-BE49-F238E27FC236}">
                    <a16:creationId xmlns:a16="http://schemas.microsoft.com/office/drawing/2014/main" id="{582AAB14-AD35-4A59-AACC-E7DA37D9B066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83" name="مستطيل 582">
                <a:extLst>
                  <a:ext uri="{FF2B5EF4-FFF2-40B4-BE49-F238E27FC236}">
                    <a16:creationId xmlns:a16="http://schemas.microsoft.com/office/drawing/2014/main" id="{116CC86E-256E-47E2-A896-8C967EB9E405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84" name="مستطيل 583">
                <a:extLst>
                  <a:ext uri="{FF2B5EF4-FFF2-40B4-BE49-F238E27FC236}">
                    <a16:creationId xmlns:a16="http://schemas.microsoft.com/office/drawing/2014/main" id="{8C2D6D81-6304-4644-ABAF-778CCE35A4B5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85" name="مستطيل 584">
                <a:extLst>
                  <a:ext uri="{FF2B5EF4-FFF2-40B4-BE49-F238E27FC236}">
                    <a16:creationId xmlns:a16="http://schemas.microsoft.com/office/drawing/2014/main" id="{EA06C287-B03D-4B2E-9414-794C26D55AB0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477" name="مجموعة 476">
              <a:extLst>
                <a:ext uri="{FF2B5EF4-FFF2-40B4-BE49-F238E27FC236}">
                  <a16:creationId xmlns:a16="http://schemas.microsoft.com/office/drawing/2014/main" id="{BBC347B0-05AC-494A-959C-24D1101728DB}"/>
                </a:ext>
              </a:extLst>
            </p:cNvPr>
            <p:cNvGrpSpPr/>
            <p:nvPr/>
          </p:nvGrpSpPr>
          <p:grpSpPr>
            <a:xfrm>
              <a:off x="4080202" y="2687216"/>
              <a:ext cx="3452320" cy="345232"/>
              <a:chOff x="5732522" y="2341984"/>
              <a:chExt cx="1800000" cy="180000"/>
            </a:xfrm>
          </p:grpSpPr>
          <p:sp>
            <p:nvSpPr>
              <p:cNvPr id="566" name="مستطيل 565">
                <a:extLst>
                  <a:ext uri="{FF2B5EF4-FFF2-40B4-BE49-F238E27FC236}">
                    <a16:creationId xmlns:a16="http://schemas.microsoft.com/office/drawing/2014/main" id="{506F3B3F-D0EC-4298-A564-D500E9C54E50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67" name="مستطيل 566">
                <a:extLst>
                  <a:ext uri="{FF2B5EF4-FFF2-40B4-BE49-F238E27FC236}">
                    <a16:creationId xmlns:a16="http://schemas.microsoft.com/office/drawing/2014/main" id="{DF71E726-2D56-49F2-BE4E-A45DF4D268B6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68" name="مستطيل 567">
                <a:extLst>
                  <a:ext uri="{FF2B5EF4-FFF2-40B4-BE49-F238E27FC236}">
                    <a16:creationId xmlns:a16="http://schemas.microsoft.com/office/drawing/2014/main" id="{9C4A9F66-B8D5-433C-A97D-D1F9B511AF58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69" name="مستطيل 568">
                <a:extLst>
                  <a:ext uri="{FF2B5EF4-FFF2-40B4-BE49-F238E27FC236}">
                    <a16:creationId xmlns:a16="http://schemas.microsoft.com/office/drawing/2014/main" id="{C3302404-9BC2-4C71-9ECF-2478F9025762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70" name="مستطيل 569">
                <a:extLst>
                  <a:ext uri="{FF2B5EF4-FFF2-40B4-BE49-F238E27FC236}">
                    <a16:creationId xmlns:a16="http://schemas.microsoft.com/office/drawing/2014/main" id="{155F09B1-9DB2-46CE-B012-7B2A3A002D76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71" name="مستطيل 570">
                <a:extLst>
                  <a:ext uri="{FF2B5EF4-FFF2-40B4-BE49-F238E27FC236}">
                    <a16:creationId xmlns:a16="http://schemas.microsoft.com/office/drawing/2014/main" id="{4FF90DBE-4057-46D0-9492-1D55C64C19A7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72" name="مستطيل 571">
                <a:extLst>
                  <a:ext uri="{FF2B5EF4-FFF2-40B4-BE49-F238E27FC236}">
                    <a16:creationId xmlns:a16="http://schemas.microsoft.com/office/drawing/2014/main" id="{4BA723EB-FE62-426A-9A0C-6D401A8C092E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73" name="مستطيل 572">
                <a:extLst>
                  <a:ext uri="{FF2B5EF4-FFF2-40B4-BE49-F238E27FC236}">
                    <a16:creationId xmlns:a16="http://schemas.microsoft.com/office/drawing/2014/main" id="{DB4D4E3C-256E-4C4C-8142-EE6EA3DF2619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74" name="مستطيل 573">
                <a:extLst>
                  <a:ext uri="{FF2B5EF4-FFF2-40B4-BE49-F238E27FC236}">
                    <a16:creationId xmlns:a16="http://schemas.microsoft.com/office/drawing/2014/main" id="{527DE23E-E029-41D1-B7DF-05113DED1A4A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75" name="مستطيل 574">
                <a:extLst>
                  <a:ext uri="{FF2B5EF4-FFF2-40B4-BE49-F238E27FC236}">
                    <a16:creationId xmlns:a16="http://schemas.microsoft.com/office/drawing/2014/main" id="{E88DD0F2-FD8C-4703-AB49-325E713269E0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478" name="مجموعة 477">
              <a:extLst>
                <a:ext uri="{FF2B5EF4-FFF2-40B4-BE49-F238E27FC236}">
                  <a16:creationId xmlns:a16="http://schemas.microsoft.com/office/drawing/2014/main" id="{D5DD5CA0-FDD9-4ACE-8123-4FBC823A4C05}"/>
                </a:ext>
              </a:extLst>
            </p:cNvPr>
            <p:cNvGrpSpPr/>
            <p:nvPr/>
          </p:nvGrpSpPr>
          <p:grpSpPr>
            <a:xfrm>
              <a:off x="4080202" y="3032448"/>
              <a:ext cx="3452320" cy="345232"/>
              <a:chOff x="5732522" y="2341984"/>
              <a:chExt cx="1800000" cy="180000"/>
            </a:xfrm>
          </p:grpSpPr>
          <p:sp>
            <p:nvSpPr>
              <p:cNvPr id="556" name="مستطيل 555">
                <a:extLst>
                  <a:ext uri="{FF2B5EF4-FFF2-40B4-BE49-F238E27FC236}">
                    <a16:creationId xmlns:a16="http://schemas.microsoft.com/office/drawing/2014/main" id="{6A807C14-014F-4462-B83C-48C5C046DC54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57" name="مستطيل 556">
                <a:extLst>
                  <a:ext uri="{FF2B5EF4-FFF2-40B4-BE49-F238E27FC236}">
                    <a16:creationId xmlns:a16="http://schemas.microsoft.com/office/drawing/2014/main" id="{B53E91FF-80AC-4107-BF61-0E177DDF273B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58" name="مستطيل 557">
                <a:extLst>
                  <a:ext uri="{FF2B5EF4-FFF2-40B4-BE49-F238E27FC236}">
                    <a16:creationId xmlns:a16="http://schemas.microsoft.com/office/drawing/2014/main" id="{92C3DCA1-6CBD-49BA-B52F-422C164ADDFD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59" name="مستطيل 558">
                <a:extLst>
                  <a:ext uri="{FF2B5EF4-FFF2-40B4-BE49-F238E27FC236}">
                    <a16:creationId xmlns:a16="http://schemas.microsoft.com/office/drawing/2014/main" id="{FB98311C-4E2E-41B4-85FD-D696D6D9BE7D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60" name="مستطيل 559">
                <a:extLst>
                  <a:ext uri="{FF2B5EF4-FFF2-40B4-BE49-F238E27FC236}">
                    <a16:creationId xmlns:a16="http://schemas.microsoft.com/office/drawing/2014/main" id="{E1F820CF-82AC-4ADD-B98D-36B20B627A5D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61" name="مستطيل 560">
                <a:extLst>
                  <a:ext uri="{FF2B5EF4-FFF2-40B4-BE49-F238E27FC236}">
                    <a16:creationId xmlns:a16="http://schemas.microsoft.com/office/drawing/2014/main" id="{F881307B-9B4C-475F-859B-E58AEB6E9E6C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62" name="مستطيل 561">
                <a:extLst>
                  <a:ext uri="{FF2B5EF4-FFF2-40B4-BE49-F238E27FC236}">
                    <a16:creationId xmlns:a16="http://schemas.microsoft.com/office/drawing/2014/main" id="{11D60B55-1C63-4F7A-B15A-4069B4151D58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63" name="مستطيل 562">
                <a:extLst>
                  <a:ext uri="{FF2B5EF4-FFF2-40B4-BE49-F238E27FC236}">
                    <a16:creationId xmlns:a16="http://schemas.microsoft.com/office/drawing/2014/main" id="{3ED8E91E-F6F6-41F1-920A-321AD9C45E19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64" name="مستطيل 563">
                <a:extLst>
                  <a:ext uri="{FF2B5EF4-FFF2-40B4-BE49-F238E27FC236}">
                    <a16:creationId xmlns:a16="http://schemas.microsoft.com/office/drawing/2014/main" id="{6E62EBAA-68BE-4402-B879-8C52EAAAAB12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65" name="مستطيل 564">
                <a:extLst>
                  <a:ext uri="{FF2B5EF4-FFF2-40B4-BE49-F238E27FC236}">
                    <a16:creationId xmlns:a16="http://schemas.microsoft.com/office/drawing/2014/main" id="{6D8154FD-A321-4FEA-8D9E-A8294EA9C153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479" name="مجموعة 478">
              <a:extLst>
                <a:ext uri="{FF2B5EF4-FFF2-40B4-BE49-F238E27FC236}">
                  <a16:creationId xmlns:a16="http://schemas.microsoft.com/office/drawing/2014/main" id="{CEED3A83-B825-40CD-BFA3-856F458F15BA}"/>
                </a:ext>
              </a:extLst>
            </p:cNvPr>
            <p:cNvGrpSpPr/>
            <p:nvPr/>
          </p:nvGrpSpPr>
          <p:grpSpPr>
            <a:xfrm>
              <a:off x="4080202" y="3377680"/>
              <a:ext cx="3452320" cy="345232"/>
              <a:chOff x="5732522" y="2341984"/>
              <a:chExt cx="1800000" cy="180000"/>
            </a:xfrm>
          </p:grpSpPr>
          <p:sp>
            <p:nvSpPr>
              <p:cNvPr id="546" name="مستطيل 545">
                <a:extLst>
                  <a:ext uri="{FF2B5EF4-FFF2-40B4-BE49-F238E27FC236}">
                    <a16:creationId xmlns:a16="http://schemas.microsoft.com/office/drawing/2014/main" id="{BB3B6E25-0E61-461D-8FC6-6B8BA90C58C1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47" name="مستطيل 546">
                <a:extLst>
                  <a:ext uri="{FF2B5EF4-FFF2-40B4-BE49-F238E27FC236}">
                    <a16:creationId xmlns:a16="http://schemas.microsoft.com/office/drawing/2014/main" id="{3131EFAF-396F-45DA-80AD-E921D4D38119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48" name="مستطيل 547">
                <a:extLst>
                  <a:ext uri="{FF2B5EF4-FFF2-40B4-BE49-F238E27FC236}">
                    <a16:creationId xmlns:a16="http://schemas.microsoft.com/office/drawing/2014/main" id="{6DE0A621-9C71-4174-AE60-F86ECE0B4C30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49" name="مستطيل 548">
                <a:extLst>
                  <a:ext uri="{FF2B5EF4-FFF2-40B4-BE49-F238E27FC236}">
                    <a16:creationId xmlns:a16="http://schemas.microsoft.com/office/drawing/2014/main" id="{B286B7AB-DFA7-4DC3-B8DD-E11B5C90B741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50" name="مستطيل 549">
                <a:extLst>
                  <a:ext uri="{FF2B5EF4-FFF2-40B4-BE49-F238E27FC236}">
                    <a16:creationId xmlns:a16="http://schemas.microsoft.com/office/drawing/2014/main" id="{81A9341E-3091-4479-B28D-AEA6F83568EC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51" name="مستطيل 550">
                <a:extLst>
                  <a:ext uri="{FF2B5EF4-FFF2-40B4-BE49-F238E27FC236}">
                    <a16:creationId xmlns:a16="http://schemas.microsoft.com/office/drawing/2014/main" id="{5C204005-02F4-40DE-AF6E-30EFE714C3B5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52" name="مستطيل 551">
                <a:extLst>
                  <a:ext uri="{FF2B5EF4-FFF2-40B4-BE49-F238E27FC236}">
                    <a16:creationId xmlns:a16="http://schemas.microsoft.com/office/drawing/2014/main" id="{6EDF5123-990E-4249-B46E-AE1565B8ADCD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53" name="مستطيل 552">
                <a:extLst>
                  <a:ext uri="{FF2B5EF4-FFF2-40B4-BE49-F238E27FC236}">
                    <a16:creationId xmlns:a16="http://schemas.microsoft.com/office/drawing/2014/main" id="{4EE11FC3-EE07-42FE-B74D-9A453CF30FEA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54" name="مستطيل 553">
                <a:extLst>
                  <a:ext uri="{FF2B5EF4-FFF2-40B4-BE49-F238E27FC236}">
                    <a16:creationId xmlns:a16="http://schemas.microsoft.com/office/drawing/2014/main" id="{A825EAEF-B6FB-49F3-9EE5-F1F76B1E8EF9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55" name="مستطيل 554">
                <a:extLst>
                  <a:ext uri="{FF2B5EF4-FFF2-40B4-BE49-F238E27FC236}">
                    <a16:creationId xmlns:a16="http://schemas.microsoft.com/office/drawing/2014/main" id="{C90343BE-0DEE-489C-A520-C9AEF5A265AE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480" name="مجموعة 479">
              <a:extLst>
                <a:ext uri="{FF2B5EF4-FFF2-40B4-BE49-F238E27FC236}">
                  <a16:creationId xmlns:a16="http://schemas.microsoft.com/office/drawing/2014/main" id="{86D1D505-3BF6-4B93-8C9F-AED22B2380A5}"/>
                </a:ext>
              </a:extLst>
            </p:cNvPr>
            <p:cNvGrpSpPr/>
            <p:nvPr/>
          </p:nvGrpSpPr>
          <p:grpSpPr>
            <a:xfrm>
              <a:off x="4080202" y="3722912"/>
              <a:ext cx="3452320" cy="345232"/>
              <a:chOff x="5732522" y="2341984"/>
              <a:chExt cx="1800000" cy="180000"/>
            </a:xfrm>
          </p:grpSpPr>
          <p:sp>
            <p:nvSpPr>
              <p:cNvPr id="536" name="مستطيل 535">
                <a:extLst>
                  <a:ext uri="{FF2B5EF4-FFF2-40B4-BE49-F238E27FC236}">
                    <a16:creationId xmlns:a16="http://schemas.microsoft.com/office/drawing/2014/main" id="{070ECB6B-D8CF-454C-8A18-B5051F995F10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37" name="مستطيل 536">
                <a:extLst>
                  <a:ext uri="{FF2B5EF4-FFF2-40B4-BE49-F238E27FC236}">
                    <a16:creationId xmlns:a16="http://schemas.microsoft.com/office/drawing/2014/main" id="{9F807A14-5F1C-4DBC-9BC4-CCA879A92D28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38" name="مستطيل 537">
                <a:extLst>
                  <a:ext uri="{FF2B5EF4-FFF2-40B4-BE49-F238E27FC236}">
                    <a16:creationId xmlns:a16="http://schemas.microsoft.com/office/drawing/2014/main" id="{92EB5CD6-2FE3-4F3F-AA73-BBA93ED7AA06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39" name="مستطيل 538">
                <a:extLst>
                  <a:ext uri="{FF2B5EF4-FFF2-40B4-BE49-F238E27FC236}">
                    <a16:creationId xmlns:a16="http://schemas.microsoft.com/office/drawing/2014/main" id="{307D696E-FE95-46D8-8A2F-264BCF70D380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40" name="مستطيل 539">
                <a:extLst>
                  <a:ext uri="{FF2B5EF4-FFF2-40B4-BE49-F238E27FC236}">
                    <a16:creationId xmlns:a16="http://schemas.microsoft.com/office/drawing/2014/main" id="{4BAE39B4-4B79-44CA-A12F-F5AF53FFE205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41" name="مستطيل 540">
                <a:extLst>
                  <a:ext uri="{FF2B5EF4-FFF2-40B4-BE49-F238E27FC236}">
                    <a16:creationId xmlns:a16="http://schemas.microsoft.com/office/drawing/2014/main" id="{0908BA65-0A52-4A24-9A87-4F7A3447A324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42" name="مستطيل 541">
                <a:extLst>
                  <a:ext uri="{FF2B5EF4-FFF2-40B4-BE49-F238E27FC236}">
                    <a16:creationId xmlns:a16="http://schemas.microsoft.com/office/drawing/2014/main" id="{49728D4A-6674-46F0-B16B-4204F81D4E30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43" name="مستطيل 542">
                <a:extLst>
                  <a:ext uri="{FF2B5EF4-FFF2-40B4-BE49-F238E27FC236}">
                    <a16:creationId xmlns:a16="http://schemas.microsoft.com/office/drawing/2014/main" id="{3B5B1893-828D-40EB-A45F-A8DC012B3DBD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44" name="مستطيل 543">
                <a:extLst>
                  <a:ext uri="{FF2B5EF4-FFF2-40B4-BE49-F238E27FC236}">
                    <a16:creationId xmlns:a16="http://schemas.microsoft.com/office/drawing/2014/main" id="{264F26EE-A46D-4CC0-8EC5-398EAEB8E706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45" name="مستطيل 544">
                <a:extLst>
                  <a:ext uri="{FF2B5EF4-FFF2-40B4-BE49-F238E27FC236}">
                    <a16:creationId xmlns:a16="http://schemas.microsoft.com/office/drawing/2014/main" id="{DB075176-F681-4146-95CB-8ABF2B7A5359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481" name="مجموعة 480">
              <a:extLst>
                <a:ext uri="{FF2B5EF4-FFF2-40B4-BE49-F238E27FC236}">
                  <a16:creationId xmlns:a16="http://schemas.microsoft.com/office/drawing/2014/main" id="{09B191D9-DDF0-4E48-8AB3-A28EC8CA66FE}"/>
                </a:ext>
              </a:extLst>
            </p:cNvPr>
            <p:cNvGrpSpPr/>
            <p:nvPr/>
          </p:nvGrpSpPr>
          <p:grpSpPr>
            <a:xfrm>
              <a:off x="4080202" y="4068144"/>
              <a:ext cx="3452320" cy="345232"/>
              <a:chOff x="5732522" y="2341984"/>
              <a:chExt cx="1800000" cy="180000"/>
            </a:xfrm>
          </p:grpSpPr>
          <p:sp>
            <p:nvSpPr>
              <p:cNvPr id="526" name="مستطيل 525">
                <a:extLst>
                  <a:ext uri="{FF2B5EF4-FFF2-40B4-BE49-F238E27FC236}">
                    <a16:creationId xmlns:a16="http://schemas.microsoft.com/office/drawing/2014/main" id="{B1263768-F390-49EA-92BC-E6B405A057E1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27" name="مستطيل 526">
                <a:extLst>
                  <a:ext uri="{FF2B5EF4-FFF2-40B4-BE49-F238E27FC236}">
                    <a16:creationId xmlns:a16="http://schemas.microsoft.com/office/drawing/2014/main" id="{0F26547D-1109-4413-B53A-84D9F150D7C9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28" name="مستطيل 527">
                <a:extLst>
                  <a:ext uri="{FF2B5EF4-FFF2-40B4-BE49-F238E27FC236}">
                    <a16:creationId xmlns:a16="http://schemas.microsoft.com/office/drawing/2014/main" id="{9A77F1DC-2423-4ED3-960C-2865CA4C9E68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29" name="مستطيل 528">
                <a:extLst>
                  <a:ext uri="{FF2B5EF4-FFF2-40B4-BE49-F238E27FC236}">
                    <a16:creationId xmlns:a16="http://schemas.microsoft.com/office/drawing/2014/main" id="{87676B9A-B34D-4CBA-BF28-E98C24736F56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30" name="مستطيل 529">
                <a:extLst>
                  <a:ext uri="{FF2B5EF4-FFF2-40B4-BE49-F238E27FC236}">
                    <a16:creationId xmlns:a16="http://schemas.microsoft.com/office/drawing/2014/main" id="{4930CC69-379A-417E-ACCD-0B33DEA163E5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31" name="مستطيل 530">
                <a:extLst>
                  <a:ext uri="{FF2B5EF4-FFF2-40B4-BE49-F238E27FC236}">
                    <a16:creationId xmlns:a16="http://schemas.microsoft.com/office/drawing/2014/main" id="{9CA993B2-A243-4E31-9448-C644C1BF0433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32" name="مستطيل 531">
                <a:extLst>
                  <a:ext uri="{FF2B5EF4-FFF2-40B4-BE49-F238E27FC236}">
                    <a16:creationId xmlns:a16="http://schemas.microsoft.com/office/drawing/2014/main" id="{6F9F3F49-6087-44BD-8906-9F4A588F1F88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33" name="مستطيل 532">
                <a:extLst>
                  <a:ext uri="{FF2B5EF4-FFF2-40B4-BE49-F238E27FC236}">
                    <a16:creationId xmlns:a16="http://schemas.microsoft.com/office/drawing/2014/main" id="{6A397E66-1436-4AF9-BB15-372FAB94AE50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34" name="مستطيل 533">
                <a:extLst>
                  <a:ext uri="{FF2B5EF4-FFF2-40B4-BE49-F238E27FC236}">
                    <a16:creationId xmlns:a16="http://schemas.microsoft.com/office/drawing/2014/main" id="{0B71D45F-E7D8-42E5-9FE4-2DABE6FA79AE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35" name="مستطيل 534">
                <a:extLst>
                  <a:ext uri="{FF2B5EF4-FFF2-40B4-BE49-F238E27FC236}">
                    <a16:creationId xmlns:a16="http://schemas.microsoft.com/office/drawing/2014/main" id="{C3AA968D-EA90-4D06-9698-B0921283A1B3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482" name="مجموعة 481">
              <a:extLst>
                <a:ext uri="{FF2B5EF4-FFF2-40B4-BE49-F238E27FC236}">
                  <a16:creationId xmlns:a16="http://schemas.microsoft.com/office/drawing/2014/main" id="{EC0BC713-3459-4200-B915-E0DBDEF1BAB3}"/>
                </a:ext>
              </a:extLst>
            </p:cNvPr>
            <p:cNvGrpSpPr/>
            <p:nvPr/>
          </p:nvGrpSpPr>
          <p:grpSpPr>
            <a:xfrm>
              <a:off x="4080202" y="4413376"/>
              <a:ext cx="3452320" cy="345232"/>
              <a:chOff x="5732522" y="2341984"/>
              <a:chExt cx="1800000" cy="180000"/>
            </a:xfrm>
          </p:grpSpPr>
          <p:sp>
            <p:nvSpPr>
              <p:cNvPr id="516" name="مستطيل 515">
                <a:extLst>
                  <a:ext uri="{FF2B5EF4-FFF2-40B4-BE49-F238E27FC236}">
                    <a16:creationId xmlns:a16="http://schemas.microsoft.com/office/drawing/2014/main" id="{A04236FE-5426-4859-823B-15A48D3C6761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17" name="مستطيل 516">
                <a:extLst>
                  <a:ext uri="{FF2B5EF4-FFF2-40B4-BE49-F238E27FC236}">
                    <a16:creationId xmlns:a16="http://schemas.microsoft.com/office/drawing/2014/main" id="{CEFDDDC8-3BEA-4244-8232-E318A5A0F33F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18" name="مستطيل 517">
                <a:extLst>
                  <a:ext uri="{FF2B5EF4-FFF2-40B4-BE49-F238E27FC236}">
                    <a16:creationId xmlns:a16="http://schemas.microsoft.com/office/drawing/2014/main" id="{9639F58D-374A-4E52-A548-D376371BE593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19" name="مستطيل 518">
                <a:extLst>
                  <a:ext uri="{FF2B5EF4-FFF2-40B4-BE49-F238E27FC236}">
                    <a16:creationId xmlns:a16="http://schemas.microsoft.com/office/drawing/2014/main" id="{336E11D1-435F-4397-BB4D-2E36A2FFCC3C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20" name="مستطيل 519">
                <a:extLst>
                  <a:ext uri="{FF2B5EF4-FFF2-40B4-BE49-F238E27FC236}">
                    <a16:creationId xmlns:a16="http://schemas.microsoft.com/office/drawing/2014/main" id="{EA95468A-2C38-42AE-A687-B40438104442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21" name="مستطيل 520">
                <a:extLst>
                  <a:ext uri="{FF2B5EF4-FFF2-40B4-BE49-F238E27FC236}">
                    <a16:creationId xmlns:a16="http://schemas.microsoft.com/office/drawing/2014/main" id="{DE9EF591-630B-476F-B86F-6C9AB6E26BB9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22" name="مستطيل 521">
                <a:extLst>
                  <a:ext uri="{FF2B5EF4-FFF2-40B4-BE49-F238E27FC236}">
                    <a16:creationId xmlns:a16="http://schemas.microsoft.com/office/drawing/2014/main" id="{246A8200-58E2-4474-A691-A151078686A7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23" name="مستطيل 522">
                <a:extLst>
                  <a:ext uri="{FF2B5EF4-FFF2-40B4-BE49-F238E27FC236}">
                    <a16:creationId xmlns:a16="http://schemas.microsoft.com/office/drawing/2014/main" id="{F9304637-D1C6-492B-B52B-BAA1D50E0369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24" name="مستطيل 523">
                <a:extLst>
                  <a:ext uri="{FF2B5EF4-FFF2-40B4-BE49-F238E27FC236}">
                    <a16:creationId xmlns:a16="http://schemas.microsoft.com/office/drawing/2014/main" id="{D774699A-D636-4406-89D4-13CE2124A3F4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25" name="مستطيل 524">
                <a:extLst>
                  <a:ext uri="{FF2B5EF4-FFF2-40B4-BE49-F238E27FC236}">
                    <a16:creationId xmlns:a16="http://schemas.microsoft.com/office/drawing/2014/main" id="{3C23A632-B2B7-4293-B3BB-3100C7E4577D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483" name="مجموعة 482">
              <a:extLst>
                <a:ext uri="{FF2B5EF4-FFF2-40B4-BE49-F238E27FC236}">
                  <a16:creationId xmlns:a16="http://schemas.microsoft.com/office/drawing/2014/main" id="{58FDD2A5-EDD8-4A17-AFB9-8C44416AEDAC}"/>
                </a:ext>
              </a:extLst>
            </p:cNvPr>
            <p:cNvGrpSpPr/>
            <p:nvPr/>
          </p:nvGrpSpPr>
          <p:grpSpPr>
            <a:xfrm>
              <a:off x="4080202" y="4758608"/>
              <a:ext cx="3452320" cy="345232"/>
              <a:chOff x="5732522" y="2341984"/>
              <a:chExt cx="1800000" cy="180000"/>
            </a:xfrm>
          </p:grpSpPr>
          <p:sp>
            <p:nvSpPr>
              <p:cNvPr id="506" name="مستطيل 505">
                <a:extLst>
                  <a:ext uri="{FF2B5EF4-FFF2-40B4-BE49-F238E27FC236}">
                    <a16:creationId xmlns:a16="http://schemas.microsoft.com/office/drawing/2014/main" id="{AEDFEB46-2E01-4726-A013-FBB2EDD59BA8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07" name="مستطيل 506">
                <a:extLst>
                  <a:ext uri="{FF2B5EF4-FFF2-40B4-BE49-F238E27FC236}">
                    <a16:creationId xmlns:a16="http://schemas.microsoft.com/office/drawing/2014/main" id="{B7D042F0-7EDB-46EA-BFF5-B13CD32B2FE2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08" name="مستطيل 507">
                <a:extLst>
                  <a:ext uri="{FF2B5EF4-FFF2-40B4-BE49-F238E27FC236}">
                    <a16:creationId xmlns:a16="http://schemas.microsoft.com/office/drawing/2014/main" id="{C598243C-CEBD-4BF9-87DF-7B675DCFACC4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09" name="مستطيل 508">
                <a:extLst>
                  <a:ext uri="{FF2B5EF4-FFF2-40B4-BE49-F238E27FC236}">
                    <a16:creationId xmlns:a16="http://schemas.microsoft.com/office/drawing/2014/main" id="{852CF7EB-27C2-41E0-8C0C-B58916D43D2A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10" name="مستطيل 509">
                <a:extLst>
                  <a:ext uri="{FF2B5EF4-FFF2-40B4-BE49-F238E27FC236}">
                    <a16:creationId xmlns:a16="http://schemas.microsoft.com/office/drawing/2014/main" id="{67844FB2-FAEF-4DD5-8A9E-F3A2FF37E7A8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11" name="مستطيل 510">
                <a:extLst>
                  <a:ext uri="{FF2B5EF4-FFF2-40B4-BE49-F238E27FC236}">
                    <a16:creationId xmlns:a16="http://schemas.microsoft.com/office/drawing/2014/main" id="{D6F23FBA-B435-4236-857C-D7909D4101F4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12" name="مستطيل 511">
                <a:extLst>
                  <a:ext uri="{FF2B5EF4-FFF2-40B4-BE49-F238E27FC236}">
                    <a16:creationId xmlns:a16="http://schemas.microsoft.com/office/drawing/2014/main" id="{C36D2125-1672-4BC7-98CF-C2CE8B9AA530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13" name="مستطيل 512">
                <a:extLst>
                  <a:ext uri="{FF2B5EF4-FFF2-40B4-BE49-F238E27FC236}">
                    <a16:creationId xmlns:a16="http://schemas.microsoft.com/office/drawing/2014/main" id="{60B6B7F2-8EC7-4F7D-842A-0DB2FE833C84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14" name="مستطيل 513">
                <a:extLst>
                  <a:ext uri="{FF2B5EF4-FFF2-40B4-BE49-F238E27FC236}">
                    <a16:creationId xmlns:a16="http://schemas.microsoft.com/office/drawing/2014/main" id="{E53161F6-5594-47B8-A958-1FFDC82B5FD6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15" name="مستطيل 514">
                <a:extLst>
                  <a:ext uri="{FF2B5EF4-FFF2-40B4-BE49-F238E27FC236}">
                    <a16:creationId xmlns:a16="http://schemas.microsoft.com/office/drawing/2014/main" id="{943F370B-68D2-4FDE-A31A-2150FE8618CE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484" name="مجموعة 483">
              <a:extLst>
                <a:ext uri="{FF2B5EF4-FFF2-40B4-BE49-F238E27FC236}">
                  <a16:creationId xmlns:a16="http://schemas.microsoft.com/office/drawing/2014/main" id="{77DBF83C-2AB9-4B03-A9F7-7ED43C118B18}"/>
                </a:ext>
              </a:extLst>
            </p:cNvPr>
            <p:cNvGrpSpPr/>
            <p:nvPr/>
          </p:nvGrpSpPr>
          <p:grpSpPr>
            <a:xfrm>
              <a:off x="4080202" y="5103840"/>
              <a:ext cx="3452320" cy="345232"/>
              <a:chOff x="5732522" y="2341984"/>
              <a:chExt cx="1800000" cy="180000"/>
            </a:xfrm>
          </p:grpSpPr>
          <p:sp>
            <p:nvSpPr>
              <p:cNvPr id="496" name="مستطيل 495">
                <a:extLst>
                  <a:ext uri="{FF2B5EF4-FFF2-40B4-BE49-F238E27FC236}">
                    <a16:creationId xmlns:a16="http://schemas.microsoft.com/office/drawing/2014/main" id="{B9A32E38-2356-46E8-830F-EC4F93D826C2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97" name="مستطيل 496">
                <a:extLst>
                  <a:ext uri="{FF2B5EF4-FFF2-40B4-BE49-F238E27FC236}">
                    <a16:creationId xmlns:a16="http://schemas.microsoft.com/office/drawing/2014/main" id="{CF0CB647-8BA8-4D52-B1E2-D537178DFDBE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98" name="مستطيل 497">
                <a:extLst>
                  <a:ext uri="{FF2B5EF4-FFF2-40B4-BE49-F238E27FC236}">
                    <a16:creationId xmlns:a16="http://schemas.microsoft.com/office/drawing/2014/main" id="{D3C17986-E00B-49CC-B77C-1A0EDD068E7B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99" name="مستطيل 498">
                <a:extLst>
                  <a:ext uri="{FF2B5EF4-FFF2-40B4-BE49-F238E27FC236}">
                    <a16:creationId xmlns:a16="http://schemas.microsoft.com/office/drawing/2014/main" id="{FF19FCF0-1CC5-4296-BC75-CA691FF6D05F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00" name="مستطيل 499">
                <a:extLst>
                  <a:ext uri="{FF2B5EF4-FFF2-40B4-BE49-F238E27FC236}">
                    <a16:creationId xmlns:a16="http://schemas.microsoft.com/office/drawing/2014/main" id="{1812FBD7-F0BA-4826-91DF-DEF0A57E1702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01" name="مستطيل 500">
                <a:extLst>
                  <a:ext uri="{FF2B5EF4-FFF2-40B4-BE49-F238E27FC236}">
                    <a16:creationId xmlns:a16="http://schemas.microsoft.com/office/drawing/2014/main" id="{D4A04502-1E4B-470B-8DA3-429A541AF45E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02" name="مستطيل 501">
                <a:extLst>
                  <a:ext uri="{FF2B5EF4-FFF2-40B4-BE49-F238E27FC236}">
                    <a16:creationId xmlns:a16="http://schemas.microsoft.com/office/drawing/2014/main" id="{51371B28-82DD-448F-BAF0-4EA2A5B40E74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03" name="مستطيل 502">
                <a:extLst>
                  <a:ext uri="{FF2B5EF4-FFF2-40B4-BE49-F238E27FC236}">
                    <a16:creationId xmlns:a16="http://schemas.microsoft.com/office/drawing/2014/main" id="{62D67231-4BFF-415E-9EC8-873618165A5B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04" name="مستطيل 503">
                <a:extLst>
                  <a:ext uri="{FF2B5EF4-FFF2-40B4-BE49-F238E27FC236}">
                    <a16:creationId xmlns:a16="http://schemas.microsoft.com/office/drawing/2014/main" id="{F5E21CB1-B20B-4D0B-8FCF-8B8E31D9ABCB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505" name="مستطيل 504">
                <a:extLst>
                  <a:ext uri="{FF2B5EF4-FFF2-40B4-BE49-F238E27FC236}">
                    <a16:creationId xmlns:a16="http://schemas.microsoft.com/office/drawing/2014/main" id="{09259A04-1689-4A21-AB40-A990DB0A2032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  <p:grpSp>
          <p:nvGrpSpPr>
            <p:cNvPr id="485" name="مجموعة 484">
              <a:extLst>
                <a:ext uri="{FF2B5EF4-FFF2-40B4-BE49-F238E27FC236}">
                  <a16:creationId xmlns:a16="http://schemas.microsoft.com/office/drawing/2014/main" id="{388A55DB-11B5-4798-9E59-BD738CAEDF0E}"/>
                </a:ext>
              </a:extLst>
            </p:cNvPr>
            <p:cNvGrpSpPr/>
            <p:nvPr/>
          </p:nvGrpSpPr>
          <p:grpSpPr>
            <a:xfrm>
              <a:off x="4080202" y="5449072"/>
              <a:ext cx="3452320" cy="345232"/>
              <a:chOff x="5732522" y="2341984"/>
              <a:chExt cx="1800000" cy="180000"/>
            </a:xfrm>
          </p:grpSpPr>
          <p:sp>
            <p:nvSpPr>
              <p:cNvPr id="486" name="مستطيل 485">
                <a:extLst>
                  <a:ext uri="{FF2B5EF4-FFF2-40B4-BE49-F238E27FC236}">
                    <a16:creationId xmlns:a16="http://schemas.microsoft.com/office/drawing/2014/main" id="{B5E4E400-3B22-4500-847B-C01F3629C529}"/>
                  </a:ext>
                </a:extLst>
              </p:cNvPr>
              <p:cNvSpPr/>
              <p:nvPr/>
            </p:nvSpPr>
            <p:spPr>
              <a:xfrm>
                <a:off x="73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87" name="مستطيل 486">
                <a:extLst>
                  <a:ext uri="{FF2B5EF4-FFF2-40B4-BE49-F238E27FC236}">
                    <a16:creationId xmlns:a16="http://schemas.microsoft.com/office/drawing/2014/main" id="{6C09D290-E383-4E89-96D8-227483C5E2C5}"/>
                  </a:ext>
                </a:extLst>
              </p:cNvPr>
              <p:cNvSpPr/>
              <p:nvPr/>
            </p:nvSpPr>
            <p:spPr>
              <a:xfrm>
                <a:off x="71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88" name="مستطيل 487">
                <a:extLst>
                  <a:ext uri="{FF2B5EF4-FFF2-40B4-BE49-F238E27FC236}">
                    <a16:creationId xmlns:a16="http://schemas.microsoft.com/office/drawing/2014/main" id="{F9FF2BAC-B7B2-4DC6-80FA-7D8A127DE694}"/>
                  </a:ext>
                </a:extLst>
              </p:cNvPr>
              <p:cNvSpPr/>
              <p:nvPr/>
            </p:nvSpPr>
            <p:spPr>
              <a:xfrm>
                <a:off x="69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89" name="مستطيل 488">
                <a:extLst>
                  <a:ext uri="{FF2B5EF4-FFF2-40B4-BE49-F238E27FC236}">
                    <a16:creationId xmlns:a16="http://schemas.microsoft.com/office/drawing/2014/main" id="{6462CCC4-3149-4279-A68B-E829D7368F7F}"/>
                  </a:ext>
                </a:extLst>
              </p:cNvPr>
              <p:cNvSpPr/>
              <p:nvPr/>
            </p:nvSpPr>
            <p:spPr>
              <a:xfrm>
                <a:off x="68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90" name="مستطيل 489">
                <a:extLst>
                  <a:ext uri="{FF2B5EF4-FFF2-40B4-BE49-F238E27FC236}">
                    <a16:creationId xmlns:a16="http://schemas.microsoft.com/office/drawing/2014/main" id="{38C83CD5-3187-461D-B06C-44F618A112D6}"/>
                  </a:ext>
                </a:extLst>
              </p:cNvPr>
              <p:cNvSpPr/>
              <p:nvPr/>
            </p:nvSpPr>
            <p:spPr>
              <a:xfrm>
                <a:off x="66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91" name="مستطيل 490">
                <a:extLst>
                  <a:ext uri="{FF2B5EF4-FFF2-40B4-BE49-F238E27FC236}">
                    <a16:creationId xmlns:a16="http://schemas.microsoft.com/office/drawing/2014/main" id="{5C8E0D6C-C203-4744-B987-21F54F05A5AD}"/>
                  </a:ext>
                </a:extLst>
              </p:cNvPr>
              <p:cNvSpPr/>
              <p:nvPr/>
            </p:nvSpPr>
            <p:spPr>
              <a:xfrm>
                <a:off x="645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92" name="مستطيل 491">
                <a:extLst>
                  <a:ext uri="{FF2B5EF4-FFF2-40B4-BE49-F238E27FC236}">
                    <a16:creationId xmlns:a16="http://schemas.microsoft.com/office/drawing/2014/main" id="{E068D55D-5236-4851-8318-E9FB0CF6195E}"/>
                  </a:ext>
                </a:extLst>
              </p:cNvPr>
              <p:cNvSpPr/>
              <p:nvPr/>
            </p:nvSpPr>
            <p:spPr>
              <a:xfrm>
                <a:off x="627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93" name="مستطيل 492">
                <a:extLst>
                  <a:ext uri="{FF2B5EF4-FFF2-40B4-BE49-F238E27FC236}">
                    <a16:creationId xmlns:a16="http://schemas.microsoft.com/office/drawing/2014/main" id="{8391AA92-3774-4DCC-8C9F-C0114181170E}"/>
                  </a:ext>
                </a:extLst>
              </p:cNvPr>
              <p:cNvSpPr/>
              <p:nvPr/>
            </p:nvSpPr>
            <p:spPr>
              <a:xfrm>
                <a:off x="609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94" name="مستطيل 493">
                <a:extLst>
                  <a:ext uri="{FF2B5EF4-FFF2-40B4-BE49-F238E27FC236}">
                    <a16:creationId xmlns:a16="http://schemas.microsoft.com/office/drawing/2014/main" id="{E3B0D7C8-AE34-4108-90AA-2A3CD6829D34}"/>
                  </a:ext>
                </a:extLst>
              </p:cNvPr>
              <p:cNvSpPr/>
              <p:nvPr/>
            </p:nvSpPr>
            <p:spPr>
              <a:xfrm>
                <a:off x="591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  <p:sp>
            <p:nvSpPr>
              <p:cNvPr id="495" name="مستطيل 494">
                <a:extLst>
                  <a:ext uri="{FF2B5EF4-FFF2-40B4-BE49-F238E27FC236}">
                    <a16:creationId xmlns:a16="http://schemas.microsoft.com/office/drawing/2014/main" id="{11CAAF4D-6DAA-4BF5-AF67-C5D473A38093}"/>
                  </a:ext>
                </a:extLst>
              </p:cNvPr>
              <p:cNvSpPr/>
              <p:nvPr/>
            </p:nvSpPr>
            <p:spPr>
              <a:xfrm>
                <a:off x="5732522" y="2341984"/>
                <a:ext cx="180000" cy="1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/>
              </a:p>
            </p:txBody>
          </p:sp>
        </p:grpSp>
      </p:grpSp>
      <p:sp>
        <p:nvSpPr>
          <p:cNvPr id="587" name="10%">
            <a:extLst>
              <a:ext uri="{FF2B5EF4-FFF2-40B4-BE49-F238E27FC236}">
                <a16:creationId xmlns:a16="http://schemas.microsoft.com/office/drawing/2014/main" id="{35E637D5-CAA1-4E4E-9295-992F28865BFF}"/>
              </a:ext>
            </a:extLst>
          </p:cNvPr>
          <p:cNvSpPr txBox="1"/>
          <p:nvPr/>
        </p:nvSpPr>
        <p:spPr>
          <a:xfrm>
            <a:off x="7311125" y="4149765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10%</a:t>
            </a:r>
          </a:p>
        </p:txBody>
      </p:sp>
      <p:grpSp>
        <p:nvGrpSpPr>
          <p:cNvPr id="588" name="10/100">
            <a:extLst>
              <a:ext uri="{FF2B5EF4-FFF2-40B4-BE49-F238E27FC236}">
                <a16:creationId xmlns:a16="http://schemas.microsoft.com/office/drawing/2014/main" id="{D5CD3A07-4A7D-4F4B-9354-EEAEBE55C9EE}"/>
              </a:ext>
            </a:extLst>
          </p:cNvPr>
          <p:cNvGrpSpPr/>
          <p:nvPr/>
        </p:nvGrpSpPr>
        <p:grpSpPr>
          <a:xfrm>
            <a:off x="8158980" y="4073405"/>
            <a:ext cx="646332" cy="735225"/>
            <a:chOff x="10326546" y="5757569"/>
            <a:chExt cx="646332" cy="735225"/>
          </a:xfrm>
        </p:grpSpPr>
        <p:sp>
          <p:nvSpPr>
            <p:cNvPr id="589" name="مربع نص 588">
              <a:extLst>
                <a:ext uri="{FF2B5EF4-FFF2-40B4-BE49-F238E27FC236}">
                  <a16:creationId xmlns:a16="http://schemas.microsoft.com/office/drawing/2014/main" id="{CF68D808-E0D2-4DCA-8BE0-76C47705AB6C}"/>
                </a:ext>
              </a:extLst>
            </p:cNvPr>
            <p:cNvSpPr txBox="1"/>
            <p:nvPr/>
          </p:nvSpPr>
          <p:spPr>
            <a:xfrm>
              <a:off x="10403490" y="5757569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</a:t>
              </a:r>
            </a:p>
          </p:txBody>
        </p:sp>
        <p:grpSp>
          <p:nvGrpSpPr>
            <p:cNvPr id="590" name="مجموعة 589">
              <a:extLst>
                <a:ext uri="{FF2B5EF4-FFF2-40B4-BE49-F238E27FC236}">
                  <a16:creationId xmlns:a16="http://schemas.microsoft.com/office/drawing/2014/main" id="{74FC886C-C1DF-4CBF-8733-C3FE6E2B26AC}"/>
                </a:ext>
              </a:extLst>
            </p:cNvPr>
            <p:cNvGrpSpPr/>
            <p:nvPr/>
          </p:nvGrpSpPr>
          <p:grpSpPr>
            <a:xfrm>
              <a:off x="10326546" y="6031129"/>
              <a:ext cx="646332" cy="461665"/>
              <a:chOff x="5714697" y="2007324"/>
              <a:chExt cx="646332" cy="461665"/>
            </a:xfrm>
          </p:grpSpPr>
          <p:sp>
            <p:nvSpPr>
              <p:cNvPr id="591" name="مربع نص 590">
                <a:extLst>
                  <a:ext uri="{FF2B5EF4-FFF2-40B4-BE49-F238E27FC236}">
                    <a16:creationId xmlns:a16="http://schemas.microsoft.com/office/drawing/2014/main" id="{7AB2D333-5C87-4353-9C84-CF6DD9959E6D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592" name="رابط مستقيم 591">
                <a:extLst>
                  <a:ext uri="{FF2B5EF4-FFF2-40B4-BE49-F238E27FC236}">
                    <a16:creationId xmlns:a16="http://schemas.microsoft.com/office/drawing/2014/main" id="{D4A3060B-97B0-4433-ACD6-11E1CC8FF2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94" name="25%">
            <a:extLst>
              <a:ext uri="{FF2B5EF4-FFF2-40B4-BE49-F238E27FC236}">
                <a16:creationId xmlns:a16="http://schemas.microsoft.com/office/drawing/2014/main" id="{B953D905-F6DC-49AE-A133-AF551FD81342}"/>
              </a:ext>
            </a:extLst>
          </p:cNvPr>
          <p:cNvSpPr txBox="1"/>
          <p:nvPr/>
        </p:nvSpPr>
        <p:spPr>
          <a:xfrm>
            <a:off x="7311125" y="4155775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25%</a:t>
            </a:r>
          </a:p>
        </p:txBody>
      </p:sp>
      <p:grpSp>
        <p:nvGrpSpPr>
          <p:cNvPr id="595" name="25/100">
            <a:extLst>
              <a:ext uri="{FF2B5EF4-FFF2-40B4-BE49-F238E27FC236}">
                <a16:creationId xmlns:a16="http://schemas.microsoft.com/office/drawing/2014/main" id="{2FD7B64C-91EC-41D7-A64C-E478F09344F8}"/>
              </a:ext>
            </a:extLst>
          </p:cNvPr>
          <p:cNvGrpSpPr/>
          <p:nvPr/>
        </p:nvGrpSpPr>
        <p:grpSpPr>
          <a:xfrm>
            <a:off x="8158980" y="4079415"/>
            <a:ext cx="646332" cy="735225"/>
            <a:chOff x="10326546" y="5757569"/>
            <a:chExt cx="646332" cy="735225"/>
          </a:xfrm>
        </p:grpSpPr>
        <p:sp>
          <p:nvSpPr>
            <p:cNvPr id="596" name="مربع نص 595">
              <a:extLst>
                <a:ext uri="{FF2B5EF4-FFF2-40B4-BE49-F238E27FC236}">
                  <a16:creationId xmlns:a16="http://schemas.microsoft.com/office/drawing/2014/main" id="{0C47947A-ABAC-4664-9C19-3B4849911C50}"/>
                </a:ext>
              </a:extLst>
            </p:cNvPr>
            <p:cNvSpPr txBox="1"/>
            <p:nvPr/>
          </p:nvSpPr>
          <p:spPr>
            <a:xfrm>
              <a:off x="10403490" y="5757569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25</a:t>
              </a:r>
            </a:p>
          </p:txBody>
        </p:sp>
        <p:grpSp>
          <p:nvGrpSpPr>
            <p:cNvPr id="597" name="مجموعة 596">
              <a:extLst>
                <a:ext uri="{FF2B5EF4-FFF2-40B4-BE49-F238E27FC236}">
                  <a16:creationId xmlns:a16="http://schemas.microsoft.com/office/drawing/2014/main" id="{66BE0B47-276F-4EA5-B757-C4C30ED0217E}"/>
                </a:ext>
              </a:extLst>
            </p:cNvPr>
            <p:cNvGrpSpPr/>
            <p:nvPr/>
          </p:nvGrpSpPr>
          <p:grpSpPr>
            <a:xfrm>
              <a:off x="10326546" y="6031129"/>
              <a:ext cx="646332" cy="461665"/>
              <a:chOff x="5714697" y="2007324"/>
              <a:chExt cx="646332" cy="461665"/>
            </a:xfrm>
          </p:grpSpPr>
          <p:sp>
            <p:nvSpPr>
              <p:cNvPr id="598" name="مربع نص 597">
                <a:extLst>
                  <a:ext uri="{FF2B5EF4-FFF2-40B4-BE49-F238E27FC236}">
                    <a16:creationId xmlns:a16="http://schemas.microsoft.com/office/drawing/2014/main" id="{ACF2E485-2A60-47F0-A4E6-C6ACEE6103B0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599" name="رابط مستقيم 598">
                <a:extLst>
                  <a:ext uri="{FF2B5EF4-FFF2-40B4-BE49-F238E27FC236}">
                    <a16:creationId xmlns:a16="http://schemas.microsoft.com/office/drawing/2014/main" id="{E398B328-FC59-4BD4-80C5-ACB37BDC69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0" name="75%">
            <a:extLst>
              <a:ext uri="{FF2B5EF4-FFF2-40B4-BE49-F238E27FC236}">
                <a16:creationId xmlns:a16="http://schemas.microsoft.com/office/drawing/2014/main" id="{035CCFF3-483C-45FE-AA86-9F740B7CFAC9}"/>
              </a:ext>
            </a:extLst>
          </p:cNvPr>
          <p:cNvSpPr txBox="1"/>
          <p:nvPr/>
        </p:nvSpPr>
        <p:spPr>
          <a:xfrm>
            <a:off x="7311125" y="4155775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75%</a:t>
            </a:r>
          </a:p>
        </p:txBody>
      </p:sp>
      <p:grpSp>
        <p:nvGrpSpPr>
          <p:cNvPr id="601" name="75/100">
            <a:extLst>
              <a:ext uri="{FF2B5EF4-FFF2-40B4-BE49-F238E27FC236}">
                <a16:creationId xmlns:a16="http://schemas.microsoft.com/office/drawing/2014/main" id="{C8CC3D7C-E75A-4BC8-B611-C3FDC75CE060}"/>
              </a:ext>
            </a:extLst>
          </p:cNvPr>
          <p:cNvGrpSpPr/>
          <p:nvPr/>
        </p:nvGrpSpPr>
        <p:grpSpPr>
          <a:xfrm>
            <a:off x="8158980" y="4079415"/>
            <a:ext cx="646332" cy="735225"/>
            <a:chOff x="10326546" y="5757569"/>
            <a:chExt cx="646332" cy="735225"/>
          </a:xfrm>
        </p:grpSpPr>
        <p:sp>
          <p:nvSpPr>
            <p:cNvPr id="602" name="مربع نص 601">
              <a:extLst>
                <a:ext uri="{FF2B5EF4-FFF2-40B4-BE49-F238E27FC236}">
                  <a16:creationId xmlns:a16="http://schemas.microsoft.com/office/drawing/2014/main" id="{FEEC35C0-1146-49FE-A94A-4D7029A0071B}"/>
                </a:ext>
              </a:extLst>
            </p:cNvPr>
            <p:cNvSpPr txBox="1"/>
            <p:nvPr/>
          </p:nvSpPr>
          <p:spPr>
            <a:xfrm>
              <a:off x="10403490" y="5757569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75</a:t>
              </a:r>
            </a:p>
          </p:txBody>
        </p:sp>
        <p:grpSp>
          <p:nvGrpSpPr>
            <p:cNvPr id="603" name="مجموعة 602">
              <a:extLst>
                <a:ext uri="{FF2B5EF4-FFF2-40B4-BE49-F238E27FC236}">
                  <a16:creationId xmlns:a16="http://schemas.microsoft.com/office/drawing/2014/main" id="{CADEA38F-8BD0-49D4-9D20-6B7802E8918A}"/>
                </a:ext>
              </a:extLst>
            </p:cNvPr>
            <p:cNvGrpSpPr/>
            <p:nvPr/>
          </p:nvGrpSpPr>
          <p:grpSpPr>
            <a:xfrm>
              <a:off x="10326546" y="6031129"/>
              <a:ext cx="646332" cy="461665"/>
              <a:chOff x="5714697" y="2007324"/>
              <a:chExt cx="646332" cy="461665"/>
            </a:xfrm>
          </p:grpSpPr>
          <p:sp>
            <p:nvSpPr>
              <p:cNvPr id="604" name="مربع نص 603">
                <a:extLst>
                  <a:ext uri="{FF2B5EF4-FFF2-40B4-BE49-F238E27FC236}">
                    <a16:creationId xmlns:a16="http://schemas.microsoft.com/office/drawing/2014/main" id="{E56D29EA-A51E-48CA-AD62-63FE43BA1B05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605" name="رابط مستقيم 604">
                <a:extLst>
                  <a:ext uri="{FF2B5EF4-FFF2-40B4-BE49-F238E27FC236}">
                    <a16:creationId xmlns:a16="http://schemas.microsoft.com/office/drawing/2014/main" id="{2AB7BC56-F660-4F71-84FB-102B368B08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6" name="50%">
            <a:extLst>
              <a:ext uri="{FF2B5EF4-FFF2-40B4-BE49-F238E27FC236}">
                <a16:creationId xmlns:a16="http://schemas.microsoft.com/office/drawing/2014/main" id="{D7A77F81-1E52-43B0-85CA-2B8100251805}"/>
              </a:ext>
            </a:extLst>
          </p:cNvPr>
          <p:cNvSpPr txBox="1"/>
          <p:nvPr/>
        </p:nvSpPr>
        <p:spPr>
          <a:xfrm>
            <a:off x="7311125" y="4155775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50%</a:t>
            </a:r>
          </a:p>
        </p:txBody>
      </p:sp>
      <p:grpSp>
        <p:nvGrpSpPr>
          <p:cNvPr id="607" name="50/100">
            <a:extLst>
              <a:ext uri="{FF2B5EF4-FFF2-40B4-BE49-F238E27FC236}">
                <a16:creationId xmlns:a16="http://schemas.microsoft.com/office/drawing/2014/main" id="{DECEBF53-E95A-41C3-A50B-45646F1E544B}"/>
              </a:ext>
            </a:extLst>
          </p:cNvPr>
          <p:cNvGrpSpPr/>
          <p:nvPr/>
        </p:nvGrpSpPr>
        <p:grpSpPr>
          <a:xfrm>
            <a:off x="8158980" y="4079415"/>
            <a:ext cx="646332" cy="735225"/>
            <a:chOff x="10326546" y="5757569"/>
            <a:chExt cx="646332" cy="735225"/>
          </a:xfrm>
        </p:grpSpPr>
        <p:sp>
          <p:nvSpPr>
            <p:cNvPr id="608" name="مربع نص 607">
              <a:extLst>
                <a:ext uri="{FF2B5EF4-FFF2-40B4-BE49-F238E27FC236}">
                  <a16:creationId xmlns:a16="http://schemas.microsoft.com/office/drawing/2014/main" id="{A67AE850-0F36-4634-9D02-04D59665DBF9}"/>
                </a:ext>
              </a:extLst>
            </p:cNvPr>
            <p:cNvSpPr txBox="1"/>
            <p:nvPr/>
          </p:nvSpPr>
          <p:spPr>
            <a:xfrm>
              <a:off x="10403490" y="5757569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50</a:t>
              </a:r>
            </a:p>
          </p:txBody>
        </p:sp>
        <p:grpSp>
          <p:nvGrpSpPr>
            <p:cNvPr id="609" name="مجموعة 608">
              <a:extLst>
                <a:ext uri="{FF2B5EF4-FFF2-40B4-BE49-F238E27FC236}">
                  <a16:creationId xmlns:a16="http://schemas.microsoft.com/office/drawing/2014/main" id="{5D4DC465-74C8-46DE-BC59-009B86B65A02}"/>
                </a:ext>
              </a:extLst>
            </p:cNvPr>
            <p:cNvGrpSpPr/>
            <p:nvPr/>
          </p:nvGrpSpPr>
          <p:grpSpPr>
            <a:xfrm>
              <a:off x="10326546" y="6031129"/>
              <a:ext cx="646332" cy="461665"/>
              <a:chOff x="5714697" y="2007324"/>
              <a:chExt cx="646332" cy="461665"/>
            </a:xfrm>
          </p:grpSpPr>
          <p:sp>
            <p:nvSpPr>
              <p:cNvPr id="610" name="مربع نص 609">
                <a:extLst>
                  <a:ext uri="{FF2B5EF4-FFF2-40B4-BE49-F238E27FC236}">
                    <a16:creationId xmlns:a16="http://schemas.microsoft.com/office/drawing/2014/main" id="{F2F82389-5446-4E1A-A1C0-87280A2A13AB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611" name="رابط مستقيم 610">
                <a:extLst>
                  <a:ext uri="{FF2B5EF4-FFF2-40B4-BE49-F238E27FC236}">
                    <a16:creationId xmlns:a16="http://schemas.microsoft.com/office/drawing/2014/main" id="{1BF728AE-34EF-4117-B319-3E56D6D535B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10" name="جدول 10">
            <a:extLst>
              <a:ext uri="{FF2B5EF4-FFF2-40B4-BE49-F238E27FC236}">
                <a16:creationId xmlns:a16="http://schemas.microsoft.com/office/drawing/2014/main" id="{A726644E-4BF7-4D0F-AE45-C74842B341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8839493"/>
              </p:ext>
            </p:extLst>
          </p:nvPr>
        </p:nvGraphicFramePr>
        <p:xfrm>
          <a:off x="1186198" y="2211774"/>
          <a:ext cx="2095655" cy="14833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419131">
                  <a:extLst>
                    <a:ext uri="{9D8B030D-6E8A-4147-A177-3AD203B41FA5}">
                      <a16:colId xmlns:a16="http://schemas.microsoft.com/office/drawing/2014/main" val="39246771"/>
                    </a:ext>
                  </a:extLst>
                </a:gridCol>
                <a:gridCol w="419131">
                  <a:extLst>
                    <a:ext uri="{9D8B030D-6E8A-4147-A177-3AD203B41FA5}">
                      <a16:colId xmlns:a16="http://schemas.microsoft.com/office/drawing/2014/main" val="2288782041"/>
                    </a:ext>
                  </a:extLst>
                </a:gridCol>
                <a:gridCol w="419131">
                  <a:extLst>
                    <a:ext uri="{9D8B030D-6E8A-4147-A177-3AD203B41FA5}">
                      <a16:colId xmlns:a16="http://schemas.microsoft.com/office/drawing/2014/main" val="84675380"/>
                    </a:ext>
                  </a:extLst>
                </a:gridCol>
                <a:gridCol w="419131">
                  <a:extLst>
                    <a:ext uri="{9D8B030D-6E8A-4147-A177-3AD203B41FA5}">
                      <a16:colId xmlns:a16="http://schemas.microsoft.com/office/drawing/2014/main" val="3335300476"/>
                    </a:ext>
                  </a:extLst>
                </a:gridCol>
                <a:gridCol w="419131">
                  <a:extLst>
                    <a:ext uri="{9D8B030D-6E8A-4147-A177-3AD203B41FA5}">
                      <a16:colId xmlns:a16="http://schemas.microsoft.com/office/drawing/2014/main" val="3689030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849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35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45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944050"/>
                  </a:ext>
                </a:extLst>
              </a:tr>
            </a:tbl>
          </a:graphicData>
        </a:graphic>
      </p:graphicFrame>
      <p:graphicFrame>
        <p:nvGraphicFramePr>
          <p:cNvPr id="12" name="جدول 12">
            <a:extLst>
              <a:ext uri="{FF2B5EF4-FFF2-40B4-BE49-F238E27FC236}">
                <a16:creationId xmlns:a16="http://schemas.microsoft.com/office/drawing/2014/main" id="{A00BB864-5938-4520-9235-CC2670D258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2398357"/>
              </p:ext>
            </p:extLst>
          </p:nvPr>
        </p:nvGraphicFramePr>
        <p:xfrm>
          <a:off x="4519747" y="2531298"/>
          <a:ext cx="820350" cy="74168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410175">
                  <a:extLst>
                    <a:ext uri="{9D8B030D-6E8A-4147-A177-3AD203B41FA5}">
                      <a16:colId xmlns:a16="http://schemas.microsoft.com/office/drawing/2014/main" val="1063168926"/>
                    </a:ext>
                  </a:extLst>
                </a:gridCol>
                <a:gridCol w="410175">
                  <a:extLst>
                    <a:ext uri="{9D8B030D-6E8A-4147-A177-3AD203B41FA5}">
                      <a16:colId xmlns:a16="http://schemas.microsoft.com/office/drawing/2014/main" val="4000275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145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024460"/>
                  </a:ext>
                </a:extLst>
              </a:tr>
            </a:tbl>
          </a:graphicData>
        </a:graphic>
      </p:graphicFrame>
      <p:sp>
        <p:nvSpPr>
          <p:cNvPr id="612" name="50%">
            <a:extLst>
              <a:ext uri="{FF2B5EF4-FFF2-40B4-BE49-F238E27FC236}">
                <a16:creationId xmlns:a16="http://schemas.microsoft.com/office/drawing/2014/main" id="{DEFDB0FA-170F-498B-97C6-BEF92CED3986}"/>
              </a:ext>
            </a:extLst>
          </p:cNvPr>
          <p:cNvSpPr txBox="1"/>
          <p:nvPr/>
        </p:nvSpPr>
        <p:spPr>
          <a:xfrm>
            <a:off x="3647819" y="3674697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25%</a:t>
            </a:r>
          </a:p>
        </p:txBody>
      </p:sp>
      <p:sp>
        <p:nvSpPr>
          <p:cNvPr id="614" name="مربع نص 613">
            <a:extLst>
              <a:ext uri="{FF2B5EF4-FFF2-40B4-BE49-F238E27FC236}">
                <a16:creationId xmlns:a16="http://schemas.microsoft.com/office/drawing/2014/main" id="{C3864F2A-CD67-4010-AC87-1DCEDC83D05A}"/>
              </a:ext>
            </a:extLst>
          </p:cNvPr>
          <p:cNvSpPr txBox="1"/>
          <p:nvPr/>
        </p:nvSpPr>
        <p:spPr>
          <a:xfrm>
            <a:off x="4584628" y="3598337"/>
            <a:ext cx="49244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25</a:t>
            </a:r>
          </a:p>
        </p:txBody>
      </p:sp>
      <p:grpSp>
        <p:nvGrpSpPr>
          <p:cNvPr id="615" name="مجموعة 614">
            <a:extLst>
              <a:ext uri="{FF2B5EF4-FFF2-40B4-BE49-F238E27FC236}">
                <a16:creationId xmlns:a16="http://schemas.microsoft.com/office/drawing/2014/main" id="{57B4DB83-A95B-4141-A0E1-4B62DD6AC1F5}"/>
              </a:ext>
            </a:extLst>
          </p:cNvPr>
          <p:cNvGrpSpPr/>
          <p:nvPr/>
        </p:nvGrpSpPr>
        <p:grpSpPr>
          <a:xfrm>
            <a:off x="4507684" y="3871897"/>
            <a:ext cx="646332" cy="461665"/>
            <a:chOff x="5714697" y="2007324"/>
            <a:chExt cx="646332" cy="461665"/>
          </a:xfrm>
        </p:grpSpPr>
        <p:sp>
          <p:nvSpPr>
            <p:cNvPr id="616" name="مربع نص 615">
              <a:extLst>
                <a:ext uri="{FF2B5EF4-FFF2-40B4-BE49-F238E27FC236}">
                  <a16:creationId xmlns:a16="http://schemas.microsoft.com/office/drawing/2014/main" id="{3149F200-7C31-45BF-ADEE-4E6B67171A9E}"/>
                </a:ext>
              </a:extLst>
            </p:cNvPr>
            <p:cNvSpPr txBox="1"/>
            <p:nvPr/>
          </p:nvSpPr>
          <p:spPr>
            <a:xfrm>
              <a:off x="5714697" y="2007324"/>
              <a:ext cx="646332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100</a:t>
              </a:r>
            </a:p>
          </p:txBody>
        </p:sp>
        <p:cxnSp>
          <p:nvCxnSpPr>
            <p:cNvPr id="617" name="رابط مستقيم 616">
              <a:extLst>
                <a:ext uri="{FF2B5EF4-FFF2-40B4-BE49-F238E27FC236}">
                  <a16:creationId xmlns:a16="http://schemas.microsoft.com/office/drawing/2014/main" id="{02C7457B-8B98-4107-B38D-E41DB16DD874}"/>
                </a:ext>
              </a:extLst>
            </p:cNvPr>
            <p:cNvCxnSpPr>
              <a:cxnSpLocks/>
            </p:cNvCxnSpPr>
            <p:nvPr/>
          </p:nvCxnSpPr>
          <p:spPr>
            <a:xfrm>
              <a:off x="5839863" y="2050054"/>
              <a:ext cx="39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8" name="مجموعة 617">
            <a:extLst>
              <a:ext uri="{FF2B5EF4-FFF2-40B4-BE49-F238E27FC236}">
                <a16:creationId xmlns:a16="http://schemas.microsoft.com/office/drawing/2014/main" id="{5551E679-BDF4-4FE8-A8C2-D2CE13754129}"/>
              </a:ext>
            </a:extLst>
          </p:cNvPr>
          <p:cNvGrpSpPr/>
          <p:nvPr/>
        </p:nvGrpSpPr>
        <p:grpSpPr>
          <a:xfrm>
            <a:off x="5371855" y="3611740"/>
            <a:ext cx="338554" cy="735225"/>
            <a:chOff x="5744622" y="2306332"/>
            <a:chExt cx="338554" cy="735225"/>
          </a:xfrm>
        </p:grpSpPr>
        <p:sp>
          <p:nvSpPr>
            <p:cNvPr id="619" name="مربع نص 618">
              <a:extLst>
                <a:ext uri="{FF2B5EF4-FFF2-40B4-BE49-F238E27FC236}">
                  <a16:creationId xmlns:a16="http://schemas.microsoft.com/office/drawing/2014/main" id="{7B71CC30-D2BF-4D8A-8835-7B04BB3B7A3C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620" name="مربع نص 619">
              <a:extLst>
                <a:ext uri="{FF2B5EF4-FFF2-40B4-BE49-F238E27FC236}">
                  <a16:creationId xmlns:a16="http://schemas.microsoft.com/office/drawing/2014/main" id="{54338DB0-DCE3-4D2E-982F-7865071A6165}"/>
                </a:ext>
              </a:extLst>
            </p:cNvPr>
            <p:cNvSpPr txBox="1"/>
            <p:nvPr/>
          </p:nvSpPr>
          <p:spPr>
            <a:xfrm>
              <a:off x="5744622" y="25798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cxnSp>
          <p:nvCxnSpPr>
            <p:cNvPr id="621" name="رابط مستقيم 620">
              <a:extLst>
                <a:ext uri="{FF2B5EF4-FFF2-40B4-BE49-F238E27FC236}">
                  <a16:creationId xmlns:a16="http://schemas.microsoft.com/office/drawing/2014/main" id="{D8199CE5-2C2D-420F-A728-7B89129A8F69}"/>
                </a:ext>
              </a:extLst>
            </p:cNvPr>
            <p:cNvCxnSpPr>
              <a:cxnSpLocks/>
            </p:cNvCxnSpPr>
            <p:nvPr/>
          </p:nvCxnSpPr>
          <p:spPr>
            <a:xfrm>
              <a:off x="5829261" y="2622622"/>
              <a:ext cx="1692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2" name="مجموعة 621">
            <a:extLst>
              <a:ext uri="{FF2B5EF4-FFF2-40B4-BE49-F238E27FC236}">
                <a16:creationId xmlns:a16="http://schemas.microsoft.com/office/drawing/2014/main" id="{D6EDB8C8-6BF7-48EE-B6CF-860C5D73B1E8}"/>
              </a:ext>
            </a:extLst>
          </p:cNvPr>
          <p:cNvGrpSpPr/>
          <p:nvPr/>
        </p:nvGrpSpPr>
        <p:grpSpPr>
          <a:xfrm>
            <a:off x="2906967" y="3948575"/>
            <a:ext cx="492444" cy="735225"/>
            <a:chOff x="5667677" y="2306332"/>
            <a:chExt cx="492444" cy="735225"/>
          </a:xfrm>
        </p:grpSpPr>
        <p:sp>
          <p:nvSpPr>
            <p:cNvPr id="623" name="مربع نص 622">
              <a:extLst>
                <a:ext uri="{FF2B5EF4-FFF2-40B4-BE49-F238E27FC236}">
                  <a16:creationId xmlns:a16="http://schemas.microsoft.com/office/drawing/2014/main" id="{B797FA49-54AB-4631-B183-4DA6265C08EF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  <p:sp>
          <p:nvSpPr>
            <p:cNvPr id="624" name="مربع نص 623">
              <a:extLst>
                <a:ext uri="{FF2B5EF4-FFF2-40B4-BE49-F238E27FC236}">
                  <a16:creationId xmlns:a16="http://schemas.microsoft.com/office/drawing/2014/main" id="{ECB0C2D0-AD3D-49EE-A61A-A0A2DE0B2E9F}"/>
                </a:ext>
              </a:extLst>
            </p:cNvPr>
            <p:cNvSpPr txBox="1"/>
            <p:nvPr/>
          </p:nvSpPr>
          <p:spPr>
            <a:xfrm>
              <a:off x="5667677" y="25798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20</a:t>
              </a:r>
            </a:p>
          </p:txBody>
        </p:sp>
        <p:cxnSp>
          <p:nvCxnSpPr>
            <p:cNvPr id="625" name="رابط مستقيم 624">
              <a:extLst>
                <a:ext uri="{FF2B5EF4-FFF2-40B4-BE49-F238E27FC236}">
                  <a16:creationId xmlns:a16="http://schemas.microsoft.com/office/drawing/2014/main" id="{E71A8A58-1A58-45E0-87F2-B60407C7E4E0}"/>
                </a:ext>
              </a:extLst>
            </p:cNvPr>
            <p:cNvCxnSpPr>
              <a:cxnSpLocks/>
            </p:cNvCxnSpPr>
            <p:nvPr/>
          </p:nvCxnSpPr>
          <p:spPr>
            <a:xfrm>
              <a:off x="5805899" y="2622622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6" name="مربع نص 625">
            <a:extLst>
              <a:ext uri="{FF2B5EF4-FFF2-40B4-BE49-F238E27FC236}">
                <a16:creationId xmlns:a16="http://schemas.microsoft.com/office/drawing/2014/main" id="{5B31FB2B-08A7-4F79-8E26-7EF6B4392211}"/>
              </a:ext>
            </a:extLst>
          </p:cNvPr>
          <p:cNvSpPr txBox="1"/>
          <p:nvPr/>
        </p:nvSpPr>
        <p:spPr>
          <a:xfrm>
            <a:off x="5084543" y="368696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627" name="50%">
            <a:extLst>
              <a:ext uri="{FF2B5EF4-FFF2-40B4-BE49-F238E27FC236}">
                <a16:creationId xmlns:a16="http://schemas.microsoft.com/office/drawing/2014/main" id="{980CD64F-0446-4125-96D7-257C8618F95C}"/>
              </a:ext>
            </a:extLst>
          </p:cNvPr>
          <p:cNvSpPr txBox="1"/>
          <p:nvPr/>
        </p:nvSpPr>
        <p:spPr>
          <a:xfrm>
            <a:off x="1231153" y="4011850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35%</a:t>
            </a:r>
          </a:p>
        </p:txBody>
      </p:sp>
      <p:sp>
        <p:nvSpPr>
          <p:cNvPr id="628" name="مربع نص 627">
            <a:extLst>
              <a:ext uri="{FF2B5EF4-FFF2-40B4-BE49-F238E27FC236}">
                <a16:creationId xmlns:a16="http://schemas.microsoft.com/office/drawing/2014/main" id="{0A3AFDC9-776F-42C1-97AD-95D988107363}"/>
              </a:ext>
            </a:extLst>
          </p:cNvPr>
          <p:cNvSpPr txBox="1"/>
          <p:nvPr/>
        </p:nvSpPr>
        <p:spPr>
          <a:xfrm>
            <a:off x="2167962" y="3935490"/>
            <a:ext cx="49244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35</a:t>
            </a:r>
          </a:p>
        </p:txBody>
      </p:sp>
      <p:grpSp>
        <p:nvGrpSpPr>
          <p:cNvPr id="629" name="مجموعة 628">
            <a:extLst>
              <a:ext uri="{FF2B5EF4-FFF2-40B4-BE49-F238E27FC236}">
                <a16:creationId xmlns:a16="http://schemas.microsoft.com/office/drawing/2014/main" id="{4ECBCA7E-FBF1-4084-826E-4DF2E98D34B2}"/>
              </a:ext>
            </a:extLst>
          </p:cNvPr>
          <p:cNvGrpSpPr/>
          <p:nvPr/>
        </p:nvGrpSpPr>
        <p:grpSpPr>
          <a:xfrm>
            <a:off x="2091018" y="4209050"/>
            <a:ext cx="646332" cy="461665"/>
            <a:chOff x="5714697" y="2007324"/>
            <a:chExt cx="646332" cy="461665"/>
          </a:xfrm>
        </p:grpSpPr>
        <p:sp>
          <p:nvSpPr>
            <p:cNvPr id="630" name="مربع نص 629">
              <a:extLst>
                <a:ext uri="{FF2B5EF4-FFF2-40B4-BE49-F238E27FC236}">
                  <a16:creationId xmlns:a16="http://schemas.microsoft.com/office/drawing/2014/main" id="{F2A03EDB-823E-4D4D-AFC7-DB4A5CB64540}"/>
                </a:ext>
              </a:extLst>
            </p:cNvPr>
            <p:cNvSpPr txBox="1"/>
            <p:nvPr/>
          </p:nvSpPr>
          <p:spPr>
            <a:xfrm>
              <a:off x="5714697" y="2007324"/>
              <a:ext cx="646332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100</a:t>
              </a:r>
            </a:p>
          </p:txBody>
        </p:sp>
        <p:cxnSp>
          <p:nvCxnSpPr>
            <p:cNvPr id="631" name="رابط مستقيم 630">
              <a:extLst>
                <a:ext uri="{FF2B5EF4-FFF2-40B4-BE49-F238E27FC236}">
                  <a16:creationId xmlns:a16="http://schemas.microsoft.com/office/drawing/2014/main" id="{69F507D6-6042-48A7-BD34-C4BDD3E9683C}"/>
                </a:ext>
              </a:extLst>
            </p:cNvPr>
            <p:cNvCxnSpPr>
              <a:cxnSpLocks/>
            </p:cNvCxnSpPr>
            <p:nvPr/>
          </p:nvCxnSpPr>
          <p:spPr>
            <a:xfrm>
              <a:off x="5839863" y="2050054"/>
              <a:ext cx="39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6" name="مربع نص 635">
            <a:extLst>
              <a:ext uri="{FF2B5EF4-FFF2-40B4-BE49-F238E27FC236}">
                <a16:creationId xmlns:a16="http://schemas.microsoft.com/office/drawing/2014/main" id="{DCF4C83E-F01C-4AA2-A051-E69F6BF8745D}"/>
              </a:ext>
            </a:extLst>
          </p:cNvPr>
          <p:cNvSpPr txBox="1"/>
          <p:nvPr/>
        </p:nvSpPr>
        <p:spPr>
          <a:xfrm>
            <a:off x="2667877" y="402411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637" name="مجموعة 636">
            <a:extLst>
              <a:ext uri="{FF2B5EF4-FFF2-40B4-BE49-F238E27FC236}">
                <a16:creationId xmlns:a16="http://schemas.microsoft.com/office/drawing/2014/main" id="{813DB264-C831-4EA0-B5FA-2999D2D82F51}"/>
              </a:ext>
            </a:extLst>
          </p:cNvPr>
          <p:cNvGrpSpPr/>
          <p:nvPr/>
        </p:nvGrpSpPr>
        <p:grpSpPr>
          <a:xfrm>
            <a:off x="4905298" y="4170578"/>
            <a:ext cx="626462" cy="389142"/>
            <a:chOff x="6037863" y="2318826"/>
            <a:chExt cx="626462" cy="389142"/>
          </a:xfrm>
        </p:grpSpPr>
        <p:sp>
          <p:nvSpPr>
            <p:cNvPr id="638" name="سهم: منحني لأسفل 637">
              <a:extLst>
                <a:ext uri="{FF2B5EF4-FFF2-40B4-BE49-F238E27FC236}">
                  <a16:creationId xmlns:a16="http://schemas.microsoft.com/office/drawing/2014/main" id="{139B3A56-6B68-44DC-B350-810C6978F7F5}"/>
                </a:ext>
              </a:extLst>
            </p:cNvPr>
            <p:cNvSpPr/>
            <p:nvPr/>
          </p:nvSpPr>
          <p:spPr>
            <a:xfrm flipH="1" flipV="1">
              <a:off x="6037863" y="2318826"/>
              <a:ext cx="626462" cy="300325"/>
            </a:xfrm>
            <a:prstGeom prst="curvedDownArrow">
              <a:avLst>
                <a:gd name="adj1" fmla="val 0"/>
                <a:gd name="adj2" fmla="val 32319"/>
                <a:gd name="adj3" fmla="val 43210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639" name="مربع نص 638">
              <a:extLst>
                <a:ext uri="{FF2B5EF4-FFF2-40B4-BE49-F238E27FC236}">
                  <a16:creationId xmlns:a16="http://schemas.microsoft.com/office/drawing/2014/main" id="{6FF648C4-FF0E-498A-BD2A-BE665C8A88FC}"/>
                </a:ext>
              </a:extLst>
            </p:cNvPr>
            <p:cNvSpPr txBox="1"/>
            <p:nvPr/>
          </p:nvSpPr>
          <p:spPr>
            <a:xfrm>
              <a:off x="6095571" y="2338636"/>
              <a:ext cx="530915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×25</a:t>
              </a:r>
            </a:p>
          </p:txBody>
        </p:sp>
      </p:grpSp>
      <p:grpSp>
        <p:nvGrpSpPr>
          <p:cNvPr id="640" name="مجموعة 639">
            <a:extLst>
              <a:ext uri="{FF2B5EF4-FFF2-40B4-BE49-F238E27FC236}">
                <a16:creationId xmlns:a16="http://schemas.microsoft.com/office/drawing/2014/main" id="{1F66708F-7821-4A00-A7D6-A92F21806BE2}"/>
              </a:ext>
            </a:extLst>
          </p:cNvPr>
          <p:cNvGrpSpPr/>
          <p:nvPr/>
        </p:nvGrpSpPr>
        <p:grpSpPr>
          <a:xfrm>
            <a:off x="4905298" y="3335622"/>
            <a:ext cx="626462" cy="369332"/>
            <a:chOff x="6037863" y="1483870"/>
            <a:chExt cx="626462" cy="369332"/>
          </a:xfrm>
        </p:grpSpPr>
        <p:sp>
          <p:nvSpPr>
            <p:cNvPr id="641" name="سهم: منحني لأسفل 640">
              <a:extLst>
                <a:ext uri="{FF2B5EF4-FFF2-40B4-BE49-F238E27FC236}">
                  <a16:creationId xmlns:a16="http://schemas.microsoft.com/office/drawing/2014/main" id="{1CFAE804-4E4E-47E9-91E2-E7E09864D7EF}"/>
                </a:ext>
              </a:extLst>
            </p:cNvPr>
            <p:cNvSpPr/>
            <p:nvPr/>
          </p:nvSpPr>
          <p:spPr>
            <a:xfrm flipH="1">
              <a:off x="6037863" y="1483870"/>
              <a:ext cx="626462" cy="300325"/>
            </a:xfrm>
            <a:prstGeom prst="curvedDownArrow">
              <a:avLst>
                <a:gd name="adj1" fmla="val 0"/>
                <a:gd name="adj2" fmla="val 32319"/>
                <a:gd name="adj3" fmla="val 43210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642" name="مربع نص 641">
              <a:extLst>
                <a:ext uri="{FF2B5EF4-FFF2-40B4-BE49-F238E27FC236}">
                  <a16:creationId xmlns:a16="http://schemas.microsoft.com/office/drawing/2014/main" id="{7E03E59F-5577-439B-800C-C924E868D927}"/>
                </a:ext>
              </a:extLst>
            </p:cNvPr>
            <p:cNvSpPr txBox="1"/>
            <p:nvPr/>
          </p:nvSpPr>
          <p:spPr>
            <a:xfrm>
              <a:off x="6095571" y="1483870"/>
              <a:ext cx="530915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×25</a:t>
              </a:r>
            </a:p>
          </p:txBody>
        </p:sp>
      </p:grpSp>
      <p:grpSp>
        <p:nvGrpSpPr>
          <p:cNvPr id="643" name="مجموعة 642">
            <a:extLst>
              <a:ext uri="{FF2B5EF4-FFF2-40B4-BE49-F238E27FC236}">
                <a16:creationId xmlns:a16="http://schemas.microsoft.com/office/drawing/2014/main" id="{09C7F9F9-8343-4E11-A025-C646A5B8DFEB}"/>
              </a:ext>
            </a:extLst>
          </p:cNvPr>
          <p:cNvGrpSpPr/>
          <p:nvPr/>
        </p:nvGrpSpPr>
        <p:grpSpPr>
          <a:xfrm>
            <a:off x="2487846" y="4547338"/>
            <a:ext cx="626462" cy="389142"/>
            <a:chOff x="6037863" y="2318826"/>
            <a:chExt cx="626462" cy="389142"/>
          </a:xfrm>
        </p:grpSpPr>
        <p:sp>
          <p:nvSpPr>
            <p:cNvPr id="644" name="سهم: منحني لأسفل 643">
              <a:extLst>
                <a:ext uri="{FF2B5EF4-FFF2-40B4-BE49-F238E27FC236}">
                  <a16:creationId xmlns:a16="http://schemas.microsoft.com/office/drawing/2014/main" id="{6BBCEEC4-B053-4C91-A217-FB254C6A08E4}"/>
                </a:ext>
              </a:extLst>
            </p:cNvPr>
            <p:cNvSpPr/>
            <p:nvPr/>
          </p:nvSpPr>
          <p:spPr>
            <a:xfrm flipH="1" flipV="1">
              <a:off x="6037863" y="2318826"/>
              <a:ext cx="626462" cy="300325"/>
            </a:xfrm>
            <a:prstGeom prst="curvedDownArrow">
              <a:avLst>
                <a:gd name="adj1" fmla="val 0"/>
                <a:gd name="adj2" fmla="val 32319"/>
                <a:gd name="adj3" fmla="val 43210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645" name="مربع نص 644">
              <a:extLst>
                <a:ext uri="{FF2B5EF4-FFF2-40B4-BE49-F238E27FC236}">
                  <a16:creationId xmlns:a16="http://schemas.microsoft.com/office/drawing/2014/main" id="{D6B79333-1906-48A1-AD19-D4D0C07B0DC9}"/>
                </a:ext>
              </a:extLst>
            </p:cNvPr>
            <p:cNvSpPr txBox="1"/>
            <p:nvPr/>
          </p:nvSpPr>
          <p:spPr>
            <a:xfrm>
              <a:off x="6153279" y="2338636"/>
              <a:ext cx="415498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×5</a:t>
              </a:r>
            </a:p>
          </p:txBody>
        </p:sp>
      </p:grpSp>
      <p:grpSp>
        <p:nvGrpSpPr>
          <p:cNvPr id="646" name="مجموعة 645">
            <a:extLst>
              <a:ext uri="{FF2B5EF4-FFF2-40B4-BE49-F238E27FC236}">
                <a16:creationId xmlns:a16="http://schemas.microsoft.com/office/drawing/2014/main" id="{581728A4-BB20-42BB-9775-CDAF23AF774D}"/>
              </a:ext>
            </a:extLst>
          </p:cNvPr>
          <p:cNvGrpSpPr/>
          <p:nvPr/>
        </p:nvGrpSpPr>
        <p:grpSpPr>
          <a:xfrm>
            <a:off x="2487846" y="3712382"/>
            <a:ext cx="626462" cy="369332"/>
            <a:chOff x="6037863" y="1483870"/>
            <a:chExt cx="626462" cy="369332"/>
          </a:xfrm>
        </p:grpSpPr>
        <p:sp>
          <p:nvSpPr>
            <p:cNvPr id="647" name="سهم: منحني لأسفل 646">
              <a:extLst>
                <a:ext uri="{FF2B5EF4-FFF2-40B4-BE49-F238E27FC236}">
                  <a16:creationId xmlns:a16="http://schemas.microsoft.com/office/drawing/2014/main" id="{F66B2EAB-5A21-43EE-A437-51BB12D0334D}"/>
                </a:ext>
              </a:extLst>
            </p:cNvPr>
            <p:cNvSpPr/>
            <p:nvPr/>
          </p:nvSpPr>
          <p:spPr>
            <a:xfrm flipH="1">
              <a:off x="6037863" y="1483870"/>
              <a:ext cx="626462" cy="300325"/>
            </a:xfrm>
            <a:prstGeom prst="curvedDownArrow">
              <a:avLst>
                <a:gd name="adj1" fmla="val 0"/>
                <a:gd name="adj2" fmla="val 32319"/>
                <a:gd name="adj3" fmla="val 43210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648" name="مربع نص 647">
              <a:extLst>
                <a:ext uri="{FF2B5EF4-FFF2-40B4-BE49-F238E27FC236}">
                  <a16:creationId xmlns:a16="http://schemas.microsoft.com/office/drawing/2014/main" id="{35BE5BD0-CD7D-4193-8E69-E0850AF2ADB5}"/>
                </a:ext>
              </a:extLst>
            </p:cNvPr>
            <p:cNvSpPr txBox="1"/>
            <p:nvPr/>
          </p:nvSpPr>
          <p:spPr>
            <a:xfrm>
              <a:off x="6153279" y="1483870"/>
              <a:ext cx="415498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×5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445286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5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8" dur="500"/>
                                        <p:tgtEl>
                                          <p:spTgt spid="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3" dur="500"/>
                                        <p:tgtEl>
                                          <p:spTgt spid="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3" dur="5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8" dur="500"/>
                                        <p:tgtEl>
                                          <p:spTgt spid="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7" grpId="0"/>
      <p:bldP spid="587" grpId="1"/>
      <p:bldP spid="594" grpId="0"/>
      <p:bldP spid="594" grpId="1"/>
      <p:bldP spid="600" grpId="0"/>
      <p:bldP spid="606" grpId="0"/>
      <p:bldP spid="606" grpId="1"/>
      <p:bldP spid="612" grpId="0"/>
      <p:bldP spid="614" grpId="0"/>
      <p:bldP spid="626" grpId="0"/>
      <p:bldP spid="627" grpId="0"/>
      <p:bldP spid="628" grpId="0"/>
      <p:bldP spid="6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مستطيل 93">
            <a:extLst>
              <a:ext uri="{FF2B5EF4-FFF2-40B4-BE49-F238E27FC236}">
                <a16:creationId xmlns:a16="http://schemas.microsoft.com/office/drawing/2014/main" id="{EC04C8A7-3FC6-428E-B488-FC093D0ABC1C}"/>
              </a:ext>
            </a:extLst>
          </p:cNvPr>
          <p:cNvSpPr/>
          <p:nvPr/>
        </p:nvSpPr>
        <p:spPr>
          <a:xfrm>
            <a:off x="0" y="0"/>
            <a:ext cx="12192000" cy="65295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pic>
        <p:nvPicPr>
          <p:cNvPr id="3" name="Snagit_SNG814">
            <a:extLst>
              <a:ext uri="{FF2B5EF4-FFF2-40B4-BE49-F238E27FC236}">
                <a16:creationId xmlns:a16="http://schemas.microsoft.com/office/drawing/2014/main" id="{DF607831-3F64-4DC0-805A-0BB84968A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048" y="-2074"/>
            <a:ext cx="10180952" cy="5990476"/>
          </a:xfrm>
          <a:prstGeom prst="rect">
            <a:avLst/>
          </a:prstGeom>
        </p:spPr>
      </p:pic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D01DB1AE-A001-4687-98A2-D3F907F328C8}"/>
              </a:ext>
            </a:extLst>
          </p:cNvPr>
          <p:cNvGrpSpPr/>
          <p:nvPr/>
        </p:nvGrpSpPr>
        <p:grpSpPr>
          <a:xfrm>
            <a:off x="7502176" y="1297928"/>
            <a:ext cx="338554" cy="735225"/>
            <a:chOff x="5744622" y="2306332"/>
            <a:chExt cx="338554" cy="735225"/>
          </a:xfrm>
        </p:grpSpPr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6F5BF952-4D2B-4550-BC0A-B8FCAD46C7FF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56A6ADB4-103C-4EC7-B5CA-4DAD374CEAD5}"/>
                </a:ext>
              </a:extLst>
            </p:cNvPr>
            <p:cNvSpPr txBox="1"/>
            <p:nvPr/>
          </p:nvSpPr>
          <p:spPr>
            <a:xfrm>
              <a:off x="5744622" y="25798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cxnSp>
          <p:nvCxnSpPr>
            <p:cNvPr id="10" name="رابط مستقيم 9">
              <a:extLst>
                <a:ext uri="{FF2B5EF4-FFF2-40B4-BE49-F238E27FC236}">
                  <a16:creationId xmlns:a16="http://schemas.microsoft.com/office/drawing/2014/main" id="{E31DEBD9-0BCD-4167-8636-62A390F9421F}"/>
                </a:ext>
              </a:extLst>
            </p:cNvPr>
            <p:cNvCxnSpPr>
              <a:cxnSpLocks/>
            </p:cNvCxnSpPr>
            <p:nvPr/>
          </p:nvCxnSpPr>
          <p:spPr>
            <a:xfrm>
              <a:off x="5829261" y="2622622"/>
              <a:ext cx="1692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5481843A-804E-4F6D-9E20-4E1578757934}"/>
              </a:ext>
            </a:extLst>
          </p:cNvPr>
          <p:cNvSpPr txBox="1"/>
          <p:nvPr/>
        </p:nvSpPr>
        <p:spPr>
          <a:xfrm>
            <a:off x="6797165" y="1297928"/>
            <a:ext cx="49244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75</a:t>
            </a:r>
          </a:p>
        </p:txBody>
      </p:sp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D1C5D5BF-D5EA-4F8D-AD6D-E6A95407B3C7}"/>
              </a:ext>
            </a:extLst>
          </p:cNvPr>
          <p:cNvGrpSpPr/>
          <p:nvPr/>
        </p:nvGrpSpPr>
        <p:grpSpPr>
          <a:xfrm>
            <a:off x="6720221" y="1571488"/>
            <a:ext cx="646332" cy="461665"/>
            <a:chOff x="5714697" y="2007324"/>
            <a:chExt cx="646332" cy="461665"/>
          </a:xfrm>
        </p:grpSpPr>
        <p:sp>
          <p:nvSpPr>
            <p:cNvPr id="14" name="مربع نص 13">
              <a:extLst>
                <a:ext uri="{FF2B5EF4-FFF2-40B4-BE49-F238E27FC236}">
                  <a16:creationId xmlns:a16="http://schemas.microsoft.com/office/drawing/2014/main" id="{4416DF45-21B0-41A2-B9D7-5556BFA99362}"/>
                </a:ext>
              </a:extLst>
            </p:cNvPr>
            <p:cNvSpPr txBox="1"/>
            <p:nvPr/>
          </p:nvSpPr>
          <p:spPr>
            <a:xfrm>
              <a:off x="5714697" y="2007324"/>
              <a:ext cx="646332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100</a:t>
              </a:r>
            </a:p>
          </p:txBody>
        </p:sp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BA68A231-30BE-4BAF-A9BE-A53FDEED54A9}"/>
                </a:ext>
              </a:extLst>
            </p:cNvPr>
            <p:cNvCxnSpPr>
              <a:cxnSpLocks/>
            </p:cNvCxnSpPr>
            <p:nvPr/>
          </p:nvCxnSpPr>
          <p:spPr>
            <a:xfrm>
              <a:off x="5839863" y="2050054"/>
              <a:ext cx="39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71369F00-470B-4B9E-83C3-AB7058BB508F}"/>
              </a:ext>
            </a:extLst>
          </p:cNvPr>
          <p:cNvSpPr txBox="1"/>
          <p:nvPr/>
        </p:nvSpPr>
        <p:spPr>
          <a:xfrm>
            <a:off x="7230930" y="139879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22" name="مجموعة 21">
            <a:extLst>
              <a:ext uri="{FF2B5EF4-FFF2-40B4-BE49-F238E27FC236}">
                <a16:creationId xmlns:a16="http://schemas.microsoft.com/office/drawing/2014/main" id="{177C912F-83BF-4990-9F4B-D035F03CA5A0}"/>
              </a:ext>
            </a:extLst>
          </p:cNvPr>
          <p:cNvGrpSpPr/>
          <p:nvPr/>
        </p:nvGrpSpPr>
        <p:grpSpPr>
          <a:xfrm>
            <a:off x="7043387" y="1882990"/>
            <a:ext cx="626462" cy="389142"/>
            <a:chOff x="6037863" y="2318826"/>
            <a:chExt cx="626462" cy="389142"/>
          </a:xfrm>
        </p:grpSpPr>
        <p:sp>
          <p:nvSpPr>
            <p:cNvPr id="19" name="سهم: منحني لأسفل 18">
              <a:extLst>
                <a:ext uri="{FF2B5EF4-FFF2-40B4-BE49-F238E27FC236}">
                  <a16:creationId xmlns:a16="http://schemas.microsoft.com/office/drawing/2014/main" id="{40C9783F-796B-4971-89E0-A057249330B4}"/>
                </a:ext>
              </a:extLst>
            </p:cNvPr>
            <p:cNvSpPr/>
            <p:nvPr/>
          </p:nvSpPr>
          <p:spPr>
            <a:xfrm flipH="1" flipV="1">
              <a:off x="6037863" y="2318826"/>
              <a:ext cx="626462" cy="300325"/>
            </a:xfrm>
            <a:prstGeom prst="curvedDownArrow">
              <a:avLst>
                <a:gd name="adj1" fmla="val 0"/>
                <a:gd name="adj2" fmla="val 32319"/>
                <a:gd name="adj3" fmla="val 43210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20" name="مربع نص 19">
              <a:extLst>
                <a:ext uri="{FF2B5EF4-FFF2-40B4-BE49-F238E27FC236}">
                  <a16:creationId xmlns:a16="http://schemas.microsoft.com/office/drawing/2014/main" id="{A5086B84-2AB2-43DC-8EA3-1850D945755A}"/>
                </a:ext>
              </a:extLst>
            </p:cNvPr>
            <p:cNvSpPr txBox="1"/>
            <p:nvPr/>
          </p:nvSpPr>
          <p:spPr>
            <a:xfrm>
              <a:off x="6095571" y="2338636"/>
              <a:ext cx="530915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×25</a:t>
              </a:r>
            </a:p>
          </p:txBody>
        </p:sp>
      </p:grpSp>
      <p:grpSp>
        <p:nvGrpSpPr>
          <p:cNvPr id="23" name="مجموعة 22">
            <a:extLst>
              <a:ext uri="{FF2B5EF4-FFF2-40B4-BE49-F238E27FC236}">
                <a16:creationId xmlns:a16="http://schemas.microsoft.com/office/drawing/2014/main" id="{94945F15-E0A9-495D-A867-EF7D1A5DCF79}"/>
              </a:ext>
            </a:extLst>
          </p:cNvPr>
          <p:cNvGrpSpPr/>
          <p:nvPr/>
        </p:nvGrpSpPr>
        <p:grpSpPr>
          <a:xfrm>
            <a:off x="7043387" y="1048034"/>
            <a:ext cx="626462" cy="369332"/>
            <a:chOff x="6037863" y="1483870"/>
            <a:chExt cx="626462" cy="369332"/>
          </a:xfrm>
        </p:grpSpPr>
        <p:sp>
          <p:nvSpPr>
            <p:cNvPr id="18" name="سهم: منحني لأسفل 17">
              <a:extLst>
                <a:ext uri="{FF2B5EF4-FFF2-40B4-BE49-F238E27FC236}">
                  <a16:creationId xmlns:a16="http://schemas.microsoft.com/office/drawing/2014/main" id="{7994CB04-83AD-4578-B4C4-5556137733D5}"/>
                </a:ext>
              </a:extLst>
            </p:cNvPr>
            <p:cNvSpPr/>
            <p:nvPr/>
          </p:nvSpPr>
          <p:spPr>
            <a:xfrm flipH="1">
              <a:off x="6037863" y="1483870"/>
              <a:ext cx="626462" cy="300325"/>
            </a:xfrm>
            <a:prstGeom prst="curvedDownArrow">
              <a:avLst>
                <a:gd name="adj1" fmla="val 0"/>
                <a:gd name="adj2" fmla="val 32319"/>
                <a:gd name="adj3" fmla="val 43210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21" name="مربع نص 20">
              <a:extLst>
                <a:ext uri="{FF2B5EF4-FFF2-40B4-BE49-F238E27FC236}">
                  <a16:creationId xmlns:a16="http://schemas.microsoft.com/office/drawing/2014/main" id="{4FF6C9BA-73CE-4F12-A009-1B672E545B89}"/>
                </a:ext>
              </a:extLst>
            </p:cNvPr>
            <p:cNvSpPr txBox="1"/>
            <p:nvPr/>
          </p:nvSpPr>
          <p:spPr>
            <a:xfrm>
              <a:off x="6095571" y="1483870"/>
              <a:ext cx="530915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×25</a:t>
              </a:r>
            </a:p>
          </p:txBody>
        </p:sp>
      </p:grp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D0D0D8F2-E172-416C-9667-9C3DD37289CA}"/>
              </a:ext>
            </a:extLst>
          </p:cNvPr>
          <p:cNvSpPr txBox="1"/>
          <p:nvPr/>
        </p:nvSpPr>
        <p:spPr>
          <a:xfrm>
            <a:off x="5904486" y="1398791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75%</a:t>
            </a:r>
          </a:p>
        </p:txBody>
      </p: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4743F6A7-E1CD-4CEF-9148-142A0B5BD8DB}"/>
              </a:ext>
            </a:extLst>
          </p:cNvPr>
          <p:cNvGrpSpPr/>
          <p:nvPr/>
        </p:nvGrpSpPr>
        <p:grpSpPr>
          <a:xfrm>
            <a:off x="1784798" y="1297928"/>
            <a:ext cx="492444" cy="735225"/>
            <a:chOff x="5667677" y="2306332"/>
            <a:chExt cx="492444" cy="735225"/>
          </a:xfrm>
        </p:grpSpPr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D080C4AB-907E-45AE-9362-00139EAAB9BD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  <p:sp>
          <p:nvSpPr>
            <p:cNvPr id="27" name="مربع نص 26">
              <a:extLst>
                <a:ext uri="{FF2B5EF4-FFF2-40B4-BE49-F238E27FC236}">
                  <a16:creationId xmlns:a16="http://schemas.microsoft.com/office/drawing/2014/main" id="{2E529813-DDB3-4BDB-A96E-1D0AC01739A3}"/>
                </a:ext>
              </a:extLst>
            </p:cNvPr>
            <p:cNvSpPr txBox="1"/>
            <p:nvPr/>
          </p:nvSpPr>
          <p:spPr>
            <a:xfrm>
              <a:off x="5667677" y="25798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</a:t>
              </a:r>
            </a:p>
          </p:txBody>
        </p:sp>
        <p:cxnSp>
          <p:nvCxnSpPr>
            <p:cNvPr id="28" name="رابط مستقيم 27">
              <a:extLst>
                <a:ext uri="{FF2B5EF4-FFF2-40B4-BE49-F238E27FC236}">
                  <a16:creationId xmlns:a16="http://schemas.microsoft.com/office/drawing/2014/main" id="{25DCEFA7-A0A8-40E8-BE00-745E5F7DD248}"/>
                </a:ext>
              </a:extLst>
            </p:cNvPr>
            <p:cNvCxnSpPr>
              <a:cxnSpLocks/>
            </p:cNvCxnSpPr>
            <p:nvPr/>
          </p:nvCxnSpPr>
          <p:spPr>
            <a:xfrm>
              <a:off x="5805899" y="2622622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8FD2F837-82D2-46AD-A9E5-B1545F9DCB4E}"/>
              </a:ext>
            </a:extLst>
          </p:cNvPr>
          <p:cNvSpPr txBox="1"/>
          <p:nvPr/>
        </p:nvSpPr>
        <p:spPr>
          <a:xfrm>
            <a:off x="1156732" y="1297928"/>
            <a:ext cx="49244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70</a:t>
            </a:r>
          </a:p>
        </p:txBody>
      </p:sp>
      <p:grpSp>
        <p:nvGrpSpPr>
          <p:cNvPr id="30" name="مجموعة 29">
            <a:extLst>
              <a:ext uri="{FF2B5EF4-FFF2-40B4-BE49-F238E27FC236}">
                <a16:creationId xmlns:a16="http://schemas.microsoft.com/office/drawing/2014/main" id="{91CCBB9A-90C7-453C-B205-0B8EDDAD1B51}"/>
              </a:ext>
            </a:extLst>
          </p:cNvPr>
          <p:cNvGrpSpPr/>
          <p:nvPr/>
        </p:nvGrpSpPr>
        <p:grpSpPr>
          <a:xfrm>
            <a:off x="1079788" y="1571488"/>
            <a:ext cx="646332" cy="461665"/>
            <a:chOff x="5714697" y="2007324"/>
            <a:chExt cx="646332" cy="461665"/>
          </a:xfrm>
        </p:grpSpPr>
        <p:sp>
          <p:nvSpPr>
            <p:cNvPr id="31" name="مربع نص 30">
              <a:extLst>
                <a:ext uri="{FF2B5EF4-FFF2-40B4-BE49-F238E27FC236}">
                  <a16:creationId xmlns:a16="http://schemas.microsoft.com/office/drawing/2014/main" id="{AB7A51C8-06B5-4CF0-9AF9-30A552F2FE84}"/>
                </a:ext>
              </a:extLst>
            </p:cNvPr>
            <p:cNvSpPr txBox="1"/>
            <p:nvPr/>
          </p:nvSpPr>
          <p:spPr>
            <a:xfrm>
              <a:off x="5714697" y="2007324"/>
              <a:ext cx="646332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100</a:t>
              </a:r>
            </a:p>
          </p:txBody>
        </p:sp>
        <p:cxnSp>
          <p:nvCxnSpPr>
            <p:cNvPr id="32" name="رابط مستقيم 31">
              <a:extLst>
                <a:ext uri="{FF2B5EF4-FFF2-40B4-BE49-F238E27FC236}">
                  <a16:creationId xmlns:a16="http://schemas.microsoft.com/office/drawing/2014/main" id="{C6493EE7-EE6D-42FE-A2D0-122B21B203AB}"/>
                </a:ext>
              </a:extLst>
            </p:cNvPr>
            <p:cNvCxnSpPr>
              <a:cxnSpLocks/>
            </p:cNvCxnSpPr>
            <p:nvPr/>
          </p:nvCxnSpPr>
          <p:spPr>
            <a:xfrm>
              <a:off x="5839863" y="2050054"/>
              <a:ext cx="39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B35E15EE-275F-4B95-AD0B-AEE7AFEEF9B8}"/>
              </a:ext>
            </a:extLst>
          </p:cNvPr>
          <p:cNvSpPr txBox="1"/>
          <p:nvPr/>
        </p:nvSpPr>
        <p:spPr>
          <a:xfrm>
            <a:off x="1590497" y="139879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34" name="مجموعة 33">
            <a:extLst>
              <a:ext uri="{FF2B5EF4-FFF2-40B4-BE49-F238E27FC236}">
                <a16:creationId xmlns:a16="http://schemas.microsoft.com/office/drawing/2014/main" id="{10F6884E-12D5-4461-955A-CD9C6740F7AE}"/>
              </a:ext>
            </a:extLst>
          </p:cNvPr>
          <p:cNvGrpSpPr/>
          <p:nvPr/>
        </p:nvGrpSpPr>
        <p:grpSpPr>
          <a:xfrm>
            <a:off x="1402954" y="1882990"/>
            <a:ext cx="626462" cy="389142"/>
            <a:chOff x="6037863" y="2318826"/>
            <a:chExt cx="626462" cy="389142"/>
          </a:xfrm>
        </p:grpSpPr>
        <p:sp>
          <p:nvSpPr>
            <p:cNvPr id="35" name="سهم: منحني لأسفل 34">
              <a:extLst>
                <a:ext uri="{FF2B5EF4-FFF2-40B4-BE49-F238E27FC236}">
                  <a16:creationId xmlns:a16="http://schemas.microsoft.com/office/drawing/2014/main" id="{D855168E-97ED-4360-8C88-52AC321E1041}"/>
                </a:ext>
              </a:extLst>
            </p:cNvPr>
            <p:cNvSpPr/>
            <p:nvPr/>
          </p:nvSpPr>
          <p:spPr>
            <a:xfrm flipH="1" flipV="1">
              <a:off x="6037863" y="2318826"/>
              <a:ext cx="626462" cy="300325"/>
            </a:xfrm>
            <a:prstGeom prst="curvedDownArrow">
              <a:avLst>
                <a:gd name="adj1" fmla="val 0"/>
                <a:gd name="adj2" fmla="val 32319"/>
                <a:gd name="adj3" fmla="val 43210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36" name="مربع نص 35">
              <a:extLst>
                <a:ext uri="{FF2B5EF4-FFF2-40B4-BE49-F238E27FC236}">
                  <a16:creationId xmlns:a16="http://schemas.microsoft.com/office/drawing/2014/main" id="{E6514C9F-58D6-48AA-A15F-3ACF3C6C4409}"/>
                </a:ext>
              </a:extLst>
            </p:cNvPr>
            <p:cNvSpPr txBox="1"/>
            <p:nvPr/>
          </p:nvSpPr>
          <p:spPr>
            <a:xfrm>
              <a:off x="6095570" y="2338636"/>
              <a:ext cx="530916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×10</a:t>
              </a:r>
            </a:p>
          </p:txBody>
        </p:sp>
      </p:grpSp>
      <p:grpSp>
        <p:nvGrpSpPr>
          <p:cNvPr id="37" name="مجموعة 36">
            <a:extLst>
              <a:ext uri="{FF2B5EF4-FFF2-40B4-BE49-F238E27FC236}">
                <a16:creationId xmlns:a16="http://schemas.microsoft.com/office/drawing/2014/main" id="{DCAF5D5F-3625-4EAF-AA77-20B5F12730A3}"/>
              </a:ext>
            </a:extLst>
          </p:cNvPr>
          <p:cNvGrpSpPr/>
          <p:nvPr/>
        </p:nvGrpSpPr>
        <p:grpSpPr>
          <a:xfrm>
            <a:off x="1402954" y="1048034"/>
            <a:ext cx="626462" cy="369332"/>
            <a:chOff x="6037863" y="1483870"/>
            <a:chExt cx="626462" cy="369332"/>
          </a:xfrm>
        </p:grpSpPr>
        <p:sp>
          <p:nvSpPr>
            <p:cNvPr id="38" name="سهم: منحني لأسفل 37">
              <a:extLst>
                <a:ext uri="{FF2B5EF4-FFF2-40B4-BE49-F238E27FC236}">
                  <a16:creationId xmlns:a16="http://schemas.microsoft.com/office/drawing/2014/main" id="{359FED9B-050D-4022-BB82-2F4252335752}"/>
                </a:ext>
              </a:extLst>
            </p:cNvPr>
            <p:cNvSpPr/>
            <p:nvPr/>
          </p:nvSpPr>
          <p:spPr>
            <a:xfrm flipH="1">
              <a:off x="6037863" y="1483870"/>
              <a:ext cx="626462" cy="300325"/>
            </a:xfrm>
            <a:prstGeom prst="curvedDownArrow">
              <a:avLst>
                <a:gd name="adj1" fmla="val 0"/>
                <a:gd name="adj2" fmla="val 32319"/>
                <a:gd name="adj3" fmla="val 43210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39" name="مربع نص 38">
              <a:extLst>
                <a:ext uri="{FF2B5EF4-FFF2-40B4-BE49-F238E27FC236}">
                  <a16:creationId xmlns:a16="http://schemas.microsoft.com/office/drawing/2014/main" id="{B4843178-A5D8-4ACF-8E47-58E39503C869}"/>
                </a:ext>
              </a:extLst>
            </p:cNvPr>
            <p:cNvSpPr txBox="1"/>
            <p:nvPr/>
          </p:nvSpPr>
          <p:spPr>
            <a:xfrm>
              <a:off x="6095570" y="1483870"/>
              <a:ext cx="530916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×10</a:t>
              </a:r>
            </a:p>
          </p:txBody>
        </p:sp>
      </p:grp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5067A193-F579-47A2-BB9A-BB7D9E470664}"/>
              </a:ext>
            </a:extLst>
          </p:cNvPr>
          <p:cNvSpPr txBox="1"/>
          <p:nvPr/>
        </p:nvSpPr>
        <p:spPr>
          <a:xfrm>
            <a:off x="264053" y="1398791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70%</a:t>
            </a:r>
          </a:p>
        </p:txBody>
      </p:sp>
      <p:grpSp>
        <p:nvGrpSpPr>
          <p:cNvPr id="41" name="مجموعة 40">
            <a:extLst>
              <a:ext uri="{FF2B5EF4-FFF2-40B4-BE49-F238E27FC236}">
                <a16:creationId xmlns:a16="http://schemas.microsoft.com/office/drawing/2014/main" id="{91BA80FF-E4CC-4B88-BF3C-03D82DAD4854}"/>
              </a:ext>
            </a:extLst>
          </p:cNvPr>
          <p:cNvGrpSpPr/>
          <p:nvPr/>
        </p:nvGrpSpPr>
        <p:grpSpPr>
          <a:xfrm>
            <a:off x="7425231" y="3024178"/>
            <a:ext cx="492444" cy="735225"/>
            <a:chOff x="5667677" y="2306332"/>
            <a:chExt cx="492444" cy="735225"/>
          </a:xfrm>
        </p:grpSpPr>
        <p:sp>
          <p:nvSpPr>
            <p:cNvPr id="42" name="مربع نص 41">
              <a:extLst>
                <a:ext uri="{FF2B5EF4-FFF2-40B4-BE49-F238E27FC236}">
                  <a16:creationId xmlns:a16="http://schemas.microsoft.com/office/drawing/2014/main" id="{374BF90D-85CB-44FB-A37B-9A66625B87B7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sp>
          <p:nvSpPr>
            <p:cNvPr id="43" name="مربع نص 42">
              <a:extLst>
                <a:ext uri="{FF2B5EF4-FFF2-40B4-BE49-F238E27FC236}">
                  <a16:creationId xmlns:a16="http://schemas.microsoft.com/office/drawing/2014/main" id="{5A0CE518-2FC2-4A26-BA15-431181A882FB}"/>
                </a:ext>
              </a:extLst>
            </p:cNvPr>
            <p:cNvSpPr txBox="1"/>
            <p:nvPr/>
          </p:nvSpPr>
          <p:spPr>
            <a:xfrm>
              <a:off x="5667677" y="25798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20</a:t>
              </a:r>
            </a:p>
          </p:txBody>
        </p:sp>
        <p:cxnSp>
          <p:nvCxnSpPr>
            <p:cNvPr id="44" name="رابط مستقيم 43">
              <a:extLst>
                <a:ext uri="{FF2B5EF4-FFF2-40B4-BE49-F238E27FC236}">
                  <a16:creationId xmlns:a16="http://schemas.microsoft.com/office/drawing/2014/main" id="{C0AFB1CA-7CA6-4CDB-A9F7-1A775068800B}"/>
                </a:ext>
              </a:extLst>
            </p:cNvPr>
            <p:cNvCxnSpPr>
              <a:cxnSpLocks/>
            </p:cNvCxnSpPr>
            <p:nvPr/>
          </p:nvCxnSpPr>
          <p:spPr>
            <a:xfrm>
              <a:off x="5805899" y="2622622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8F95295E-5FAD-4A56-A3E9-E427891DAB3D}"/>
              </a:ext>
            </a:extLst>
          </p:cNvPr>
          <p:cNvSpPr txBox="1"/>
          <p:nvPr/>
        </p:nvSpPr>
        <p:spPr>
          <a:xfrm>
            <a:off x="6797165" y="3024178"/>
            <a:ext cx="49244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30</a:t>
            </a:r>
          </a:p>
        </p:txBody>
      </p:sp>
      <p:grpSp>
        <p:nvGrpSpPr>
          <p:cNvPr id="46" name="مجموعة 45">
            <a:extLst>
              <a:ext uri="{FF2B5EF4-FFF2-40B4-BE49-F238E27FC236}">
                <a16:creationId xmlns:a16="http://schemas.microsoft.com/office/drawing/2014/main" id="{5246A2EE-ABAE-453D-AA9A-F7738053CDC2}"/>
              </a:ext>
            </a:extLst>
          </p:cNvPr>
          <p:cNvGrpSpPr/>
          <p:nvPr/>
        </p:nvGrpSpPr>
        <p:grpSpPr>
          <a:xfrm>
            <a:off x="6720221" y="3297738"/>
            <a:ext cx="646332" cy="461665"/>
            <a:chOff x="5714697" y="2007324"/>
            <a:chExt cx="646332" cy="461665"/>
          </a:xfrm>
        </p:grpSpPr>
        <p:sp>
          <p:nvSpPr>
            <p:cNvPr id="47" name="مربع نص 46">
              <a:extLst>
                <a:ext uri="{FF2B5EF4-FFF2-40B4-BE49-F238E27FC236}">
                  <a16:creationId xmlns:a16="http://schemas.microsoft.com/office/drawing/2014/main" id="{D541251D-E531-4415-9967-5178A72F3821}"/>
                </a:ext>
              </a:extLst>
            </p:cNvPr>
            <p:cNvSpPr txBox="1"/>
            <p:nvPr/>
          </p:nvSpPr>
          <p:spPr>
            <a:xfrm>
              <a:off x="5714697" y="2007324"/>
              <a:ext cx="646332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100</a:t>
              </a:r>
            </a:p>
          </p:txBody>
        </p:sp>
        <p:cxnSp>
          <p:nvCxnSpPr>
            <p:cNvPr id="48" name="رابط مستقيم 47">
              <a:extLst>
                <a:ext uri="{FF2B5EF4-FFF2-40B4-BE49-F238E27FC236}">
                  <a16:creationId xmlns:a16="http://schemas.microsoft.com/office/drawing/2014/main" id="{FB6EEC39-75B6-47AE-AED8-BC9B52BFBAD0}"/>
                </a:ext>
              </a:extLst>
            </p:cNvPr>
            <p:cNvCxnSpPr>
              <a:cxnSpLocks/>
            </p:cNvCxnSpPr>
            <p:nvPr/>
          </p:nvCxnSpPr>
          <p:spPr>
            <a:xfrm>
              <a:off x="5839863" y="2050054"/>
              <a:ext cx="39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F2460C6D-ADF0-45C3-BE86-0C99580A0239}"/>
              </a:ext>
            </a:extLst>
          </p:cNvPr>
          <p:cNvSpPr txBox="1"/>
          <p:nvPr/>
        </p:nvSpPr>
        <p:spPr>
          <a:xfrm>
            <a:off x="7230930" y="312504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50" name="مجموعة 49">
            <a:extLst>
              <a:ext uri="{FF2B5EF4-FFF2-40B4-BE49-F238E27FC236}">
                <a16:creationId xmlns:a16="http://schemas.microsoft.com/office/drawing/2014/main" id="{B30D2CA6-C242-4B10-95B2-108D4DDE636D}"/>
              </a:ext>
            </a:extLst>
          </p:cNvPr>
          <p:cNvGrpSpPr/>
          <p:nvPr/>
        </p:nvGrpSpPr>
        <p:grpSpPr>
          <a:xfrm>
            <a:off x="7043387" y="3609240"/>
            <a:ext cx="626462" cy="389142"/>
            <a:chOff x="6037863" y="2318826"/>
            <a:chExt cx="626462" cy="389142"/>
          </a:xfrm>
        </p:grpSpPr>
        <p:sp>
          <p:nvSpPr>
            <p:cNvPr id="51" name="سهم: منحني لأسفل 50">
              <a:extLst>
                <a:ext uri="{FF2B5EF4-FFF2-40B4-BE49-F238E27FC236}">
                  <a16:creationId xmlns:a16="http://schemas.microsoft.com/office/drawing/2014/main" id="{847B98ED-BAA6-4578-BC0D-EC776D522FCB}"/>
                </a:ext>
              </a:extLst>
            </p:cNvPr>
            <p:cNvSpPr/>
            <p:nvPr/>
          </p:nvSpPr>
          <p:spPr>
            <a:xfrm flipH="1" flipV="1">
              <a:off x="6037863" y="2318826"/>
              <a:ext cx="626462" cy="300325"/>
            </a:xfrm>
            <a:prstGeom prst="curvedDownArrow">
              <a:avLst>
                <a:gd name="adj1" fmla="val 0"/>
                <a:gd name="adj2" fmla="val 32319"/>
                <a:gd name="adj3" fmla="val 43210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52" name="مربع نص 51">
              <a:extLst>
                <a:ext uri="{FF2B5EF4-FFF2-40B4-BE49-F238E27FC236}">
                  <a16:creationId xmlns:a16="http://schemas.microsoft.com/office/drawing/2014/main" id="{43EE1BDC-7BCE-483A-9041-E1B02FF0074E}"/>
                </a:ext>
              </a:extLst>
            </p:cNvPr>
            <p:cNvSpPr txBox="1"/>
            <p:nvPr/>
          </p:nvSpPr>
          <p:spPr>
            <a:xfrm>
              <a:off x="6153279" y="2338636"/>
              <a:ext cx="415498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×5</a:t>
              </a:r>
            </a:p>
          </p:txBody>
        </p:sp>
      </p:grpSp>
      <p:grpSp>
        <p:nvGrpSpPr>
          <p:cNvPr id="53" name="مجموعة 52">
            <a:extLst>
              <a:ext uri="{FF2B5EF4-FFF2-40B4-BE49-F238E27FC236}">
                <a16:creationId xmlns:a16="http://schemas.microsoft.com/office/drawing/2014/main" id="{DF701839-8ABC-46E4-99AE-D396C13EDD30}"/>
              </a:ext>
            </a:extLst>
          </p:cNvPr>
          <p:cNvGrpSpPr/>
          <p:nvPr/>
        </p:nvGrpSpPr>
        <p:grpSpPr>
          <a:xfrm>
            <a:off x="7043387" y="2774284"/>
            <a:ext cx="626462" cy="369332"/>
            <a:chOff x="6037863" y="1483870"/>
            <a:chExt cx="626462" cy="369332"/>
          </a:xfrm>
        </p:grpSpPr>
        <p:sp>
          <p:nvSpPr>
            <p:cNvPr id="54" name="سهم: منحني لأسفل 53">
              <a:extLst>
                <a:ext uri="{FF2B5EF4-FFF2-40B4-BE49-F238E27FC236}">
                  <a16:creationId xmlns:a16="http://schemas.microsoft.com/office/drawing/2014/main" id="{1E1D4ACA-21B4-4CFF-878B-C352749FE20D}"/>
                </a:ext>
              </a:extLst>
            </p:cNvPr>
            <p:cNvSpPr/>
            <p:nvPr/>
          </p:nvSpPr>
          <p:spPr>
            <a:xfrm flipH="1">
              <a:off x="6037863" y="1483870"/>
              <a:ext cx="626462" cy="300325"/>
            </a:xfrm>
            <a:prstGeom prst="curvedDownArrow">
              <a:avLst>
                <a:gd name="adj1" fmla="val 0"/>
                <a:gd name="adj2" fmla="val 32319"/>
                <a:gd name="adj3" fmla="val 43210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55" name="مربع نص 54">
              <a:extLst>
                <a:ext uri="{FF2B5EF4-FFF2-40B4-BE49-F238E27FC236}">
                  <a16:creationId xmlns:a16="http://schemas.microsoft.com/office/drawing/2014/main" id="{F177410A-432E-460C-B22E-53171C45915D}"/>
                </a:ext>
              </a:extLst>
            </p:cNvPr>
            <p:cNvSpPr txBox="1"/>
            <p:nvPr/>
          </p:nvSpPr>
          <p:spPr>
            <a:xfrm>
              <a:off x="6153279" y="1483870"/>
              <a:ext cx="415498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×5</a:t>
              </a:r>
            </a:p>
          </p:txBody>
        </p:sp>
      </p:grp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36E83A39-91FC-4C32-ACA0-66A28A27836B}"/>
              </a:ext>
            </a:extLst>
          </p:cNvPr>
          <p:cNvSpPr txBox="1"/>
          <p:nvPr/>
        </p:nvSpPr>
        <p:spPr>
          <a:xfrm>
            <a:off x="5904486" y="3125041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30%</a:t>
            </a:r>
          </a:p>
        </p:txBody>
      </p:sp>
      <p:grpSp>
        <p:nvGrpSpPr>
          <p:cNvPr id="57" name="مجموعة 56">
            <a:extLst>
              <a:ext uri="{FF2B5EF4-FFF2-40B4-BE49-F238E27FC236}">
                <a16:creationId xmlns:a16="http://schemas.microsoft.com/office/drawing/2014/main" id="{29FC08D2-8D73-4BFD-8EC3-8E77E11D9E04}"/>
              </a:ext>
            </a:extLst>
          </p:cNvPr>
          <p:cNvGrpSpPr/>
          <p:nvPr/>
        </p:nvGrpSpPr>
        <p:grpSpPr>
          <a:xfrm>
            <a:off x="3473986" y="3369605"/>
            <a:ext cx="338554" cy="735225"/>
            <a:chOff x="5744622" y="2306332"/>
            <a:chExt cx="338554" cy="735225"/>
          </a:xfrm>
        </p:grpSpPr>
        <p:sp>
          <p:nvSpPr>
            <p:cNvPr id="58" name="مربع نص 57">
              <a:extLst>
                <a:ext uri="{FF2B5EF4-FFF2-40B4-BE49-F238E27FC236}">
                  <a16:creationId xmlns:a16="http://schemas.microsoft.com/office/drawing/2014/main" id="{9FFFAF09-91CE-460A-907B-6236618AEF02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59" name="مربع نص 58">
              <a:extLst>
                <a:ext uri="{FF2B5EF4-FFF2-40B4-BE49-F238E27FC236}">
                  <a16:creationId xmlns:a16="http://schemas.microsoft.com/office/drawing/2014/main" id="{A981FE9A-F35E-4092-BF0D-4493D05A4728}"/>
                </a:ext>
              </a:extLst>
            </p:cNvPr>
            <p:cNvSpPr txBox="1"/>
            <p:nvPr/>
          </p:nvSpPr>
          <p:spPr>
            <a:xfrm>
              <a:off x="5744622" y="25798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9</a:t>
              </a:r>
            </a:p>
          </p:txBody>
        </p:sp>
        <p:cxnSp>
          <p:nvCxnSpPr>
            <p:cNvPr id="60" name="رابط مستقيم 59">
              <a:extLst>
                <a:ext uri="{FF2B5EF4-FFF2-40B4-BE49-F238E27FC236}">
                  <a16:creationId xmlns:a16="http://schemas.microsoft.com/office/drawing/2014/main" id="{2100FFDD-F017-4D10-B088-2B3FA23F1B6F}"/>
                </a:ext>
              </a:extLst>
            </p:cNvPr>
            <p:cNvCxnSpPr>
              <a:cxnSpLocks/>
            </p:cNvCxnSpPr>
            <p:nvPr/>
          </p:nvCxnSpPr>
          <p:spPr>
            <a:xfrm>
              <a:off x="5829261" y="2622622"/>
              <a:ext cx="1692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مربع نص 64">
            <a:extLst>
              <a:ext uri="{FF2B5EF4-FFF2-40B4-BE49-F238E27FC236}">
                <a16:creationId xmlns:a16="http://schemas.microsoft.com/office/drawing/2014/main" id="{02906EDC-DD70-4C20-A6FA-FCE456AA7695}"/>
              </a:ext>
            </a:extLst>
          </p:cNvPr>
          <p:cNvSpPr txBox="1"/>
          <p:nvPr/>
        </p:nvSpPr>
        <p:spPr>
          <a:xfrm>
            <a:off x="3202740" y="347046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72" name="مربع نص 71">
            <a:extLst>
              <a:ext uri="{FF2B5EF4-FFF2-40B4-BE49-F238E27FC236}">
                <a16:creationId xmlns:a16="http://schemas.microsoft.com/office/drawing/2014/main" id="{6C42B58D-13ED-436E-8B98-0AD9E043288A}"/>
              </a:ext>
            </a:extLst>
          </p:cNvPr>
          <p:cNvSpPr txBox="1"/>
          <p:nvPr/>
        </p:nvSpPr>
        <p:spPr>
          <a:xfrm>
            <a:off x="521327" y="3470468"/>
            <a:ext cx="132119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33.3%</a:t>
            </a:r>
          </a:p>
        </p:txBody>
      </p:sp>
      <p:grpSp>
        <p:nvGrpSpPr>
          <p:cNvPr id="74" name="مجموعة 73">
            <a:extLst>
              <a:ext uri="{FF2B5EF4-FFF2-40B4-BE49-F238E27FC236}">
                <a16:creationId xmlns:a16="http://schemas.microsoft.com/office/drawing/2014/main" id="{63832471-FA54-48D3-8F62-CECFD6D4CF1D}"/>
              </a:ext>
            </a:extLst>
          </p:cNvPr>
          <p:cNvGrpSpPr/>
          <p:nvPr/>
        </p:nvGrpSpPr>
        <p:grpSpPr>
          <a:xfrm>
            <a:off x="2920416" y="3369605"/>
            <a:ext cx="338554" cy="735225"/>
            <a:chOff x="5744622" y="2306332"/>
            <a:chExt cx="338554" cy="735225"/>
          </a:xfrm>
        </p:grpSpPr>
        <p:sp>
          <p:nvSpPr>
            <p:cNvPr id="75" name="مربع نص 74">
              <a:extLst>
                <a:ext uri="{FF2B5EF4-FFF2-40B4-BE49-F238E27FC236}">
                  <a16:creationId xmlns:a16="http://schemas.microsoft.com/office/drawing/2014/main" id="{283A3D57-23E9-4A2A-A991-44268EC935A5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76" name="مربع نص 75">
              <a:extLst>
                <a:ext uri="{FF2B5EF4-FFF2-40B4-BE49-F238E27FC236}">
                  <a16:creationId xmlns:a16="http://schemas.microsoft.com/office/drawing/2014/main" id="{4BB58F54-2AB9-489F-8EEE-B619CDA54A52}"/>
                </a:ext>
              </a:extLst>
            </p:cNvPr>
            <p:cNvSpPr txBox="1"/>
            <p:nvPr/>
          </p:nvSpPr>
          <p:spPr>
            <a:xfrm>
              <a:off x="5744622" y="25798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cxnSp>
          <p:nvCxnSpPr>
            <p:cNvPr id="77" name="رابط مستقيم 76">
              <a:extLst>
                <a:ext uri="{FF2B5EF4-FFF2-40B4-BE49-F238E27FC236}">
                  <a16:creationId xmlns:a16="http://schemas.microsoft.com/office/drawing/2014/main" id="{D3D54EF2-2765-419A-A4C7-AC18FB8DC38F}"/>
                </a:ext>
              </a:extLst>
            </p:cNvPr>
            <p:cNvCxnSpPr>
              <a:cxnSpLocks/>
            </p:cNvCxnSpPr>
            <p:nvPr/>
          </p:nvCxnSpPr>
          <p:spPr>
            <a:xfrm>
              <a:off x="5829261" y="2622622"/>
              <a:ext cx="1692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مربع نص 77">
            <a:extLst>
              <a:ext uri="{FF2B5EF4-FFF2-40B4-BE49-F238E27FC236}">
                <a16:creationId xmlns:a16="http://schemas.microsoft.com/office/drawing/2014/main" id="{6E9F7853-0406-4875-8E0D-6E655CC49D5D}"/>
              </a:ext>
            </a:extLst>
          </p:cNvPr>
          <p:cNvSpPr txBox="1"/>
          <p:nvPr/>
        </p:nvSpPr>
        <p:spPr>
          <a:xfrm>
            <a:off x="1658764" y="3470468"/>
            <a:ext cx="132119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0.333</a:t>
            </a:r>
          </a:p>
        </p:txBody>
      </p:sp>
      <p:sp>
        <p:nvSpPr>
          <p:cNvPr id="79" name="مربع نص 78">
            <a:extLst>
              <a:ext uri="{FF2B5EF4-FFF2-40B4-BE49-F238E27FC236}">
                <a16:creationId xmlns:a16="http://schemas.microsoft.com/office/drawing/2014/main" id="{1D845D8E-0E72-4C49-9907-A11FC32EFB14}"/>
              </a:ext>
            </a:extLst>
          </p:cNvPr>
          <p:cNvSpPr txBox="1"/>
          <p:nvPr/>
        </p:nvSpPr>
        <p:spPr>
          <a:xfrm>
            <a:off x="552586" y="3983158"/>
            <a:ext cx="125867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     33%</a:t>
            </a:r>
          </a:p>
        </p:txBody>
      </p:sp>
      <p:grpSp>
        <p:nvGrpSpPr>
          <p:cNvPr id="80" name="مجموعة 79">
            <a:extLst>
              <a:ext uri="{FF2B5EF4-FFF2-40B4-BE49-F238E27FC236}">
                <a16:creationId xmlns:a16="http://schemas.microsoft.com/office/drawing/2014/main" id="{A328A6A9-D98B-4D99-8066-4813005B0011}"/>
              </a:ext>
            </a:extLst>
          </p:cNvPr>
          <p:cNvGrpSpPr/>
          <p:nvPr/>
        </p:nvGrpSpPr>
        <p:grpSpPr>
          <a:xfrm>
            <a:off x="1151685" y="3869513"/>
            <a:ext cx="338554" cy="735225"/>
            <a:chOff x="5744622" y="2306332"/>
            <a:chExt cx="338554" cy="735225"/>
          </a:xfrm>
        </p:grpSpPr>
        <p:sp>
          <p:nvSpPr>
            <p:cNvPr id="81" name="مربع نص 80">
              <a:extLst>
                <a:ext uri="{FF2B5EF4-FFF2-40B4-BE49-F238E27FC236}">
                  <a16:creationId xmlns:a16="http://schemas.microsoft.com/office/drawing/2014/main" id="{AFDEBC44-B984-4EEB-83F7-B143F4FD0AB4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82" name="مربع نص 81">
              <a:extLst>
                <a:ext uri="{FF2B5EF4-FFF2-40B4-BE49-F238E27FC236}">
                  <a16:creationId xmlns:a16="http://schemas.microsoft.com/office/drawing/2014/main" id="{93787449-BAB2-4355-9389-A16B540C9BCA}"/>
                </a:ext>
              </a:extLst>
            </p:cNvPr>
            <p:cNvSpPr txBox="1"/>
            <p:nvPr/>
          </p:nvSpPr>
          <p:spPr>
            <a:xfrm>
              <a:off x="5744622" y="25798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cxnSp>
          <p:nvCxnSpPr>
            <p:cNvPr id="83" name="رابط مستقيم 82">
              <a:extLst>
                <a:ext uri="{FF2B5EF4-FFF2-40B4-BE49-F238E27FC236}">
                  <a16:creationId xmlns:a16="http://schemas.microsoft.com/office/drawing/2014/main" id="{CAE06EA2-0BA9-4FDD-8A3C-B75BE0FB0563}"/>
                </a:ext>
              </a:extLst>
            </p:cNvPr>
            <p:cNvCxnSpPr>
              <a:cxnSpLocks/>
            </p:cNvCxnSpPr>
            <p:nvPr/>
          </p:nvCxnSpPr>
          <p:spPr>
            <a:xfrm>
              <a:off x="5829261" y="2622622"/>
              <a:ext cx="1692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مجموعة 87">
            <a:extLst>
              <a:ext uri="{FF2B5EF4-FFF2-40B4-BE49-F238E27FC236}">
                <a16:creationId xmlns:a16="http://schemas.microsoft.com/office/drawing/2014/main" id="{F3B964DD-62D8-4838-9688-77244181E74D}"/>
              </a:ext>
            </a:extLst>
          </p:cNvPr>
          <p:cNvGrpSpPr/>
          <p:nvPr/>
        </p:nvGrpSpPr>
        <p:grpSpPr>
          <a:xfrm>
            <a:off x="10588427" y="5762883"/>
            <a:ext cx="646332" cy="735225"/>
            <a:chOff x="10326546" y="5757569"/>
            <a:chExt cx="646332" cy="735225"/>
          </a:xfrm>
        </p:grpSpPr>
        <p:sp>
          <p:nvSpPr>
            <p:cNvPr id="84" name="مربع نص 83">
              <a:extLst>
                <a:ext uri="{FF2B5EF4-FFF2-40B4-BE49-F238E27FC236}">
                  <a16:creationId xmlns:a16="http://schemas.microsoft.com/office/drawing/2014/main" id="{2458B447-9BA7-44E0-A798-622F6247BDB0}"/>
                </a:ext>
              </a:extLst>
            </p:cNvPr>
            <p:cNvSpPr txBox="1"/>
            <p:nvPr/>
          </p:nvSpPr>
          <p:spPr>
            <a:xfrm>
              <a:off x="10403490" y="5757569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75</a:t>
              </a:r>
            </a:p>
          </p:txBody>
        </p:sp>
        <p:grpSp>
          <p:nvGrpSpPr>
            <p:cNvPr id="85" name="مجموعة 84">
              <a:extLst>
                <a:ext uri="{FF2B5EF4-FFF2-40B4-BE49-F238E27FC236}">
                  <a16:creationId xmlns:a16="http://schemas.microsoft.com/office/drawing/2014/main" id="{723DE271-6E6D-4818-9B33-18A77592FB30}"/>
                </a:ext>
              </a:extLst>
            </p:cNvPr>
            <p:cNvGrpSpPr/>
            <p:nvPr/>
          </p:nvGrpSpPr>
          <p:grpSpPr>
            <a:xfrm>
              <a:off x="10326546" y="6031129"/>
              <a:ext cx="646332" cy="461665"/>
              <a:chOff x="5714697" y="2007324"/>
              <a:chExt cx="646332" cy="461665"/>
            </a:xfrm>
          </p:grpSpPr>
          <p:sp>
            <p:nvSpPr>
              <p:cNvPr id="86" name="مربع نص 85">
                <a:extLst>
                  <a:ext uri="{FF2B5EF4-FFF2-40B4-BE49-F238E27FC236}">
                    <a16:creationId xmlns:a16="http://schemas.microsoft.com/office/drawing/2014/main" id="{C3103AFD-11AB-4203-898A-292150A516FF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87" name="رابط مستقيم 86">
                <a:extLst>
                  <a:ext uri="{FF2B5EF4-FFF2-40B4-BE49-F238E27FC236}">
                    <a16:creationId xmlns:a16="http://schemas.microsoft.com/office/drawing/2014/main" id="{F4F8CA69-CE93-4F71-B6C8-3983B288B6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9" name="مربع نص 88">
            <a:extLst>
              <a:ext uri="{FF2B5EF4-FFF2-40B4-BE49-F238E27FC236}">
                <a16:creationId xmlns:a16="http://schemas.microsoft.com/office/drawing/2014/main" id="{433C12F2-4F4B-490C-BCEA-26F75F1F2EDD}"/>
              </a:ext>
            </a:extLst>
          </p:cNvPr>
          <p:cNvSpPr txBox="1"/>
          <p:nvPr/>
        </p:nvSpPr>
        <p:spPr>
          <a:xfrm>
            <a:off x="10349465" y="586640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90" name="مجموعة 89">
            <a:extLst>
              <a:ext uri="{FF2B5EF4-FFF2-40B4-BE49-F238E27FC236}">
                <a16:creationId xmlns:a16="http://schemas.microsoft.com/office/drawing/2014/main" id="{C137DB39-417B-44C4-810A-7ADF1F013164}"/>
              </a:ext>
            </a:extLst>
          </p:cNvPr>
          <p:cNvGrpSpPr/>
          <p:nvPr/>
        </p:nvGrpSpPr>
        <p:grpSpPr>
          <a:xfrm>
            <a:off x="10067141" y="5765540"/>
            <a:ext cx="338554" cy="735225"/>
            <a:chOff x="5744622" y="2306332"/>
            <a:chExt cx="338554" cy="735225"/>
          </a:xfrm>
        </p:grpSpPr>
        <p:sp>
          <p:nvSpPr>
            <p:cNvPr id="91" name="مربع نص 90">
              <a:extLst>
                <a:ext uri="{FF2B5EF4-FFF2-40B4-BE49-F238E27FC236}">
                  <a16:creationId xmlns:a16="http://schemas.microsoft.com/office/drawing/2014/main" id="{21DB92DB-5FAF-4B27-B2F7-0FC49B53FB47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92" name="مربع نص 91">
              <a:extLst>
                <a:ext uri="{FF2B5EF4-FFF2-40B4-BE49-F238E27FC236}">
                  <a16:creationId xmlns:a16="http://schemas.microsoft.com/office/drawing/2014/main" id="{0B3DD694-71BA-44ED-B814-2EC814CE78D2}"/>
                </a:ext>
              </a:extLst>
            </p:cNvPr>
            <p:cNvSpPr txBox="1"/>
            <p:nvPr/>
          </p:nvSpPr>
          <p:spPr>
            <a:xfrm>
              <a:off x="5744622" y="25798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cxnSp>
          <p:nvCxnSpPr>
            <p:cNvPr id="93" name="رابط مستقيم 92">
              <a:extLst>
                <a:ext uri="{FF2B5EF4-FFF2-40B4-BE49-F238E27FC236}">
                  <a16:creationId xmlns:a16="http://schemas.microsoft.com/office/drawing/2014/main" id="{D6A7DC99-367C-4E13-A615-1DD52DC6E2F5}"/>
                </a:ext>
              </a:extLst>
            </p:cNvPr>
            <p:cNvCxnSpPr>
              <a:cxnSpLocks/>
            </p:cNvCxnSpPr>
            <p:nvPr/>
          </p:nvCxnSpPr>
          <p:spPr>
            <a:xfrm>
              <a:off x="5829261" y="2622622"/>
              <a:ext cx="1692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مجموعة 94">
            <a:extLst>
              <a:ext uri="{FF2B5EF4-FFF2-40B4-BE49-F238E27FC236}">
                <a16:creationId xmlns:a16="http://schemas.microsoft.com/office/drawing/2014/main" id="{BA1A1C8A-57D6-4A2B-9DBE-C2D63BF8CA85}"/>
              </a:ext>
            </a:extLst>
          </p:cNvPr>
          <p:cNvGrpSpPr/>
          <p:nvPr/>
        </p:nvGrpSpPr>
        <p:grpSpPr>
          <a:xfrm>
            <a:off x="8943182" y="5762883"/>
            <a:ext cx="646332" cy="735225"/>
            <a:chOff x="10326546" y="5757569"/>
            <a:chExt cx="646332" cy="735225"/>
          </a:xfrm>
        </p:grpSpPr>
        <p:sp>
          <p:nvSpPr>
            <p:cNvPr id="96" name="مربع نص 95">
              <a:extLst>
                <a:ext uri="{FF2B5EF4-FFF2-40B4-BE49-F238E27FC236}">
                  <a16:creationId xmlns:a16="http://schemas.microsoft.com/office/drawing/2014/main" id="{0BF3C0FC-6FA1-4F20-8438-34685DE1E43A}"/>
                </a:ext>
              </a:extLst>
            </p:cNvPr>
            <p:cNvSpPr txBox="1"/>
            <p:nvPr/>
          </p:nvSpPr>
          <p:spPr>
            <a:xfrm>
              <a:off x="10403490" y="5757569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20</a:t>
              </a:r>
            </a:p>
          </p:txBody>
        </p:sp>
        <p:grpSp>
          <p:nvGrpSpPr>
            <p:cNvPr id="97" name="مجموعة 96">
              <a:extLst>
                <a:ext uri="{FF2B5EF4-FFF2-40B4-BE49-F238E27FC236}">
                  <a16:creationId xmlns:a16="http://schemas.microsoft.com/office/drawing/2014/main" id="{F99118A9-52F7-4C3B-ACA2-E201D6B19736}"/>
                </a:ext>
              </a:extLst>
            </p:cNvPr>
            <p:cNvGrpSpPr/>
            <p:nvPr/>
          </p:nvGrpSpPr>
          <p:grpSpPr>
            <a:xfrm>
              <a:off x="10326546" y="6031129"/>
              <a:ext cx="646332" cy="461665"/>
              <a:chOff x="5714697" y="2007324"/>
              <a:chExt cx="646332" cy="461665"/>
            </a:xfrm>
          </p:grpSpPr>
          <p:sp>
            <p:nvSpPr>
              <p:cNvPr id="98" name="مربع نص 97">
                <a:extLst>
                  <a:ext uri="{FF2B5EF4-FFF2-40B4-BE49-F238E27FC236}">
                    <a16:creationId xmlns:a16="http://schemas.microsoft.com/office/drawing/2014/main" id="{852D8997-59E2-4C55-B5BD-A565F4CD2631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99" name="رابط مستقيم 98">
                <a:extLst>
                  <a:ext uri="{FF2B5EF4-FFF2-40B4-BE49-F238E27FC236}">
                    <a16:creationId xmlns:a16="http://schemas.microsoft.com/office/drawing/2014/main" id="{C029523E-5031-4BB1-9EA5-D7672A2ABF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0" name="مربع نص 99">
            <a:extLst>
              <a:ext uri="{FF2B5EF4-FFF2-40B4-BE49-F238E27FC236}">
                <a16:creationId xmlns:a16="http://schemas.microsoft.com/office/drawing/2014/main" id="{7015612A-E7E8-49F5-B624-731D8A0182D3}"/>
              </a:ext>
            </a:extLst>
          </p:cNvPr>
          <p:cNvSpPr txBox="1"/>
          <p:nvPr/>
        </p:nvSpPr>
        <p:spPr>
          <a:xfrm>
            <a:off x="8704220" y="586640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101" name="مجموعة 100">
            <a:extLst>
              <a:ext uri="{FF2B5EF4-FFF2-40B4-BE49-F238E27FC236}">
                <a16:creationId xmlns:a16="http://schemas.microsoft.com/office/drawing/2014/main" id="{FF960C1C-94FE-4363-AA03-9DEFE81AD500}"/>
              </a:ext>
            </a:extLst>
          </p:cNvPr>
          <p:cNvGrpSpPr/>
          <p:nvPr/>
        </p:nvGrpSpPr>
        <p:grpSpPr>
          <a:xfrm>
            <a:off x="8421896" y="5765540"/>
            <a:ext cx="338554" cy="735225"/>
            <a:chOff x="5744622" y="2306332"/>
            <a:chExt cx="338554" cy="735225"/>
          </a:xfrm>
        </p:grpSpPr>
        <p:sp>
          <p:nvSpPr>
            <p:cNvPr id="102" name="مربع نص 101">
              <a:extLst>
                <a:ext uri="{FF2B5EF4-FFF2-40B4-BE49-F238E27FC236}">
                  <a16:creationId xmlns:a16="http://schemas.microsoft.com/office/drawing/2014/main" id="{C7100149-17E4-4466-B4C0-AE24D70E8EC4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03" name="مربع نص 102">
              <a:extLst>
                <a:ext uri="{FF2B5EF4-FFF2-40B4-BE49-F238E27FC236}">
                  <a16:creationId xmlns:a16="http://schemas.microsoft.com/office/drawing/2014/main" id="{EDBEAA51-DDF3-4615-B950-3F1170068C04}"/>
                </a:ext>
              </a:extLst>
            </p:cNvPr>
            <p:cNvSpPr txBox="1"/>
            <p:nvPr/>
          </p:nvSpPr>
          <p:spPr>
            <a:xfrm>
              <a:off x="5744622" y="25798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cxnSp>
          <p:nvCxnSpPr>
            <p:cNvPr id="104" name="رابط مستقيم 103">
              <a:extLst>
                <a:ext uri="{FF2B5EF4-FFF2-40B4-BE49-F238E27FC236}">
                  <a16:creationId xmlns:a16="http://schemas.microsoft.com/office/drawing/2014/main" id="{7B0E92E5-F4B7-4A1A-911E-87CACD713761}"/>
                </a:ext>
              </a:extLst>
            </p:cNvPr>
            <p:cNvCxnSpPr>
              <a:cxnSpLocks/>
            </p:cNvCxnSpPr>
            <p:nvPr/>
          </p:nvCxnSpPr>
          <p:spPr>
            <a:xfrm>
              <a:off x="5829261" y="2622622"/>
              <a:ext cx="1692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مجموعة 104">
            <a:extLst>
              <a:ext uri="{FF2B5EF4-FFF2-40B4-BE49-F238E27FC236}">
                <a16:creationId xmlns:a16="http://schemas.microsoft.com/office/drawing/2014/main" id="{75B72BB1-B512-454B-A7E7-F1753EDF0A1C}"/>
              </a:ext>
            </a:extLst>
          </p:cNvPr>
          <p:cNvGrpSpPr/>
          <p:nvPr/>
        </p:nvGrpSpPr>
        <p:grpSpPr>
          <a:xfrm>
            <a:off x="6888892" y="5762883"/>
            <a:ext cx="646332" cy="735225"/>
            <a:chOff x="10326546" y="5757569"/>
            <a:chExt cx="646332" cy="735225"/>
          </a:xfrm>
        </p:grpSpPr>
        <p:sp>
          <p:nvSpPr>
            <p:cNvPr id="106" name="مربع نص 105">
              <a:extLst>
                <a:ext uri="{FF2B5EF4-FFF2-40B4-BE49-F238E27FC236}">
                  <a16:creationId xmlns:a16="http://schemas.microsoft.com/office/drawing/2014/main" id="{1AAA7B21-383F-4B1C-8F96-E2A3579B60BB}"/>
                </a:ext>
              </a:extLst>
            </p:cNvPr>
            <p:cNvSpPr txBox="1"/>
            <p:nvPr/>
          </p:nvSpPr>
          <p:spPr>
            <a:xfrm>
              <a:off x="10403490" y="5757569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30</a:t>
              </a:r>
            </a:p>
          </p:txBody>
        </p:sp>
        <p:grpSp>
          <p:nvGrpSpPr>
            <p:cNvPr id="107" name="مجموعة 106">
              <a:extLst>
                <a:ext uri="{FF2B5EF4-FFF2-40B4-BE49-F238E27FC236}">
                  <a16:creationId xmlns:a16="http://schemas.microsoft.com/office/drawing/2014/main" id="{182F011B-BC59-4461-8F20-B91CD4D48490}"/>
                </a:ext>
              </a:extLst>
            </p:cNvPr>
            <p:cNvGrpSpPr/>
            <p:nvPr/>
          </p:nvGrpSpPr>
          <p:grpSpPr>
            <a:xfrm>
              <a:off x="10326546" y="6031129"/>
              <a:ext cx="646332" cy="461665"/>
              <a:chOff x="5714697" y="2007324"/>
              <a:chExt cx="646332" cy="461665"/>
            </a:xfrm>
          </p:grpSpPr>
          <p:sp>
            <p:nvSpPr>
              <p:cNvPr id="108" name="مربع نص 107">
                <a:extLst>
                  <a:ext uri="{FF2B5EF4-FFF2-40B4-BE49-F238E27FC236}">
                    <a16:creationId xmlns:a16="http://schemas.microsoft.com/office/drawing/2014/main" id="{99EA5156-F3D7-4648-8731-0A25851EF0A7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109" name="رابط مستقيم 108">
                <a:extLst>
                  <a:ext uri="{FF2B5EF4-FFF2-40B4-BE49-F238E27FC236}">
                    <a16:creationId xmlns:a16="http://schemas.microsoft.com/office/drawing/2014/main" id="{04AC0E1F-B375-4260-89AD-94BE35C8E6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0" name="مربع نص 109">
            <a:extLst>
              <a:ext uri="{FF2B5EF4-FFF2-40B4-BE49-F238E27FC236}">
                <a16:creationId xmlns:a16="http://schemas.microsoft.com/office/drawing/2014/main" id="{260E8CDF-8238-47CA-83C1-195D3B650CD2}"/>
              </a:ext>
            </a:extLst>
          </p:cNvPr>
          <p:cNvSpPr txBox="1"/>
          <p:nvPr/>
        </p:nvSpPr>
        <p:spPr>
          <a:xfrm>
            <a:off x="6649930" y="586640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111" name="مجموعة 110">
            <a:extLst>
              <a:ext uri="{FF2B5EF4-FFF2-40B4-BE49-F238E27FC236}">
                <a16:creationId xmlns:a16="http://schemas.microsoft.com/office/drawing/2014/main" id="{A6B3A70B-5465-4098-B1B4-42E672591318}"/>
              </a:ext>
            </a:extLst>
          </p:cNvPr>
          <p:cNvGrpSpPr/>
          <p:nvPr/>
        </p:nvGrpSpPr>
        <p:grpSpPr>
          <a:xfrm>
            <a:off x="6290661" y="5765540"/>
            <a:ext cx="492444" cy="735225"/>
            <a:chOff x="5667677" y="2306332"/>
            <a:chExt cx="492444" cy="735225"/>
          </a:xfrm>
        </p:grpSpPr>
        <p:sp>
          <p:nvSpPr>
            <p:cNvPr id="112" name="مربع نص 111">
              <a:extLst>
                <a:ext uri="{FF2B5EF4-FFF2-40B4-BE49-F238E27FC236}">
                  <a16:creationId xmlns:a16="http://schemas.microsoft.com/office/drawing/2014/main" id="{E8848A1C-FD43-46AA-A41B-50AE51784860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113" name="مربع نص 112">
              <a:extLst>
                <a:ext uri="{FF2B5EF4-FFF2-40B4-BE49-F238E27FC236}">
                  <a16:creationId xmlns:a16="http://schemas.microsoft.com/office/drawing/2014/main" id="{B7A73C5C-5F92-4DB6-9E88-B60B2C68F86B}"/>
                </a:ext>
              </a:extLst>
            </p:cNvPr>
            <p:cNvSpPr txBox="1"/>
            <p:nvPr/>
          </p:nvSpPr>
          <p:spPr>
            <a:xfrm>
              <a:off x="5667677" y="25798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</a:t>
              </a:r>
            </a:p>
          </p:txBody>
        </p:sp>
        <p:cxnSp>
          <p:nvCxnSpPr>
            <p:cNvPr id="114" name="رابط مستقيم 113">
              <a:extLst>
                <a:ext uri="{FF2B5EF4-FFF2-40B4-BE49-F238E27FC236}">
                  <a16:creationId xmlns:a16="http://schemas.microsoft.com/office/drawing/2014/main" id="{37FAB5AD-C18E-4144-919C-F4890411EBA2}"/>
                </a:ext>
              </a:extLst>
            </p:cNvPr>
            <p:cNvCxnSpPr>
              <a:cxnSpLocks/>
            </p:cNvCxnSpPr>
            <p:nvPr/>
          </p:nvCxnSpPr>
          <p:spPr>
            <a:xfrm>
              <a:off x="5805899" y="2622622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مجموعة 114">
            <a:extLst>
              <a:ext uri="{FF2B5EF4-FFF2-40B4-BE49-F238E27FC236}">
                <a16:creationId xmlns:a16="http://schemas.microsoft.com/office/drawing/2014/main" id="{006BF4A8-7CE4-4765-B3FA-4AA37AAF08E7}"/>
              </a:ext>
            </a:extLst>
          </p:cNvPr>
          <p:cNvGrpSpPr/>
          <p:nvPr/>
        </p:nvGrpSpPr>
        <p:grpSpPr>
          <a:xfrm>
            <a:off x="4821707" y="5762883"/>
            <a:ext cx="646332" cy="735225"/>
            <a:chOff x="10326546" y="5757569"/>
            <a:chExt cx="646332" cy="735225"/>
          </a:xfrm>
        </p:grpSpPr>
        <p:sp>
          <p:nvSpPr>
            <p:cNvPr id="116" name="مربع نص 115">
              <a:extLst>
                <a:ext uri="{FF2B5EF4-FFF2-40B4-BE49-F238E27FC236}">
                  <a16:creationId xmlns:a16="http://schemas.microsoft.com/office/drawing/2014/main" id="{1884BAE2-7563-4138-9970-DF4CC32A1065}"/>
                </a:ext>
              </a:extLst>
            </p:cNvPr>
            <p:cNvSpPr txBox="1"/>
            <p:nvPr/>
          </p:nvSpPr>
          <p:spPr>
            <a:xfrm>
              <a:off x="10403490" y="5757569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90</a:t>
              </a:r>
            </a:p>
          </p:txBody>
        </p:sp>
        <p:grpSp>
          <p:nvGrpSpPr>
            <p:cNvPr id="117" name="مجموعة 116">
              <a:extLst>
                <a:ext uri="{FF2B5EF4-FFF2-40B4-BE49-F238E27FC236}">
                  <a16:creationId xmlns:a16="http://schemas.microsoft.com/office/drawing/2014/main" id="{AEBA18D4-5B74-403E-A2E4-FAE30B43F935}"/>
                </a:ext>
              </a:extLst>
            </p:cNvPr>
            <p:cNvGrpSpPr/>
            <p:nvPr/>
          </p:nvGrpSpPr>
          <p:grpSpPr>
            <a:xfrm>
              <a:off x="10326546" y="6031129"/>
              <a:ext cx="646332" cy="461665"/>
              <a:chOff x="5714697" y="2007324"/>
              <a:chExt cx="646332" cy="461665"/>
            </a:xfrm>
          </p:grpSpPr>
          <p:sp>
            <p:nvSpPr>
              <p:cNvPr id="118" name="مربع نص 117">
                <a:extLst>
                  <a:ext uri="{FF2B5EF4-FFF2-40B4-BE49-F238E27FC236}">
                    <a16:creationId xmlns:a16="http://schemas.microsoft.com/office/drawing/2014/main" id="{B4664006-DEF7-4224-8400-CACBFD9C0B39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119" name="رابط مستقيم 118">
                <a:extLst>
                  <a:ext uri="{FF2B5EF4-FFF2-40B4-BE49-F238E27FC236}">
                    <a16:creationId xmlns:a16="http://schemas.microsoft.com/office/drawing/2014/main" id="{46170F03-B7AB-495B-8722-02876011A9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0" name="مربع نص 119">
            <a:extLst>
              <a:ext uri="{FF2B5EF4-FFF2-40B4-BE49-F238E27FC236}">
                <a16:creationId xmlns:a16="http://schemas.microsoft.com/office/drawing/2014/main" id="{EEA243A0-D74E-4A6C-A06D-B36DA3BD53D4}"/>
              </a:ext>
            </a:extLst>
          </p:cNvPr>
          <p:cNvSpPr txBox="1"/>
          <p:nvPr/>
        </p:nvSpPr>
        <p:spPr>
          <a:xfrm>
            <a:off x="4582745" y="586640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121" name="مجموعة 120">
            <a:extLst>
              <a:ext uri="{FF2B5EF4-FFF2-40B4-BE49-F238E27FC236}">
                <a16:creationId xmlns:a16="http://schemas.microsoft.com/office/drawing/2014/main" id="{B4F71BEB-875E-4AEB-9B37-1B43C05DF8C4}"/>
              </a:ext>
            </a:extLst>
          </p:cNvPr>
          <p:cNvGrpSpPr/>
          <p:nvPr/>
        </p:nvGrpSpPr>
        <p:grpSpPr>
          <a:xfrm>
            <a:off x="4223476" y="5765540"/>
            <a:ext cx="492444" cy="735225"/>
            <a:chOff x="5667677" y="2306332"/>
            <a:chExt cx="492444" cy="735225"/>
          </a:xfrm>
        </p:grpSpPr>
        <p:sp>
          <p:nvSpPr>
            <p:cNvPr id="122" name="مربع نص 121">
              <a:extLst>
                <a:ext uri="{FF2B5EF4-FFF2-40B4-BE49-F238E27FC236}">
                  <a16:creationId xmlns:a16="http://schemas.microsoft.com/office/drawing/2014/main" id="{8697A91D-9DC0-4C9C-941D-18BF51538A63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9</a:t>
              </a:r>
            </a:p>
          </p:txBody>
        </p:sp>
        <p:sp>
          <p:nvSpPr>
            <p:cNvPr id="123" name="مربع نص 122">
              <a:extLst>
                <a:ext uri="{FF2B5EF4-FFF2-40B4-BE49-F238E27FC236}">
                  <a16:creationId xmlns:a16="http://schemas.microsoft.com/office/drawing/2014/main" id="{5DA960E3-F3F3-47AA-B6BF-F908A7EA2134}"/>
                </a:ext>
              </a:extLst>
            </p:cNvPr>
            <p:cNvSpPr txBox="1"/>
            <p:nvPr/>
          </p:nvSpPr>
          <p:spPr>
            <a:xfrm>
              <a:off x="5667677" y="25798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</a:t>
              </a:r>
            </a:p>
          </p:txBody>
        </p:sp>
        <p:cxnSp>
          <p:nvCxnSpPr>
            <p:cNvPr id="124" name="رابط مستقيم 123">
              <a:extLst>
                <a:ext uri="{FF2B5EF4-FFF2-40B4-BE49-F238E27FC236}">
                  <a16:creationId xmlns:a16="http://schemas.microsoft.com/office/drawing/2014/main" id="{AC4A82D8-EBD4-493A-ACDB-333AC974E9E2}"/>
                </a:ext>
              </a:extLst>
            </p:cNvPr>
            <p:cNvCxnSpPr>
              <a:cxnSpLocks/>
            </p:cNvCxnSpPr>
            <p:nvPr/>
          </p:nvCxnSpPr>
          <p:spPr>
            <a:xfrm>
              <a:off x="5805899" y="2622622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مجموعة 124">
            <a:extLst>
              <a:ext uri="{FF2B5EF4-FFF2-40B4-BE49-F238E27FC236}">
                <a16:creationId xmlns:a16="http://schemas.microsoft.com/office/drawing/2014/main" id="{98274A2E-40B7-4E34-A5FD-453ED3F5F345}"/>
              </a:ext>
            </a:extLst>
          </p:cNvPr>
          <p:cNvGrpSpPr/>
          <p:nvPr/>
        </p:nvGrpSpPr>
        <p:grpSpPr>
          <a:xfrm>
            <a:off x="2656794" y="5762883"/>
            <a:ext cx="646332" cy="735225"/>
            <a:chOff x="10326546" y="5757569"/>
            <a:chExt cx="646332" cy="735225"/>
          </a:xfrm>
        </p:grpSpPr>
        <p:sp>
          <p:nvSpPr>
            <p:cNvPr id="126" name="مربع نص 125">
              <a:extLst>
                <a:ext uri="{FF2B5EF4-FFF2-40B4-BE49-F238E27FC236}">
                  <a16:creationId xmlns:a16="http://schemas.microsoft.com/office/drawing/2014/main" id="{97814B1B-E0FA-41A9-BAEB-C0E0C7A634B4}"/>
                </a:ext>
              </a:extLst>
            </p:cNvPr>
            <p:cNvSpPr txBox="1"/>
            <p:nvPr/>
          </p:nvSpPr>
          <p:spPr>
            <a:xfrm>
              <a:off x="10480435" y="5757569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grpSp>
          <p:nvGrpSpPr>
            <p:cNvPr id="127" name="مجموعة 126">
              <a:extLst>
                <a:ext uri="{FF2B5EF4-FFF2-40B4-BE49-F238E27FC236}">
                  <a16:creationId xmlns:a16="http://schemas.microsoft.com/office/drawing/2014/main" id="{D8358D91-55C6-4BF6-A953-74BB7DC3245D}"/>
                </a:ext>
              </a:extLst>
            </p:cNvPr>
            <p:cNvGrpSpPr/>
            <p:nvPr/>
          </p:nvGrpSpPr>
          <p:grpSpPr>
            <a:xfrm>
              <a:off x="10326546" y="6031129"/>
              <a:ext cx="646332" cy="461665"/>
              <a:chOff x="5714697" y="2007324"/>
              <a:chExt cx="646332" cy="461665"/>
            </a:xfrm>
          </p:grpSpPr>
          <p:sp>
            <p:nvSpPr>
              <p:cNvPr id="128" name="مربع نص 127">
                <a:extLst>
                  <a:ext uri="{FF2B5EF4-FFF2-40B4-BE49-F238E27FC236}">
                    <a16:creationId xmlns:a16="http://schemas.microsoft.com/office/drawing/2014/main" id="{F5914932-9ACE-41DF-970B-430ED513C44C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129" name="رابط مستقيم 128">
                <a:extLst>
                  <a:ext uri="{FF2B5EF4-FFF2-40B4-BE49-F238E27FC236}">
                    <a16:creationId xmlns:a16="http://schemas.microsoft.com/office/drawing/2014/main" id="{3C65857D-981B-4334-88E2-3C328A4CA5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0" name="مربع نص 129">
            <a:extLst>
              <a:ext uri="{FF2B5EF4-FFF2-40B4-BE49-F238E27FC236}">
                <a16:creationId xmlns:a16="http://schemas.microsoft.com/office/drawing/2014/main" id="{18A5261F-0491-4DE3-857D-4FB9827F8493}"/>
              </a:ext>
            </a:extLst>
          </p:cNvPr>
          <p:cNvSpPr txBox="1"/>
          <p:nvPr/>
        </p:nvSpPr>
        <p:spPr>
          <a:xfrm>
            <a:off x="2417832" y="586640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131" name="مجموعة 130">
            <a:extLst>
              <a:ext uri="{FF2B5EF4-FFF2-40B4-BE49-F238E27FC236}">
                <a16:creationId xmlns:a16="http://schemas.microsoft.com/office/drawing/2014/main" id="{5F5CD43F-8888-436F-BD28-46C1DC1837CC}"/>
              </a:ext>
            </a:extLst>
          </p:cNvPr>
          <p:cNvGrpSpPr/>
          <p:nvPr/>
        </p:nvGrpSpPr>
        <p:grpSpPr>
          <a:xfrm>
            <a:off x="2058563" y="5765540"/>
            <a:ext cx="492444" cy="735225"/>
            <a:chOff x="5667677" y="2306332"/>
            <a:chExt cx="492444" cy="735225"/>
          </a:xfrm>
        </p:grpSpPr>
        <p:sp>
          <p:nvSpPr>
            <p:cNvPr id="132" name="مربع نص 131">
              <a:extLst>
                <a:ext uri="{FF2B5EF4-FFF2-40B4-BE49-F238E27FC236}">
                  <a16:creationId xmlns:a16="http://schemas.microsoft.com/office/drawing/2014/main" id="{C9D8D066-E7CE-477A-BFE9-3B82D3E43FF2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33" name="مربع نص 132">
              <a:extLst>
                <a:ext uri="{FF2B5EF4-FFF2-40B4-BE49-F238E27FC236}">
                  <a16:creationId xmlns:a16="http://schemas.microsoft.com/office/drawing/2014/main" id="{EADD3241-4E06-45FF-9C63-7A1841D2438D}"/>
                </a:ext>
              </a:extLst>
            </p:cNvPr>
            <p:cNvSpPr txBox="1"/>
            <p:nvPr/>
          </p:nvSpPr>
          <p:spPr>
            <a:xfrm>
              <a:off x="5667677" y="25798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20</a:t>
              </a:r>
            </a:p>
          </p:txBody>
        </p:sp>
        <p:cxnSp>
          <p:nvCxnSpPr>
            <p:cNvPr id="134" name="رابط مستقيم 133">
              <a:extLst>
                <a:ext uri="{FF2B5EF4-FFF2-40B4-BE49-F238E27FC236}">
                  <a16:creationId xmlns:a16="http://schemas.microsoft.com/office/drawing/2014/main" id="{5A5341FF-3DFC-4E09-A685-413E87CA197B}"/>
                </a:ext>
              </a:extLst>
            </p:cNvPr>
            <p:cNvCxnSpPr>
              <a:cxnSpLocks/>
            </p:cNvCxnSpPr>
            <p:nvPr/>
          </p:nvCxnSpPr>
          <p:spPr>
            <a:xfrm>
              <a:off x="5805899" y="2622622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4099494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24" grpId="0"/>
      <p:bldP spid="29" grpId="0"/>
      <p:bldP spid="33" grpId="0"/>
      <p:bldP spid="40" grpId="0"/>
      <p:bldP spid="45" grpId="0"/>
      <p:bldP spid="49" grpId="0"/>
      <p:bldP spid="56" grpId="0"/>
      <p:bldP spid="65" grpId="0"/>
      <p:bldP spid="72" grpId="0"/>
      <p:bldP spid="78" grpId="0"/>
      <p:bldP spid="79" grpId="0"/>
      <p:bldP spid="89" grpId="0"/>
      <p:bldP spid="100" grpId="0"/>
      <p:bldP spid="110" grpId="0"/>
      <p:bldP spid="120" grpId="0"/>
      <p:bldP spid="1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3A">
            <a:extLst>
              <a:ext uri="{FF2B5EF4-FFF2-40B4-BE49-F238E27FC236}">
                <a16:creationId xmlns:a16="http://schemas.microsoft.com/office/drawing/2014/main" id="{C56BB4B5-4EF8-42BB-9E48-15946A0102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99" y="0"/>
            <a:ext cx="10570602" cy="6858000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30D516EF-11CD-46FA-AF61-0AE775F34645}"/>
              </a:ext>
            </a:extLst>
          </p:cNvPr>
          <p:cNvSpPr txBox="1"/>
          <p:nvPr/>
        </p:nvSpPr>
        <p:spPr>
          <a:xfrm>
            <a:off x="918505" y="0"/>
            <a:ext cx="2956259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بما أن نصف 25 يساوي 12.5</a:t>
            </a:r>
          </a:p>
          <a:p>
            <a:pPr algn="ctr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إذن نصف      هو</a:t>
            </a:r>
          </a:p>
        </p:txBody>
      </p:sp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4FD54813-10A9-45C1-AF97-EA64E8C10CA3}"/>
              </a:ext>
            </a:extLst>
          </p:cNvPr>
          <p:cNvGrpSpPr/>
          <p:nvPr/>
        </p:nvGrpSpPr>
        <p:grpSpPr>
          <a:xfrm>
            <a:off x="1903811" y="274378"/>
            <a:ext cx="338554" cy="735225"/>
            <a:chOff x="5744622" y="2306332"/>
            <a:chExt cx="338554" cy="735225"/>
          </a:xfrm>
        </p:grpSpPr>
        <p:sp>
          <p:nvSpPr>
            <p:cNvPr id="11" name="مربع نص 10">
              <a:extLst>
                <a:ext uri="{FF2B5EF4-FFF2-40B4-BE49-F238E27FC236}">
                  <a16:creationId xmlns:a16="http://schemas.microsoft.com/office/drawing/2014/main" id="{1F38D2CB-F5AF-4412-B229-0302EBFADC9B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2" name="مربع نص 11">
              <a:extLst>
                <a:ext uri="{FF2B5EF4-FFF2-40B4-BE49-F238E27FC236}">
                  <a16:creationId xmlns:a16="http://schemas.microsoft.com/office/drawing/2014/main" id="{08BCC159-C856-4BB1-8156-E625C2E20061}"/>
                </a:ext>
              </a:extLst>
            </p:cNvPr>
            <p:cNvSpPr txBox="1"/>
            <p:nvPr/>
          </p:nvSpPr>
          <p:spPr>
            <a:xfrm>
              <a:off x="5744622" y="25798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cxnSp>
          <p:nvCxnSpPr>
            <p:cNvPr id="13" name="رابط مستقيم 12">
              <a:extLst>
                <a:ext uri="{FF2B5EF4-FFF2-40B4-BE49-F238E27FC236}">
                  <a16:creationId xmlns:a16="http://schemas.microsoft.com/office/drawing/2014/main" id="{8922E5CB-BD70-4D78-9ECF-2A8CCA56DCA2}"/>
                </a:ext>
              </a:extLst>
            </p:cNvPr>
            <p:cNvCxnSpPr>
              <a:cxnSpLocks/>
            </p:cNvCxnSpPr>
            <p:nvPr/>
          </p:nvCxnSpPr>
          <p:spPr>
            <a:xfrm>
              <a:off x="5829261" y="2622622"/>
              <a:ext cx="1692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مجموعة 13">
            <a:extLst>
              <a:ext uri="{FF2B5EF4-FFF2-40B4-BE49-F238E27FC236}">
                <a16:creationId xmlns:a16="http://schemas.microsoft.com/office/drawing/2014/main" id="{5E0A5E20-8CB5-441C-9E28-BD001555BC83}"/>
              </a:ext>
            </a:extLst>
          </p:cNvPr>
          <p:cNvGrpSpPr/>
          <p:nvPr/>
        </p:nvGrpSpPr>
        <p:grpSpPr>
          <a:xfrm>
            <a:off x="1325313" y="274378"/>
            <a:ext cx="338554" cy="735225"/>
            <a:chOff x="5744622" y="2306332"/>
            <a:chExt cx="338554" cy="735225"/>
          </a:xfrm>
        </p:grpSpPr>
        <p:sp>
          <p:nvSpPr>
            <p:cNvPr id="15" name="مربع نص 14">
              <a:extLst>
                <a:ext uri="{FF2B5EF4-FFF2-40B4-BE49-F238E27FC236}">
                  <a16:creationId xmlns:a16="http://schemas.microsoft.com/office/drawing/2014/main" id="{E8F4D31A-8849-4F30-A646-39B7AC247042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6" name="مربع نص 15">
              <a:extLst>
                <a:ext uri="{FF2B5EF4-FFF2-40B4-BE49-F238E27FC236}">
                  <a16:creationId xmlns:a16="http://schemas.microsoft.com/office/drawing/2014/main" id="{4D91B5A5-3CA7-4E61-8CBB-AAEBBD5948A6}"/>
                </a:ext>
              </a:extLst>
            </p:cNvPr>
            <p:cNvSpPr txBox="1"/>
            <p:nvPr/>
          </p:nvSpPr>
          <p:spPr>
            <a:xfrm>
              <a:off x="5744622" y="25798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</a:t>
              </a:r>
            </a:p>
          </p:txBody>
        </p:sp>
        <p:cxnSp>
          <p:nvCxnSpPr>
            <p:cNvPr id="17" name="رابط مستقيم 16">
              <a:extLst>
                <a:ext uri="{FF2B5EF4-FFF2-40B4-BE49-F238E27FC236}">
                  <a16:creationId xmlns:a16="http://schemas.microsoft.com/office/drawing/2014/main" id="{B06ED30E-55E0-47EC-9F4A-CDF8623CF96A}"/>
                </a:ext>
              </a:extLst>
            </p:cNvPr>
            <p:cNvCxnSpPr>
              <a:cxnSpLocks/>
            </p:cNvCxnSpPr>
            <p:nvPr/>
          </p:nvCxnSpPr>
          <p:spPr>
            <a:xfrm>
              <a:off x="5829261" y="2622622"/>
              <a:ext cx="1692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مجموعة 17">
            <a:extLst>
              <a:ext uri="{FF2B5EF4-FFF2-40B4-BE49-F238E27FC236}">
                <a16:creationId xmlns:a16="http://schemas.microsoft.com/office/drawing/2014/main" id="{0E72CDD6-6164-469A-A2A2-E5CDEFC000B6}"/>
              </a:ext>
            </a:extLst>
          </p:cNvPr>
          <p:cNvGrpSpPr/>
          <p:nvPr/>
        </p:nvGrpSpPr>
        <p:grpSpPr>
          <a:xfrm>
            <a:off x="5958293" y="828340"/>
            <a:ext cx="646332" cy="735225"/>
            <a:chOff x="10326546" y="5757569"/>
            <a:chExt cx="646332" cy="735225"/>
          </a:xfrm>
        </p:grpSpPr>
        <p:sp>
          <p:nvSpPr>
            <p:cNvPr id="19" name="مربع نص 18">
              <a:extLst>
                <a:ext uri="{FF2B5EF4-FFF2-40B4-BE49-F238E27FC236}">
                  <a16:creationId xmlns:a16="http://schemas.microsoft.com/office/drawing/2014/main" id="{5B0A3BFF-E169-488D-B00C-2B046C376EA4}"/>
                </a:ext>
              </a:extLst>
            </p:cNvPr>
            <p:cNvSpPr txBox="1"/>
            <p:nvPr/>
          </p:nvSpPr>
          <p:spPr>
            <a:xfrm>
              <a:off x="10403490" y="5757569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30</a:t>
              </a:r>
            </a:p>
          </p:txBody>
        </p:sp>
        <p:grpSp>
          <p:nvGrpSpPr>
            <p:cNvPr id="20" name="مجموعة 19">
              <a:extLst>
                <a:ext uri="{FF2B5EF4-FFF2-40B4-BE49-F238E27FC236}">
                  <a16:creationId xmlns:a16="http://schemas.microsoft.com/office/drawing/2014/main" id="{84CABFD9-8BA3-422C-AC41-909D3DA19E50}"/>
                </a:ext>
              </a:extLst>
            </p:cNvPr>
            <p:cNvGrpSpPr/>
            <p:nvPr/>
          </p:nvGrpSpPr>
          <p:grpSpPr>
            <a:xfrm>
              <a:off x="10326546" y="6031129"/>
              <a:ext cx="646332" cy="461665"/>
              <a:chOff x="5714697" y="2007324"/>
              <a:chExt cx="646332" cy="461665"/>
            </a:xfrm>
          </p:grpSpPr>
          <p:sp>
            <p:nvSpPr>
              <p:cNvPr id="21" name="مربع نص 20">
                <a:extLst>
                  <a:ext uri="{FF2B5EF4-FFF2-40B4-BE49-F238E27FC236}">
                    <a16:creationId xmlns:a16="http://schemas.microsoft.com/office/drawing/2014/main" id="{947DD1FD-3CFD-48E2-8A9D-CAFD30D23B04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22" name="رابط مستقيم 21">
                <a:extLst>
                  <a:ext uri="{FF2B5EF4-FFF2-40B4-BE49-F238E27FC236}">
                    <a16:creationId xmlns:a16="http://schemas.microsoft.com/office/drawing/2014/main" id="{7390B8D1-0BAF-4802-9794-1EBE6A12A0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986AA9CC-015F-4772-B32A-9522EF4ECB24}"/>
              </a:ext>
            </a:extLst>
          </p:cNvPr>
          <p:cNvSpPr txBox="1"/>
          <p:nvPr/>
        </p:nvSpPr>
        <p:spPr>
          <a:xfrm>
            <a:off x="5719331" y="93186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24" name="مجموعة 23">
            <a:extLst>
              <a:ext uri="{FF2B5EF4-FFF2-40B4-BE49-F238E27FC236}">
                <a16:creationId xmlns:a16="http://schemas.microsoft.com/office/drawing/2014/main" id="{E58518C9-728F-4E6E-A942-7711172C6A54}"/>
              </a:ext>
            </a:extLst>
          </p:cNvPr>
          <p:cNvGrpSpPr/>
          <p:nvPr/>
        </p:nvGrpSpPr>
        <p:grpSpPr>
          <a:xfrm>
            <a:off x="5360062" y="830997"/>
            <a:ext cx="492444" cy="735225"/>
            <a:chOff x="5667677" y="2306332"/>
            <a:chExt cx="492444" cy="735225"/>
          </a:xfrm>
        </p:grpSpPr>
        <p:sp>
          <p:nvSpPr>
            <p:cNvPr id="25" name="مربع نص 24">
              <a:extLst>
                <a:ext uri="{FF2B5EF4-FFF2-40B4-BE49-F238E27FC236}">
                  <a16:creationId xmlns:a16="http://schemas.microsoft.com/office/drawing/2014/main" id="{8E274786-BBFF-43EC-B135-7ACE602AEEE6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EA28B947-882B-4C54-B521-0D4C2DA80AB1}"/>
                </a:ext>
              </a:extLst>
            </p:cNvPr>
            <p:cNvSpPr txBox="1"/>
            <p:nvPr/>
          </p:nvSpPr>
          <p:spPr>
            <a:xfrm>
              <a:off x="5667677" y="25798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20</a:t>
              </a:r>
            </a:p>
          </p:txBody>
        </p:sp>
        <p:cxnSp>
          <p:nvCxnSpPr>
            <p:cNvPr id="27" name="رابط مستقيم 26">
              <a:extLst>
                <a:ext uri="{FF2B5EF4-FFF2-40B4-BE49-F238E27FC236}">
                  <a16:creationId xmlns:a16="http://schemas.microsoft.com/office/drawing/2014/main" id="{14415FAA-1C5C-4C80-82DA-0B1A60793360}"/>
                </a:ext>
              </a:extLst>
            </p:cNvPr>
            <p:cNvCxnSpPr>
              <a:cxnSpLocks/>
            </p:cNvCxnSpPr>
            <p:nvPr/>
          </p:nvCxnSpPr>
          <p:spPr>
            <a:xfrm>
              <a:off x="5805899" y="2622622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مستطيل 27">
            <a:extLst>
              <a:ext uri="{FF2B5EF4-FFF2-40B4-BE49-F238E27FC236}">
                <a16:creationId xmlns:a16="http://schemas.microsoft.com/office/drawing/2014/main" id="{1CE2BCA7-B1A4-49A4-BDFB-0F05FEAD7FCB}"/>
              </a:ext>
            </a:extLst>
          </p:cNvPr>
          <p:cNvSpPr/>
          <p:nvPr/>
        </p:nvSpPr>
        <p:spPr>
          <a:xfrm>
            <a:off x="3569494" y="886704"/>
            <a:ext cx="1703297" cy="31629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9" name="مستطيل 28">
            <a:extLst>
              <a:ext uri="{FF2B5EF4-FFF2-40B4-BE49-F238E27FC236}">
                <a16:creationId xmlns:a16="http://schemas.microsoft.com/office/drawing/2014/main" id="{4DDDA158-70CF-4BB9-9100-B874AF443566}"/>
              </a:ext>
            </a:extLst>
          </p:cNvPr>
          <p:cNvSpPr/>
          <p:nvPr/>
        </p:nvSpPr>
        <p:spPr>
          <a:xfrm>
            <a:off x="3569494" y="1538617"/>
            <a:ext cx="1703297" cy="325901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1D024F81-113D-4B92-9789-7DAFECA80DAA}"/>
              </a:ext>
            </a:extLst>
          </p:cNvPr>
          <p:cNvSpPr txBox="1"/>
          <p:nvPr/>
        </p:nvSpPr>
        <p:spPr>
          <a:xfrm>
            <a:off x="8741912" y="1944300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70%</a:t>
            </a:r>
          </a:p>
        </p:txBody>
      </p:sp>
      <p:grpSp>
        <p:nvGrpSpPr>
          <p:cNvPr id="35" name="مجموعة 34">
            <a:extLst>
              <a:ext uri="{FF2B5EF4-FFF2-40B4-BE49-F238E27FC236}">
                <a16:creationId xmlns:a16="http://schemas.microsoft.com/office/drawing/2014/main" id="{88E9609D-43AD-44B9-B39B-9F5393D39F8B}"/>
              </a:ext>
            </a:extLst>
          </p:cNvPr>
          <p:cNvGrpSpPr/>
          <p:nvPr/>
        </p:nvGrpSpPr>
        <p:grpSpPr>
          <a:xfrm>
            <a:off x="6049590" y="1877253"/>
            <a:ext cx="646332" cy="735225"/>
            <a:chOff x="10326546" y="5757569"/>
            <a:chExt cx="646332" cy="735225"/>
          </a:xfrm>
        </p:grpSpPr>
        <p:sp>
          <p:nvSpPr>
            <p:cNvPr id="36" name="مربع نص 35">
              <a:extLst>
                <a:ext uri="{FF2B5EF4-FFF2-40B4-BE49-F238E27FC236}">
                  <a16:creationId xmlns:a16="http://schemas.microsoft.com/office/drawing/2014/main" id="{84E8FBE8-84BD-44D8-859D-A7B7FDE88426}"/>
                </a:ext>
              </a:extLst>
            </p:cNvPr>
            <p:cNvSpPr txBox="1"/>
            <p:nvPr/>
          </p:nvSpPr>
          <p:spPr>
            <a:xfrm>
              <a:off x="10403490" y="5757569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70</a:t>
              </a:r>
            </a:p>
          </p:txBody>
        </p:sp>
        <p:grpSp>
          <p:nvGrpSpPr>
            <p:cNvPr id="37" name="مجموعة 36">
              <a:extLst>
                <a:ext uri="{FF2B5EF4-FFF2-40B4-BE49-F238E27FC236}">
                  <a16:creationId xmlns:a16="http://schemas.microsoft.com/office/drawing/2014/main" id="{DCAFC29F-DD95-47E9-89E2-F396E7CDEC13}"/>
                </a:ext>
              </a:extLst>
            </p:cNvPr>
            <p:cNvGrpSpPr/>
            <p:nvPr/>
          </p:nvGrpSpPr>
          <p:grpSpPr>
            <a:xfrm>
              <a:off x="10326546" y="6031129"/>
              <a:ext cx="646332" cy="461665"/>
              <a:chOff x="5714697" y="2007324"/>
              <a:chExt cx="646332" cy="461665"/>
            </a:xfrm>
          </p:grpSpPr>
          <p:sp>
            <p:nvSpPr>
              <p:cNvPr id="38" name="مربع نص 37">
                <a:extLst>
                  <a:ext uri="{FF2B5EF4-FFF2-40B4-BE49-F238E27FC236}">
                    <a16:creationId xmlns:a16="http://schemas.microsoft.com/office/drawing/2014/main" id="{7F97D3C5-25CD-410A-AE09-1B3372CB51D7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39" name="رابط مستقيم 38">
                <a:extLst>
                  <a:ext uri="{FF2B5EF4-FFF2-40B4-BE49-F238E27FC236}">
                    <a16:creationId xmlns:a16="http://schemas.microsoft.com/office/drawing/2014/main" id="{CD8715E6-8B13-4899-A8C8-7CADE9E3F6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2A962388-98FF-4159-9DDB-BC474D46A515}"/>
              </a:ext>
            </a:extLst>
          </p:cNvPr>
          <p:cNvSpPr txBox="1"/>
          <p:nvPr/>
        </p:nvSpPr>
        <p:spPr>
          <a:xfrm>
            <a:off x="6564801" y="198077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41" name="مجموعة 40">
            <a:extLst>
              <a:ext uri="{FF2B5EF4-FFF2-40B4-BE49-F238E27FC236}">
                <a16:creationId xmlns:a16="http://schemas.microsoft.com/office/drawing/2014/main" id="{EAE287BB-6526-4562-BC04-496FAFF7195E}"/>
              </a:ext>
            </a:extLst>
          </p:cNvPr>
          <p:cNvGrpSpPr/>
          <p:nvPr/>
        </p:nvGrpSpPr>
        <p:grpSpPr>
          <a:xfrm>
            <a:off x="6801324" y="1879910"/>
            <a:ext cx="492444" cy="735225"/>
            <a:chOff x="5667677" y="2306332"/>
            <a:chExt cx="492444" cy="735225"/>
          </a:xfrm>
        </p:grpSpPr>
        <p:sp>
          <p:nvSpPr>
            <p:cNvPr id="42" name="مربع نص 41">
              <a:extLst>
                <a:ext uri="{FF2B5EF4-FFF2-40B4-BE49-F238E27FC236}">
                  <a16:creationId xmlns:a16="http://schemas.microsoft.com/office/drawing/2014/main" id="{4A00584B-A916-48ED-9512-BA10D0595172}"/>
                </a:ext>
              </a:extLst>
            </p:cNvPr>
            <p:cNvSpPr txBox="1"/>
            <p:nvPr/>
          </p:nvSpPr>
          <p:spPr>
            <a:xfrm>
              <a:off x="5667677" y="230633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14</a:t>
              </a:r>
            </a:p>
          </p:txBody>
        </p:sp>
        <p:sp>
          <p:nvSpPr>
            <p:cNvPr id="43" name="مربع نص 42">
              <a:extLst>
                <a:ext uri="{FF2B5EF4-FFF2-40B4-BE49-F238E27FC236}">
                  <a16:creationId xmlns:a16="http://schemas.microsoft.com/office/drawing/2014/main" id="{E2FB84AC-9CE0-49FC-BF68-08F265F1F9E0}"/>
                </a:ext>
              </a:extLst>
            </p:cNvPr>
            <p:cNvSpPr txBox="1"/>
            <p:nvPr/>
          </p:nvSpPr>
          <p:spPr>
            <a:xfrm>
              <a:off x="5667677" y="25798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20</a:t>
              </a:r>
            </a:p>
          </p:txBody>
        </p:sp>
        <p:cxnSp>
          <p:nvCxnSpPr>
            <p:cNvPr id="44" name="رابط مستقيم 43">
              <a:extLst>
                <a:ext uri="{FF2B5EF4-FFF2-40B4-BE49-F238E27FC236}">
                  <a16:creationId xmlns:a16="http://schemas.microsoft.com/office/drawing/2014/main" id="{10B4E4EA-70FA-4958-8A6B-234CE4E83B3C}"/>
                </a:ext>
              </a:extLst>
            </p:cNvPr>
            <p:cNvCxnSpPr>
              <a:cxnSpLocks/>
            </p:cNvCxnSpPr>
            <p:nvPr/>
          </p:nvCxnSpPr>
          <p:spPr>
            <a:xfrm>
              <a:off x="5805899" y="2622622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4489F6BF-4DEA-42C6-9F6B-7FED2EF0B95C}"/>
              </a:ext>
            </a:extLst>
          </p:cNvPr>
          <p:cNvSpPr txBox="1"/>
          <p:nvPr/>
        </p:nvSpPr>
        <p:spPr>
          <a:xfrm>
            <a:off x="3529957" y="2660095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66%</a:t>
            </a:r>
          </a:p>
        </p:txBody>
      </p:sp>
      <p:grpSp>
        <p:nvGrpSpPr>
          <p:cNvPr id="46" name="مجموعة 45">
            <a:extLst>
              <a:ext uri="{FF2B5EF4-FFF2-40B4-BE49-F238E27FC236}">
                <a16:creationId xmlns:a16="http://schemas.microsoft.com/office/drawing/2014/main" id="{8D7375D6-2980-4168-BCEB-B3FB2A47A8FA}"/>
              </a:ext>
            </a:extLst>
          </p:cNvPr>
          <p:cNvGrpSpPr/>
          <p:nvPr/>
        </p:nvGrpSpPr>
        <p:grpSpPr>
          <a:xfrm>
            <a:off x="4168593" y="2584870"/>
            <a:ext cx="338554" cy="735225"/>
            <a:chOff x="5744622" y="2306332"/>
            <a:chExt cx="338554" cy="735225"/>
          </a:xfrm>
        </p:grpSpPr>
        <p:sp>
          <p:nvSpPr>
            <p:cNvPr id="47" name="مربع نص 46">
              <a:extLst>
                <a:ext uri="{FF2B5EF4-FFF2-40B4-BE49-F238E27FC236}">
                  <a16:creationId xmlns:a16="http://schemas.microsoft.com/office/drawing/2014/main" id="{BDF6D4EE-4919-4DE4-837E-B736C5AF2E67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48" name="مربع نص 47">
              <a:extLst>
                <a:ext uri="{FF2B5EF4-FFF2-40B4-BE49-F238E27FC236}">
                  <a16:creationId xmlns:a16="http://schemas.microsoft.com/office/drawing/2014/main" id="{E4D3BC7F-01A5-4213-B87A-9447E0A69E6C}"/>
                </a:ext>
              </a:extLst>
            </p:cNvPr>
            <p:cNvSpPr txBox="1"/>
            <p:nvPr/>
          </p:nvSpPr>
          <p:spPr>
            <a:xfrm>
              <a:off x="5744622" y="25798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cxnSp>
          <p:nvCxnSpPr>
            <p:cNvPr id="49" name="رابط مستقيم 48">
              <a:extLst>
                <a:ext uri="{FF2B5EF4-FFF2-40B4-BE49-F238E27FC236}">
                  <a16:creationId xmlns:a16="http://schemas.microsoft.com/office/drawing/2014/main" id="{9ED7CDB1-AE3D-445B-82D6-20512A9E81AC}"/>
                </a:ext>
              </a:extLst>
            </p:cNvPr>
            <p:cNvCxnSpPr>
              <a:cxnSpLocks/>
            </p:cNvCxnSpPr>
            <p:nvPr/>
          </p:nvCxnSpPr>
          <p:spPr>
            <a:xfrm>
              <a:off x="5829261" y="2622622"/>
              <a:ext cx="1692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مربع نص 49">
            <a:extLst>
              <a:ext uri="{FF2B5EF4-FFF2-40B4-BE49-F238E27FC236}">
                <a16:creationId xmlns:a16="http://schemas.microsoft.com/office/drawing/2014/main" id="{4820E180-7306-495F-8DF1-F0568B4BC0B6}"/>
              </a:ext>
            </a:extLst>
          </p:cNvPr>
          <p:cNvSpPr txBox="1"/>
          <p:nvPr/>
        </p:nvSpPr>
        <p:spPr>
          <a:xfrm>
            <a:off x="1449841" y="2698515"/>
            <a:ext cx="141577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0.666667</a:t>
            </a:r>
          </a:p>
        </p:txBody>
      </p:sp>
      <p:grpSp>
        <p:nvGrpSpPr>
          <p:cNvPr id="51" name="مجموعة 50">
            <a:extLst>
              <a:ext uri="{FF2B5EF4-FFF2-40B4-BE49-F238E27FC236}">
                <a16:creationId xmlns:a16="http://schemas.microsoft.com/office/drawing/2014/main" id="{73ECE2C7-5B89-4BEF-88C6-C5E6CD81BA34}"/>
              </a:ext>
            </a:extLst>
          </p:cNvPr>
          <p:cNvGrpSpPr/>
          <p:nvPr/>
        </p:nvGrpSpPr>
        <p:grpSpPr>
          <a:xfrm>
            <a:off x="2941770" y="2584870"/>
            <a:ext cx="338554" cy="735225"/>
            <a:chOff x="5744622" y="2306332"/>
            <a:chExt cx="338554" cy="735225"/>
          </a:xfrm>
        </p:grpSpPr>
        <p:sp>
          <p:nvSpPr>
            <p:cNvPr id="52" name="مربع نص 51">
              <a:extLst>
                <a:ext uri="{FF2B5EF4-FFF2-40B4-BE49-F238E27FC236}">
                  <a16:creationId xmlns:a16="http://schemas.microsoft.com/office/drawing/2014/main" id="{7E317F96-76ED-4378-8E6F-132FC5ED0A93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53" name="مربع نص 52">
              <a:extLst>
                <a:ext uri="{FF2B5EF4-FFF2-40B4-BE49-F238E27FC236}">
                  <a16:creationId xmlns:a16="http://schemas.microsoft.com/office/drawing/2014/main" id="{DF4C8B03-74D9-4E83-A1DD-2B1929E58DE8}"/>
                </a:ext>
              </a:extLst>
            </p:cNvPr>
            <p:cNvSpPr txBox="1"/>
            <p:nvPr/>
          </p:nvSpPr>
          <p:spPr>
            <a:xfrm>
              <a:off x="5744622" y="25798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cxnSp>
          <p:nvCxnSpPr>
            <p:cNvPr id="54" name="رابط مستقيم 53">
              <a:extLst>
                <a:ext uri="{FF2B5EF4-FFF2-40B4-BE49-F238E27FC236}">
                  <a16:creationId xmlns:a16="http://schemas.microsoft.com/office/drawing/2014/main" id="{D431D428-97F3-4F16-857E-759DDED14000}"/>
                </a:ext>
              </a:extLst>
            </p:cNvPr>
            <p:cNvCxnSpPr>
              <a:cxnSpLocks/>
            </p:cNvCxnSpPr>
            <p:nvPr/>
          </p:nvCxnSpPr>
          <p:spPr>
            <a:xfrm>
              <a:off x="5829261" y="2622622"/>
              <a:ext cx="1692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CE35B1B0-C1D8-4967-B6DA-B238BE72D85D}"/>
              </a:ext>
            </a:extLst>
          </p:cNvPr>
          <p:cNvSpPr txBox="1"/>
          <p:nvPr/>
        </p:nvSpPr>
        <p:spPr>
          <a:xfrm>
            <a:off x="2683512" y="266009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0BFB4D2D-3C72-4453-9FC5-D5A288DCA96F}"/>
              </a:ext>
            </a:extLst>
          </p:cNvPr>
          <p:cNvSpPr txBox="1"/>
          <p:nvPr/>
        </p:nvSpPr>
        <p:spPr>
          <a:xfrm>
            <a:off x="410493" y="2642390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66%</a:t>
            </a: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F7688DD7-5C2A-458B-B510-8631A9614B41}"/>
              </a:ext>
            </a:extLst>
          </p:cNvPr>
          <p:cNvSpPr txBox="1"/>
          <p:nvPr/>
        </p:nvSpPr>
        <p:spPr>
          <a:xfrm>
            <a:off x="1267739" y="266009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58" name="مجموعة 57">
            <a:extLst>
              <a:ext uri="{FF2B5EF4-FFF2-40B4-BE49-F238E27FC236}">
                <a16:creationId xmlns:a16="http://schemas.microsoft.com/office/drawing/2014/main" id="{35646B3F-7050-4B31-8D22-E95ABAA1B89C}"/>
              </a:ext>
            </a:extLst>
          </p:cNvPr>
          <p:cNvGrpSpPr/>
          <p:nvPr/>
        </p:nvGrpSpPr>
        <p:grpSpPr>
          <a:xfrm>
            <a:off x="999567" y="2584870"/>
            <a:ext cx="338554" cy="735225"/>
            <a:chOff x="5744622" y="2306332"/>
            <a:chExt cx="338554" cy="735225"/>
          </a:xfrm>
        </p:grpSpPr>
        <p:sp>
          <p:nvSpPr>
            <p:cNvPr id="59" name="مربع نص 58">
              <a:extLst>
                <a:ext uri="{FF2B5EF4-FFF2-40B4-BE49-F238E27FC236}">
                  <a16:creationId xmlns:a16="http://schemas.microsoft.com/office/drawing/2014/main" id="{B34F8B21-1B70-4FDA-A815-107D28CE0D7A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60" name="مربع نص 59">
              <a:extLst>
                <a:ext uri="{FF2B5EF4-FFF2-40B4-BE49-F238E27FC236}">
                  <a16:creationId xmlns:a16="http://schemas.microsoft.com/office/drawing/2014/main" id="{37D7EA83-621A-4045-B775-BDF0B2A2C21C}"/>
                </a:ext>
              </a:extLst>
            </p:cNvPr>
            <p:cNvSpPr txBox="1"/>
            <p:nvPr/>
          </p:nvSpPr>
          <p:spPr>
            <a:xfrm>
              <a:off x="5744622" y="25798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cxnSp>
          <p:nvCxnSpPr>
            <p:cNvPr id="61" name="رابط مستقيم 60">
              <a:extLst>
                <a:ext uri="{FF2B5EF4-FFF2-40B4-BE49-F238E27FC236}">
                  <a16:creationId xmlns:a16="http://schemas.microsoft.com/office/drawing/2014/main" id="{597E009B-6825-451A-AD8E-5A4FCBCBD430}"/>
                </a:ext>
              </a:extLst>
            </p:cNvPr>
            <p:cNvCxnSpPr>
              <a:cxnSpLocks/>
            </p:cNvCxnSpPr>
            <p:nvPr/>
          </p:nvCxnSpPr>
          <p:spPr>
            <a:xfrm>
              <a:off x="5829261" y="2622622"/>
              <a:ext cx="1692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3" name="رابط مستقيم 62">
            <a:extLst>
              <a:ext uri="{FF2B5EF4-FFF2-40B4-BE49-F238E27FC236}">
                <a16:creationId xmlns:a16="http://schemas.microsoft.com/office/drawing/2014/main" id="{A5D90E75-EC88-4FA2-91AB-95B3CF89BC17}"/>
              </a:ext>
            </a:extLst>
          </p:cNvPr>
          <p:cNvCxnSpPr/>
          <p:nvPr/>
        </p:nvCxnSpPr>
        <p:spPr>
          <a:xfrm flipH="1">
            <a:off x="3569494" y="4814596"/>
            <a:ext cx="4986677" cy="109168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رابط مستقيم 64">
            <a:extLst>
              <a:ext uri="{FF2B5EF4-FFF2-40B4-BE49-F238E27FC236}">
                <a16:creationId xmlns:a16="http://schemas.microsoft.com/office/drawing/2014/main" id="{1D00933B-23AB-4853-AFB3-154062116E41}"/>
              </a:ext>
            </a:extLst>
          </p:cNvPr>
          <p:cNvCxnSpPr>
            <a:cxnSpLocks/>
          </p:cNvCxnSpPr>
          <p:nvPr/>
        </p:nvCxnSpPr>
        <p:spPr>
          <a:xfrm flipH="1">
            <a:off x="1651519" y="4811939"/>
            <a:ext cx="4876162" cy="108500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رابط مستقيم 67">
            <a:extLst>
              <a:ext uri="{FF2B5EF4-FFF2-40B4-BE49-F238E27FC236}">
                <a16:creationId xmlns:a16="http://schemas.microsoft.com/office/drawing/2014/main" id="{801A8D08-7222-4A4D-A1C5-CD1F1A2D98E6}"/>
              </a:ext>
            </a:extLst>
          </p:cNvPr>
          <p:cNvCxnSpPr/>
          <p:nvPr/>
        </p:nvCxnSpPr>
        <p:spPr>
          <a:xfrm>
            <a:off x="5498284" y="4811939"/>
            <a:ext cx="1154443" cy="110366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رابط مستقيم 69">
            <a:extLst>
              <a:ext uri="{FF2B5EF4-FFF2-40B4-BE49-F238E27FC236}">
                <a16:creationId xmlns:a16="http://schemas.microsoft.com/office/drawing/2014/main" id="{3D3AAC41-70C1-40AB-A404-8C1285CA58EE}"/>
              </a:ext>
            </a:extLst>
          </p:cNvPr>
          <p:cNvCxnSpPr>
            <a:cxnSpLocks/>
          </p:cNvCxnSpPr>
          <p:nvPr/>
        </p:nvCxnSpPr>
        <p:spPr>
          <a:xfrm>
            <a:off x="3594840" y="4811939"/>
            <a:ext cx="1126450" cy="109433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رابط مستقيم 72">
            <a:extLst>
              <a:ext uri="{FF2B5EF4-FFF2-40B4-BE49-F238E27FC236}">
                <a16:creationId xmlns:a16="http://schemas.microsoft.com/office/drawing/2014/main" id="{04B88E54-E5F4-4AAC-9694-33C1829D40A3}"/>
              </a:ext>
            </a:extLst>
          </p:cNvPr>
          <p:cNvCxnSpPr/>
          <p:nvPr/>
        </p:nvCxnSpPr>
        <p:spPr>
          <a:xfrm>
            <a:off x="1735494" y="4811939"/>
            <a:ext cx="6846023" cy="108500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مستطيل 73">
            <a:extLst>
              <a:ext uri="{FF2B5EF4-FFF2-40B4-BE49-F238E27FC236}">
                <a16:creationId xmlns:a16="http://schemas.microsoft.com/office/drawing/2014/main" id="{609AE2E3-2AD5-481E-BDCC-21BCE14AB5CA}"/>
              </a:ext>
            </a:extLst>
          </p:cNvPr>
          <p:cNvSpPr/>
          <p:nvPr/>
        </p:nvSpPr>
        <p:spPr>
          <a:xfrm>
            <a:off x="2424711" y="1538617"/>
            <a:ext cx="2848080" cy="65492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75" name="مستطيل 74">
            <a:extLst>
              <a:ext uri="{FF2B5EF4-FFF2-40B4-BE49-F238E27FC236}">
                <a16:creationId xmlns:a16="http://schemas.microsoft.com/office/drawing/2014/main" id="{91674831-4A0F-4E27-A498-AFD11EB3BD8E}"/>
              </a:ext>
            </a:extLst>
          </p:cNvPr>
          <p:cNvSpPr/>
          <p:nvPr/>
        </p:nvSpPr>
        <p:spPr>
          <a:xfrm>
            <a:off x="2424711" y="886704"/>
            <a:ext cx="2848080" cy="65492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65429318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6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9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  <p:bldP spid="28" grpId="0" animBg="1"/>
      <p:bldP spid="29" grpId="0" animBg="1"/>
      <p:bldP spid="31" grpId="0"/>
      <p:bldP spid="40" grpId="0"/>
      <p:bldP spid="45" grpId="0"/>
      <p:bldP spid="50" grpId="0"/>
      <p:bldP spid="55" grpId="0"/>
      <p:bldP spid="56" grpId="0"/>
      <p:bldP spid="57" grpId="0"/>
      <p:bldP spid="74" grpId="0" animBg="1"/>
      <p:bldP spid="74" grpId="1" animBg="1"/>
      <p:bldP spid="75" grpId="0" animBg="1"/>
      <p:bldP spid="75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1F">
            <a:extLst>
              <a:ext uri="{FF2B5EF4-FFF2-40B4-BE49-F238E27FC236}">
                <a16:creationId xmlns:a16="http://schemas.microsoft.com/office/drawing/2014/main" id="{682AD31A-E9F6-44E8-A25D-6C38610BC0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070"/>
            <a:ext cx="12192000" cy="6575860"/>
          </a:xfrm>
          <a:prstGeom prst="rect">
            <a:avLst/>
          </a:prstGeom>
        </p:spPr>
      </p:pic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5CE5BBF9-9BFD-43A5-A92A-AB61C5500B76}"/>
              </a:ext>
            </a:extLst>
          </p:cNvPr>
          <p:cNvGrpSpPr/>
          <p:nvPr/>
        </p:nvGrpSpPr>
        <p:grpSpPr>
          <a:xfrm>
            <a:off x="4588843" y="1101365"/>
            <a:ext cx="646332" cy="735225"/>
            <a:chOff x="10326546" y="5757569"/>
            <a:chExt cx="646332" cy="735225"/>
          </a:xfrm>
        </p:grpSpPr>
        <p:sp>
          <p:nvSpPr>
            <p:cNvPr id="6" name="مربع نص 5">
              <a:extLst>
                <a:ext uri="{FF2B5EF4-FFF2-40B4-BE49-F238E27FC236}">
                  <a16:creationId xmlns:a16="http://schemas.microsoft.com/office/drawing/2014/main" id="{E46826A5-A57C-4719-B2F9-A8E8FE2F5193}"/>
                </a:ext>
              </a:extLst>
            </p:cNvPr>
            <p:cNvSpPr txBox="1"/>
            <p:nvPr/>
          </p:nvSpPr>
          <p:spPr>
            <a:xfrm>
              <a:off x="10326546" y="5757569"/>
              <a:ext cx="646332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150</a:t>
              </a:r>
            </a:p>
          </p:txBody>
        </p:sp>
        <p:grpSp>
          <p:nvGrpSpPr>
            <p:cNvPr id="7" name="مجموعة 6">
              <a:extLst>
                <a:ext uri="{FF2B5EF4-FFF2-40B4-BE49-F238E27FC236}">
                  <a16:creationId xmlns:a16="http://schemas.microsoft.com/office/drawing/2014/main" id="{4D749622-1466-42F1-A5D4-CEFA942693E9}"/>
                </a:ext>
              </a:extLst>
            </p:cNvPr>
            <p:cNvGrpSpPr/>
            <p:nvPr/>
          </p:nvGrpSpPr>
          <p:grpSpPr>
            <a:xfrm>
              <a:off x="10326546" y="6031129"/>
              <a:ext cx="646332" cy="461665"/>
              <a:chOff x="5714697" y="2007324"/>
              <a:chExt cx="646332" cy="461665"/>
            </a:xfrm>
          </p:grpSpPr>
          <p:sp>
            <p:nvSpPr>
              <p:cNvPr id="8" name="مربع نص 7">
                <a:extLst>
                  <a:ext uri="{FF2B5EF4-FFF2-40B4-BE49-F238E27FC236}">
                    <a16:creationId xmlns:a16="http://schemas.microsoft.com/office/drawing/2014/main" id="{584B046B-C530-4F70-9C06-F104710099F2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500</a:t>
                </a:r>
              </a:p>
            </p:txBody>
          </p:sp>
          <p:cxnSp>
            <p:nvCxnSpPr>
              <p:cNvPr id="9" name="رابط مستقيم 8">
                <a:extLst>
                  <a:ext uri="{FF2B5EF4-FFF2-40B4-BE49-F238E27FC236}">
                    <a16:creationId xmlns:a16="http://schemas.microsoft.com/office/drawing/2014/main" id="{26B360F1-576E-4E2C-AF41-F1B6C58524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044B8174-5983-4C92-9972-1A34180AB247}"/>
              </a:ext>
            </a:extLst>
          </p:cNvPr>
          <p:cNvSpPr txBox="1"/>
          <p:nvPr/>
        </p:nvSpPr>
        <p:spPr>
          <a:xfrm>
            <a:off x="4349807" y="118592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15" name="مجموعة 14">
            <a:extLst>
              <a:ext uri="{FF2B5EF4-FFF2-40B4-BE49-F238E27FC236}">
                <a16:creationId xmlns:a16="http://schemas.microsoft.com/office/drawing/2014/main" id="{C20C5116-902D-4833-B45C-393C6CEBFD3C}"/>
              </a:ext>
            </a:extLst>
          </p:cNvPr>
          <p:cNvGrpSpPr/>
          <p:nvPr/>
        </p:nvGrpSpPr>
        <p:grpSpPr>
          <a:xfrm>
            <a:off x="3795741" y="1101365"/>
            <a:ext cx="646332" cy="735225"/>
            <a:chOff x="10326546" y="5757569"/>
            <a:chExt cx="646332" cy="735225"/>
          </a:xfrm>
        </p:grpSpPr>
        <p:sp>
          <p:nvSpPr>
            <p:cNvPr id="16" name="مربع نص 15">
              <a:extLst>
                <a:ext uri="{FF2B5EF4-FFF2-40B4-BE49-F238E27FC236}">
                  <a16:creationId xmlns:a16="http://schemas.microsoft.com/office/drawing/2014/main" id="{15705121-D24D-49C9-B899-152FE0BA42A9}"/>
                </a:ext>
              </a:extLst>
            </p:cNvPr>
            <p:cNvSpPr txBox="1"/>
            <p:nvPr/>
          </p:nvSpPr>
          <p:spPr>
            <a:xfrm>
              <a:off x="10403490" y="5757569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30</a:t>
              </a:r>
            </a:p>
          </p:txBody>
        </p:sp>
        <p:grpSp>
          <p:nvGrpSpPr>
            <p:cNvPr id="17" name="مجموعة 16">
              <a:extLst>
                <a:ext uri="{FF2B5EF4-FFF2-40B4-BE49-F238E27FC236}">
                  <a16:creationId xmlns:a16="http://schemas.microsoft.com/office/drawing/2014/main" id="{7A6585FF-D642-4F61-BC7D-081DC0A3F6DC}"/>
                </a:ext>
              </a:extLst>
            </p:cNvPr>
            <p:cNvGrpSpPr/>
            <p:nvPr/>
          </p:nvGrpSpPr>
          <p:grpSpPr>
            <a:xfrm>
              <a:off x="10326546" y="6031129"/>
              <a:ext cx="646332" cy="461665"/>
              <a:chOff x="5714697" y="2007324"/>
              <a:chExt cx="646332" cy="461665"/>
            </a:xfrm>
          </p:grpSpPr>
          <p:sp>
            <p:nvSpPr>
              <p:cNvPr id="18" name="مربع نص 17">
                <a:extLst>
                  <a:ext uri="{FF2B5EF4-FFF2-40B4-BE49-F238E27FC236}">
                    <a16:creationId xmlns:a16="http://schemas.microsoft.com/office/drawing/2014/main" id="{DA789A14-4857-4B6B-8157-947CAB7B26C6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19" name="رابط مستقيم 18">
                <a:extLst>
                  <a:ext uri="{FF2B5EF4-FFF2-40B4-BE49-F238E27FC236}">
                    <a16:creationId xmlns:a16="http://schemas.microsoft.com/office/drawing/2014/main" id="{2AEF48F5-2F86-4F45-A90E-7B9670DDDB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577B62D8-7FE3-4596-98E7-E21ADEAC3709}"/>
              </a:ext>
            </a:extLst>
          </p:cNvPr>
          <p:cNvSpPr txBox="1"/>
          <p:nvPr/>
        </p:nvSpPr>
        <p:spPr>
          <a:xfrm>
            <a:off x="2958784" y="1185921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30%</a:t>
            </a:r>
          </a:p>
        </p:txBody>
      </p:sp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8C527C1C-1FAD-44F4-BA10-C3924C8A35FE}"/>
              </a:ext>
            </a:extLst>
          </p:cNvPr>
          <p:cNvGrpSpPr/>
          <p:nvPr/>
        </p:nvGrpSpPr>
        <p:grpSpPr>
          <a:xfrm>
            <a:off x="4915415" y="1674132"/>
            <a:ext cx="646332" cy="735225"/>
            <a:chOff x="10326546" y="5757569"/>
            <a:chExt cx="646332" cy="735225"/>
          </a:xfrm>
        </p:grpSpPr>
        <p:sp>
          <p:nvSpPr>
            <p:cNvPr id="22" name="مربع نص 21">
              <a:extLst>
                <a:ext uri="{FF2B5EF4-FFF2-40B4-BE49-F238E27FC236}">
                  <a16:creationId xmlns:a16="http://schemas.microsoft.com/office/drawing/2014/main" id="{A20CA8A3-DABE-4F0F-AF45-79F930BC7A98}"/>
                </a:ext>
              </a:extLst>
            </p:cNvPr>
            <p:cNvSpPr txBox="1"/>
            <p:nvPr/>
          </p:nvSpPr>
          <p:spPr>
            <a:xfrm>
              <a:off x="10326546" y="5757569"/>
              <a:ext cx="646332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350</a:t>
              </a:r>
            </a:p>
          </p:txBody>
        </p:sp>
        <p:grpSp>
          <p:nvGrpSpPr>
            <p:cNvPr id="23" name="مجموعة 22">
              <a:extLst>
                <a:ext uri="{FF2B5EF4-FFF2-40B4-BE49-F238E27FC236}">
                  <a16:creationId xmlns:a16="http://schemas.microsoft.com/office/drawing/2014/main" id="{1FAAFDB9-C0CF-4298-B74E-9AC492768D75}"/>
                </a:ext>
              </a:extLst>
            </p:cNvPr>
            <p:cNvGrpSpPr/>
            <p:nvPr/>
          </p:nvGrpSpPr>
          <p:grpSpPr>
            <a:xfrm>
              <a:off x="10326546" y="6031129"/>
              <a:ext cx="646332" cy="461665"/>
              <a:chOff x="5714697" y="2007324"/>
              <a:chExt cx="646332" cy="461665"/>
            </a:xfrm>
          </p:grpSpPr>
          <p:sp>
            <p:nvSpPr>
              <p:cNvPr id="24" name="مربع نص 23">
                <a:extLst>
                  <a:ext uri="{FF2B5EF4-FFF2-40B4-BE49-F238E27FC236}">
                    <a16:creationId xmlns:a16="http://schemas.microsoft.com/office/drawing/2014/main" id="{ADE25A16-AFD0-472F-B2C1-E596C6B2BFC2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500</a:t>
                </a:r>
              </a:p>
            </p:txBody>
          </p:sp>
          <p:cxnSp>
            <p:nvCxnSpPr>
              <p:cNvPr id="25" name="رابط مستقيم 24">
                <a:extLst>
                  <a:ext uri="{FF2B5EF4-FFF2-40B4-BE49-F238E27FC236}">
                    <a16:creationId xmlns:a16="http://schemas.microsoft.com/office/drawing/2014/main" id="{84A64955-4890-4528-A1F0-7DFDC62CC5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FAE10394-602A-4293-9725-EEECAD4995EC}"/>
              </a:ext>
            </a:extLst>
          </p:cNvPr>
          <p:cNvSpPr txBox="1"/>
          <p:nvPr/>
        </p:nvSpPr>
        <p:spPr>
          <a:xfrm>
            <a:off x="4676379" y="175868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1671ECD1-4A73-42C4-BE74-25656D308B08}"/>
              </a:ext>
            </a:extLst>
          </p:cNvPr>
          <p:cNvGrpSpPr/>
          <p:nvPr/>
        </p:nvGrpSpPr>
        <p:grpSpPr>
          <a:xfrm>
            <a:off x="4122313" y="1674132"/>
            <a:ext cx="646332" cy="735225"/>
            <a:chOff x="10326546" y="5757569"/>
            <a:chExt cx="646332" cy="735225"/>
          </a:xfrm>
        </p:grpSpPr>
        <p:sp>
          <p:nvSpPr>
            <p:cNvPr id="28" name="مربع نص 27">
              <a:extLst>
                <a:ext uri="{FF2B5EF4-FFF2-40B4-BE49-F238E27FC236}">
                  <a16:creationId xmlns:a16="http://schemas.microsoft.com/office/drawing/2014/main" id="{A4D515C1-FE4A-4845-A30A-9B90D5F4D873}"/>
                </a:ext>
              </a:extLst>
            </p:cNvPr>
            <p:cNvSpPr txBox="1"/>
            <p:nvPr/>
          </p:nvSpPr>
          <p:spPr>
            <a:xfrm>
              <a:off x="10403490" y="5757569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70</a:t>
              </a:r>
            </a:p>
          </p:txBody>
        </p:sp>
        <p:grpSp>
          <p:nvGrpSpPr>
            <p:cNvPr id="29" name="مجموعة 28">
              <a:extLst>
                <a:ext uri="{FF2B5EF4-FFF2-40B4-BE49-F238E27FC236}">
                  <a16:creationId xmlns:a16="http://schemas.microsoft.com/office/drawing/2014/main" id="{39824B7C-843A-46BF-A9F5-DA58EAD7E86C}"/>
                </a:ext>
              </a:extLst>
            </p:cNvPr>
            <p:cNvGrpSpPr/>
            <p:nvPr/>
          </p:nvGrpSpPr>
          <p:grpSpPr>
            <a:xfrm>
              <a:off x="10326546" y="6031129"/>
              <a:ext cx="646332" cy="461665"/>
              <a:chOff x="5714697" y="2007324"/>
              <a:chExt cx="646332" cy="461665"/>
            </a:xfrm>
          </p:grpSpPr>
          <p:sp>
            <p:nvSpPr>
              <p:cNvPr id="30" name="مربع نص 29">
                <a:extLst>
                  <a:ext uri="{FF2B5EF4-FFF2-40B4-BE49-F238E27FC236}">
                    <a16:creationId xmlns:a16="http://schemas.microsoft.com/office/drawing/2014/main" id="{564921D2-3486-4155-84E0-D36260FC654A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31" name="رابط مستقيم 30">
                <a:extLst>
                  <a:ext uri="{FF2B5EF4-FFF2-40B4-BE49-F238E27FC236}">
                    <a16:creationId xmlns:a16="http://schemas.microsoft.com/office/drawing/2014/main" id="{CD161C40-3749-4832-884F-B20047CA5D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73B55AF8-02C7-42A1-8E20-DE7D36424AA6}"/>
              </a:ext>
            </a:extLst>
          </p:cNvPr>
          <p:cNvSpPr txBox="1"/>
          <p:nvPr/>
        </p:nvSpPr>
        <p:spPr>
          <a:xfrm>
            <a:off x="3285356" y="1758688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70%</a:t>
            </a:r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FEF8CC06-C9C9-45E5-B267-983705C999D0}"/>
              </a:ext>
            </a:extLst>
          </p:cNvPr>
          <p:cNvSpPr txBox="1"/>
          <p:nvPr/>
        </p:nvSpPr>
        <p:spPr>
          <a:xfrm>
            <a:off x="6511874" y="2819130"/>
            <a:ext cx="72327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30%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A93AADFF-1064-4D08-BDA9-F9822BEB960C}"/>
              </a:ext>
            </a:extLst>
          </p:cNvPr>
          <p:cNvSpPr txBox="1"/>
          <p:nvPr/>
        </p:nvSpPr>
        <p:spPr>
          <a:xfrm>
            <a:off x="1025473" y="2837792"/>
            <a:ext cx="72327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15%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4FB50DC6-CD59-4FEF-9F77-6C145955B4B8}"/>
              </a:ext>
            </a:extLst>
          </p:cNvPr>
          <p:cNvSpPr txBox="1"/>
          <p:nvPr/>
        </p:nvSpPr>
        <p:spPr>
          <a:xfrm>
            <a:off x="6633172" y="3476586"/>
            <a:ext cx="72327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60%</a:t>
            </a:r>
          </a:p>
        </p:txBody>
      </p:sp>
      <p:grpSp>
        <p:nvGrpSpPr>
          <p:cNvPr id="38" name="مجموعة 37">
            <a:extLst>
              <a:ext uri="{FF2B5EF4-FFF2-40B4-BE49-F238E27FC236}">
                <a16:creationId xmlns:a16="http://schemas.microsoft.com/office/drawing/2014/main" id="{AA351CED-ABE0-44B0-BBB1-2DC86C31FB33}"/>
              </a:ext>
            </a:extLst>
          </p:cNvPr>
          <p:cNvGrpSpPr/>
          <p:nvPr/>
        </p:nvGrpSpPr>
        <p:grpSpPr>
          <a:xfrm>
            <a:off x="7993349" y="4463334"/>
            <a:ext cx="492444" cy="735225"/>
            <a:chOff x="5667677" y="2306332"/>
            <a:chExt cx="492444" cy="735225"/>
          </a:xfrm>
        </p:grpSpPr>
        <p:sp>
          <p:nvSpPr>
            <p:cNvPr id="39" name="مربع نص 38">
              <a:extLst>
                <a:ext uri="{FF2B5EF4-FFF2-40B4-BE49-F238E27FC236}">
                  <a16:creationId xmlns:a16="http://schemas.microsoft.com/office/drawing/2014/main" id="{2748F23D-E343-46B5-8A0D-CE5E2BCA4CB7}"/>
                </a:ext>
              </a:extLst>
            </p:cNvPr>
            <p:cNvSpPr txBox="1"/>
            <p:nvPr/>
          </p:nvSpPr>
          <p:spPr>
            <a:xfrm>
              <a:off x="5667677" y="230633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29</a:t>
              </a:r>
            </a:p>
          </p:txBody>
        </p:sp>
        <p:sp>
          <p:nvSpPr>
            <p:cNvPr id="40" name="مربع نص 39">
              <a:extLst>
                <a:ext uri="{FF2B5EF4-FFF2-40B4-BE49-F238E27FC236}">
                  <a16:creationId xmlns:a16="http://schemas.microsoft.com/office/drawing/2014/main" id="{C7D165DA-4087-4D76-A585-F4F1F7D37F15}"/>
                </a:ext>
              </a:extLst>
            </p:cNvPr>
            <p:cNvSpPr txBox="1"/>
            <p:nvPr/>
          </p:nvSpPr>
          <p:spPr>
            <a:xfrm>
              <a:off x="5667677" y="25798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39</a:t>
              </a:r>
            </a:p>
          </p:txBody>
        </p:sp>
        <p:cxnSp>
          <p:nvCxnSpPr>
            <p:cNvPr id="41" name="رابط مستقيم 40">
              <a:extLst>
                <a:ext uri="{FF2B5EF4-FFF2-40B4-BE49-F238E27FC236}">
                  <a16:creationId xmlns:a16="http://schemas.microsoft.com/office/drawing/2014/main" id="{CC116878-13BE-4B6B-A7A7-5D30A831C46B}"/>
                </a:ext>
              </a:extLst>
            </p:cNvPr>
            <p:cNvCxnSpPr>
              <a:cxnSpLocks/>
            </p:cNvCxnSpPr>
            <p:nvPr/>
          </p:nvCxnSpPr>
          <p:spPr>
            <a:xfrm>
              <a:off x="5805899" y="2622622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CA05D084-72F5-4E6B-BB61-C9CB5D2349F2}"/>
              </a:ext>
            </a:extLst>
          </p:cNvPr>
          <p:cNvSpPr txBox="1"/>
          <p:nvPr/>
        </p:nvSpPr>
        <p:spPr>
          <a:xfrm>
            <a:off x="6096000" y="4564197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75%</a:t>
            </a:r>
          </a:p>
        </p:txBody>
      </p:sp>
      <p:grpSp>
        <p:nvGrpSpPr>
          <p:cNvPr id="48" name="مجموعة 47">
            <a:extLst>
              <a:ext uri="{FF2B5EF4-FFF2-40B4-BE49-F238E27FC236}">
                <a16:creationId xmlns:a16="http://schemas.microsoft.com/office/drawing/2014/main" id="{8361B6CC-9F02-4669-8D76-202F96E6224A}"/>
              </a:ext>
            </a:extLst>
          </p:cNvPr>
          <p:cNvGrpSpPr/>
          <p:nvPr/>
        </p:nvGrpSpPr>
        <p:grpSpPr>
          <a:xfrm>
            <a:off x="7440543" y="4463334"/>
            <a:ext cx="492444" cy="735225"/>
            <a:chOff x="5667677" y="2306332"/>
            <a:chExt cx="492444" cy="735225"/>
          </a:xfrm>
        </p:grpSpPr>
        <p:sp>
          <p:nvSpPr>
            <p:cNvPr id="49" name="مربع نص 48">
              <a:extLst>
                <a:ext uri="{FF2B5EF4-FFF2-40B4-BE49-F238E27FC236}">
                  <a16:creationId xmlns:a16="http://schemas.microsoft.com/office/drawing/2014/main" id="{494C7D4B-78BE-422B-B6FB-D5E058DC3424}"/>
                </a:ext>
              </a:extLst>
            </p:cNvPr>
            <p:cNvSpPr txBox="1"/>
            <p:nvPr/>
          </p:nvSpPr>
          <p:spPr>
            <a:xfrm>
              <a:off x="5667677" y="230633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30</a:t>
              </a:r>
            </a:p>
          </p:txBody>
        </p:sp>
        <p:sp>
          <p:nvSpPr>
            <p:cNvPr id="50" name="مربع نص 49">
              <a:extLst>
                <a:ext uri="{FF2B5EF4-FFF2-40B4-BE49-F238E27FC236}">
                  <a16:creationId xmlns:a16="http://schemas.microsoft.com/office/drawing/2014/main" id="{1A1F14C6-EC9A-4A2B-A63F-F1F682C69AD6}"/>
                </a:ext>
              </a:extLst>
            </p:cNvPr>
            <p:cNvSpPr txBox="1"/>
            <p:nvPr/>
          </p:nvSpPr>
          <p:spPr>
            <a:xfrm>
              <a:off x="5667677" y="25798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40</a:t>
              </a:r>
            </a:p>
          </p:txBody>
        </p:sp>
        <p:cxnSp>
          <p:nvCxnSpPr>
            <p:cNvPr id="51" name="رابط مستقيم 50">
              <a:extLst>
                <a:ext uri="{FF2B5EF4-FFF2-40B4-BE49-F238E27FC236}">
                  <a16:creationId xmlns:a16="http://schemas.microsoft.com/office/drawing/2014/main" id="{D602A3C9-5292-4E4A-AE40-E6F304F15C9F}"/>
                </a:ext>
              </a:extLst>
            </p:cNvPr>
            <p:cNvCxnSpPr>
              <a:cxnSpLocks/>
            </p:cNvCxnSpPr>
            <p:nvPr/>
          </p:nvCxnSpPr>
          <p:spPr>
            <a:xfrm>
              <a:off x="5805899" y="2622622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410A8418-A229-4D8E-9CAB-4DFB28259CC9}"/>
              </a:ext>
            </a:extLst>
          </p:cNvPr>
          <p:cNvSpPr txBox="1"/>
          <p:nvPr/>
        </p:nvSpPr>
        <p:spPr>
          <a:xfrm>
            <a:off x="7201832" y="456419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57" name="مجموعة 56">
            <a:extLst>
              <a:ext uri="{FF2B5EF4-FFF2-40B4-BE49-F238E27FC236}">
                <a16:creationId xmlns:a16="http://schemas.microsoft.com/office/drawing/2014/main" id="{0541DEEE-D7C8-4285-A88D-B8AE09CB89EA}"/>
              </a:ext>
            </a:extLst>
          </p:cNvPr>
          <p:cNvGrpSpPr/>
          <p:nvPr/>
        </p:nvGrpSpPr>
        <p:grpSpPr>
          <a:xfrm>
            <a:off x="6966636" y="4458194"/>
            <a:ext cx="338554" cy="735225"/>
            <a:chOff x="5744622" y="2306332"/>
            <a:chExt cx="338554" cy="735225"/>
          </a:xfrm>
        </p:grpSpPr>
        <p:sp>
          <p:nvSpPr>
            <p:cNvPr id="58" name="مربع نص 57">
              <a:extLst>
                <a:ext uri="{FF2B5EF4-FFF2-40B4-BE49-F238E27FC236}">
                  <a16:creationId xmlns:a16="http://schemas.microsoft.com/office/drawing/2014/main" id="{EDF60ED0-B6C2-4F4A-8E37-F895984D13D7}"/>
                </a:ext>
              </a:extLst>
            </p:cNvPr>
            <p:cNvSpPr txBox="1"/>
            <p:nvPr/>
          </p:nvSpPr>
          <p:spPr>
            <a:xfrm>
              <a:off x="5744622" y="230633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59" name="مربع نص 58">
              <a:extLst>
                <a:ext uri="{FF2B5EF4-FFF2-40B4-BE49-F238E27FC236}">
                  <a16:creationId xmlns:a16="http://schemas.microsoft.com/office/drawing/2014/main" id="{4F52AB68-1A0A-444E-ABA6-14DFE74A531D}"/>
                </a:ext>
              </a:extLst>
            </p:cNvPr>
            <p:cNvSpPr txBox="1"/>
            <p:nvPr/>
          </p:nvSpPr>
          <p:spPr>
            <a:xfrm>
              <a:off x="5744622" y="25798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cxnSp>
          <p:nvCxnSpPr>
            <p:cNvPr id="60" name="رابط مستقيم 59">
              <a:extLst>
                <a:ext uri="{FF2B5EF4-FFF2-40B4-BE49-F238E27FC236}">
                  <a16:creationId xmlns:a16="http://schemas.microsoft.com/office/drawing/2014/main" id="{4B3D5165-A73F-46A0-8202-0A9A399CA40E}"/>
                </a:ext>
              </a:extLst>
            </p:cNvPr>
            <p:cNvCxnSpPr>
              <a:cxnSpLocks/>
            </p:cNvCxnSpPr>
            <p:nvPr/>
          </p:nvCxnSpPr>
          <p:spPr>
            <a:xfrm>
              <a:off x="5829261" y="2622622"/>
              <a:ext cx="1692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مربع نص 60">
            <a:extLst>
              <a:ext uri="{FF2B5EF4-FFF2-40B4-BE49-F238E27FC236}">
                <a16:creationId xmlns:a16="http://schemas.microsoft.com/office/drawing/2014/main" id="{48F6C15D-D799-473A-944E-C8252D416C31}"/>
              </a:ext>
            </a:extLst>
          </p:cNvPr>
          <p:cNvSpPr txBox="1"/>
          <p:nvPr/>
        </p:nvSpPr>
        <p:spPr>
          <a:xfrm>
            <a:off x="1068042" y="4564197"/>
            <a:ext cx="474360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الذين لم يجتازوا الاختبار أقل بقليل عن 75%</a:t>
            </a:r>
          </a:p>
        </p:txBody>
      </p:sp>
      <p:sp>
        <p:nvSpPr>
          <p:cNvPr id="62" name="مربع نص 61">
            <a:extLst>
              <a:ext uri="{FF2B5EF4-FFF2-40B4-BE49-F238E27FC236}">
                <a16:creationId xmlns:a16="http://schemas.microsoft.com/office/drawing/2014/main" id="{F17D1C0F-1A46-4EC2-8EE2-DEF3DB2CF4AD}"/>
              </a:ext>
            </a:extLst>
          </p:cNvPr>
          <p:cNvSpPr txBox="1"/>
          <p:nvPr/>
        </p:nvSpPr>
        <p:spPr>
          <a:xfrm>
            <a:off x="5345612" y="5603457"/>
            <a:ext cx="72327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60%</a:t>
            </a:r>
          </a:p>
        </p:txBody>
      </p:sp>
      <p:sp>
        <p:nvSpPr>
          <p:cNvPr id="63" name="مربع نص 62">
            <a:extLst>
              <a:ext uri="{FF2B5EF4-FFF2-40B4-BE49-F238E27FC236}">
                <a16:creationId xmlns:a16="http://schemas.microsoft.com/office/drawing/2014/main" id="{49594965-6A61-45BB-9EF0-18D984855D29}"/>
              </a:ext>
            </a:extLst>
          </p:cNvPr>
          <p:cNvSpPr txBox="1"/>
          <p:nvPr/>
        </p:nvSpPr>
        <p:spPr>
          <a:xfrm>
            <a:off x="317429" y="5603457"/>
            <a:ext cx="72327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80%</a:t>
            </a:r>
          </a:p>
        </p:txBody>
      </p:sp>
      <p:sp>
        <p:nvSpPr>
          <p:cNvPr id="64" name="مربع نص 63">
            <a:extLst>
              <a:ext uri="{FF2B5EF4-FFF2-40B4-BE49-F238E27FC236}">
                <a16:creationId xmlns:a16="http://schemas.microsoft.com/office/drawing/2014/main" id="{B54427C6-F0CE-424B-8974-14BC95180665}"/>
              </a:ext>
            </a:extLst>
          </p:cNvPr>
          <p:cNvSpPr txBox="1"/>
          <p:nvPr/>
        </p:nvSpPr>
        <p:spPr>
          <a:xfrm>
            <a:off x="4805913" y="6176548"/>
            <a:ext cx="72327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40%</a:t>
            </a:r>
          </a:p>
        </p:txBody>
      </p:sp>
      <p:grpSp>
        <p:nvGrpSpPr>
          <p:cNvPr id="65" name="مجموعة 64">
            <a:extLst>
              <a:ext uri="{FF2B5EF4-FFF2-40B4-BE49-F238E27FC236}">
                <a16:creationId xmlns:a16="http://schemas.microsoft.com/office/drawing/2014/main" id="{6EC37E4A-3561-40F5-9000-9B4AB04C6855}"/>
              </a:ext>
            </a:extLst>
          </p:cNvPr>
          <p:cNvGrpSpPr/>
          <p:nvPr/>
        </p:nvGrpSpPr>
        <p:grpSpPr>
          <a:xfrm>
            <a:off x="6148337" y="5534561"/>
            <a:ext cx="800220" cy="735225"/>
            <a:chOff x="10249602" y="5757569"/>
            <a:chExt cx="800220" cy="735225"/>
          </a:xfrm>
        </p:grpSpPr>
        <p:sp>
          <p:nvSpPr>
            <p:cNvPr id="66" name="مربع نص 65">
              <a:extLst>
                <a:ext uri="{FF2B5EF4-FFF2-40B4-BE49-F238E27FC236}">
                  <a16:creationId xmlns:a16="http://schemas.microsoft.com/office/drawing/2014/main" id="{42D2C2B0-4EF8-4E0C-BF63-08DA19F41DE1}"/>
                </a:ext>
              </a:extLst>
            </p:cNvPr>
            <p:cNvSpPr txBox="1"/>
            <p:nvPr/>
          </p:nvSpPr>
          <p:spPr>
            <a:xfrm>
              <a:off x="10326546" y="5757569"/>
              <a:ext cx="646332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600</a:t>
              </a:r>
            </a:p>
          </p:txBody>
        </p:sp>
        <p:grpSp>
          <p:nvGrpSpPr>
            <p:cNvPr id="67" name="مجموعة 66">
              <a:extLst>
                <a:ext uri="{FF2B5EF4-FFF2-40B4-BE49-F238E27FC236}">
                  <a16:creationId xmlns:a16="http://schemas.microsoft.com/office/drawing/2014/main" id="{8DE84E99-A0A7-481A-AFD1-A95CDADF7327}"/>
                </a:ext>
              </a:extLst>
            </p:cNvPr>
            <p:cNvGrpSpPr/>
            <p:nvPr/>
          </p:nvGrpSpPr>
          <p:grpSpPr>
            <a:xfrm>
              <a:off x="10249602" y="6031129"/>
              <a:ext cx="800220" cy="461665"/>
              <a:chOff x="5637753" y="2007324"/>
              <a:chExt cx="800220" cy="461665"/>
            </a:xfrm>
          </p:grpSpPr>
          <p:sp>
            <p:nvSpPr>
              <p:cNvPr id="68" name="مربع نص 67">
                <a:extLst>
                  <a:ext uri="{FF2B5EF4-FFF2-40B4-BE49-F238E27FC236}">
                    <a16:creationId xmlns:a16="http://schemas.microsoft.com/office/drawing/2014/main" id="{2842C493-4FF0-4CF6-8CF3-B45719BECF1C}"/>
                  </a:ext>
                </a:extLst>
              </p:cNvPr>
              <p:cNvSpPr txBox="1"/>
              <p:nvPr/>
            </p:nvSpPr>
            <p:spPr>
              <a:xfrm>
                <a:off x="5637753" y="2007324"/>
                <a:ext cx="800220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1000</a:t>
                </a:r>
              </a:p>
            </p:txBody>
          </p:sp>
          <p:cxnSp>
            <p:nvCxnSpPr>
              <p:cNvPr id="69" name="رابط مستقيم 68">
                <a:extLst>
                  <a:ext uri="{FF2B5EF4-FFF2-40B4-BE49-F238E27FC236}">
                    <a16:creationId xmlns:a16="http://schemas.microsoft.com/office/drawing/2014/main" id="{E213F7C7-32A9-46B7-A326-BFB4681E13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85863" y="2050054"/>
                <a:ext cx="504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0" name="مربع نص 69">
            <a:extLst>
              <a:ext uri="{FF2B5EF4-FFF2-40B4-BE49-F238E27FC236}">
                <a16:creationId xmlns:a16="http://schemas.microsoft.com/office/drawing/2014/main" id="{1F46C7D3-FF04-4871-9FB7-769ECA4796DF}"/>
              </a:ext>
            </a:extLst>
          </p:cNvPr>
          <p:cNvSpPr txBox="1"/>
          <p:nvPr/>
        </p:nvSpPr>
        <p:spPr>
          <a:xfrm>
            <a:off x="5929559" y="561911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71" name="مجموعة 70">
            <a:extLst>
              <a:ext uri="{FF2B5EF4-FFF2-40B4-BE49-F238E27FC236}">
                <a16:creationId xmlns:a16="http://schemas.microsoft.com/office/drawing/2014/main" id="{521BD106-01C6-4E18-B8F9-03B16F37AE1A}"/>
              </a:ext>
            </a:extLst>
          </p:cNvPr>
          <p:cNvGrpSpPr/>
          <p:nvPr/>
        </p:nvGrpSpPr>
        <p:grpSpPr>
          <a:xfrm>
            <a:off x="1124977" y="5504685"/>
            <a:ext cx="646332" cy="735225"/>
            <a:chOff x="10326546" y="5757569"/>
            <a:chExt cx="646332" cy="735225"/>
          </a:xfrm>
        </p:grpSpPr>
        <p:sp>
          <p:nvSpPr>
            <p:cNvPr id="72" name="مربع نص 71">
              <a:extLst>
                <a:ext uri="{FF2B5EF4-FFF2-40B4-BE49-F238E27FC236}">
                  <a16:creationId xmlns:a16="http://schemas.microsoft.com/office/drawing/2014/main" id="{F9994634-3761-40D7-BEF6-ADE9440E9806}"/>
                </a:ext>
              </a:extLst>
            </p:cNvPr>
            <p:cNvSpPr txBox="1"/>
            <p:nvPr/>
          </p:nvSpPr>
          <p:spPr>
            <a:xfrm>
              <a:off x="10403490" y="5757569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80</a:t>
              </a:r>
            </a:p>
          </p:txBody>
        </p:sp>
        <p:grpSp>
          <p:nvGrpSpPr>
            <p:cNvPr id="73" name="مجموعة 72">
              <a:extLst>
                <a:ext uri="{FF2B5EF4-FFF2-40B4-BE49-F238E27FC236}">
                  <a16:creationId xmlns:a16="http://schemas.microsoft.com/office/drawing/2014/main" id="{64F44F30-37FE-4392-A594-9584214631A8}"/>
                </a:ext>
              </a:extLst>
            </p:cNvPr>
            <p:cNvGrpSpPr/>
            <p:nvPr/>
          </p:nvGrpSpPr>
          <p:grpSpPr>
            <a:xfrm>
              <a:off x="10326546" y="6031129"/>
              <a:ext cx="646332" cy="461665"/>
              <a:chOff x="5714697" y="2007324"/>
              <a:chExt cx="646332" cy="461665"/>
            </a:xfrm>
          </p:grpSpPr>
          <p:sp>
            <p:nvSpPr>
              <p:cNvPr id="74" name="مربع نص 73">
                <a:extLst>
                  <a:ext uri="{FF2B5EF4-FFF2-40B4-BE49-F238E27FC236}">
                    <a16:creationId xmlns:a16="http://schemas.microsoft.com/office/drawing/2014/main" id="{285403E1-D07B-4FAF-9640-BEE346E0DEC6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75" name="رابط مستقيم 74">
                <a:extLst>
                  <a:ext uri="{FF2B5EF4-FFF2-40B4-BE49-F238E27FC236}">
                    <a16:creationId xmlns:a16="http://schemas.microsoft.com/office/drawing/2014/main" id="{ED645D27-401D-4D4A-9ACD-C6CA9955E9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6" name="مربع نص 75">
            <a:extLst>
              <a:ext uri="{FF2B5EF4-FFF2-40B4-BE49-F238E27FC236}">
                <a16:creationId xmlns:a16="http://schemas.microsoft.com/office/drawing/2014/main" id="{CFE17AC9-65C8-4259-95EC-2E1CF9090C1D}"/>
              </a:ext>
            </a:extLst>
          </p:cNvPr>
          <p:cNvSpPr txBox="1"/>
          <p:nvPr/>
        </p:nvSpPr>
        <p:spPr>
          <a:xfrm>
            <a:off x="885941" y="558924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77" name="مجموعة 76">
            <a:extLst>
              <a:ext uri="{FF2B5EF4-FFF2-40B4-BE49-F238E27FC236}">
                <a16:creationId xmlns:a16="http://schemas.microsoft.com/office/drawing/2014/main" id="{1E5F87BD-49D3-4017-BE71-70AC90F1C092}"/>
              </a:ext>
            </a:extLst>
          </p:cNvPr>
          <p:cNvGrpSpPr/>
          <p:nvPr/>
        </p:nvGrpSpPr>
        <p:grpSpPr>
          <a:xfrm>
            <a:off x="6362151" y="6112624"/>
            <a:ext cx="646332" cy="735225"/>
            <a:chOff x="10326546" y="5757569"/>
            <a:chExt cx="646332" cy="735225"/>
          </a:xfrm>
        </p:grpSpPr>
        <p:sp>
          <p:nvSpPr>
            <p:cNvPr id="78" name="مربع نص 77">
              <a:extLst>
                <a:ext uri="{FF2B5EF4-FFF2-40B4-BE49-F238E27FC236}">
                  <a16:creationId xmlns:a16="http://schemas.microsoft.com/office/drawing/2014/main" id="{83C67C4C-9608-40AB-94BF-324E8D2EC24C}"/>
                </a:ext>
              </a:extLst>
            </p:cNvPr>
            <p:cNvSpPr txBox="1"/>
            <p:nvPr/>
          </p:nvSpPr>
          <p:spPr>
            <a:xfrm>
              <a:off x="10326546" y="5757569"/>
              <a:ext cx="646332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200</a:t>
              </a:r>
            </a:p>
          </p:txBody>
        </p:sp>
        <p:grpSp>
          <p:nvGrpSpPr>
            <p:cNvPr id="79" name="مجموعة 78">
              <a:extLst>
                <a:ext uri="{FF2B5EF4-FFF2-40B4-BE49-F238E27FC236}">
                  <a16:creationId xmlns:a16="http://schemas.microsoft.com/office/drawing/2014/main" id="{D2CB3338-13DE-43D4-A3CF-942E8CD04C90}"/>
                </a:ext>
              </a:extLst>
            </p:cNvPr>
            <p:cNvGrpSpPr/>
            <p:nvPr/>
          </p:nvGrpSpPr>
          <p:grpSpPr>
            <a:xfrm>
              <a:off x="10326546" y="6031129"/>
              <a:ext cx="646332" cy="461665"/>
              <a:chOff x="5714697" y="2007324"/>
              <a:chExt cx="646332" cy="461665"/>
            </a:xfrm>
          </p:grpSpPr>
          <p:sp>
            <p:nvSpPr>
              <p:cNvPr id="80" name="مربع نص 79">
                <a:extLst>
                  <a:ext uri="{FF2B5EF4-FFF2-40B4-BE49-F238E27FC236}">
                    <a16:creationId xmlns:a16="http://schemas.microsoft.com/office/drawing/2014/main" id="{D18C8DD7-B4BF-4BB8-8F02-109059DD9734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500</a:t>
                </a:r>
              </a:p>
            </p:txBody>
          </p:sp>
          <p:cxnSp>
            <p:nvCxnSpPr>
              <p:cNvPr id="81" name="رابط مستقيم 80">
                <a:extLst>
                  <a:ext uri="{FF2B5EF4-FFF2-40B4-BE49-F238E27FC236}">
                    <a16:creationId xmlns:a16="http://schemas.microsoft.com/office/drawing/2014/main" id="{41E9846D-E21B-4AA5-9C46-7C97C8601F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2" name="مربع نص 81">
            <a:extLst>
              <a:ext uri="{FF2B5EF4-FFF2-40B4-BE49-F238E27FC236}">
                <a16:creationId xmlns:a16="http://schemas.microsoft.com/office/drawing/2014/main" id="{627ED822-25E0-4B83-8BE8-C7BBF59D2C0F}"/>
              </a:ext>
            </a:extLst>
          </p:cNvPr>
          <p:cNvSpPr txBox="1"/>
          <p:nvPr/>
        </p:nvSpPr>
        <p:spPr>
          <a:xfrm>
            <a:off x="6123115" y="619718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83" name="مجموعة 82">
            <a:extLst>
              <a:ext uri="{FF2B5EF4-FFF2-40B4-BE49-F238E27FC236}">
                <a16:creationId xmlns:a16="http://schemas.microsoft.com/office/drawing/2014/main" id="{E48EE8FC-1E91-41FD-AD1E-191BEE75EEB4}"/>
              </a:ext>
            </a:extLst>
          </p:cNvPr>
          <p:cNvGrpSpPr/>
          <p:nvPr/>
        </p:nvGrpSpPr>
        <p:grpSpPr>
          <a:xfrm>
            <a:off x="5603707" y="6112624"/>
            <a:ext cx="646332" cy="735225"/>
            <a:chOff x="10326546" y="5757569"/>
            <a:chExt cx="646332" cy="735225"/>
          </a:xfrm>
        </p:grpSpPr>
        <p:sp>
          <p:nvSpPr>
            <p:cNvPr id="84" name="مربع نص 83">
              <a:extLst>
                <a:ext uri="{FF2B5EF4-FFF2-40B4-BE49-F238E27FC236}">
                  <a16:creationId xmlns:a16="http://schemas.microsoft.com/office/drawing/2014/main" id="{8E9E139A-53D4-4018-BA33-6F833605821B}"/>
                </a:ext>
              </a:extLst>
            </p:cNvPr>
            <p:cNvSpPr txBox="1"/>
            <p:nvPr/>
          </p:nvSpPr>
          <p:spPr>
            <a:xfrm>
              <a:off x="10403490" y="5757569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40</a:t>
              </a:r>
            </a:p>
          </p:txBody>
        </p:sp>
        <p:grpSp>
          <p:nvGrpSpPr>
            <p:cNvPr id="85" name="مجموعة 84">
              <a:extLst>
                <a:ext uri="{FF2B5EF4-FFF2-40B4-BE49-F238E27FC236}">
                  <a16:creationId xmlns:a16="http://schemas.microsoft.com/office/drawing/2014/main" id="{8E3A7397-04A9-418D-A741-B6B4158A927F}"/>
                </a:ext>
              </a:extLst>
            </p:cNvPr>
            <p:cNvGrpSpPr/>
            <p:nvPr/>
          </p:nvGrpSpPr>
          <p:grpSpPr>
            <a:xfrm>
              <a:off x="10326546" y="6031129"/>
              <a:ext cx="646332" cy="461665"/>
              <a:chOff x="5714697" y="2007324"/>
              <a:chExt cx="646332" cy="461665"/>
            </a:xfrm>
          </p:grpSpPr>
          <p:sp>
            <p:nvSpPr>
              <p:cNvPr id="86" name="مربع نص 85">
                <a:extLst>
                  <a:ext uri="{FF2B5EF4-FFF2-40B4-BE49-F238E27FC236}">
                    <a16:creationId xmlns:a16="http://schemas.microsoft.com/office/drawing/2014/main" id="{72C9C361-8AA7-4419-95F9-65760A86FCD2}"/>
                  </a:ext>
                </a:extLst>
              </p:cNvPr>
              <p:cNvSpPr txBox="1"/>
              <p:nvPr/>
            </p:nvSpPr>
            <p:spPr>
              <a:xfrm>
                <a:off x="5714697" y="2007324"/>
                <a:ext cx="646332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100</a:t>
                </a:r>
              </a:p>
            </p:txBody>
          </p:sp>
          <p:cxnSp>
            <p:nvCxnSpPr>
              <p:cNvPr id="87" name="رابط مستقيم 86">
                <a:extLst>
                  <a:ext uri="{FF2B5EF4-FFF2-40B4-BE49-F238E27FC236}">
                    <a16:creationId xmlns:a16="http://schemas.microsoft.com/office/drawing/2014/main" id="{0AF593CC-1197-4DBB-AF37-B31488C034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9863" y="2050054"/>
                <a:ext cx="396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8" name="مربع نص 87">
            <a:extLst>
              <a:ext uri="{FF2B5EF4-FFF2-40B4-BE49-F238E27FC236}">
                <a16:creationId xmlns:a16="http://schemas.microsoft.com/office/drawing/2014/main" id="{BCE4E5CD-9FE9-46AC-AABA-8398DA81101D}"/>
              </a:ext>
            </a:extLst>
          </p:cNvPr>
          <p:cNvSpPr txBox="1"/>
          <p:nvPr/>
        </p:nvSpPr>
        <p:spPr>
          <a:xfrm>
            <a:off x="5364671" y="619718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cxnSp>
        <p:nvCxnSpPr>
          <p:cNvPr id="90" name="رابط مستقيم 89">
            <a:extLst>
              <a:ext uri="{FF2B5EF4-FFF2-40B4-BE49-F238E27FC236}">
                <a16:creationId xmlns:a16="http://schemas.microsoft.com/office/drawing/2014/main" id="{3291B9A2-FA56-4D48-8540-00FDCE5C6564}"/>
              </a:ext>
            </a:extLst>
          </p:cNvPr>
          <p:cNvCxnSpPr>
            <a:cxnSpLocks/>
          </p:cNvCxnSpPr>
          <p:nvPr/>
        </p:nvCxnSpPr>
        <p:spPr>
          <a:xfrm>
            <a:off x="6665119" y="5588794"/>
            <a:ext cx="150019" cy="5143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رابط مستقيم 94">
            <a:extLst>
              <a:ext uri="{FF2B5EF4-FFF2-40B4-BE49-F238E27FC236}">
                <a16:creationId xmlns:a16="http://schemas.microsoft.com/office/drawing/2014/main" id="{8B3D68D8-A8A3-4265-8D06-A48BF46F0396}"/>
              </a:ext>
            </a:extLst>
          </p:cNvPr>
          <p:cNvCxnSpPr>
            <a:cxnSpLocks/>
          </p:cNvCxnSpPr>
          <p:nvPr/>
        </p:nvCxnSpPr>
        <p:spPr>
          <a:xfrm flipH="1">
            <a:off x="8105957" y="4557386"/>
            <a:ext cx="246222" cy="50439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111563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0" grpId="0"/>
      <p:bldP spid="26" grpId="0"/>
      <p:bldP spid="32" grpId="0"/>
      <p:bldP spid="33" grpId="0"/>
      <p:bldP spid="34" grpId="0"/>
      <p:bldP spid="35" grpId="0"/>
      <p:bldP spid="47" grpId="0"/>
      <p:bldP spid="52" grpId="0"/>
      <p:bldP spid="61" grpId="0"/>
      <p:bldP spid="62" grpId="0"/>
      <p:bldP spid="63" grpId="0"/>
      <p:bldP spid="64" grpId="0"/>
      <p:bldP spid="70" grpId="0"/>
      <p:bldP spid="76" grpId="0"/>
      <p:bldP spid="82" grpId="0"/>
      <p:bldP spid="8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D98117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DA932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أصف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13927</TotalTime>
  <Words>270</Words>
  <Application>Microsoft Office PowerPoint</Application>
  <PresentationFormat>شاشة عريضة</PresentationFormat>
  <Paragraphs>162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4" baseType="lpstr">
      <vt:lpstr>AAA GoldenLotus</vt:lpstr>
      <vt:lpstr>Amiri</vt:lpstr>
      <vt:lpstr>Arabic Typesetting</vt:lpstr>
      <vt:lpstr>Arial</vt:lpstr>
      <vt:lpstr>Trebuchet MS</vt:lpstr>
      <vt:lpstr>Wingdings 3</vt:lpstr>
      <vt:lpstr>واجهة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أحمد الصباري</dc:creator>
  <cp:lastModifiedBy>أحمد الصباري</cp:lastModifiedBy>
  <cp:revision>867</cp:revision>
  <dcterms:created xsi:type="dcterms:W3CDTF">2020-06-10T13:04:58Z</dcterms:created>
  <dcterms:modified xsi:type="dcterms:W3CDTF">2020-07-01T19:36:46Z</dcterms:modified>
</cp:coreProperties>
</file>