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f38a1ba138_0_4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f38a1ba138_0_4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f38a1ba138_0_6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f38a1ba138_0_6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C63ABE0-E897-236B-516E-F90CBD63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f38a1ba138_0_6268:notes">
            <a:extLst>
              <a:ext uri="{FF2B5EF4-FFF2-40B4-BE49-F238E27FC236}">
                <a16:creationId xmlns:a16="http://schemas.microsoft.com/office/drawing/2014/main" id="{CDC0826D-6A7B-59C1-5589-304F8AB51F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f38a1ba138_0_6268:notes">
            <a:extLst>
              <a:ext uri="{FF2B5EF4-FFF2-40B4-BE49-F238E27FC236}">
                <a16:creationId xmlns:a16="http://schemas.microsoft.com/office/drawing/2014/main" id="{BB2D3F12-CE74-1D72-0422-D93CB4B3A7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052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>
          <a:extLst>
            <a:ext uri="{FF2B5EF4-FFF2-40B4-BE49-F238E27FC236}">
              <a16:creationId xmlns:a16="http://schemas.microsoft.com/office/drawing/2014/main" id="{20CD4F37-3AEB-6DDF-4318-DFFB13D0A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>
            <a:extLst>
              <a:ext uri="{FF2B5EF4-FFF2-40B4-BE49-F238E27FC236}">
                <a16:creationId xmlns:a16="http://schemas.microsoft.com/office/drawing/2014/main" id="{F58F5BEB-AA85-1E0E-07F9-1A4544ED5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>
            <a:extLst>
              <a:ext uri="{FF2B5EF4-FFF2-40B4-BE49-F238E27FC236}">
                <a16:creationId xmlns:a16="http://schemas.microsoft.com/office/drawing/2014/main" id="{C82391B8-E1F7-8CAA-ADF0-450C389F18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052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>
          <a:extLst>
            <a:ext uri="{FF2B5EF4-FFF2-40B4-BE49-F238E27FC236}">
              <a16:creationId xmlns:a16="http://schemas.microsoft.com/office/drawing/2014/main" id="{580DC491-C5DB-8C3C-5ACF-9789400FE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>
            <a:extLst>
              <a:ext uri="{FF2B5EF4-FFF2-40B4-BE49-F238E27FC236}">
                <a16:creationId xmlns:a16="http://schemas.microsoft.com/office/drawing/2014/main" id="{8A3E454F-8C43-9CCA-8493-217D9DD6F5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>
            <a:extLst>
              <a:ext uri="{FF2B5EF4-FFF2-40B4-BE49-F238E27FC236}">
                <a16:creationId xmlns:a16="http://schemas.microsoft.com/office/drawing/2014/main" id="{19E5B768-3850-B526-AE7A-3E8F0C2DB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60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453ECB9-19AA-3CA7-121F-9CB2BEA0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D63BAB6E-07D4-B66D-112E-71C5882D4D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A82E315F-7E8C-8E03-A947-4B049B5F86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5825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4870F7D-4CDE-90CA-70C8-3E01DD9B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3A81A06C-02D0-56F4-CBAB-14F0EFA551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8AA5663D-ECE1-98E2-7C9C-B7B41D8B2A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6348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348B604B-ED5A-FA75-51C0-98A008915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57FAD96F-CEED-98AF-F1C0-E3B5680098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83AEBE65-31AE-EA3A-7AFC-169A82BF39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7677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64A28407-ECCA-822D-34CC-C14291092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CAD2193A-AC9E-2018-CB50-6C792D9885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32424EAE-4EBF-61F7-DCE9-2A60D128DE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5443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F58A45AA-8909-91C8-A4EF-E0B793971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3C71A094-637C-15D1-C250-5FD0DFFB2D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2109ED7E-835B-DB9B-45ED-407A2E9930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5897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AD068281-D5E4-2227-17FC-993831B72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85773A3B-DEBC-7718-EF7F-0776FDD87B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E4A75EF9-2B64-453E-A7EA-00BCA2D7D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641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9D94906-36FD-8CEB-70C3-E7C0F6EA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D18EEE69-F007-D170-F048-C3274456F7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44339EFE-987C-AF67-5DF3-9A2CD5757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488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79629E8-DEB8-BD2D-03A0-4FE549746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8A7F1364-B03E-D5F7-1D2D-FB356D6E33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5BB0DF1B-9250-7734-EF50-6059748178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601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C01A6E1-0903-BCC6-2208-8DC87B0C5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0B9D5BCE-DE5B-4E1F-E1A9-12AC2962D7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99C5D943-3FB8-C8FB-6A54-1FA4903DB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5294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4FBFF053-D952-F70B-4612-F1CB03E0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BEE07F84-67E5-516A-1EA3-C7A4488934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6D6BB9CD-D6DA-92E8-5047-1302BCB39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0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98A18F2-F2D4-BB5F-659D-07F702F69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6CDADD1A-38FC-7DB0-3946-CE7C129BB1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6E8D5A13-3CF1-A909-7069-7F7505B1B3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34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457315D1-88CC-F204-26A5-0724BF0E7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730E27C2-370F-066B-3838-6FC6768BA1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811A6801-466A-B572-824E-ED985DB24E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4963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896C775-91DD-AAA5-B780-66F5731BC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9B0EDFBF-1394-B066-AD57-7F8847007A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C6D09BE1-F847-A5DD-F52C-3667207718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6875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91A038D-EBF1-6F90-10CA-9CDAF3F52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49E2D45D-B017-F7F0-DBED-094082F7AB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52106DF7-D6AF-B37E-1F97-4056F69DA1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965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B781EBD-EDB2-2964-77DA-18A0F6F9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FC83957E-0AD3-6B89-2677-A2D3958534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79C4EDF7-BA60-1BB0-E478-A45DFD696C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307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7F00101-E074-5A4B-E4BC-9EF4B6E8B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BCF51C60-8ABF-82D1-9865-EA1553363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86C0D420-FA35-06DF-18B9-57FD36B81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04252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B1F67387-F4C0-CD3F-8787-D178C847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A5365754-556B-4809-9B47-708A2DE01F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4968D32A-E3C6-2214-2837-5908FB8144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962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f38a1ba138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f38a1ba138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f38a1ba138_2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f38a1ba138_2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Google Shape;21;p2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Google Shape;22;p2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8" name="Google Shape;28;p2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6" name="Google Shape;56;p2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2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8" name="Google Shape;58;p2"/>
          <p:cNvGrpSpPr/>
          <p:nvPr/>
        </p:nvGrpSpPr>
        <p:grpSpPr>
          <a:xfrm>
            <a:off x="-59200" y="-37000"/>
            <a:ext cx="9203176" cy="5177168"/>
            <a:chOff x="-59200" y="-37000"/>
            <a:chExt cx="9203176" cy="5177168"/>
          </a:xfrm>
        </p:grpSpPr>
        <p:sp>
          <p:nvSpPr>
            <p:cNvPr id="59" name="Google Shape;59;p2"/>
            <p:cNvSpPr/>
            <p:nvPr/>
          </p:nvSpPr>
          <p:spPr>
            <a:xfrm>
              <a:off x="-59200" y="-37000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2"/>
          <p:cNvSpPr txBox="1">
            <a:spLocks noGrp="1"/>
          </p:cNvSpPr>
          <p:nvPr>
            <p:ph type="ctrTitle"/>
          </p:nvPr>
        </p:nvSpPr>
        <p:spPr>
          <a:xfrm>
            <a:off x="715050" y="1354850"/>
            <a:ext cx="7713900" cy="13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subTitle" idx="1"/>
          </p:nvPr>
        </p:nvSpPr>
        <p:spPr>
          <a:xfrm>
            <a:off x="715100" y="348440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21" name="Google Shape;121;p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22" name="Google Shape;122;p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3" name="Google Shape;123;p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" name="Google Shape;124;p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5" name="Google Shape;125;p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" name="Google Shape;126;p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7" name="Google Shape;127;p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8" name="Google Shape;128;p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9" name="Google Shape;129;p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0" name="Google Shape;130;p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1" name="Google Shape;131;p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" name="Google Shape;132;p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" name="Google Shape;133;p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" name="Google Shape;134;p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" name="Google Shape;135;p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6" name="Google Shape;136;p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7" name="Google Shape;137;p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8" name="Google Shape;138;p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39" name="Google Shape;139;p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" name="Google Shape;142;p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" name="Google Shape;143;p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" name="Google Shape;144;p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" name="Google Shape;145;p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" name="Google Shape;146;p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" name="Google Shape;147;p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" name="Google Shape;148;p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" name="Google Shape;150;p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151;p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67" name="Google Shape;167;p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9" name="Google Shape;16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"/>
          <p:cNvSpPr/>
          <p:nvPr/>
        </p:nvSpPr>
        <p:spPr>
          <a:xfrm rot="5400000" flipH="1">
            <a:off x="28779" y="-9520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"/>
          <p:cNvSpPr/>
          <p:nvPr/>
        </p:nvSpPr>
        <p:spPr>
          <a:xfrm rot="-5400000" flipH="1">
            <a:off x="8161495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7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285" name="Google Shape;285;p7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286" name="Google Shape;286;p7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287" name="Google Shape;287;p7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8" name="Google Shape;288;p7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" name="Google Shape;289;p7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" name="Google Shape;290;p7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1" name="Google Shape;291;p7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2" name="Google Shape;292;p7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3" name="Google Shape;293;p7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4" name="Google Shape;294;p7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" name="Google Shape;295;p7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" name="Google Shape;296;p7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" name="Google Shape;297;p7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8" name="Google Shape;298;p7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9" name="Google Shape;299;p7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0" name="Google Shape;300;p7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1" name="Google Shape;301;p7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2" name="Google Shape;302;p7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03" name="Google Shape;303;p7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7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7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7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7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7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7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7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7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2" name="Google Shape;312;p7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3" name="Google Shape;313;p7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4" name="Google Shape;314;p7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7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7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7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7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7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7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7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7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7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7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7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6" name="Google Shape;326;p7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7" name="Google Shape;327;p7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8" name="Google Shape;328;p7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7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7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331" name="Google Shape;331;p7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7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3" name="Google Shape;333;p7"/>
          <p:cNvSpPr txBox="1">
            <a:spLocks noGrp="1"/>
          </p:cNvSpPr>
          <p:nvPr>
            <p:ph type="body" idx="1"/>
          </p:nvPr>
        </p:nvSpPr>
        <p:spPr>
          <a:xfrm>
            <a:off x="715100" y="1479038"/>
            <a:ext cx="3322200" cy="280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4" name="Google Shape;33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7"/>
          <p:cNvSpPr/>
          <p:nvPr/>
        </p:nvSpPr>
        <p:spPr>
          <a:xfrm rot="-5400000">
            <a:off x="8003366" y="-9065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7"/>
          <p:cNvSpPr/>
          <p:nvPr/>
        </p:nvSpPr>
        <p:spPr>
          <a:xfrm rot="5400000">
            <a:off x="17701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8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339" name="Google Shape;339;p8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340" name="Google Shape;340;p8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341" name="Google Shape;341;p8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2" name="Google Shape;342;p8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3" name="Google Shape;343;p8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4" name="Google Shape;344;p8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5" name="Google Shape;345;p8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6" name="Google Shape;346;p8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7" name="Google Shape;347;p8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8" name="Google Shape;348;p8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9" name="Google Shape;349;p8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0" name="Google Shape;350;p8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1" name="Google Shape;351;p8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2" name="Google Shape;352;p8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3" name="Google Shape;353;p8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4" name="Google Shape;354;p8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5" name="Google Shape;355;p8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6" name="Google Shape;356;p8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57" name="Google Shape;357;p8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8" name="Google Shape;358;p8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9" name="Google Shape;359;p8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0" name="Google Shape;360;p8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1" name="Google Shape;361;p8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2" name="Google Shape;362;p8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3" name="Google Shape;363;p8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4" name="Google Shape;364;p8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5" name="Google Shape;365;p8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6" name="Google Shape;366;p8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7" name="Google Shape;367;p8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8" name="Google Shape;368;p8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9" name="Google Shape;369;p8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0" name="Google Shape;370;p8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1" name="Google Shape;371;p8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2" name="Google Shape;372;p8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3" name="Google Shape;373;p8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4" name="Google Shape;374;p8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8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8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7" name="Google Shape;377;p8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8" name="Google Shape;378;p8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9" name="Google Shape;379;p8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0" name="Google Shape;380;p8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1" name="Google Shape;381;p8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2" name="Google Shape;382;p8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8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8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385" name="Google Shape;385;p8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8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7" name="Google Shape;387;p8"/>
          <p:cNvSpPr txBox="1">
            <a:spLocks noGrp="1"/>
          </p:cNvSpPr>
          <p:nvPr>
            <p:ph type="title"/>
          </p:nvPr>
        </p:nvSpPr>
        <p:spPr>
          <a:xfrm>
            <a:off x="1956475" y="1520175"/>
            <a:ext cx="52311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88" name="Google Shape;388;p8"/>
          <p:cNvGrpSpPr/>
          <p:nvPr/>
        </p:nvGrpSpPr>
        <p:grpSpPr>
          <a:xfrm flipH="1">
            <a:off x="-59175" y="-58562"/>
            <a:ext cx="9227026" cy="5218893"/>
            <a:chOff x="-83050" y="-78725"/>
            <a:chExt cx="9227026" cy="5218893"/>
          </a:xfrm>
        </p:grpSpPr>
        <p:sp>
          <p:nvSpPr>
            <p:cNvPr id="389" name="Google Shape;389;p8"/>
            <p:cNvSpPr/>
            <p:nvPr/>
          </p:nvSpPr>
          <p:spPr>
            <a:xfrm>
              <a:off x="-83050" y="-78725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9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393" name="Google Shape;393;p9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394" name="Google Shape;394;p9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395" name="Google Shape;395;p9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6" name="Google Shape;396;p9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7" name="Google Shape;397;p9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8" name="Google Shape;398;p9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9" name="Google Shape;399;p9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0" name="Google Shape;400;p9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1" name="Google Shape;401;p9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2" name="Google Shape;402;p9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3" name="Google Shape;403;p9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4" name="Google Shape;404;p9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5" name="Google Shape;405;p9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6" name="Google Shape;406;p9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7" name="Google Shape;407;p9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8" name="Google Shape;408;p9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9" name="Google Shape;409;p9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0" name="Google Shape;410;p9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411" name="Google Shape;411;p9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2" name="Google Shape;412;p9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3" name="Google Shape;413;p9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4" name="Google Shape;414;p9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5" name="Google Shape;415;p9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9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9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9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9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9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9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9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9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9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9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9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9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8" name="Google Shape;428;p9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9" name="Google Shape;429;p9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0" name="Google Shape;430;p9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1" name="Google Shape;431;p9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2" name="Google Shape;432;p9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3" name="Google Shape;433;p9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4" name="Google Shape;434;p9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9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9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7" name="Google Shape;437;p9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8" name="Google Shape;438;p9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439" name="Google Shape;439;p9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9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1" name="Google Shape;441;p9"/>
          <p:cNvSpPr txBox="1">
            <a:spLocks noGrp="1"/>
          </p:cNvSpPr>
          <p:nvPr>
            <p:ph type="subTitle" idx="1"/>
          </p:nvPr>
        </p:nvSpPr>
        <p:spPr>
          <a:xfrm>
            <a:off x="2241450" y="2571750"/>
            <a:ext cx="4661100" cy="14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9"/>
          <p:cNvSpPr txBox="1">
            <a:spLocks noGrp="1"/>
          </p:cNvSpPr>
          <p:nvPr>
            <p:ph type="title"/>
          </p:nvPr>
        </p:nvSpPr>
        <p:spPr>
          <a:xfrm>
            <a:off x="2965200" y="1635950"/>
            <a:ext cx="3213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3" name="Google Shape;443;p9"/>
          <p:cNvGrpSpPr/>
          <p:nvPr/>
        </p:nvGrpSpPr>
        <p:grpSpPr>
          <a:xfrm>
            <a:off x="-59199" y="-36999"/>
            <a:ext cx="9203175" cy="5177167"/>
            <a:chOff x="-59199" y="-36999"/>
            <a:chExt cx="9203175" cy="5177167"/>
          </a:xfrm>
        </p:grpSpPr>
        <p:sp>
          <p:nvSpPr>
            <p:cNvPr id="444" name="Google Shape;444;p9"/>
            <p:cNvSpPr/>
            <p:nvPr/>
          </p:nvSpPr>
          <p:spPr>
            <a:xfrm>
              <a:off x="-59199" y="-36999"/>
              <a:ext cx="1472552" cy="1672950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7924803" y="3659638"/>
              <a:ext cx="1219173" cy="1480530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13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508" name="Google Shape;508;p13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509" name="Google Shape;509;p13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510" name="Google Shape;510;p13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1" name="Google Shape;511;p13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2" name="Google Shape;512;p13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3" name="Google Shape;513;p13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4" name="Google Shape;514;p13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5" name="Google Shape;515;p13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6" name="Google Shape;516;p13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7" name="Google Shape;517;p13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8" name="Google Shape;518;p13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9" name="Google Shape;519;p13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0" name="Google Shape;520;p13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1" name="Google Shape;521;p13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2" name="Google Shape;522;p13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3" name="Google Shape;523;p13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4" name="Google Shape;524;p13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5" name="Google Shape;525;p13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26" name="Google Shape;526;p13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7" name="Google Shape;527;p13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p13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p13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p13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p13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p13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p13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p13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p13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6" name="Google Shape;536;p13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7" name="Google Shape;537;p13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8" name="Google Shape;538;p13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9" name="Google Shape;539;p13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0" name="Google Shape;540;p13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1" name="Google Shape;541;p13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2" name="Google Shape;542;p13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3" name="Google Shape;543;p13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4" name="Google Shape;544;p13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5" name="Google Shape;545;p13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6" name="Google Shape;546;p13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7" name="Google Shape;547;p13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8" name="Google Shape;548;p13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9" name="Google Shape;549;p13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0" name="Google Shape;550;p13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1" name="Google Shape;551;p13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13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3" name="Google Shape;553;p13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54" name="Google Shape;554;p13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3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6" name="Google Shape;556;p13"/>
          <p:cNvSpPr txBox="1">
            <a:spLocks noGrp="1"/>
          </p:cNvSpPr>
          <p:nvPr>
            <p:ph type="title"/>
          </p:nvPr>
        </p:nvSpPr>
        <p:spPr>
          <a:xfrm>
            <a:off x="1931438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7" name="Google Shape;557;p13"/>
          <p:cNvSpPr txBox="1">
            <a:spLocks noGrp="1"/>
          </p:cNvSpPr>
          <p:nvPr>
            <p:ph type="title" idx="2" hasCustomPrompt="1"/>
          </p:nvPr>
        </p:nvSpPr>
        <p:spPr>
          <a:xfrm>
            <a:off x="812713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8" name="Google Shape;558;p13"/>
          <p:cNvSpPr txBox="1">
            <a:spLocks noGrp="1"/>
          </p:cNvSpPr>
          <p:nvPr>
            <p:ph type="subTitle" idx="1"/>
          </p:nvPr>
        </p:nvSpPr>
        <p:spPr>
          <a:xfrm>
            <a:off x="1931438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3"/>
          <p:cNvSpPr txBox="1">
            <a:spLocks noGrp="1"/>
          </p:cNvSpPr>
          <p:nvPr>
            <p:ph type="title" idx="3"/>
          </p:nvPr>
        </p:nvSpPr>
        <p:spPr>
          <a:xfrm>
            <a:off x="6110063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0" name="Google Shape;560;p13"/>
          <p:cNvSpPr txBox="1">
            <a:spLocks noGrp="1"/>
          </p:cNvSpPr>
          <p:nvPr>
            <p:ph type="title" idx="4" hasCustomPrompt="1"/>
          </p:nvPr>
        </p:nvSpPr>
        <p:spPr>
          <a:xfrm>
            <a:off x="4991341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1" name="Google Shape;561;p13"/>
          <p:cNvSpPr txBox="1">
            <a:spLocks noGrp="1"/>
          </p:cNvSpPr>
          <p:nvPr>
            <p:ph type="subTitle" idx="5"/>
          </p:nvPr>
        </p:nvSpPr>
        <p:spPr>
          <a:xfrm>
            <a:off x="6110063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13"/>
          <p:cNvSpPr txBox="1">
            <a:spLocks noGrp="1"/>
          </p:cNvSpPr>
          <p:nvPr>
            <p:ph type="title" idx="6"/>
          </p:nvPr>
        </p:nvSpPr>
        <p:spPr>
          <a:xfrm>
            <a:off x="1931438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3" name="Google Shape;563;p13"/>
          <p:cNvSpPr txBox="1">
            <a:spLocks noGrp="1"/>
          </p:cNvSpPr>
          <p:nvPr>
            <p:ph type="title" idx="7" hasCustomPrompt="1"/>
          </p:nvPr>
        </p:nvSpPr>
        <p:spPr>
          <a:xfrm>
            <a:off x="812713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4" name="Google Shape;564;p13"/>
          <p:cNvSpPr txBox="1">
            <a:spLocks noGrp="1"/>
          </p:cNvSpPr>
          <p:nvPr>
            <p:ph type="subTitle" idx="8"/>
          </p:nvPr>
        </p:nvSpPr>
        <p:spPr>
          <a:xfrm>
            <a:off x="1931438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3"/>
          <p:cNvSpPr txBox="1">
            <a:spLocks noGrp="1"/>
          </p:cNvSpPr>
          <p:nvPr>
            <p:ph type="title" idx="9"/>
          </p:nvPr>
        </p:nvSpPr>
        <p:spPr>
          <a:xfrm>
            <a:off x="6110063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13"/>
          <p:cNvSpPr txBox="1">
            <a:spLocks noGrp="1"/>
          </p:cNvSpPr>
          <p:nvPr>
            <p:ph type="title" idx="13" hasCustomPrompt="1"/>
          </p:nvPr>
        </p:nvSpPr>
        <p:spPr>
          <a:xfrm>
            <a:off x="4991341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7" name="Google Shape;567;p13"/>
          <p:cNvSpPr txBox="1">
            <a:spLocks noGrp="1"/>
          </p:cNvSpPr>
          <p:nvPr>
            <p:ph type="subTitle" idx="14"/>
          </p:nvPr>
        </p:nvSpPr>
        <p:spPr>
          <a:xfrm>
            <a:off x="6110063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3"/>
          <p:cNvSpPr/>
          <p:nvPr/>
        </p:nvSpPr>
        <p:spPr>
          <a:xfrm rot="-5400000">
            <a:off x="8003366" y="-9065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3"/>
          <p:cNvSpPr/>
          <p:nvPr/>
        </p:nvSpPr>
        <p:spPr>
          <a:xfrm rot="5400000">
            <a:off x="17701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5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626" name="Google Shape;626;p15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627" name="Google Shape;627;p15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628" name="Google Shape;628;p15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9" name="Google Shape;629;p15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0" name="Google Shape;630;p15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1" name="Google Shape;631;p15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2" name="Google Shape;632;p15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3" name="Google Shape;633;p15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4" name="Google Shape;634;p15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5" name="Google Shape;635;p15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6" name="Google Shape;636;p15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7" name="Google Shape;637;p15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8" name="Google Shape;638;p15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9" name="Google Shape;639;p15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0" name="Google Shape;640;p15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1" name="Google Shape;641;p15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2" name="Google Shape;642;p15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3" name="Google Shape;643;p15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644" name="Google Shape;644;p15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15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15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15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8" name="Google Shape;648;p15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9" name="Google Shape;649;p15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5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5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5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5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5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5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5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5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5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5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5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5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5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5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15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15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5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5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5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9" name="Google Shape;669;p15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0" name="Google Shape;670;p15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1" name="Google Shape;671;p15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672" name="Google Shape;672;p15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3" name="Google Shape;673;p15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4" name="Google Shape;674;p15"/>
          <p:cNvSpPr txBox="1">
            <a:spLocks noGrp="1"/>
          </p:cNvSpPr>
          <p:nvPr>
            <p:ph type="title"/>
          </p:nvPr>
        </p:nvSpPr>
        <p:spPr>
          <a:xfrm>
            <a:off x="3078075" y="3920775"/>
            <a:ext cx="2987700" cy="26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2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9pPr>
          </a:lstStyle>
          <a:p>
            <a:endParaRPr/>
          </a:p>
        </p:txBody>
      </p:sp>
      <p:sp>
        <p:nvSpPr>
          <p:cNvPr id="675" name="Google Shape;675;p15"/>
          <p:cNvSpPr txBox="1">
            <a:spLocks noGrp="1"/>
          </p:cNvSpPr>
          <p:nvPr>
            <p:ph type="subTitle" idx="1"/>
          </p:nvPr>
        </p:nvSpPr>
        <p:spPr>
          <a:xfrm>
            <a:off x="1458150" y="195515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77" name="Google Shape;677;p15"/>
          <p:cNvSpPr/>
          <p:nvPr/>
        </p:nvSpPr>
        <p:spPr>
          <a:xfrm>
            <a:off x="-59199" y="-36999"/>
            <a:ext cx="1517350" cy="1681326"/>
          </a:xfrm>
          <a:custGeom>
            <a:avLst/>
            <a:gdLst/>
            <a:ahLst/>
            <a:cxnLst/>
            <a:rect l="l" t="t" r="r" b="b"/>
            <a:pathLst>
              <a:path w="42758" h="37901" extrusionOk="0">
                <a:moveTo>
                  <a:pt x="1332" y="0"/>
                </a:moveTo>
                <a:cubicBezTo>
                  <a:pt x="867" y="547"/>
                  <a:pt x="420" y="1114"/>
                  <a:pt x="1" y="1695"/>
                </a:cubicBezTo>
                <a:lnTo>
                  <a:pt x="1" y="37101"/>
                </a:lnTo>
                <a:cubicBezTo>
                  <a:pt x="1339" y="37686"/>
                  <a:pt x="2914" y="37900"/>
                  <a:pt x="4557" y="37900"/>
                </a:cubicBezTo>
                <a:cubicBezTo>
                  <a:pt x="7865" y="37900"/>
                  <a:pt x="11450" y="37033"/>
                  <a:pt x="14000" y="36547"/>
                </a:cubicBezTo>
                <a:cubicBezTo>
                  <a:pt x="18692" y="35650"/>
                  <a:pt x="23349" y="34390"/>
                  <a:pt x="27629" y="32237"/>
                </a:cubicBezTo>
                <a:cubicBezTo>
                  <a:pt x="33565" y="29252"/>
                  <a:pt x="38790" y="24332"/>
                  <a:pt x="40815" y="18028"/>
                </a:cubicBezTo>
                <a:cubicBezTo>
                  <a:pt x="42757" y="11971"/>
                  <a:pt x="41306" y="5157"/>
                  <a:pt x="3758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oogle Shape;1143;p2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144" name="Google Shape;1144;p2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45" name="Google Shape;1145;p2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146" name="Google Shape;1146;p2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7" name="Google Shape;1147;p2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8" name="Google Shape;1148;p2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9" name="Google Shape;1149;p2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0" name="Google Shape;1150;p2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1" name="Google Shape;1151;p2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2" name="Google Shape;1152;p2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3" name="Google Shape;1153;p2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4" name="Google Shape;1154;p2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5" name="Google Shape;1155;p2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6" name="Google Shape;1156;p2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7" name="Google Shape;1157;p2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8" name="Google Shape;1158;p2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9" name="Google Shape;1159;p2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0" name="Google Shape;1160;p2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1" name="Google Shape;1161;p2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62" name="Google Shape;1162;p2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3" name="Google Shape;1163;p2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4" name="Google Shape;1164;p2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5" name="Google Shape;1165;p2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6" name="Google Shape;1166;p2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7" name="Google Shape;1167;p2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8" name="Google Shape;1168;p2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9" name="Google Shape;1169;p2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0" name="Google Shape;1170;p2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1" name="Google Shape;1171;p2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2" name="Google Shape;1172;p2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3" name="Google Shape;1173;p2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4" name="Google Shape;1174;p2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5" name="Google Shape;1175;p2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6" name="Google Shape;1176;p2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7" name="Google Shape;1177;p2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2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9" name="Google Shape;1179;p2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0" name="Google Shape;1180;p2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1" name="Google Shape;1181;p2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2" name="Google Shape;1182;p2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3" name="Google Shape;1183;p2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4" name="Google Shape;1184;p2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5" name="Google Shape;1185;p2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2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2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2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2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190" name="Google Shape;1190;p2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5" r:id="rId5"/>
    <p:sldLayoutId id="2147483658" r:id="rId6"/>
    <p:sldLayoutId id="2147483659" r:id="rId7"/>
    <p:sldLayoutId id="2147483661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.wikisource.org/wiki/%D8%A7%D9%84%D8%AE%D9%88%D8%A7%D8%B1%D8%B2%D9%85%D9%8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28"/>
          <p:cNvSpPr/>
          <p:nvPr/>
        </p:nvSpPr>
        <p:spPr>
          <a:xfrm>
            <a:off x="6896389" y="4323979"/>
            <a:ext cx="851211" cy="793513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8"/>
          <p:cNvSpPr/>
          <p:nvPr/>
        </p:nvSpPr>
        <p:spPr>
          <a:xfrm>
            <a:off x="2782055" y="4452164"/>
            <a:ext cx="3244292" cy="54218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28"/>
          <p:cNvSpPr/>
          <p:nvPr/>
        </p:nvSpPr>
        <p:spPr>
          <a:xfrm>
            <a:off x="8647794" y="2905566"/>
            <a:ext cx="459186" cy="428061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4" name="Google Shape;1314;p28"/>
          <p:cNvGrpSpPr/>
          <p:nvPr/>
        </p:nvGrpSpPr>
        <p:grpSpPr>
          <a:xfrm>
            <a:off x="8508241" y="3328136"/>
            <a:ext cx="476551" cy="457909"/>
            <a:chOff x="2416614" y="-315052"/>
            <a:chExt cx="2274706" cy="2185722"/>
          </a:xfrm>
        </p:grpSpPr>
        <p:sp>
          <p:nvSpPr>
            <p:cNvPr id="1315" name="Google Shape;1315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0" name="Google Shape;1320;p28"/>
          <p:cNvGrpSpPr/>
          <p:nvPr/>
        </p:nvGrpSpPr>
        <p:grpSpPr>
          <a:xfrm>
            <a:off x="8718240" y="2860059"/>
            <a:ext cx="352352" cy="338568"/>
            <a:chOff x="2416614" y="-315052"/>
            <a:chExt cx="2274706" cy="2185722"/>
          </a:xfrm>
        </p:grpSpPr>
        <p:sp>
          <p:nvSpPr>
            <p:cNvPr id="1321" name="Google Shape;1321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6" name="Google Shape;1326;p28"/>
          <p:cNvGrpSpPr/>
          <p:nvPr/>
        </p:nvGrpSpPr>
        <p:grpSpPr>
          <a:xfrm>
            <a:off x="7182441" y="4586641"/>
            <a:ext cx="279106" cy="268188"/>
            <a:chOff x="2416614" y="-315052"/>
            <a:chExt cx="2274706" cy="2185722"/>
          </a:xfrm>
        </p:grpSpPr>
        <p:sp>
          <p:nvSpPr>
            <p:cNvPr id="1327" name="Google Shape;1327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28"/>
          <p:cNvGrpSpPr/>
          <p:nvPr/>
        </p:nvGrpSpPr>
        <p:grpSpPr>
          <a:xfrm>
            <a:off x="8508241" y="3784803"/>
            <a:ext cx="279106" cy="268188"/>
            <a:chOff x="2416614" y="-315052"/>
            <a:chExt cx="2274706" cy="2185722"/>
          </a:xfrm>
        </p:grpSpPr>
        <p:sp>
          <p:nvSpPr>
            <p:cNvPr id="1333" name="Google Shape;1333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B9A76F3-76C9-4B79-AB03-01629BE0568C}"/>
              </a:ext>
            </a:extLst>
          </p:cNvPr>
          <p:cNvSpPr txBox="1"/>
          <p:nvPr/>
        </p:nvSpPr>
        <p:spPr>
          <a:xfrm>
            <a:off x="2782055" y="4524543"/>
            <a:ext cx="341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إعداد الأُستاذ: أحمد </a:t>
            </a:r>
            <a:r>
              <a:rPr lang="ar-OM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العطابي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9DB79-AA83-4E39-9325-72E357021152}"/>
              </a:ext>
            </a:extLst>
          </p:cNvPr>
          <p:cNvSpPr txBox="1"/>
          <p:nvPr/>
        </p:nvSpPr>
        <p:spPr>
          <a:xfrm>
            <a:off x="2185265" y="1661144"/>
            <a:ext cx="49315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(5-2)</a:t>
            </a:r>
          </a:p>
          <a:p>
            <a:pPr algn="ctr"/>
            <a:r>
              <a:rPr lang="ar-OM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قياسات الزوايا</a:t>
            </a:r>
            <a:endParaRPr lang="en-US" sz="4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C49FA0E-166D-4E98-9798-4985C43B6F0C}"/>
              </a:ext>
            </a:extLst>
          </p:cNvPr>
          <p:cNvSpPr txBox="1"/>
          <p:nvPr/>
        </p:nvSpPr>
        <p:spPr>
          <a:xfrm>
            <a:off x="6673458" y="0"/>
            <a:ext cx="24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الخامسة : الزوايا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82BF079-3607-460A-8BFD-EE08D2FE0A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39879" y="3161460"/>
            <a:ext cx="1149808" cy="16600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Google Shape;1354;p29"/>
          <p:cNvGrpSpPr/>
          <p:nvPr/>
        </p:nvGrpSpPr>
        <p:grpSpPr>
          <a:xfrm flipH="1">
            <a:off x="179926" y="4167043"/>
            <a:ext cx="279106" cy="268188"/>
            <a:chOff x="2416614" y="-315052"/>
            <a:chExt cx="2274706" cy="2185722"/>
          </a:xfrm>
        </p:grpSpPr>
        <p:sp>
          <p:nvSpPr>
            <p:cNvPr id="1355" name="Google Shape;1355;p29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9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9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9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9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67D170F-4B1E-4FE2-B687-A8D816ED06B1}"/>
              </a:ext>
            </a:extLst>
          </p:cNvPr>
          <p:cNvSpPr txBox="1"/>
          <p:nvPr/>
        </p:nvSpPr>
        <p:spPr>
          <a:xfrm>
            <a:off x="2984766" y="249673"/>
            <a:ext cx="3392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معاييـــــــــــــــــــــــر النجاح</a:t>
            </a:r>
            <a:endParaRPr lang="en-US" sz="36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2710;p47">
            <a:extLst>
              <a:ext uri="{FF2B5EF4-FFF2-40B4-BE49-F238E27FC236}">
                <a16:creationId xmlns:a16="http://schemas.microsoft.com/office/drawing/2014/main" id="{4D90FDF1-6A25-4336-B1F3-51EA69A39E37}"/>
              </a:ext>
            </a:extLst>
          </p:cNvPr>
          <p:cNvSpPr/>
          <p:nvPr/>
        </p:nvSpPr>
        <p:spPr>
          <a:xfrm>
            <a:off x="1673678" y="1485527"/>
            <a:ext cx="6338191" cy="75661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1342;p29">
            <a:extLst>
              <a:ext uri="{FF2B5EF4-FFF2-40B4-BE49-F238E27FC236}">
                <a16:creationId xmlns:a16="http://schemas.microsoft.com/office/drawing/2014/main" id="{8A3E1907-ADD9-4AD8-B22F-8655E281486B}"/>
              </a:ext>
            </a:extLst>
          </p:cNvPr>
          <p:cNvGrpSpPr/>
          <p:nvPr/>
        </p:nvGrpSpPr>
        <p:grpSpPr>
          <a:xfrm flipH="1">
            <a:off x="7442782" y="1601233"/>
            <a:ext cx="476551" cy="457909"/>
            <a:chOff x="2416614" y="-315052"/>
            <a:chExt cx="2274706" cy="2185722"/>
          </a:xfrm>
        </p:grpSpPr>
        <p:sp>
          <p:nvSpPr>
            <p:cNvPr id="33" name="Google Shape;1343;p29">
              <a:extLst>
                <a:ext uri="{FF2B5EF4-FFF2-40B4-BE49-F238E27FC236}">
                  <a16:creationId xmlns:a16="http://schemas.microsoft.com/office/drawing/2014/main" id="{805AF4BB-BC9D-4E4D-B86D-8196E54C25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44;p29">
              <a:extLst>
                <a:ext uri="{FF2B5EF4-FFF2-40B4-BE49-F238E27FC236}">
                  <a16:creationId xmlns:a16="http://schemas.microsoft.com/office/drawing/2014/main" id="{F59D1C24-6990-467A-9809-B555516D17D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45;p29">
              <a:extLst>
                <a:ext uri="{FF2B5EF4-FFF2-40B4-BE49-F238E27FC236}">
                  <a16:creationId xmlns:a16="http://schemas.microsoft.com/office/drawing/2014/main" id="{9FE1C9C0-B739-4B57-989A-8BB16BE1864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46;p29">
              <a:extLst>
                <a:ext uri="{FF2B5EF4-FFF2-40B4-BE49-F238E27FC236}">
                  <a16:creationId xmlns:a16="http://schemas.microsoft.com/office/drawing/2014/main" id="{5AB20621-D69E-4991-BD67-048E6585BBA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47;p29">
              <a:extLst>
                <a:ext uri="{FF2B5EF4-FFF2-40B4-BE49-F238E27FC236}">
                  <a16:creationId xmlns:a16="http://schemas.microsoft.com/office/drawing/2014/main" id="{397C9B59-A057-4769-8BE1-4F10383368F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65BA50-DCF5-4733-9488-A9E0D51DA6B6}"/>
              </a:ext>
            </a:extLst>
          </p:cNvPr>
          <p:cNvSpPr txBox="1"/>
          <p:nvPr/>
        </p:nvSpPr>
        <p:spPr>
          <a:xfrm>
            <a:off x="1712656" y="1501452"/>
            <a:ext cx="563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أستطيــــــــــــع أن أطبق فهــــــــــمي لمجموع   الزوايا حول  نقطة        وعلى خــــــــــــــــــــــــط مستقيم وفي مثـــــــــــــــــــــــــــــــــــــــــلث</a:t>
            </a:r>
          </a:p>
        </p:txBody>
      </p:sp>
      <p:grpSp>
        <p:nvGrpSpPr>
          <p:cNvPr id="97" name="Google Shape;1348;p29">
            <a:extLst>
              <a:ext uri="{FF2B5EF4-FFF2-40B4-BE49-F238E27FC236}">
                <a16:creationId xmlns:a16="http://schemas.microsoft.com/office/drawing/2014/main" id="{72602FBF-D900-41AB-99F3-7C7D8B166116}"/>
              </a:ext>
            </a:extLst>
          </p:cNvPr>
          <p:cNvGrpSpPr/>
          <p:nvPr/>
        </p:nvGrpSpPr>
        <p:grpSpPr>
          <a:xfrm flipH="1">
            <a:off x="6077072" y="413960"/>
            <a:ext cx="352352" cy="338568"/>
            <a:chOff x="2416614" y="-315052"/>
            <a:chExt cx="2274706" cy="2185722"/>
          </a:xfrm>
        </p:grpSpPr>
        <p:sp>
          <p:nvSpPr>
            <p:cNvPr id="98" name="Google Shape;1349;p29">
              <a:extLst>
                <a:ext uri="{FF2B5EF4-FFF2-40B4-BE49-F238E27FC236}">
                  <a16:creationId xmlns:a16="http://schemas.microsoft.com/office/drawing/2014/main" id="{9A8F71E2-67A4-457D-B9F6-693FA69E6E1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50;p29">
              <a:extLst>
                <a:ext uri="{FF2B5EF4-FFF2-40B4-BE49-F238E27FC236}">
                  <a16:creationId xmlns:a16="http://schemas.microsoft.com/office/drawing/2014/main" id="{3C73FDEB-6A0C-4D79-A08C-6617B1D7D9B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51;p29">
              <a:extLst>
                <a:ext uri="{FF2B5EF4-FFF2-40B4-BE49-F238E27FC236}">
                  <a16:creationId xmlns:a16="http://schemas.microsoft.com/office/drawing/2014/main" id="{78934452-4925-4FCC-84C8-C6ADFB1DC78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52;p29">
              <a:extLst>
                <a:ext uri="{FF2B5EF4-FFF2-40B4-BE49-F238E27FC236}">
                  <a16:creationId xmlns:a16="http://schemas.microsoft.com/office/drawing/2014/main" id="{96A14B8C-DE97-48E9-9D42-91E3643C571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53;p29">
              <a:extLst>
                <a:ext uri="{FF2B5EF4-FFF2-40B4-BE49-F238E27FC236}">
                  <a16:creationId xmlns:a16="http://schemas.microsoft.com/office/drawing/2014/main" id="{20A6449C-B97F-49C3-934D-42D928C0127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مجموعة 470">
            <a:extLst>
              <a:ext uri="{FF2B5EF4-FFF2-40B4-BE49-F238E27FC236}">
                <a16:creationId xmlns:a16="http://schemas.microsoft.com/office/drawing/2014/main" id="{F26EC5FB-5FA6-46FB-9C38-C477CACFCC7B}"/>
              </a:ext>
            </a:extLst>
          </p:cNvPr>
          <p:cNvGrpSpPr/>
          <p:nvPr/>
        </p:nvGrpSpPr>
        <p:grpSpPr>
          <a:xfrm>
            <a:off x="46332" y="1680833"/>
            <a:ext cx="769487" cy="2578510"/>
            <a:chOff x="4670367" y="165853"/>
            <a:chExt cx="1773552" cy="5858111"/>
          </a:xfrm>
        </p:grpSpPr>
        <p:pic>
          <p:nvPicPr>
            <p:cNvPr id="103" name="Picture 2" descr="وجه حزين كرتون Png">
              <a:extLst>
                <a:ext uri="{FF2B5EF4-FFF2-40B4-BE49-F238E27FC236}">
                  <a16:creationId xmlns:a16="http://schemas.microsoft.com/office/drawing/2014/main" id="{36909290-31F1-46D7-AF8E-5E3DB3137D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367" y="4309465"/>
              <a:ext cx="1666874" cy="1714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4" name="مجموعة 472">
              <a:extLst>
                <a:ext uri="{FF2B5EF4-FFF2-40B4-BE49-F238E27FC236}">
                  <a16:creationId xmlns:a16="http://schemas.microsoft.com/office/drawing/2014/main" id="{E7574ECE-108C-48BC-8BEF-B0996416171F}"/>
                </a:ext>
              </a:extLst>
            </p:cNvPr>
            <p:cNvGrpSpPr/>
            <p:nvPr/>
          </p:nvGrpSpPr>
          <p:grpSpPr>
            <a:xfrm>
              <a:off x="4777045" y="165853"/>
              <a:ext cx="1666874" cy="3841934"/>
              <a:chOff x="4777045" y="165853"/>
              <a:chExt cx="1666874" cy="3841934"/>
            </a:xfrm>
          </p:grpSpPr>
          <p:pic>
            <p:nvPicPr>
              <p:cNvPr id="105" name="صورة 473">
                <a:extLst>
                  <a:ext uri="{FF2B5EF4-FFF2-40B4-BE49-F238E27FC236}">
                    <a16:creationId xmlns:a16="http://schemas.microsoft.com/office/drawing/2014/main" id="{87453C96-4E56-4F2F-BF21-69A84EF83D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7045" y="165853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06" name="صورة 474">
                <a:extLst>
                  <a:ext uri="{FF2B5EF4-FFF2-40B4-BE49-F238E27FC236}">
                    <a16:creationId xmlns:a16="http://schemas.microsoft.com/office/drawing/2014/main" id="{D3DD85FA-3702-4874-8B55-0BC69DBD4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777045" y="2326605"/>
                <a:ext cx="1629565" cy="1681182"/>
              </a:xfrm>
              <a:prstGeom prst="rect">
                <a:avLst/>
              </a:prstGeom>
            </p:spPr>
          </p:pic>
        </p:grpSp>
      </p:grpSp>
      <p:sp>
        <p:nvSpPr>
          <p:cNvPr id="10" name="Google Shape;2710;p47">
            <a:extLst>
              <a:ext uri="{FF2B5EF4-FFF2-40B4-BE49-F238E27FC236}">
                <a16:creationId xmlns:a16="http://schemas.microsoft.com/office/drawing/2014/main" id="{AC95394F-D230-4FDF-0FC1-22F7576E8997}"/>
              </a:ext>
            </a:extLst>
          </p:cNvPr>
          <p:cNvSpPr/>
          <p:nvPr/>
        </p:nvSpPr>
        <p:spPr>
          <a:xfrm>
            <a:off x="1581142" y="2486095"/>
            <a:ext cx="6338191" cy="75661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FD5E9AE-2FE3-AE38-088A-BC7285300665}"/>
              </a:ext>
            </a:extLst>
          </p:cNvPr>
          <p:cNvSpPr txBox="1"/>
          <p:nvPr/>
        </p:nvSpPr>
        <p:spPr>
          <a:xfrm>
            <a:off x="2095677" y="2468527"/>
            <a:ext cx="5238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dirty="0"/>
              <a:t> </a:t>
            </a: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أستطيع أن وضح مجموع زوايا أي شكــــل رباعي الأضلاع يساوي  360 </a:t>
            </a:r>
            <a:r>
              <a:rPr lang="en-US" sz="1800" b="1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en-US" sz="1800" b="1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1800" b="1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710;p47">
            <a:extLst>
              <a:ext uri="{FF2B5EF4-FFF2-40B4-BE49-F238E27FC236}">
                <a16:creationId xmlns:a16="http://schemas.microsoft.com/office/drawing/2014/main" id="{3623ABA5-BF49-9EF0-8CD8-59B8889D97A4}"/>
              </a:ext>
            </a:extLst>
          </p:cNvPr>
          <p:cNvSpPr/>
          <p:nvPr/>
        </p:nvSpPr>
        <p:spPr>
          <a:xfrm>
            <a:off x="1581142" y="3417628"/>
            <a:ext cx="6338191" cy="75661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342;p29">
            <a:extLst>
              <a:ext uri="{FF2B5EF4-FFF2-40B4-BE49-F238E27FC236}">
                <a16:creationId xmlns:a16="http://schemas.microsoft.com/office/drawing/2014/main" id="{94B42932-97B6-FAD3-B4A7-259E4E1C6632}"/>
              </a:ext>
            </a:extLst>
          </p:cNvPr>
          <p:cNvGrpSpPr/>
          <p:nvPr/>
        </p:nvGrpSpPr>
        <p:grpSpPr>
          <a:xfrm flipH="1">
            <a:off x="7371586" y="2643308"/>
            <a:ext cx="476551" cy="457909"/>
            <a:chOff x="2416614" y="-315052"/>
            <a:chExt cx="2274706" cy="2185722"/>
          </a:xfrm>
        </p:grpSpPr>
        <p:sp>
          <p:nvSpPr>
            <p:cNvPr id="13" name="Google Shape;1343;p29">
              <a:extLst>
                <a:ext uri="{FF2B5EF4-FFF2-40B4-BE49-F238E27FC236}">
                  <a16:creationId xmlns:a16="http://schemas.microsoft.com/office/drawing/2014/main" id="{2DECE35D-D936-C861-F035-DE97E45E93FD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44;p29">
              <a:extLst>
                <a:ext uri="{FF2B5EF4-FFF2-40B4-BE49-F238E27FC236}">
                  <a16:creationId xmlns:a16="http://schemas.microsoft.com/office/drawing/2014/main" id="{05C4D4E3-E731-C2B5-575A-BC3DF96019F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45;p29">
              <a:extLst>
                <a:ext uri="{FF2B5EF4-FFF2-40B4-BE49-F238E27FC236}">
                  <a16:creationId xmlns:a16="http://schemas.microsoft.com/office/drawing/2014/main" id="{787192DB-F4CC-ECA9-767A-116F4BFA9098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46;p29">
              <a:extLst>
                <a:ext uri="{FF2B5EF4-FFF2-40B4-BE49-F238E27FC236}">
                  <a16:creationId xmlns:a16="http://schemas.microsoft.com/office/drawing/2014/main" id="{0CFD8C19-B942-0D7A-CA5F-21967A3838E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47;p29">
              <a:extLst>
                <a:ext uri="{FF2B5EF4-FFF2-40B4-BE49-F238E27FC236}">
                  <a16:creationId xmlns:a16="http://schemas.microsoft.com/office/drawing/2014/main" id="{4E945509-5270-F48A-24B6-6CA6DBF81A7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342;p29">
            <a:extLst>
              <a:ext uri="{FF2B5EF4-FFF2-40B4-BE49-F238E27FC236}">
                <a16:creationId xmlns:a16="http://schemas.microsoft.com/office/drawing/2014/main" id="{D2714CDC-33AF-419C-23A2-4B1634BF6287}"/>
              </a:ext>
            </a:extLst>
          </p:cNvPr>
          <p:cNvGrpSpPr/>
          <p:nvPr/>
        </p:nvGrpSpPr>
        <p:grpSpPr>
          <a:xfrm flipH="1">
            <a:off x="7354185" y="3519038"/>
            <a:ext cx="476551" cy="457909"/>
            <a:chOff x="2416614" y="-315052"/>
            <a:chExt cx="2274706" cy="2185722"/>
          </a:xfrm>
        </p:grpSpPr>
        <p:sp>
          <p:nvSpPr>
            <p:cNvPr id="19" name="Google Shape;1343;p29">
              <a:extLst>
                <a:ext uri="{FF2B5EF4-FFF2-40B4-BE49-F238E27FC236}">
                  <a16:creationId xmlns:a16="http://schemas.microsoft.com/office/drawing/2014/main" id="{396B6578-06B6-1A13-EA4B-A9B7ED071A5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44;p29">
              <a:extLst>
                <a:ext uri="{FF2B5EF4-FFF2-40B4-BE49-F238E27FC236}">
                  <a16:creationId xmlns:a16="http://schemas.microsoft.com/office/drawing/2014/main" id="{51B7EEF0-D991-0E39-A8AF-4B9BA706D69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45;p29">
              <a:extLst>
                <a:ext uri="{FF2B5EF4-FFF2-40B4-BE49-F238E27FC236}">
                  <a16:creationId xmlns:a16="http://schemas.microsoft.com/office/drawing/2014/main" id="{C11E2FE2-87B8-FAFE-7655-4C09EB7B14F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46;p29">
              <a:extLst>
                <a:ext uri="{FF2B5EF4-FFF2-40B4-BE49-F238E27FC236}">
                  <a16:creationId xmlns:a16="http://schemas.microsoft.com/office/drawing/2014/main" id="{CB8DA097-EC8B-B7DE-0BF8-6DFBD3DB0AE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347;p29">
              <a:extLst>
                <a:ext uri="{FF2B5EF4-FFF2-40B4-BE49-F238E27FC236}">
                  <a16:creationId xmlns:a16="http://schemas.microsoft.com/office/drawing/2014/main" id="{E25C526A-B001-12D1-690E-6C8BFA00DBA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C74D778-1089-17EF-6C54-829C126D50E5}"/>
              </a:ext>
            </a:extLst>
          </p:cNvPr>
          <p:cNvSpPr txBox="1"/>
          <p:nvPr/>
        </p:nvSpPr>
        <p:spPr>
          <a:xfrm>
            <a:off x="1676291" y="3517144"/>
            <a:ext cx="5589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dirty="0"/>
              <a:t> </a:t>
            </a:r>
            <a:r>
              <a:rPr lang="ar-OM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أستطيع أن أحســـــــب الزوايا الناقصـــة  في رباعي الأضـــــــــــــــــلاع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oogle Shape;1342;p29">
            <a:extLst>
              <a:ext uri="{FF2B5EF4-FFF2-40B4-BE49-F238E27FC236}">
                <a16:creationId xmlns:a16="http://schemas.microsoft.com/office/drawing/2014/main" id="{EB24A2A9-884A-4B5B-B1B5-026E721D2FF1}"/>
              </a:ext>
            </a:extLst>
          </p:cNvPr>
          <p:cNvGrpSpPr/>
          <p:nvPr/>
        </p:nvGrpSpPr>
        <p:grpSpPr>
          <a:xfrm flipH="1">
            <a:off x="1673322" y="1634881"/>
            <a:ext cx="476551" cy="457909"/>
            <a:chOff x="2416614" y="-315052"/>
            <a:chExt cx="2274706" cy="2185722"/>
          </a:xfrm>
        </p:grpSpPr>
        <p:sp>
          <p:nvSpPr>
            <p:cNvPr id="25" name="Google Shape;1343;p29">
              <a:extLst>
                <a:ext uri="{FF2B5EF4-FFF2-40B4-BE49-F238E27FC236}">
                  <a16:creationId xmlns:a16="http://schemas.microsoft.com/office/drawing/2014/main" id="{2C499047-3B7A-A727-397E-CD3906267CE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344;p29">
              <a:extLst>
                <a:ext uri="{FF2B5EF4-FFF2-40B4-BE49-F238E27FC236}">
                  <a16:creationId xmlns:a16="http://schemas.microsoft.com/office/drawing/2014/main" id="{B99C2627-CF72-CA27-1C74-DD2C3CD55B8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345;p29">
              <a:extLst>
                <a:ext uri="{FF2B5EF4-FFF2-40B4-BE49-F238E27FC236}">
                  <a16:creationId xmlns:a16="http://schemas.microsoft.com/office/drawing/2014/main" id="{5B5285E0-61C8-CBEF-E9F2-A3C43389B7A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46;p29">
              <a:extLst>
                <a:ext uri="{FF2B5EF4-FFF2-40B4-BE49-F238E27FC236}">
                  <a16:creationId xmlns:a16="http://schemas.microsoft.com/office/drawing/2014/main" id="{D0B15175-8103-84C5-4488-A239AA7C653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47;p29">
              <a:extLst>
                <a:ext uri="{FF2B5EF4-FFF2-40B4-BE49-F238E27FC236}">
                  <a16:creationId xmlns:a16="http://schemas.microsoft.com/office/drawing/2014/main" id="{D9D35CF7-FBEE-CD74-7815-44D09457A59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342;p29">
            <a:extLst>
              <a:ext uri="{FF2B5EF4-FFF2-40B4-BE49-F238E27FC236}">
                <a16:creationId xmlns:a16="http://schemas.microsoft.com/office/drawing/2014/main" id="{C6D2EF19-9A79-4B05-9C26-5447D3E6F7BB}"/>
              </a:ext>
            </a:extLst>
          </p:cNvPr>
          <p:cNvGrpSpPr/>
          <p:nvPr/>
        </p:nvGrpSpPr>
        <p:grpSpPr>
          <a:xfrm flipH="1">
            <a:off x="1689756" y="2600836"/>
            <a:ext cx="476551" cy="457909"/>
            <a:chOff x="2416614" y="-315052"/>
            <a:chExt cx="2274706" cy="2185722"/>
          </a:xfrm>
        </p:grpSpPr>
        <p:sp>
          <p:nvSpPr>
            <p:cNvPr id="48" name="Google Shape;1343;p29">
              <a:extLst>
                <a:ext uri="{FF2B5EF4-FFF2-40B4-BE49-F238E27FC236}">
                  <a16:creationId xmlns:a16="http://schemas.microsoft.com/office/drawing/2014/main" id="{6B85016B-2276-2A77-93FE-9D6A4C6287D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9">
              <a:extLst>
                <a:ext uri="{FF2B5EF4-FFF2-40B4-BE49-F238E27FC236}">
                  <a16:creationId xmlns:a16="http://schemas.microsoft.com/office/drawing/2014/main" id="{929A591F-C17A-B74A-326E-90305BF87C3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5" name="Google Shape;1345;p29">
              <a:extLst>
                <a:ext uri="{FF2B5EF4-FFF2-40B4-BE49-F238E27FC236}">
                  <a16:creationId xmlns:a16="http://schemas.microsoft.com/office/drawing/2014/main" id="{171DEBF7-C049-492B-F817-D0F2F58C379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9">
              <a:extLst>
                <a:ext uri="{FF2B5EF4-FFF2-40B4-BE49-F238E27FC236}">
                  <a16:creationId xmlns:a16="http://schemas.microsoft.com/office/drawing/2014/main" id="{78EF6774-9E8F-293B-F964-3531751CD9E4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9">
              <a:extLst>
                <a:ext uri="{FF2B5EF4-FFF2-40B4-BE49-F238E27FC236}">
                  <a16:creationId xmlns:a16="http://schemas.microsoft.com/office/drawing/2014/main" id="{3F79D65B-6652-4BC0-976E-A88AE632207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0" name="Google Shape;1342;p29">
            <a:extLst>
              <a:ext uri="{FF2B5EF4-FFF2-40B4-BE49-F238E27FC236}">
                <a16:creationId xmlns:a16="http://schemas.microsoft.com/office/drawing/2014/main" id="{E8B15FEC-2EB1-FC01-8A4C-5C378BBE6A55}"/>
              </a:ext>
            </a:extLst>
          </p:cNvPr>
          <p:cNvGrpSpPr/>
          <p:nvPr/>
        </p:nvGrpSpPr>
        <p:grpSpPr>
          <a:xfrm flipH="1">
            <a:off x="1654951" y="3507931"/>
            <a:ext cx="476551" cy="457909"/>
            <a:chOff x="2416614" y="-315052"/>
            <a:chExt cx="2274706" cy="2185722"/>
          </a:xfrm>
        </p:grpSpPr>
        <p:sp>
          <p:nvSpPr>
            <p:cNvPr id="1361" name="Google Shape;1343;p29">
              <a:extLst>
                <a:ext uri="{FF2B5EF4-FFF2-40B4-BE49-F238E27FC236}">
                  <a16:creationId xmlns:a16="http://schemas.microsoft.com/office/drawing/2014/main" id="{D3B9B96C-F17C-AFA3-A442-92B80BFDC05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44;p29">
              <a:extLst>
                <a:ext uri="{FF2B5EF4-FFF2-40B4-BE49-F238E27FC236}">
                  <a16:creationId xmlns:a16="http://schemas.microsoft.com/office/drawing/2014/main" id="{74FB2B95-0C87-0E87-15D5-FF02CF56553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3" name="Google Shape;1345;p29">
              <a:extLst>
                <a:ext uri="{FF2B5EF4-FFF2-40B4-BE49-F238E27FC236}">
                  <a16:creationId xmlns:a16="http://schemas.microsoft.com/office/drawing/2014/main" id="{B678B118-7218-55D5-F045-DB1081BC22F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46;p29">
              <a:extLst>
                <a:ext uri="{FF2B5EF4-FFF2-40B4-BE49-F238E27FC236}">
                  <a16:creationId xmlns:a16="http://schemas.microsoft.com/office/drawing/2014/main" id="{85034B81-7B04-A860-3A13-C3FDC82435F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47;p29">
              <a:extLst>
                <a:ext uri="{FF2B5EF4-FFF2-40B4-BE49-F238E27FC236}">
                  <a16:creationId xmlns:a16="http://schemas.microsoft.com/office/drawing/2014/main" id="{FE9865D5-60E4-BAA4-70B2-FC4ED2F1464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1348;p29">
            <a:extLst>
              <a:ext uri="{FF2B5EF4-FFF2-40B4-BE49-F238E27FC236}">
                <a16:creationId xmlns:a16="http://schemas.microsoft.com/office/drawing/2014/main" id="{F362EEE2-E606-5B36-9286-26241B3B4738}"/>
              </a:ext>
            </a:extLst>
          </p:cNvPr>
          <p:cNvGrpSpPr/>
          <p:nvPr/>
        </p:nvGrpSpPr>
        <p:grpSpPr>
          <a:xfrm flipH="1">
            <a:off x="2808524" y="455346"/>
            <a:ext cx="352352" cy="338568"/>
            <a:chOff x="2416614" y="-315052"/>
            <a:chExt cx="2274706" cy="2185722"/>
          </a:xfrm>
        </p:grpSpPr>
        <p:sp>
          <p:nvSpPr>
            <p:cNvPr id="1367" name="Google Shape;1349;p29">
              <a:extLst>
                <a:ext uri="{FF2B5EF4-FFF2-40B4-BE49-F238E27FC236}">
                  <a16:creationId xmlns:a16="http://schemas.microsoft.com/office/drawing/2014/main" id="{588D61B6-9D83-6C65-A2FC-18C96936A8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50;p29">
              <a:extLst>
                <a:ext uri="{FF2B5EF4-FFF2-40B4-BE49-F238E27FC236}">
                  <a16:creationId xmlns:a16="http://schemas.microsoft.com/office/drawing/2014/main" id="{45D5239E-3719-4091-6160-18F3E79B712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51;p29">
              <a:extLst>
                <a:ext uri="{FF2B5EF4-FFF2-40B4-BE49-F238E27FC236}">
                  <a16:creationId xmlns:a16="http://schemas.microsoft.com/office/drawing/2014/main" id="{5FCBA56D-DFB5-5107-CD26-3CAA94844A5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52;p29">
              <a:extLst>
                <a:ext uri="{FF2B5EF4-FFF2-40B4-BE49-F238E27FC236}">
                  <a16:creationId xmlns:a16="http://schemas.microsoft.com/office/drawing/2014/main" id="{1E84016F-B658-1BDE-DC9C-5FCF36A6C76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53;p29">
              <a:extLst>
                <a:ext uri="{FF2B5EF4-FFF2-40B4-BE49-F238E27FC236}">
                  <a16:creationId xmlns:a16="http://schemas.microsoft.com/office/drawing/2014/main" id="{F61D2A5E-5636-5EFF-9D6D-BF74742C1F3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1">
          <a:extLst>
            <a:ext uri="{FF2B5EF4-FFF2-40B4-BE49-F238E27FC236}">
              <a16:creationId xmlns:a16="http://schemas.microsoft.com/office/drawing/2014/main" id="{9334F564-E1AA-D95F-F51C-CF882BAC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29">
            <a:extLst>
              <a:ext uri="{FF2B5EF4-FFF2-40B4-BE49-F238E27FC236}">
                <a16:creationId xmlns:a16="http://schemas.microsoft.com/office/drawing/2014/main" id="{928FE583-8CCB-C249-B8ED-228783C7110E}"/>
              </a:ext>
            </a:extLst>
          </p:cNvPr>
          <p:cNvGrpSpPr/>
          <p:nvPr/>
        </p:nvGrpSpPr>
        <p:grpSpPr>
          <a:xfrm flipH="1">
            <a:off x="2890753" y="413960"/>
            <a:ext cx="352352" cy="338568"/>
            <a:chOff x="2416614" y="-315052"/>
            <a:chExt cx="2274706" cy="2185722"/>
          </a:xfrm>
        </p:grpSpPr>
        <p:sp>
          <p:nvSpPr>
            <p:cNvPr id="1349" name="Google Shape;1349;p29">
              <a:extLst>
                <a:ext uri="{FF2B5EF4-FFF2-40B4-BE49-F238E27FC236}">
                  <a16:creationId xmlns:a16="http://schemas.microsoft.com/office/drawing/2014/main" id="{AEB90DCD-134B-1DD6-A63E-BD206404D6C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9">
              <a:extLst>
                <a:ext uri="{FF2B5EF4-FFF2-40B4-BE49-F238E27FC236}">
                  <a16:creationId xmlns:a16="http://schemas.microsoft.com/office/drawing/2014/main" id="{78F7CA54-A465-8D68-3E92-2B6944FA6249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9">
              <a:extLst>
                <a:ext uri="{FF2B5EF4-FFF2-40B4-BE49-F238E27FC236}">
                  <a16:creationId xmlns:a16="http://schemas.microsoft.com/office/drawing/2014/main" id="{D77E27EE-5F9E-0C49-70F9-577DBCEABAE1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9">
              <a:extLst>
                <a:ext uri="{FF2B5EF4-FFF2-40B4-BE49-F238E27FC236}">
                  <a16:creationId xmlns:a16="http://schemas.microsoft.com/office/drawing/2014/main" id="{1D75B361-57FF-2D63-49B9-9DD430CCA55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9">
              <a:extLst>
                <a:ext uri="{FF2B5EF4-FFF2-40B4-BE49-F238E27FC236}">
                  <a16:creationId xmlns:a16="http://schemas.microsoft.com/office/drawing/2014/main" id="{5E9D46BE-64EB-A17E-652D-702C85CBC870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1354;p29">
            <a:extLst>
              <a:ext uri="{FF2B5EF4-FFF2-40B4-BE49-F238E27FC236}">
                <a16:creationId xmlns:a16="http://schemas.microsoft.com/office/drawing/2014/main" id="{4DBB80C2-0B98-059F-539B-F3E06CCBECF1}"/>
              </a:ext>
            </a:extLst>
          </p:cNvPr>
          <p:cNvGrpSpPr/>
          <p:nvPr/>
        </p:nvGrpSpPr>
        <p:grpSpPr>
          <a:xfrm flipH="1">
            <a:off x="179926" y="4167043"/>
            <a:ext cx="279106" cy="268188"/>
            <a:chOff x="2416614" y="-315052"/>
            <a:chExt cx="2274706" cy="2185722"/>
          </a:xfrm>
        </p:grpSpPr>
        <p:sp>
          <p:nvSpPr>
            <p:cNvPr id="1355" name="Google Shape;1355;p29">
              <a:extLst>
                <a:ext uri="{FF2B5EF4-FFF2-40B4-BE49-F238E27FC236}">
                  <a16:creationId xmlns:a16="http://schemas.microsoft.com/office/drawing/2014/main" id="{D120260A-76B9-71FE-124C-8CB92833F6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9">
              <a:extLst>
                <a:ext uri="{FF2B5EF4-FFF2-40B4-BE49-F238E27FC236}">
                  <a16:creationId xmlns:a16="http://schemas.microsoft.com/office/drawing/2014/main" id="{AE6C3328-4AA5-1325-5C87-302B1F441F6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9">
              <a:extLst>
                <a:ext uri="{FF2B5EF4-FFF2-40B4-BE49-F238E27FC236}">
                  <a16:creationId xmlns:a16="http://schemas.microsoft.com/office/drawing/2014/main" id="{0798042A-3E89-B024-5DAD-B8BE20CCE47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9">
              <a:extLst>
                <a:ext uri="{FF2B5EF4-FFF2-40B4-BE49-F238E27FC236}">
                  <a16:creationId xmlns:a16="http://schemas.microsoft.com/office/drawing/2014/main" id="{1AA9609B-21B9-CA62-3473-835BC680DAB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9">
              <a:extLst>
                <a:ext uri="{FF2B5EF4-FFF2-40B4-BE49-F238E27FC236}">
                  <a16:creationId xmlns:a16="http://schemas.microsoft.com/office/drawing/2014/main" id="{4DFDA36E-6101-54E0-FF08-52B3F0F585D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012EFA1-91FB-A706-27B8-BDD5E59905FD}"/>
              </a:ext>
            </a:extLst>
          </p:cNvPr>
          <p:cNvSpPr txBox="1"/>
          <p:nvPr/>
        </p:nvSpPr>
        <p:spPr>
          <a:xfrm>
            <a:off x="2971834" y="252531"/>
            <a:ext cx="3392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مفـــــــــــــردات الــــــــــــــــدرس</a:t>
            </a:r>
            <a:endParaRPr lang="en-US" sz="32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oogle Shape;2710;p47">
            <a:extLst>
              <a:ext uri="{FF2B5EF4-FFF2-40B4-BE49-F238E27FC236}">
                <a16:creationId xmlns:a16="http://schemas.microsoft.com/office/drawing/2014/main" id="{17515CB7-B0E7-E3EB-1B70-02B43F335C86}"/>
              </a:ext>
            </a:extLst>
          </p:cNvPr>
          <p:cNvSpPr/>
          <p:nvPr/>
        </p:nvSpPr>
        <p:spPr>
          <a:xfrm>
            <a:off x="4008664" y="1176692"/>
            <a:ext cx="3088029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3114;p49">
            <a:extLst>
              <a:ext uri="{FF2B5EF4-FFF2-40B4-BE49-F238E27FC236}">
                <a16:creationId xmlns:a16="http://schemas.microsoft.com/office/drawing/2014/main" id="{2519D083-F193-B1C5-5A0F-EF651A2ED343}"/>
              </a:ext>
            </a:extLst>
          </p:cNvPr>
          <p:cNvGrpSpPr/>
          <p:nvPr/>
        </p:nvGrpSpPr>
        <p:grpSpPr>
          <a:xfrm>
            <a:off x="6885113" y="1288141"/>
            <a:ext cx="614914" cy="515172"/>
            <a:chOff x="7165112" y="1774478"/>
            <a:chExt cx="479577" cy="401788"/>
          </a:xfrm>
        </p:grpSpPr>
        <p:sp>
          <p:nvSpPr>
            <p:cNvPr id="50" name="Google Shape;3115;p49">
              <a:extLst>
                <a:ext uri="{FF2B5EF4-FFF2-40B4-BE49-F238E27FC236}">
                  <a16:creationId xmlns:a16="http://schemas.microsoft.com/office/drawing/2014/main" id="{D34DA346-D8B8-1D82-145E-00403A44132E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116;p49">
              <a:extLst>
                <a:ext uri="{FF2B5EF4-FFF2-40B4-BE49-F238E27FC236}">
                  <a16:creationId xmlns:a16="http://schemas.microsoft.com/office/drawing/2014/main" id="{BCE7F3B6-2CB8-C9DF-C89A-2012762A972A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117;p49">
              <a:extLst>
                <a:ext uri="{FF2B5EF4-FFF2-40B4-BE49-F238E27FC236}">
                  <a16:creationId xmlns:a16="http://schemas.microsoft.com/office/drawing/2014/main" id="{C03CB01D-E75E-571F-2757-FC4FCE87C940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118;p49">
              <a:extLst>
                <a:ext uri="{FF2B5EF4-FFF2-40B4-BE49-F238E27FC236}">
                  <a16:creationId xmlns:a16="http://schemas.microsoft.com/office/drawing/2014/main" id="{AE567325-60DE-29B5-7825-9A19404CD8AE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119;p49">
              <a:extLst>
                <a:ext uri="{FF2B5EF4-FFF2-40B4-BE49-F238E27FC236}">
                  <a16:creationId xmlns:a16="http://schemas.microsoft.com/office/drawing/2014/main" id="{D57182AA-ED32-BFF8-D006-A54EFAED9A4B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120;p49">
              <a:extLst>
                <a:ext uri="{FF2B5EF4-FFF2-40B4-BE49-F238E27FC236}">
                  <a16:creationId xmlns:a16="http://schemas.microsoft.com/office/drawing/2014/main" id="{B26E3C0A-4050-381B-4C9E-7D13A23A7F22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121;p49">
              <a:extLst>
                <a:ext uri="{FF2B5EF4-FFF2-40B4-BE49-F238E27FC236}">
                  <a16:creationId xmlns:a16="http://schemas.microsoft.com/office/drawing/2014/main" id="{F7F5A7D9-20EA-74D6-254C-43D074C601A1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122;p49">
              <a:extLst>
                <a:ext uri="{FF2B5EF4-FFF2-40B4-BE49-F238E27FC236}">
                  <a16:creationId xmlns:a16="http://schemas.microsoft.com/office/drawing/2014/main" id="{D0346BF4-AFE7-EDFB-2630-4AC136D0BC0A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123;p49">
              <a:extLst>
                <a:ext uri="{FF2B5EF4-FFF2-40B4-BE49-F238E27FC236}">
                  <a16:creationId xmlns:a16="http://schemas.microsoft.com/office/drawing/2014/main" id="{7545CFFD-B47E-290A-1483-8DE2A32FF589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124;p49">
              <a:extLst>
                <a:ext uri="{FF2B5EF4-FFF2-40B4-BE49-F238E27FC236}">
                  <a16:creationId xmlns:a16="http://schemas.microsoft.com/office/drawing/2014/main" id="{AE810383-BD15-4FE9-360B-A188C2ED7D59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125;p49">
              <a:extLst>
                <a:ext uri="{FF2B5EF4-FFF2-40B4-BE49-F238E27FC236}">
                  <a16:creationId xmlns:a16="http://schemas.microsoft.com/office/drawing/2014/main" id="{85868978-2C32-7363-DD9A-359AED088919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126;p49">
              <a:extLst>
                <a:ext uri="{FF2B5EF4-FFF2-40B4-BE49-F238E27FC236}">
                  <a16:creationId xmlns:a16="http://schemas.microsoft.com/office/drawing/2014/main" id="{A53C9FBE-1544-EE43-0938-4264EB00E715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127;p49">
              <a:extLst>
                <a:ext uri="{FF2B5EF4-FFF2-40B4-BE49-F238E27FC236}">
                  <a16:creationId xmlns:a16="http://schemas.microsoft.com/office/drawing/2014/main" id="{2291E7B4-8408-B765-CD66-2473136271EF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128;p49">
              <a:extLst>
                <a:ext uri="{FF2B5EF4-FFF2-40B4-BE49-F238E27FC236}">
                  <a16:creationId xmlns:a16="http://schemas.microsoft.com/office/drawing/2014/main" id="{1571EC0B-4F58-493F-239B-8C67F6FB0ACD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129;p49">
              <a:extLst>
                <a:ext uri="{FF2B5EF4-FFF2-40B4-BE49-F238E27FC236}">
                  <a16:creationId xmlns:a16="http://schemas.microsoft.com/office/drawing/2014/main" id="{8292C3B4-D6CA-8DCD-FBF0-6ABBE6A00D79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130;p49">
              <a:extLst>
                <a:ext uri="{FF2B5EF4-FFF2-40B4-BE49-F238E27FC236}">
                  <a16:creationId xmlns:a16="http://schemas.microsoft.com/office/drawing/2014/main" id="{04DC1893-46C1-BA49-BFE5-B3E28AE4A1BD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131;p49">
              <a:extLst>
                <a:ext uri="{FF2B5EF4-FFF2-40B4-BE49-F238E27FC236}">
                  <a16:creationId xmlns:a16="http://schemas.microsoft.com/office/drawing/2014/main" id="{57C94EC2-4B3B-3072-6D46-31BC9EB790FD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132;p49">
              <a:extLst>
                <a:ext uri="{FF2B5EF4-FFF2-40B4-BE49-F238E27FC236}">
                  <a16:creationId xmlns:a16="http://schemas.microsoft.com/office/drawing/2014/main" id="{F124BD48-5D85-5D59-C960-6E0B56F4E528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133;p49">
              <a:extLst>
                <a:ext uri="{FF2B5EF4-FFF2-40B4-BE49-F238E27FC236}">
                  <a16:creationId xmlns:a16="http://schemas.microsoft.com/office/drawing/2014/main" id="{0043678C-C9EF-5CF0-4DE6-DFA9CF94E0C8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134;p49">
              <a:extLst>
                <a:ext uri="{FF2B5EF4-FFF2-40B4-BE49-F238E27FC236}">
                  <a16:creationId xmlns:a16="http://schemas.microsoft.com/office/drawing/2014/main" id="{9C78EF70-0592-4C44-054E-139E0D1218F3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135;p49">
              <a:extLst>
                <a:ext uri="{FF2B5EF4-FFF2-40B4-BE49-F238E27FC236}">
                  <a16:creationId xmlns:a16="http://schemas.microsoft.com/office/drawing/2014/main" id="{66E566E1-5F4A-CEBC-A719-7CD9A6107DB3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136;p49">
              <a:extLst>
                <a:ext uri="{FF2B5EF4-FFF2-40B4-BE49-F238E27FC236}">
                  <a16:creationId xmlns:a16="http://schemas.microsoft.com/office/drawing/2014/main" id="{F8D0EBA8-6863-535E-87F2-72ED222CDFCC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" name="Google Shape;1348;p29">
            <a:extLst>
              <a:ext uri="{FF2B5EF4-FFF2-40B4-BE49-F238E27FC236}">
                <a16:creationId xmlns:a16="http://schemas.microsoft.com/office/drawing/2014/main" id="{C02A4705-E43C-5D47-D411-A56EF6A49DDF}"/>
              </a:ext>
            </a:extLst>
          </p:cNvPr>
          <p:cNvGrpSpPr/>
          <p:nvPr/>
        </p:nvGrpSpPr>
        <p:grpSpPr>
          <a:xfrm flipH="1">
            <a:off x="6077072" y="413960"/>
            <a:ext cx="352352" cy="338568"/>
            <a:chOff x="2416614" y="-315052"/>
            <a:chExt cx="2274706" cy="2185722"/>
          </a:xfrm>
        </p:grpSpPr>
        <p:sp>
          <p:nvSpPr>
            <p:cNvPr id="98" name="Google Shape;1349;p29">
              <a:extLst>
                <a:ext uri="{FF2B5EF4-FFF2-40B4-BE49-F238E27FC236}">
                  <a16:creationId xmlns:a16="http://schemas.microsoft.com/office/drawing/2014/main" id="{1A021BCC-23BC-395E-A1D4-6806F820BF7F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50;p29">
              <a:extLst>
                <a:ext uri="{FF2B5EF4-FFF2-40B4-BE49-F238E27FC236}">
                  <a16:creationId xmlns:a16="http://schemas.microsoft.com/office/drawing/2014/main" id="{8E7CE47C-6F31-0C75-093F-92EB278E34F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51;p29">
              <a:extLst>
                <a:ext uri="{FF2B5EF4-FFF2-40B4-BE49-F238E27FC236}">
                  <a16:creationId xmlns:a16="http://schemas.microsoft.com/office/drawing/2014/main" id="{5C221535-5CDF-E885-CDFB-3FA38E7DAA0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52;p29">
              <a:extLst>
                <a:ext uri="{FF2B5EF4-FFF2-40B4-BE49-F238E27FC236}">
                  <a16:creationId xmlns:a16="http://schemas.microsoft.com/office/drawing/2014/main" id="{739D8AAE-7EC1-D591-E874-70F269B4E21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53;p29">
              <a:extLst>
                <a:ext uri="{FF2B5EF4-FFF2-40B4-BE49-F238E27FC236}">
                  <a16:creationId xmlns:a16="http://schemas.microsoft.com/office/drawing/2014/main" id="{E184A88C-33B5-2DB2-7D21-2441545871A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مجموعة 470">
            <a:extLst>
              <a:ext uri="{FF2B5EF4-FFF2-40B4-BE49-F238E27FC236}">
                <a16:creationId xmlns:a16="http://schemas.microsoft.com/office/drawing/2014/main" id="{71C26CB6-E258-EB72-754B-0064D54D2E5D}"/>
              </a:ext>
            </a:extLst>
          </p:cNvPr>
          <p:cNvGrpSpPr/>
          <p:nvPr/>
        </p:nvGrpSpPr>
        <p:grpSpPr>
          <a:xfrm>
            <a:off x="46332" y="1680833"/>
            <a:ext cx="769487" cy="2578510"/>
            <a:chOff x="4670367" y="165853"/>
            <a:chExt cx="1773552" cy="5858111"/>
          </a:xfrm>
        </p:grpSpPr>
        <p:pic>
          <p:nvPicPr>
            <p:cNvPr id="103" name="Picture 2" descr="وجه حزين كرتون Png">
              <a:extLst>
                <a:ext uri="{FF2B5EF4-FFF2-40B4-BE49-F238E27FC236}">
                  <a16:creationId xmlns:a16="http://schemas.microsoft.com/office/drawing/2014/main" id="{F472EA46-623E-6948-B414-D00E6B8C1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367" y="4309465"/>
              <a:ext cx="1666874" cy="1714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4" name="مجموعة 472">
              <a:extLst>
                <a:ext uri="{FF2B5EF4-FFF2-40B4-BE49-F238E27FC236}">
                  <a16:creationId xmlns:a16="http://schemas.microsoft.com/office/drawing/2014/main" id="{EE68B710-7647-098E-F208-F4C8CFEB6F59}"/>
                </a:ext>
              </a:extLst>
            </p:cNvPr>
            <p:cNvGrpSpPr/>
            <p:nvPr/>
          </p:nvGrpSpPr>
          <p:grpSpPr>
            <a:xfrm>
              <a:off x="4777045" y="165853"/>
              <a:ext cx="1666874" cy="3841934"/>
              <a:chOff x="4777045" y="165853"/>
              <a:chExt cx="1666874" cy="3841934"/>
            </a:xfrm>
          </p:grpSpPr>
          <p:pic>
            <p:nvPicPr>
              <p:cNvPr id="105" name="صورة 473">
                <a:extLst>
                  <a:ext uri="{FF2B5EF4-FFF2-40B4-BE49-F238E27FC236}">
                    <a16:creationId xmlns:a16="http://schemas.microsoft.com/office/drawing/2014/main" id="{9C8FD466-0756-6F1A-6AE4-D070BB88FE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7045" y="165853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06" name="صورة 474">
                <a:extLst>
                  <a:ext uri="{FF2B5EF4-FFF2-40B4-BE49-F238E27FC236}">
                    <a16:creationId xmlns:a16="http://schemas.microsoft.com/office/drawing/2014/main" id="{84513095-EF17-760C-6FBF-A74659FED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777045" y="2326605"/>
                <a:ext cx="1629565" cy="1681182"/>
              </a:xfrm>
              <a:prstGeom prst="rect">
                <a:avLst/>
              </a:prstGeom>
            </p:spPr>
          </p:pic>
        </p:grpSp>
      </p:grpSp>
      <p:grpSp>
        <p:nvGrpSpPr>
          <p:cNvPr id="1344" name="مجموعة 1343">
            <a:extLst>
              <a:ext uri="{FF2B5EF4-FFF2-40B4-BE49-F238E27FC236}">
                <a16:creationId xmlns:a16="http://schemas.microsoft.com/office/drawing/2014/main" id="{36DA0D00-46BE-F4DA-1D16-36AF40547EB3}"/>
              </a:ext>
            </a:extLst>
          </p:cNvPr>
          <p:cNvGrpSpPr/>
          <p:nvPr/>
        </p:nvGrpSpPr>
        <p:grpSpPr>
          <a:xfrm>
            <a:off x="4882524" y="1358129"/>
            <a:ext cx="1894575" cy="394311"/>
            <a:chOff x="5897862" y="1460143"/>
            <a:chExt cx="1894575" cy="394311"/>
          </a:xfrm>
          <a:noFill/>
        </p:grpSpPr>
        <p:sp>
          <p:nvSpPr>
            <p:cNvPr id="1345" name="Google Shape;8306;p80">
              <a:extLst>
                <a:ext uri="{FF2B5EF4-FFF2-40B4-BE49-F238E27FC236}">
                  <a16:creationId xmlns:a16="http://schemas.microsoft.com/office/drawing/2014/main" id="{F42ABCFF-7E3A-8FFA-B2A9-C5C51EB54FDB}"/>
                </a:ext>
              </a:extLst>
            </p:cNvPr>
            <p:cNvSpPr/>
            <p:nvPr/>
          </p:nvSpPr>
          <p:spPr>
            <a:xfrm>
              <a:off x="5927011" y="1460188"/>
              <a:ext cx="1834800" cy="394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الزاوية حول نقطة</a:t>
              </a:r>
              <a:endPara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6" name="Google Shape;8307;p80">
              <a:extLst>
                <a:ext uri="{FF2B5EF4-FFF2-40B4-BE49-F238E27FC236}">
                  <a16:creationId xmlns:a16="http://schemas.microsoft.com/office/drawing/2014/main" id="{46E84188-7479-5A22-1FFD-F4E0B63BDF91}"/>
                </a:ext>
              </a:extLst>
            </p:cNvPr>
            <p:cNvSpPr/>
            <p:nvPr/>
          </p:nvSpPr>
          <p:spPr>
            <a:xfrm rot="5400000">
              <a:off x="7755237" y="1466743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7" name="Google Shape;8308;p80">
              <a:extLst>
                <a:ext uri="{FF2B5EF4-FFF2-40B4-BE49-F238E27FC236}">
                  <a16:creationId xmlns:a16="http://schemas.microsoft.com/office/drawing/2014/main" id="{8F62E6B9-17C4-F397-5587-EE09FD83A3FD}"/>
                </a:ext>
              </a:extLst>
            </p:cNvPr>
            <p:cNvSpPr/>
            <p:nvPr/>
          </p:nvSpPr>
          <p:spPr>
            <a:xfrm rot="5400000">
              <a:off x="7755237" y="1621247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0" name="Google Shape;8309;p80">
              <a:extLst>
                <a:ext uri="{FF2B5EF4-FFF2-40B4-BE49-F238E27FC236}">
                  <a16:creationId xmlns:a16="http://schemas.microsoft.com/office/drawing/2014/main" id="{B8226394-69A2-AF2C-5A38-9AC13753396D}"/>
                </a:ext>
              </a:extLst>
            </p:cNvPr>
            <p:cNvSpPr/>
            <p:nvPr/>
          </p:nvSpPr>
          <p:spPr>
            <a:xfrm rot="5400000">
              <a:off x="7755237" y="158262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1" name="Google Shape;8310;p80">
              <a:extLst>
                <a:ext uri="{FF2B5EF4-FFF2-40B4-BE49-F238E27FC236}">
                  <a16:creationId xmlns:a16="http://schemas.microsoft.com/office/drawing/2014/main" id="{D5BA96C3-000E-CF2B-769F-405CCEFB0DEE}"/>
                </a:ext>
              </a:extLst>
            </p:cNvPr>
            <p:cNvSpPr/>
            <p:nvPr/>
          </p:nvSpPr>
          <p:spPr>
            <a:xfrm rot="5400000">
              <a:off x="7755237" y="154399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2" name="Google Shape;8311;p80">
              <a:extLst>
                <a:ext uri="{FF2B5EF4-FFF2-40B4-BE49-F238E27FC236}">
                  <a16:creationId xmlns:a16="http://schemas.microsoft.com/office/drawing/2014/main" id="{C5F37D9C-1836-F621-BFDB-BBDF0FFB9DC9}"/>
                </a:ext>
              </a:extLst>
            </p:cNvPr>
            <p:cNvSpPr/>
            <p:nvPr/>
          </p:nvSpPr>
          <p:spPr>
            <a:xfrm rot="5400000">
              <a:off x="7755237" y="150536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3" name="Google Shape;8312;p80">
              <a:extLst>
                <a:ext uri="{FF2B5EF4-FFF2-40B4-BE49-F238E27FC236}">
                  <a16:creationId xmlns:a16="http://schemas.microsoft.com/office/drawing/2014/main" id="{6E569EEF-4588-6061-D3DB-348830FE35B2}"/>
                </a:ext>
              </a:extLst>
            </p:cNvPr>
            <p:cNvSpPr/>
            <p:nvPr/>
          </p:nvSpPr>
          <p:spPr>
            <a:xfrm rot="5400000">
              <a:off x="7755237" y="166270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4" name="Google Shape;8313;p80">
              <a:extLst>
                <a:ext uri="{FF2B5EF4-FFF2-40B4-BE49-F238E27FC236}">
                  <a16:creationId xmlns:a16="http://schemas.microsoft.com/office/drawing/2014/main" id="{EF2F9568-CEB2-5567-774C-D670E666D54A}"/>
                </a:ext>
              </a:extLst>
            </p:cNvPr>
            <p:cNvSpPr/>
            <p:nvPr/>
          </p:nvSpPr>
          <p:spPr>
            <a:xfrm rot="5400000">
              <a:off x="7755237" y="1817214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5" name="Google Shape;8314;p80">
              <a:extLst>
                <a:ext uri="{FF2B5EF4-FFF2-40B4-BE49-F238E27FC236}">
                  <a16:creationId xmlns:a16="http://schemas.microsoft.com/office/drawing/2014/main" id="{C72E1609-73F4-ABAE-EE3A-0597C17B7180}"/>
                </a:ext>
              </a:extLst>
            </p:cNvPr>
            <p:cNvSpPr/>
            <p:nvPr/>
          </p:nvSpPr>
          <p:spPr>
            <a:xfrm rot="5400000">
              <a:off x="7755237" y="177858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6" name="Google Shape;8315;p80">
              <a:extLst>
                <a:ext uri="{FF2B5EF4-FFF2-40B4-BE49-F238E27FC236}">
                  <a16:creationId xmlns:a16="http://schemas.microsoft.com/office/drawing/2014/main" id="{D0A4F53F-CC1C-F853-49CC-2CDA8AB3264A}"/>
                </a:ext>
              </a:extLst>
            </p:cNvPr>
            <p:cNvSpPr/>
            <p:nvPr/>
          </p:nvSpPr>
          <p:spPr>
            <a:xfrm rot="5400000">
              <a:off x="7755237" y="17399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7" name="Google Shape;8316;p80">
              <a:extLst>
                <a:ext uri="{FF2B5EF4-FFF2-40B4-BE49-F238E27FC236}">
                  <a16:creationId xmlns:a16="http://schemas.microsoft.com/office/drawing/2014/main" id="{C30DB898-ECF0-4250-1AF1-6ABB48994930}"/>
                </a:ext>
              </a:extLst>
            </p:cNvPr>
            <p:cNvSpPr/>
            <p:nvPr/>
          </p:nvSpPr>
          <p:spPr>
            <a:xfrm rot="5400000">
              <a:off x="7755237" y="17013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8" name="Google Shape;8317;p80">
              <a:extLst>
                <a:ext uri="{FF2B5EF4-FFF2-40B4-BE49-F238E27FC236}">
                  <a16:creationId xmlns:a16="http://schemas.microsoft.com/office/drawing/2014/main" id="{CBC5C21D-609B-4816-E329-95C236B03661}"/>
                </a:ext>
              </a:extLst>
            </p:cNvPr>
            <p:cNvSpPr/>
            <p:nvPr/>
          </p:nvSpPr>
          <p:spPr>
            <a:xfrm rot="16200000">
              <a:off x="5891262" y="1817254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9" name="Google Shape;8318;p80">
              <a:extLst>
                <a:ext uri="{FF2B5EF4-FFF2-40B4-BE49-F238E27FC236}">
                  <a16:creationId xmlns:a16="http://schemas.microsoft.com/office/drawing/2014/main" id="{30A43AEA-66DC-67A1-FD43-E3493918A4EC}"/>
                </a:ext>
              </a:extLst>
            </p:cNvPr>
            <p:cNvSpPr/>
            <p:nvPr/>
          </p:nvSpPr>
          <p:spPr>
            <a:xfrm rot="16200000">
              <a:off x="5891262" y="1662750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0" name="Google Shape;8319;p80">
              <a:extLst>
                <a:ext uri="{FF2B5EF4-FFF2-40B4-BE49-F238E27FC236}">
                  <a16:creationId xmlns:a16="http://schemas.microsoft.com/office/drawing/2014/main" id="{917DC4FC-D945-446C-C918-F44F1748631F}"/>
                </a:ext>
              </a:extLst>
            </p:cNvPr>
            <p:cNvSpPr/>
            <p:nvPr/>
          </p:nvSpPr>
          <p:spPr>
            <a:xfrm rot="16200000">
              <a:off x="5891262" y="1701376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1" name="Google Shape;8320;p80">
              <a:extLst>
                <a:ext uri="{FF2B5EF4-FFF2-40B4-BE49-F238E27FC236}">
                  <a16:creationId xmlns:a16="http://schemas.microsoft.com/office/drawing/2014/main" id="{321B1F2F-394C-ED87-6B71-DB38E86173FE}"/>
                </a:ext>
              </a:extLst>
            </p:cNvPr>
            <p:cNvSpPr/>
            <p:nvPr/>
          </p:nvSpPr>
          <p:spPr>
            <a:xfrm rot="16200000">
              <a:off x="5891262" y="174000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2" name="Google Shape;8321;p80">
              <a:extLst>
                <a:ext uri="{FF2B5EF4-FFF2-40B4-BE49-F238E27FC236}">
                  <a16:creationId xmlns:a16="http://schemas.microsoft.com/office/drawing/2014/main" id="{3528E767-29D9-2A7F-46AA-77C5CE8F5C00}"/>
                </a:ext>
              </a:extLst>
            </p:cNvPr>
            <p:cNvSpPr/>
            <p:nvPr/>
          </p:nvSpPr>
          <p:spPr>
            <a:xfrm rot="16200000">
              <a:off x="5891262" y="177862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3" name="Google Shape;8322;p80">
              <a:extLst>
                <a:ext uri="{FF2B5EF4-FFF2-40B4-BE49-F238E27FC236}">
                  <a16:creationId xmlns:a16="http://schemas.microsoft.com/office/drawing/2014/main" id="{45EF3B5A-62F8-41D2-CD6A-35A2DE2A0480}"/>
                </a:ext>
              </a:extLst>
            </p:cNvPr>
            <p:cNvSpPr/>
            <p:nvPr/>
          </p:nvSpPr>
          <p:spPr>
            <a:xfrm rot="16200000">
              <a:off x="5891262" y="162128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4" name="Google Shape;8323;p80">
              <a:extLst>
                <a:ext uri="{FF2B5EF4-FFF2-40B4-BE49-F238E27FC236}">
                  <a16:creationId xmlns:a16="http://schemas.microsoft.com/office/drawing/2014/main" id="{3FD67CCF-A316-FC46-2169-6B3BCC43E2CA}"/>
                </a:ext>
              </a:extLst>
            </p:cNvPr>
            <p:cNvSpPr/>
            <p:nvPr/>
          </p:nvSpPr>
          <p:spPr>
            <a:xfrm rot="16200000">
              <a:off x="5891262" y="1466783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5" name="Google Shape;8324;p80">
              <a:extLst>
                <a:ext uri="{FF2B5EF4-FFF2-40B4-BE49-F238E27FC236}">
                  <a16:creationId xmlns:a16="http://schemas.microsoft.com/office/drawing/2014/main" id="{79BE47BC-E18E-519C-19AE-5CB74918CEFE}"/>
                </a:ext>
              </a:extLst>
            </p:cNvPr>
            <p:cNvSpPr/>
            <p:nvPr/>
          </p:nvSpPr>
          <p:spPr>
            <a:xfrm rot="16200000">
              <a:off x="5891262" y="150540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6" name="Google Shape;8325;p80">
              <a:extLst>
                <a:ext uri="{FF2B5EF4-FFF2-40B4-BE49-F238E27FC236}">
                  <a16:creationId xmlns:a16="http://schemas.microsoft.com/office/drawing/2014/main" id="{6D149BDB-2325-DE50-C7F0-D0021BC23297}"/>
                </a:ext>
              </a:extLst>
            </p:cNvPr>
            <p:cNvSpPr/>
            <p:nvPr/>
          </p:nvSpPr>
          <p:spPr>
            <a:xfrm rot="16200000">
              <a:off x="5891262" y="15440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7" name="Google Shape;8326;p80">
              <a:extLst>
                <a:ext uri="{FF2B5EF4-FFF2-40B4-BE49-F238E27FC236}">
                  <a16:creationId xmlns:a16="http://schemas.microsoft.com/office/drawing/2014/main" id="{9250E88B-8D9A-F16A-706C-971C416DEB35}"/>
                </a:ext>
              </a:extLst>
            </p:cNvPr>
            <p:cNvSpPr/>
            <p:nvPr/>
          </p:nvSpPr>
          <p:spPr>
            <a:xfrm rot="16200000">
              <a:off x="5891262" y="158266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85" name="Google Shape;2710;p47">
            <a:extLst>
              <a:ext uri="{FF2B5EF4-FFF2-40B4-BE49-F238E27FC236}">
                <a16:creationId xmlns:a16="http://schemas.microsoft.com/office/drawing/2014/main" id="{6C02DC52-1CCF-C791-D642-CE4D88E23366}"/>
              </a:ext>
            </a:extLst>
          </p:cNvPr>
          <p:cNvSpPr/>
          <p:nvPr/>
        </p:nvSpPr>
        <p:spPr>
          <a:xfrm>
            <a:off x="4008664" y="2182677"/>
            <a:ext cx="3072283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7" name="Google Shape;3114;p49">
            <a:extLst>
              <a:ext uri="{FF2B5EF4-FFF2-40B4-BE49-F238E27FC236}">
                <a16:creationId xmlns:a16="http://schemas.microsoft.com/office/drawing/2014/main" id="{11B8C1C6-062C-F62A-383F-46D6AFA2ED53}"/>
              </a:ext>
            </a:extLst>
          </p:cNvPr>
          <p:cNvGrpSpPr/>
          <p:nvPr/>
        </p:nvGrpSpPr>
        <p:grpSpPr>
          <a:xfrm>
            <a:off x="6869367" y="2294126"/>
            <a:ext cx="614914" cy="515172"/>
            <a:chOff x="7165112" y="1774478"/>
            <a:chExt cx="479577" cy="401788"/>
          </a:xfrm>
        </p:grpSpPr>
        <p:sp>
          <p:nvSpPr>
            <p:cNvPr id="1488" name="Google Shape;3115;p49">
              <a:extLst>
                <a:ext uri="{FF2B5EF4-FFF2-40B4-BE49-F238E27FC236}">
                  <a16:creationId xmlns:a16="http://schemas.microsoft.com/office/drawing/2014/main" id="{DA84B196-7CE5-41EC-1826-294AA34D3991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3116;p49">
              <a:extLst>
                <a:ext uri="{FF2B5EF4-FFF2-40B4-BE49-F238E27FC236}">
                  <a16:creationId xmlns:a16="http://schemas.microsoft.com/office/drawing/2014/main" id="{B65C1C27-32E5-D7B1-1178-E901707892BF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3117;p49">
              <a:extLst>
                <a:ext uri="{FF2B5EF4-FFF2-40B4-BE49-F238E27FC236}">
                  <a16:creationId xmlns:a16="http://schemas.microsoft.com/office/drawing/2014/main" id="{0A540B61-7AB4-A484-4A20-284780BD3FE0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3118;p49">
              <a:extLst>
                <a:ext uri="{FF2B5EF4-FFF2-40B4-BE49-F238E27FC236}">
                  <a16:creationId xmlns:a16="http://schemas.microsoft.com/office/drawing/2014/main" id="{99DC8A4C-4D3B-095F-7873-0453F57ECF5A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3119;p49">
              <a:extLst>
                <a:ext uri="{FF2B5EF4-FFF2-40B4-BE49-F238E27FC236}">
                  <a16:creationId xmlns:a16="http://schemas.microsoft.com/office/drawing/2014/main" id="{797346B2-6D6B-452A-0B68-9486F0C07C33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3120;p49">
              <a:extLst>
                <a:ext uri="{FF2B5EF4-FFF2-40B4-BE49-F238E27FC236}">
                  <a16:creationId xmlns:a16="http://schemas.microsoft.com/office/drawing/2014/main" id="{B114DF67-209D-B4AC-4EC9-D2D179B59822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3121;p49">
              <a:extLst>
                <a:ext uri="{FF2B5EF4-FFF2-40B4-BE49-F238E27FC236}">
                  <a16:creationId xmlns:a16="http://schemas.microsoft.com/office/drawing/2014/main" id="{1EF38710-26E7-8BF8-791E-ED3DF0AD3656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3122;p49">
              <a:extLst>
                <a:ext uri="{FF2B5EF4-FFF2-40B4-BE49-F238E27FC236}">
                  <a16:creationId xmlns:a16="http://schemas.microsoft.com/office/drawing/2014/main" id="{64DA8B3E-D221-3E70-9AC2-D211EE93BA14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3123;p49">
              <a:extLst>
                <a:ext uri="{FF2B5EF4-FFF2-40B4-BE49-F238E27FC236}">
                  <a16:creationId xmlns:a16="http://schemas.microsoft.com/office/drawing/2014/main" id="{9FFDF587-67BE-48DF-A9C4-997273E28FE8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3124;p49">
              <a:extLst>
                <a:ext uri="{FF2B5EF4-FFF2-40B4-BE49-F238E27FC236}">
                  <a16:creationId xmlns:a16="http://schemas.microsoft.com/office/drawing/2014/main" id="{1838C228-2486-A4EF-BCD1-8B9FD07DCA47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3125;p49">
              <a:extLst>
                <a:ext uri="{FF2B5EF4-FFF2-40B4-BE49-F238E27FC236}">
                  <a16:creationId xmlns:a16="http://schemas.microsoft.com/office/drawing/2014/main" id="{CC61074E-05FE-5569-64D6-3F60F43DFAB3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3126;p49">
              <a:extLst>
                <a:ext uri="{FF2B5EF4-FFF2-40B4-BE49-F238E27FC236}">
                  <a16:creationId xmlns:a16="http://schemas.microsoft.com/office/drawing/2014/main" id="{E9393EBB-CA60-5F57-1A12-8533BDECC6EA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3127;p49">
              <a:extLst>
                <a:ext uri="{FF2B5EF4-FFF2-40B4-BE49-F238E27FC236}">
                  <a16:creationId xmlns:a16="http://schemas.microsoft.com/office/drawing/2014/main" id="{E1369AE6-931E-877D-C073-B4A187E82241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3128;p49">
              <a:extLst>
                <a:ext uri="{FF2B5EF4-FFF2-40B4-BE49-F238E27FC236}">
                  <a16:creationId xmlns:a16="http://schemas.microsoft.com/office/drawing/2014/main" id="{852F8F9A-8F18-759F-1669-2B79C6517B1C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3129;p49">
              <a:extLst>
                <a:ext uri="{FF2B5EF4-FFF2-40B4-BE49-F238E27FC236}">
                  <a16:creationId xmlns:a16="http://schemas.microsoft.com/office/drawing/2014/main" id="{F4445258-EE13-19BF-10E2-59597F7122D8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3130;p49">
              <a:extLst>
                <a:ext uri="{FF2B5EF4-FFF2-40B4-BE49-F238E27FC236}">
                  <a16:creationId xmlns:a16="http://schemas.microsoft.com/office/drawing/2014/main" id="{4BF9F5F7-FAF8-5379-64A7-A908173FB81E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3131;p49">
              <a:extLst>
                <a:ext uri="{FF2B5EF4-FFF2-40B4-BE49-F238E27FC236}">
                  <a16:creationId xmlns:a16="http://schemas.microsoft.com/office/drawing/2014/main" id="{F7F92C9C-7E15-5588-91D5-2AB1EFCFDCF2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3132;p49">
              <a:extLst>
                <a:ext uri="{FF2B5EF4-FFF2-40B4-BE49-F238E27FC236}">
                  <a16:creationId xmlns:a16="http://schemas.microsoft.com/office/drawing/2014/main" id="{5BFDAC31-B25F-E7CC-4502-616A33C400A1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3133;p49">
              <a:extLst>
                <a:ext uri="{FF2B5EF4-FFF2-40B4-BE49-F238E27FC236}">
                  <a16:creationId xmlns:a16="http://schemas.microsoft.com/office/drawing/2014/main" id="{62A33732-C6E0-F05A-48F0-54803685AB82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3134;p49">
              <a:extLst>
                <a:ext uri="{FF2B5EF4-FFF2-40B4-BE49-F238E27FC236}">
                  <a16:creationId xmlns:a16="http://schemas.microsoft.com/office/drawing/2014/main" id="{7ECD0E8E-3181-83E0-2BFC-72B40829119D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3135;p49">
              <a:extLst>
                <a:ext uri="{FF2B5EF4-FFF2-40B4-BE49-F238E27FC236}">
                  <a16:creationId xmlns:a16="http://schemas.microsoft.com/office/drawing/2014/main" id="{CB092256-3E45-FAEC-1C9F-6A3B4948208B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3136;p49">
              <a:extLst>
                <a:ext uri="{FF2B5EF4-FFF2-40B4-BE49-F238E27FC236}">
                  <a16:creationId xmlns:a16="http://schemas.microsoft.com/office/drawing/2014/main" id="{745F627F-572E-5C67-6F54-BDAD48EB6595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8" name="مجموعة 1377">
            <a:extLst>
              <a:ext uri="{FF2B5EF4-FFF2-40B4-BE49-F238E27FC236}">
                <a16:creationId xmlns:a16="http://schemas.microsoft.com/office/drawing/2014/main" id="{6F2C51EA-758D-97DD-2D6E-C60DB33A40A4}"/>
              </a:ext>
            </a:extLst>
          </p:cNvPr>
          <p:cNvGrpSpPr/>
          <p:nvPr/>
        </p:nvGrpSpPr>
        <p:grpSpPr>
          <a:xfrm>
            <a:off x="4583792" y="2340450"/>
            <a:ext cx="2286656" cy="394311"/>
            <a:chOff x="5536406" y="2527916"/>
            <a:chExt cx="2286656" cy="394311"/>
          </a:xfrm>
          <a:noFill/>
        </p:grpSpPr>
        <p:sp>
          <p:nvSpPr>
            <p:cNvPr id="1379" name="Google Shape;8328;p80">
              <a:extLst>
                <a:ext uri="{FF2B5EF4-FFF2-40B4-BE49-F238E27FC236}">
                  <a16:creationId xmlns:a16="http://schemas.microsoft.com/office/drawing/2014/main" id="{11E65A1B-9744-84F9-3EA4-37D5022C4123}"/>
                </a:ext>
              </a:extLst>
            </p:cNvPr>
            <p:cNvSpPr/>
            <p:nvPr/>
          </p:nvSpPr>
          <p:spPr>
            <a:xfrm>
              <a:off x="5536406" y="2527961"/>
              <a:ext cx="2256031" cy="394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الزوايا على خط مستقيم</a:t>
              </a:r>
              <a:endPara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0" name="Google Shape;8329;p80">
              <a:extLst>
                <a:ext uri="{FF2B5EF4-FFF2-40B4-BE49-F238E27FC236}">
                  <a16:creationId xmlns:a16="http://schemas.microsoft.com/office/drawing/2014/main" id="{EF3D4817-CC4C-8EF6-9CCA-5EF10AB7D449}"/>
                </a:ext>
              </a:extLst>
            </p:cNvPr>
            <p:cNvSpPr/>
            <p:nvPr/>
          </p:nvSpPr>
          <p:spPr>
            <a:xfrm rot="5400000">
              <a:off x="7785862" y="2534516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1" name="Google Shape;8330;p80">
              <a:extLst>
                <a:ext uri="{FF2B5EF4-FFF2-40B4-BE49-F238E27FC236}">
                  <a16:creationId xmlns:a16="http://schemas.microsoft.com/office/drawing/2014/main" id="{D956F5FB-9485-ED14-EB5E-5DA50682098D}"/>
                </a:ext>
              </a:extLst>
            </p:cNvPr>
            <p:cNvSpPr/>
            <p:nvPr/>
          </p:nvSpPr>
          <p:spPr>
            <a:xfrm rot="5400000">
              <a:off x="7785862" y="2689020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2" name="Google Shape;8331;p80">
              <a:extLst>
                <a:ext uri="{FF2B5EF4-FFF2-40B4-BE49-F238E27FC236}">
                  <a16:creationId xmlns:a16="http://schemas.microsoft.com/office/drawing/2014/main" id="{AB8D18E2-A193-F401-857E-07DC9E7E9568}"/>
                </a:ext>
              </a:extLst>
            </p:cNvPr>
            <p:cNvSpPr/>
            <p:nvPr/>
          </p:nvSpPr>
          <p:spPr>
            <a:xfrm rot="5400000">
              <a:off x="7785862" y="2650394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3" name="Google Shape;8332;p80">
              <a:extLst>
                <a:ext uri="{FF2B5EF4-FFF2-40B4-BE49-F238E27FC236}">
                  <a16:creationId xmlns:a16="http://schemas.microsoft.com/office/drawing/2014/main" id="{8899666C-17C5-7AAB-28D6-C89A70196E15}"/>
                </a:ext>
              </a:extLst>
            </p:cNvPr>
            <p:cNvSpPr/>
            <p:nvPr/>
          </p:nvSpPr>
          <p:spPr>
            <a:xfrm rot="5400000">
              <a:off x="7785862" y="261176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4" name="Google Shape;8333;p80">
              <a:extLst>
                <a:ext uri="{FF2B5EF4-FFF2-40B4-BE49-F238E27FC236}">
                  <a16:creationId xmlns:a16="http://schemas.microsoft.com/office/drawing/2014/main" id="{072CC392-90F6-9669-3204-4213714C1BC5}"/>
                </a:ext>
              </a:extLst>
            </p:cNvPr>
            <p:cNvSpPr/>
            <p:nvPr/>
          </p:nvSpPr>
          <p:spPr>
            <a:xfrm rot="5400000">
              <a:off x="7785862" y="257314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5" name="Google Shape;8334;p80">
              <a:extLst>
                <a:ext uri="{FF2B5EF4-FFF2-40B4-BE49-F238E27FC236}">
                  <a16:creationId xmlns:a16="http://schemas.microsoft.com/office/drawing/2014/main" id="{DF1B136F-9D70-728A-0E6C-CA9F907AFA82}"/>
                </a:ext>
              </a:extLst>
            </p:cNvPr>
            <p:cNvSpPr/>
            <p:nvPr/>
          </p:nvSpPr>
          <p:spPr>
            <a:xfrm rot="5400000">
              <a:off x="7785862" y="273048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6" name="Google Shape;8335;p80">
              <a:extLst>
                <a:ext uri="{FF2B5EF4-FFF2-40B4-BE49-F238E27FC236}">
                  <a16:creationId xmlns:a16="http://schemas.microsoft.com/office/drawing/2014/main" id="{B7A85BD4-9AA6-1598-7183-E21E6E318A20}"/>
                </a:ext>
              </a:extLst>
            </p:cNvPr>
            <p:cNvSpPr/>
            <p:nvPr/>
          </p:nvSpPr>
          <p:spPr>
            <a:xfrm rot="5400000">
              <a:off x="7785862" y="2884987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7" name="Google Shape;8336;p80">
              <a:extLst>
                <a:ext uri="{FF2B5EF4-FFF2-40B4-BE49-F238E27FC236}">
                  <a16:creationId xmlns:a16="http://schemas.microsoft.com/office/drawing/2014/main" id="{66FE81CD-31F4-1036-EA7A-5D757257DD3E}"/>
                </a:ext>
              </a:extLst>
            </p:cNvPr>
            <p:cNvSpPr/>
            <p:nvPr/>
          </p:nvSpPr>
          <p:spPr>
            <a:xfrm rot="5400000">
              <a:off x="7785862" y="28463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8" name="Google Shape;8337;p80">
              <a:extLst>
                <a:ext uri="{FF2B5EF4-FFF2-40B4-BE49-F238E27FC236}">
                  <a16:creationId xmlns:a16="http://schemas.microsoft.com/office/drawing/2014/main" id="{3993F7D1-BBD1-4868-C249-D3E7AD08DF8A}"/>
                </a:ext>
              </a:extLst>
            </p:cNvPr>
            <p:cNvSpPr/>
            <p:nvPr/>
          </p:nvSpPr>
          <p:spPr>
            <a:xfrm rot="5400000">
              <a:off x="7785862" y="2807734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9" name="Google Shape;8338;p80">
              <a:extLst>
                <a:ext uri="{FF2B5EF4-FFF2-40B4-BE49-F238E27FC236}">
                  <a16:creationId xmlns:a16="http://schemas.microsoft.com/office/drawing/2014/main" id="{6183A4A3-AF4A-BA95-8486-BD3C42EDA138}"/>
                </a:ext>
              </a:extLst>
            </p:cNvPr>
            <p:cNvSpPr/>
            <p:nvPr/>
          </p:nvSpPr>
          <p:spPr>
            <a:xfrm rot="5400000">
              <a:off x="7785862" y="276910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0" name="Google Shape;8339;p80">
              <a:extLst>
                <a:ext uri="{FF2B5EF4-FFF2-40B4-BE49-F238E27FC236}">
                  <a16:creationId xmlns:a16="http://schemas.microsoft.com/office/drawing/2014/main" id="{5FE4AD35-C668-54E4-3068-815CBE0EC7DB}"/>
                </a:ext>
              </a:extLst>
            </p:cNvPr>
            <p:cNvSpPr/>
            <p:nvPr/>
          </p:nvSpPr>
          <p:spPr>
            <a:xfrm rot="16200000">
              <a:off x="5921887" y="2885027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1" name="Google Shape;8340;p80">
              <a:extLst>
                <a:ext uri="{FF2B5EF4-FFF2-40B4-BE49-F238E27FC236}">
                  <a16:creationId xmlns:a16="http://schemas.microsoft.com/office/drawing/2014/main" id="{D29867FF-70CB-6A3A-2E3B-28D45D39CA67}"/>
                </a:ext>
              </a:extLst>
            </p:cNvPr>
            <p:cNvSpPr/>
            <p:nvPr/>
          </p:nvSpPr>
          <p:spPr>
            <a:xfrm rot="16200000">
              <a:off x="5921887" y="2730523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2" name="Google Shape;8341;p80">
              <a:extLst>
                <a:ext uri="{FF2B5EF4-FFF2-40B4-BE49-F238E27FC236}">
                  <a16:creationId xmlns:a16="http://schemas.microsoft.com/office/drawing/2014/main" id="{84011D2B-F9EB-A483-E2AA-55CD1A3CA6C5}"/>
                </a:ext>
              </a:extLst>
            </p:cNvPr>
            <p:cNvSpPr/>
            <p:nvPr/>
          </p:nvSpPr>
          <p:spPr>
            <a:xfrm rot="16200000">
              <a:off x="5921887" y="276914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3" name="Google Shape;8342;p80">
              <a:extLst>
                <a:ext uri="{FF2B5EF4-FFF2-40B4-BE49-F238E27FC236}">
                  <a16:creationId xmlns:a16="http://schemas.microsoft.com/office/drawing/2014/main" id="{76D51C8E-38A3-CB4D-B3C1-19D95FAF23AC}"/>
                </a:ext>
              </a:extLst>
            </p:cNvPr>
            <p:cNvSpPr/>
            <p:nvPr/>
          </p:nvSpPr>
          <p:spPr>
            <a:xfrm rot="16200000">
              <a:off x="5921887" y="280777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4" name="Google Shape;8343;p80">
              <a:extLst>
                <a:ext uri="{FF2B5EF4-FFF2-40B4-BE49-F238E27FC236}">
                  <a16:creationId xmlns:a16="http://schemas.microsoft.com/office/drawing/2014/main" id="{9F7595A6-D9ED-1793-B474-0FCE81A710EF}"/>
                </a:ext>
              </a:extLst>
            </p:cNvPr>
            <p:cNvSpPr/>
            <p:nvPr/>
          </p:nvSpPr>
          <p:spPr>
            <a:xfrm rot="16200000">
              <a:off x="5921887" y="284640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5" name="Google Shape;8344;p80">
              <a:extLst>
                <a:ext uri="{FF2B5EF4-FFF2-40B4-BE49-F238E27FC236}">
                  <a16:creationId xmlns:a16="http://schemas.microsoft.com/office/drawing/2014/main" id="{7227405F-2047-6765-3B3A-D17DF6B2552C}"/>
                </a:ext>
              </a:extLst>
            </p:cNvPr>
            <p:cNvSpPr/>
            <p:nvPr/>
          </p:nvSpPr>
          <p:spPr>
            <a:xfrm rot="16200000">
              <a:off x="5921887" y="26890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6" name="Google Shape;8345;p80">
              <a:extLst>
                <a:ext uri="{FF2B5EF4-FFF2-40B4-BE49-F238E27FC236}">
                  <a16:creationId xmlns:a16="http://schemas.microsoft.com/office/drawing/2014/main" id="{61D12DA1-9870-7C38-7F25-C0C6B88C432C}"/>
                </a:ext>
              </a:extLst>
            </p:cNvPr>
            <p:cNvSpPr/>
            <p:nvPr/>
          </p:nvSpPr>
          <p:spPr>
            <a:xfrm rot="16200000">
              <a:off x="5921887" y="2534556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7" name="Google Shape;8346;p80">
              <a:extLst>
                <a:ext uri="{FF2B5EF4-FFF2-40B4-BE49-F238E27FC236}">
                  <a16:creationId xmlns:a16="http://schemas.microsoft.com/office/drawing/2014/main" id="{BDE26342-B383-2618-D38C-F3E5CEC367FF}"/>
                </a:ext>
              </a:extLst>
            </p:cNvPr>
            <p:cNvSpPr/>
            <p:nvPr/>
          </p:nvSpPr>
          <p:spPr>
            <a:xfrm rot="16200000">
              <a:off x="5921887" y="257318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8" name="Google Shape;8347;p80">
              <a:extLst>
                <a:ext uri="{FF2B5EF4-FFF2-40B4-BE49-F238E27FC236}">
                  <a16:creationId xmlns:a16="http://schemas.microsoft.com/office/drawing/2014/main" id="{7429FFD1-9979-8B24-C0A7-843543E62C92}"/>
                </a:ext>
              </a:extLst>
            </p:cNvPr>
            <p:cNvSpPr/>
            <p:nvPr/>
          </p:nvSpPr>
          <p:spPr>
            <a:xfrm rot="16200000">
              <a:off x="5921887" y="261180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9" name="Google Shape;8348;p80">
              <a:extLst>
                <a:ext uri="{FF2B5EF4-FFF2-40B4-BE49-F238E27FC236}">
                  <a16:creationId xmlns:a16="http://schemas.microsoft.com/office/drawing/2014/main" id="{27196FC3-535B-07CD-284F-55A13F7752FC}"/>
                </a:ext>
              </a:extLst>
            </p:cNvPr>
            <p:cNvSpPr/>
            <p:nvPr/>
          </p:nvSpPr>
          <p:spPr>
            <a:xfrm rot="16200000">
              <a:off x="5921887" y="26504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33" name="Google Shape;2710;p47">
            <a:extLst>
              <a:ext uri="{FF2B5EF4-FFF2-40B4-BE49-F238E27FC236}">
                <a16:creationId xmlns:a16="http://schemas.microsoft.com/office/drawing/2014/main" id="{9F170604-BD66-AE45-A826-8CBBABBE8739}"/>
              </a:ext>
            </a:extLst>
          </p:cNvPr>
          <p:cNvSpPr/>
          <p:nvPr/>
        </p:nvSpPr>
        <p:spPr>
          <a:xfrm>
            <a:off x="4008664" y="3126252"/>
            <a:ext cx="3085219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5" name="Google Shape;3114;p49">
            <a:extLst>
              <a:ext uri="{FF2B5EF4-FFF2-40B4-BE49-F238E27FC236}">
                <a16:creationId xmlns:a16="http://schemas.microsoft.com/office/drawing/2014/main" id="{1B2B07C5-B285-7D85-ABCF-4656CF71EDD9}"/>
              </a:ext>
            </a:extLst>
          </p:cNvPr>
          <p:cNvGrpSpPr/>
          <p:nvPr/>
        </p:nvGrpSpPr>
        <p:grpSpPr>
          <a:xfrm>
            <a:off x="6882303" y="3237701"/>
            <a:ext cx="614914" cy="515172"/>
            <a:chOff x="7165112" y="1774478"/>
            <a:chExt cx="479577" cy="401788"/>
          </a:xfrm>
        </p:grpSpPr>
        <p:sp>
          <p:nvSpPr>
            <p:cNvPr id="1536" name="Google Shape;3115;p49">
              <a:extLst>
                <a:ext uri="{FF2B5EF4-FFF2-40B4-BE49-F238E27FC236}">
                  <a16:creationId xmlns:a16="http://schemas.microsoft.com/office/drawing/2014/main" id="{A207C665-07D9-6E3E-87C9-0195864B7D7F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3116;p49">
              <a:extLst>
                <a:ext uri="{FF2B5EF4-FFF2-40B4-BE49-F238E27FC236}">
                  <a16:creationId xmlns:a16="http://schemas.microsoft.com/office/drawing/2014/main" id="{C42CE8AA-346D-F206-9070-3704D609FAE6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3117;p49">
              <a:extLst>
                <a:ext uri="{FF2B5EF4-FFF2-40B4-BE49-F238E27FC236}">
                  <a16:creationId xmlns:a16="http://schemas.microsoft.com/office/drawing/2014/main" id="{252878DA-3A41-E2DA-3BEF-2EC703877E34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3118;p49">
              <a:extLst>
                <a:ext uri="{FF2B5EF4-FFF2-40B4-BE49-F238E27FC236}">
                  <a16:creationId xmlns:a16="http://schemas.microsoft.com/office/drawing/2014/main" id="{B8FD054C-4A2B-9A8C-FE97-709F0CF61DCE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3119;p49">
              <a:extLst>
                <a:ext uri="{FF2B5EF4-FFF2-40B4-BE49-F238E27FC236}">
                  <a16:creationId xmlns:a16="http://schemas.microsoft.com/office/drawing/2014/main" id="{8182B5C5-F8A7-71E9-54FE-4BD4322A1874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3120;p49">
              <a:extLst>
                <a:ext uri="{FF2B5EF4-FFF2-40B4-BE49-F238E27FC236}">
                  <a16:creationId xmlns:a16="http://schemas.microsoft.com/office/drawing/2014/main" id="{DCFE2319-3AB0-650B-A1E1-97DFFB261DA0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3121;p49">
              <a:extLst>
                <a:ext uri="{FF2B5EF4-FFF2-40B4-BE49-F238E27FC236}">
                  <a16:creationId xmlns:a16="http://schemas.microsoft.com/office/drawing/2014/main" id="{0C2134CF-DE25-4F31-F338-399222DEBCA2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3122;p49">
              <a:extLst>
                <a:ext uri="{FF2B5EF4-FFF2-40B4-BE49-F238E27FC236}">
                  <a16:creationId xmlns:a16="http://schemas.microsoft.com/office/drawing/2014/main" id="{AEC5EF2A-0115-3662-A638-CF3F9ECD4F6C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3123;p49">
              <a:extLst>
                <a:ext uri="{FF2B5EF4-FFF2-40B4-BE49-F238E27FC236}">
                  <a16:creationId xmlns:a16="http://schemas.microsoft.com/office/drawing/2014/main" id="{133F54C0-53EB-3BF9-AB60-B96662127935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3124;p49">
              <a:extLst>
                <a:ext uri="{FF2B5EF4-FFF2-40B4-BE49-F238E27FC236}">
                  <a16:creationId xmlns:a16="http://schemas.microsoft.com/office/drawing/2014/main" id="{902C7A46-8207-84F5-E520-53AD7864CF2C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3125;p49">
              <a:extLst>
                <a:ext uri="{FF2B5EF4-FFF2-40B4-BE49-F238E27FC236}">
                  <a16:creationId xmlns:a16="http://schemas.microsoft.com/office/drawing/2014/main" id="{D2AC2373-AE64-D65B-627C-13231813D702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3126;p49">
              <a:extLst>
                <a:ext uri="{FF2B5EF4-FFF2-40B4-BE49-F238E27FC236}">
                  <a16:creationId xmlns:a16="http://schemas.microsoft.com/office/drawing/2014/main" id="{42140CA2-AEDB-7AE6-0F96-4A804F79051E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3127;p49">
              <a:extLst>
                <a:ext uri="{FF2B5EF4-FFF2-40B4-BE49-F238E27FC236}">
                  <a16:creationId xmlns:a16="http://schemas.microsoft.com/office/drawing/2014/main" id="{9F7FD29E-152E-51E0-F3EE-DB460B992664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3128;p49">
              <a:extLst>
                <a:ext uri="{FF2B5EF4-FFF2-40B4-BE49-F238E27FC236}">
                  <a16:creationId xmlns:a16="http://schemas.microsoft.com/office/drawing/2014/main" id="{79DE8FA9-EE81-C90E-DDA8-445799D9D3CE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3129;p49">
              <a:extLst>
                <a:ext uri="{FF2B5EF4-FFF2-40B4-BE49-F238E27FC236}">
                  <a16:creationId xmlns:a16="http://schemas.microsoft.com/office/drawing/2014/main" id="{3D8016C0-6A29-13B8-0A0C-532062F0A419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3130;p49">
              <a:extLst>
                <a:ext uri="{FF2B5EF4-FFF2-40B4-BE49-F238E27FC236}">
                  <a16:creationId xmlns:a16="http://schemas.microsoft.com/office/drawing/2014/main" id="{926183F3-A969-D824-2AC7-CDBD4487E392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3131;p49">
              <a:extLst>
                <a:ext uri="{FF2B5EF4-FFF2-40B4-BE49-F238E27FC236}">
                  <a16:creationId xmlns:a16="http://schemas.microsoft.com/office/drawing/2014/main" id="{2B0A1B5E-EE72-765E-18D8-3AA94BB2959C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3132;p49">
              <a:extLst>
                <a:ext uri="{FF2B5EF4-FFF2-40B4-BE49-F238E27FC236}">
                  <a16:creationId xmlns:a16="http://schemas.microsoft.com/office/drawing/2014/main" id="{744C200B-9FC6-D29F-9590-AAAEBAD445EE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3133;p49">
              <a:extLst>
                <a:ext uri="{FF2B5EF4-FFF2-40B4-BE49-F238E27FC236}">
                  <a16:creationId xmlns:a16="http://schemas.microsoft.com/office/drawing/2014/main" id="{652AA886-9A64-3123-0069-E2F6159F4942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3134;p49">
              <a:extLst>
                <a:ext uri="{FF2B5EF4-FFF2-40B4-BE49-F238E27FC236}">
                  <a16:creationId xmlns:a16="http://schemas.microsoft.com/office/drawing/2014/main" id="{B092F263-4EDF-0D03-AA45-CF3C00C79ED6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3135;p49">
              <a:extLst>
                <a:ext uri="{FF2B5EF4-FFF2-40B4-BE49-F238E27FC236}">
                  <a16:creationId xmlns:a16="http://schemas.microsoft.com/office/drawing/2014/main" id="{87883D18-DBD5-F0F2-A4F9-A8D7132A6471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3136;p49">
              <a:extLst>
                <a:ext uri="{FF2B5EF4-FFF2-40B4-BE49-F238E27FC236}">
                  <a16:creationId xmlns:a16="http://schemas.microsoft.com/office/drawing/2014/main" id="{00111902-8989-500C-BD4D-C240473AA7F2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BB7DAC3E-7BDC-5133-9318-CF9FFA3565A0}"/>
              </a:ext>
            </a:extLst>
          </p:cNvPr>
          <p:cNvGrpSpPr/>
          <p:nvPr/>
        </p:nvGrpSpPr>
        <p:grpSpPr>
          <a:xfrm>
            <a:off x="5005023" y="3282418"/>
            <a:ext cx="1882727" cy="394311"/>
            <a:chOff x="5895138" y="3083754"/>
            <a:chExt cx="1912599" cy="394311"/>
          </a:xfrm>
          <a:noFill/>
        </p:grpSpPr>
        <p:sp>
          <p:nvSpPr>
            <p:cNvPr id="3" name="Google Shape;8278;p80">
              <a:extLst>
                <a:ext uri="{FF2B5EF4-FFF2-40B4-BE49-F238E27FC236}">
                  <a16:creationId xmlns:a16="http://schemas.microsoft.com/office/drawing/2014/main" id="{6B19A0B1-2452-369D-0181-5475C9D0FF58}"/>
                </a:ext>
              </a:extLst>
            </p:cNvPr>
            <p:cNvSpPr/>
            <p:nvPr/>
          </p:nvSpPr>
          <p:spPr>
            <a:xfrm>
              <a:off x="5955989" y="3083766"/>
              <a:ext cx="1790647" cy="3942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زوايا المثلث</a:t>
              </a:r>
              <a:endPara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" name="Google Shape;8279;p80">
              <a:extLst>
                <a:ext uri="{FF2B5EF4-FFF2-40B4-BE49-F238E27FC236}">
                  <a16:creationId xmlns:a16="http://schemas.microsoft.com/office/drawing/2014/main" id="{3F08E744-1BE4-33AE-57A8-610BA06DD993}"/>
                </a:ext>
              </a:extLst>
            </p:cNvPr>
            <p:cNvGrpSpPr/>
            <p:nvPr/>
          </p:nvGrpSpPr>
          <p:grpSpPr>
            <a:xfrm>
              <a:off x="7743811" y="3083760"/>
              <a:ext cx="63926" cy="394270"/>
              <a:chOff x="-17869969" y="1213713"/>
              <a:chExt cx="22041" cy="479064"/>
            </a:xfrm>
            <a:grpFill/>
          </p:grpSpPr>
          <p:grpSp>
            <p:nvGrpSpPr>
              <p:cNvPr id="20" name="Google Shape;8280;p80">
                <a:extLst>
                  <a:ext uri="{FF2B5EF4-FFF2-40B4-BE49-F238E27FC236}">
                    <a16:creationId xmlns:a16="http://schemas.microsoft.com/office/drawing/2014/main" id="{6E758DB5-D95B-5CF3-3EAA-1ADC45BB491A}"/>
                  </a:ext>
                </a:extLst>
              </p:cNvPr>
              <p:cNvGrpSpPr/>
              <p:nvPr/>
            </p:nvGrpSpPr>
            <p:grpSpPr>
              <a:xfrm>
                <a:off x="-17869969" y="1213713"/>
                <a:ext cx="22041" cy="240957"/>
                <a:chOff x="-36201893" y="294207"/>
                <a:chExt cx="44100" cy="482107"/>
              </a:xfrm>
              <a:grpFill/>
            </p:grpSpPr>
            <p:sp>
              <p:nvSpPr>
                <p:cNvPr id="28" name="Google Shape;8281;p80">
                  <a:extLst>
                    <a:ext uri="{FF2B5EF4-FFF2-40B4-BE49-F238E27FC236}">
                      <a16:creationId xmlns:a16="http://schemas.microsoft.com/office/drawing/2014/main" id="{AB1855EF-EED6-3597-0BBD-9EA8DC76E797}"/>
                    </a:ext>
                  </a:extLst>
                </p:cNvPr>
                <p:cNvSpPr/>
                <p:nvPr/>
              </p:nvSpPr>
              <p:spPr>
                <a:xfrm rot="5400000">
                  <a:off x="-36233093" y="325407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Google Shape;8282;p80">
                  <a:extLst>
                    <a:ext uri="{FF2B5EF4-FFF2-40B4-BE49-F238E27FC236}">
                      <a16:creationId xmlns:a16="http://schemas.microsoft.com/office/drawing/2014/main" id="{28988CFE-94D8-85E0-7E23-F69B3BBBDB32}"/>
                    </a:ext>
                  </a:extLst>
                </p:cNvPr>
                <p:cNvSpPr/>
                <p:nvPr/>
              </p:nvSpPr>
              <p:spPr>
                <a:xfrm rot="5400000">
                  <a:off x="-36233093" y="70101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Google Shape;8283;p80">
                  <a:extLst>
                    <a:ext uri="{FF2B5EF4-FFF2-40B4-BE49-F238E27FC236}">
                      <a16:creationId xmlns:a16="http://schemas.microsoft.com/office/drawing/2014/main" id="{F27AF196-1852-6ED9-F4FA-2A5FC1CE8659}"/>
                    </a:ext>
                  </a:extLst>
                </p:cNvPr>
                <p:cNvSpPr/>
                <p:nvPr/>
              </p:nvSpPr>
              <p:spPr>
                <a:xfrm rot="5400000">
                  <a:off x="-36233093" y="60711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Google Shape;8284;p80">
                  <a:extLst>
                    <a:ext uri="{FF2B5EF4-FFF2-40B4-BE49-F238E27FC236}">
                      <a16:creationId xmlns:a16="http://schemas.microsoft.com/office/drawing/2014/main" id="{D347800E-3C8D-D03E-4E39-AD60F47ED284}"/>
                    </a:ext>
                  </a:extLst>
                </p:cNvPr>
                <p:cNvSpPr/>
                <p:nvPr/>
              </p:nvSpPr>
              <p:spPr>
                <a:xfrm rot="5400000">
                  <a:off x="-36233093" y="513211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Google Shape;8285;p80">
                  <a:extLst>
                    <a:ext uri="{FF2B5EF4-FFF2-40B4-BE49-F238E27FC236}">
                      <a16:creationId xmlns:a16="http://schemas.microsoft.com/office/drawing/2014/main" id="{CF51F56D-EDDC-41B2-DF51-0841957A39B7}"/>
                    </a:ext>
                  </a:extLst>
                </p:cNvPr>
                <p:cNvSpPr/>
                <p:nvPr/>
              </p:nvSpPr>
              <p:spPr>
                <a:xfrm rot="5400000">
                  <a:off x="-36233093" y="419309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" name="Google Shape;8286;p80">
                <a:extLst>
                  <a:ext uri="{FF2B5EF4-FFF2-40B4-BE49-F238E27FC236}">
                    <a16:creationId xmlns:a16="http://schemas.microsoft.com/office/drawing/2014/main" id="{69C38541-A350-A0A5-3A67-A9BC7748F479}"/>
                  </a:ext>
                </a:extLst>
              </p:cNvPr>
              <p:cNvGrpSpPr/>
              <p:nvPr/>
            </p:nvGrpSpPr>
            <p:grpSpPr>
              <a:xfrm>
                <a:off x="-17869969" y="1451819"/>
                <a:ext cx="22041" cy="240957"/>
                <a:chOff x="-36201893" y="278045"/>
                <a:chExt cx="44100" cy="482107"/>
              </a:xfrm>
              <a:grpFill/>
            </p:grpSpPr>
            <p:sp>
              <p:nvSpPr>
                <p:cNvPr id="22" name="Google Shape;8287;p80">
                  <a:extLst>
                    <a:ext uri="{FF2B5EF4-FFF2-40B4-BE49-F238E27FC236}">
                      <a16:creationId xmlns:a16="http://schemas.microsoft.com/office/drawing/2014/main" id="{256E5F3E-CF78-8134-2939-86E478CE1C21}"/>
                    </a:ext>
                  </a:extLst>
                </p:cNvPr>
                <p:cNvSpPr/>
                <p:nvPr/>
              </p:nvSpPr>
              <p:spPr>
                <a:xfrm rot="5400000">
                  <a:off x="-36233093" y="30924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Google Shape;8288;p80">
                  <a:extLst>
                    <a:ext uri="{FF2B5EF4-FFF2-40B4-BE49-F238E27FC236}">
                      <a16:creationId xmlns:a16="http://schemas.microsoft.com/office/drawing/2014/main" id="{F50D6E37-8C48-BC32-6B99-617AE6C085DA}"/>
                    </a:ext>
                  </a:extLst>
                </p:cNvPr>
                <p:cNvSpPr/>
                <p:nvPr/>
              </p:nvSpPr>
              <p:spPr>
                <a:xfrm rot="5400000">
                  <a:off x="-36233093" y="684852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Google Shape;8289;p80">
                  <a:extLst>
                    <a:ext uri="{FF2B5EF4-FFF2-40B4-BE49-F238E27FC236}">
                      <a16:creationId xmlns:a16="http://schemas.microsoft.com/office/drawing/2014/main" id="{7C4A56A6-ACDB-702E-D0F1-9B78869E113B}"/>
                    </a:ext>
                  </a:extLst>
                </p:cNvPr>
                <p:cNvSpPr/>
                <p:nvPr/>
              </p:nvSpPr>
              <p:spPr>
                <a:xfrm rot="5400000">
                  <a:off x="-36233093" y="5909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Google Shape;8290;p80">
                  <a:extLst>
                    <a:ext uri="{FF2B5EF4-FFF2-40B4-BE49-F238E27FC236}">
                      <a16:creationId xmlns:a16="http://schemas.microsoft.com/office/drawing/2014/main" id="{87B173CF-F66C-8A49-0FB8-FBFA6E389EC5}"/>
                    </a:ext>
                  </a:extLst>
                </p:cNvPr>
                <p:cNvSpPr/>
                <p:nvPr/>
              </p:nvSpPr>
              <p:spPr>
                <a:xfrm rot="5400000">
                  <a:off x="-36233093" y="4970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Google Shape;8291;p80">
                  <a:extLst>
                    <a:ext uri="{FF2B5EF4-FFF2-40B4-BE49-F238E27FC236}">
                      <a16:creationId xmlns:a16="http://schemas.microsoft.com/office/drawing/2014/main" id="{AC50D3F5-9F83-CB70-5F56-54DCAF2120BC}"/>
                    </a:ext>
                  </a:extLst>
                </p:cNvPr>
                <p:cNvSpPr/>
                <p:nvPr/>
              </p:nvSpPr>
              <p:spPr>
                <a:xfrm rot="5400000">
                  <a:off x="-36233093" y="40314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5" name="Google Shape;8292;p80">
              <a:extLst>
                <a:ext uri="{FF2B5EF4-FFF2-40B4-BE49-F238E27FC236}">
                  <a16:creationId xmlns:a16="http://schemas.microsoft.com/office/drawing/2014/main" id="{4A13EE63-72E4-3EF5-3A4C-E4263FE3FDFE}"/>
                </a:ext>
              </a:extLst>
            </p:cNvPr>
            <p:cNvGrpSpPr/>
            <p:nvPr/>
          </p:nvGrpSpPr>
          <p:grpSpPr>
            <a:xfrm rot="10800000">
              <a:off x="5895138" y="3083754"/>
              <a:ext cx="63926" cy="394270"/>
              <a:chOff x="18047956" y="3067523"/>
              <a:chExt cx="22041" cy="479064"/>
            </a:xfrm>
            <a:grpFill/>
          </p:grpSpPr>
          <p:grpSp>
            <p:nvGrpSpPr>
              <p:cNvPr id="8" name="Google Shape;8293;p80">
                <a:extLst>
                  <a:ext uri="{FF2B5EF4-FFF2-40B4-BE49-F238E27FC236}">
                    <a16:creationId xmlns:a16="http://schemas.microsoft.com/office/drawing/2014/main" id="{6D3F0A59-DF50-657A-279B-9AF1E07894DE}"/>
                  </a:ext>
                </a:extLst>
              </p:cNvPr>
              <p:cNvGrpSpPr/>
              <p:nvPr/>
            </p:nvGrpSpPr>
            <p:grpSpPr>
              <a:xfrm>
                <a:off x="18047956" y="3067523"/>
                <a:ext cx="22041" cy="240957"/>
                <a:chOff x="35662705" y="4003311"/>
                <a:chExt cx="44100" cy="482107"/>
              </a:xfrm>
              <a:grpFill/>
            </p:grpSpPr>
            <p:sp>
              <p:nvSpPr>
                <p:cNvPr id="15" name="Google Shape;8294;p80">
                  <a:extLst>
                    <a:ext uri="{FF2B5EF4-FFF2-40B4-BE49-F238E27FC236}">
                      <a16:creationId xmlns:a16="http://schemas.microsoft.com/office/drawing/2014/main" id="{2E9BCF1E-5FCF-CBD1-90D4-A6933D7341C5}"/>
                    </a:ext>
                  </a:extLst>
                </p:cNvPr>
                <p:cNvSpPr/>
                <p:nvPr/>
              </p:nvSpPr>
              <p:spPr>
                <a:xfrm rot="5400000">
                  <a:off x="35631505" y="4034511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Google Shape;8295;p80">
                  <a:extLst>
                    <a:ext uri="{FF2B5EF4-FFF2-40B4-BE49-F238E27FC236}">
                      <a16:creationId xmlns:a16="http://schemas.microsoft.com/office/drawing/2014/main" id="{69DD8965-51E5-8600-37F8-DE18930C8BBE}"/>
                    </a:ext>
                  </a:extLst>
                </p:cNvPr>
                <p:cNvSpPr/>
                <p:nvPr/>
              </p:nvSpPr>
              <p:spPr>
                <a:xfrm rot="5400000">
                  <a:off x="35631505" y="441011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Google Shape;8296;p80">
                  <a:extLst>
                    <a:ext uri="{FF2B5EF4-FFF2-40B4-BE49-F238E27FC236}">
                      <a16:creationId xmlns:a16="http://schemas.microsoft.com/office/drawing/2014/main" id="{B6F778BF-ABE6-B068-7A85-155CAE1AFB25}"/>
                    </a:ext>
                  </a:extLst>
                </p:cNvPr>
                <p:cNvSpPr/>
                <p:nvPr/>
              </p:nvSpPr>
              <p:spPr>
                <a:xfrm rot="5400000">
                  <a:off x="35631505" y="431621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Google Shape;8297;p80">
                  <a:extLst>
                    <a:ext uri="{FF2B5EF4-FFF2-40B4-BE49-F238E27FC236}">
                      <a16:creationId xmlns:a16="http://schemas.microsoft.com/office/drawing/2014/main" id="{BD337A64-BC42-0520-16F8-FEABEBCC1907}"/>
                    </a:ext>
                  </a:extLst>
                </p:cNvPr>
                <p:cNvSpPr/>
                <p:nvPr/>
              </p:nvSpPr>
              <p:spPr>
                <a:xfrm rot="5400000">
                  <a:off x="35631505" y="422231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Google Shape;8298;p80">
                  <a:extLst>
                    <a:ext uri="{FF2B5EF4-FFF2-40B4-BE49-F238E27FC236}">
                      <a16:creationId xmlns:a16="http://schemas.microsoft.com/office/drawing/2014/main" id="{86BC11A2-49FB-6566-463B-08E7A62AC482}"/>
                    </a:ext>
                  </a:extLst>
                </p:cNvPr>
                <p:cNvSpPr/>
                <p:nvPr/>
              </p:nvSpPr>
              <p:spPr>
                <a:xfrm rot="5400000">
                  <a:off x="35631505" y="4128413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" name="Google Shape;8299;p80">
                <a:extLst>
                  <a:ext uri="{FF2B5EF4-FFF2-40B4-BE49-F238E27FC236}">
                    <a16:creationId xmlns:a16="http://schemas.microsoft.com/office/drawing/2014/main" id="{DCA6F4CB-6166-A523-9156-9FCE03C94671}"/>
                  </a:ext>
                </a:extLst>
              </p:cNvPr>
              <p:cNvGrpSpPr/>
              <p:nvPr/>
            </p:nvGrpSpPr>
            <p:grpSpPr>
              <a:xfrm>
                <a:off x="18047956" y="3305629"/>
                <a:ext cx="22041" cy="240957"/>
                <a:chOff x="35662705" y="3987148"/>
                <a:chExt cx="44100" cy="482107"/>
              </a:xfrm>
              <a:grpFill/>
            </p:grpSpPr>
            <p:sp>
              <p:nvSpPr>
                <p:cNvPr id="10" name="Google Shape;8300;p80">
                  <a:extLst>
                    <a:ext uri="{FF2B5EF4-FFF2-40B4-BE49-F238E27FC236}">
                      <a16:creationId xmlns:a16="http://schemas.microsoft.com/office/drawing/2014/main" id="{9BA7FEDD-8A11-AE1B-3BD0-7B9020099946}"/>
                    </a:ext>
                  </a:extLst>
                </p:cNvPr>
                <p:cNvSpPr/>
                <p:nvPr/>
              </p:nvSpPr>
              <p:spPr>
                <a:xfrm rot="5400000">
                  <a:off x="35631505" y="40183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Google Shape;8301;p80">
                  <a:extLst>
                    <a:ext uri="{FF2B5EF4-FFF2-40B4-BE49-F238E27FC236}">
                      <a16:creationId xmlns:a16="http://schemas.microsoft.com/office/drawing/2014/main" id="{0F2885AA-879C-8CCE-ED6F-CF618BE50BCD}"/>
                    </a:ext>
                  </a:extLst>
                </p:cNvPr>
                <p:cNvSpPr/>
                <p:nvPr/>
              </p:nvSpPr>
              <p:spPr>
                <a:xfrm rot="5400000">
                  <a:off x="35631505" y="4393956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Google Shape;8302;p80">
                  <a:extLst>
                    <a:ext uri="{FF2B5EF4-FFF2-40B4-BE49-F238E27FC236}">
                      <a16:creationId xmlns:a16="http://schemas.microsoft.com/office/drawing/2014/main" id="{A53C78C8-8834-6996-C28A-593B5B463ECA}"/>
                    </a:ext>
                  </a:extLst>
                </p:cNvPr>
                <p:cNvSpPr/>
                <p:nvPr/>
              </p:nvSpPr>
              <p:spPr>
                <a:xfrm rot="5400000">
                  <a:off x="35631505" y="430005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Google Shape;8303;p80">
                  <a:extLst>
                    <a:ext uri="{FF2B5EF4-FFF2-40B4-BE49-F238E27FC236}">
                      <a16:creationId xmlns:a16="http://schemas.microsoft.com/office/drawing/2014/main" id="{10F1EB41-0435-0726-375C-D8046AE55CE6}"/>
                    </a:ext>
                  </a:extLst>
                </p:cNvPr>
                <p:cNvSpPr/>
                <p:nvPr/>
              </p:nvSpPr>
              <p:spPr>
                <a:xfrm rot="5400000">
                  <a:off x="35631505" y="420615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Google Shape;8304;p80">
                  <a:extLst>
                    <a:ext uri="{FF2B5EF4-FFF2-40B4-BE49-F238E27FC236}">
                      <a16:creationId xmlns:a16="http://schemas.microsoft.com/office/drawing/2014/main" id="{958A747B-6350-C037-CE7F-209BE60EB242}"/>
                    </a:ext>
                  </a:extLst>
                </p:cNvPr>
                <p:cNvSpPr/>
                <p:nvPr/>
              </p:nvSpPr>
              <p:spPr>
                <a:xfrm rot="5400000">
                  <a:off x="35631505" y="41122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581" name="Google Shape;2710;p47">
            <a:extLst>
              <a:ext uri="{FF2B5EF4-FFF2-40B4-BE49-F238E27FC236}">
                <a16:creationId xmlns:a16="http://schemas.microsoft.com/office/drawing/2014/main" id="{219A5D6D-4D79-0EA1-4E45-4988D89A276B}"/>
              </a:ext>
            </a:extLst>
          </p:cNvPr>
          <p:cNvSpPr/>
          <p:nvPr/>
        </p:nvSpPr>
        <p:spPr>
          <a:xfrm>
            <a:off x="4008664" y="4071988"/>
            <a:ext cx="3090243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3" name="Google Shape;3114;p49">
            <a:extLst>
              <a:ext uri="{FF2B5EF4-FFF2-40B4-BE49-F238E27FC236}">
                <a16:creationId xmlns:a16="http://schemas.microsoft.com/office/drawing/2014/main" id="{204EC993-90D7-D39E-20C6-E7CDFED73A79}"/>
              </a:ext>
            </a:extLst>
          </p:cNvPr>
          <p:cNvGrpSpPr/>
          <p:nvPr/>
        </p:nvGrpSpPr>
        <p:grpSpPr>
          <a:xfrm>
            <a:off x="6887327" y="4183437"/>
            <a:ext cx="614914" cy="515172"/>
            <a:chOff x="7165112" y="1774478"/>
            <a:chExt cx="479577" cy="401788"/>
          </a:xfrm>
        </p:grpSpPr>
        <p:sp>
          <p:nvSpPr>
            <p:cNvPr id="1584" name="Google Shape;3115;p49">
              <a:extLst>
                <a:ext uri="{FF2B5EF4-FFF2-40B4-BE49-F238E27FC236}">
                  <a16:creationId xmlns:a16="http://schemas.microsoft.com/office/drawing/2014/main" id="{C138769F-E76E-89A3-FB90-1D761A6BC565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3116;p49">
              <a:extLst>
                <a:ext uri="{FF2B5EF4-FFF2-40B4-BE49-F238E27FC236}">
                  <a16:creationId xmlns:a16="http://schemas.microsoft.com/office/drawing/2014/main" id="{9FEDC644-92BB-43E1-D737-50CEEB8335C5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3117;p49">
              <a:extLst>
                <a:ext uri="{FF2B5EF4-FFF2-40B4-BE49-F238E27FC236}">
                  <a16:creationId xmlns:a16="http://schemas.microsoft.com/office/drawing/2014/main" id="{BCD9195A-A64A-C60C-00B0-A120DCC759E0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3118;p49">
              <a:extLst>
                <a:ext uri="{FF2B5EF4-FFF2-40B4-BE49-F238E27FC236}">
                  <a16:creationId xmlns:a16="http://schemas.microsoft.com/office/drawing/2014/main" id="{9FADC6D7-BCEA-FB7B-D6A7-BB98FFAD7EA5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3119;p49">
              <a:extLst>
                <a:ext uri="{FF2B5EF4-FFF2-40B4-BE49-F238E27FC236}">
                  <a16:creationId xmlns:a16="http://schemas.microsoft.com/office/drawing/2014/main" id="{ECE06F83-4DE5-5CC8-B1B8-A9B4E1B6F8A8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3120;p49">
              <a:extLst>
                <a:ext uri="{FF2B5EF4-FFF2-40B4-BE49-F238E27FC236}">
                  <a16:creationId xmlns:a16="http://schemas.microsoft.com/office/drawing/2014/main" id="{F9579B86-8FB9-A2BC-FD1E-6B5A0B1CDA3D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3121;p49">
              <a:extLst>
                <a:ext uri="{FF2B5EF4-FFF2-40B4-BE49-F238E27FC236}">
                  <a16:creationId xmlns:a16="http://schemas.microsoft.com/office/drawing/2014/main" id="{AB08EE2C-CBB4-A5B7-29A1-F77318F6CDB3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3122;p49">
              <a:extLst>
                <a:ext uri="{FF2B5EF4-FFF2-40B4-BE49-F238E27FC236}">
                  <a16:creationId xmlns:a16="http://schemas.microsoft.com/office/drawing/2014/main" id="{E677182A-D24D-FADB-A79E-51B63A19EC3A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3123;p49">
              <a:extLst>
                <a:ext uri="{FF2B5EF4-FFF2-40B4-BE49-F238E27FC236}">
                  <a16:creationId xmlns:a16="http://schemas.microsoft.com/office/drawing/2014/main" id="{0F98E076-5338-6DD5-E3F0-CFCC483FA053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3124;p49">
              <a:extLst>
                <a:ext uri="{FF2B5EF4-FFF2-40B4-BE49-F238E27FC236}">
                  <a16:creationId xmlns:a16="http://schemas.microsoft.com/office/drawing/2014/main" id="{663E2F65-0E48-DF0E-04B7-8918209D78BF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3125;p49">
              <a:extLst>
                <a:ext uri="{FF2B5EF4-FFF2-40B4-BE49-F238E27FC236}">
                  <a16:creationId xmlns:a16="http://schemas.microsoft.com/office/drawing/2014/main" id="{780AC678-B6A3-0FAB-3220-68B172A0EC74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3126;p49">
              <a:extLst>
                <a:ext uri="{FF2B5EF4-FFF2-40B4-BE49-F238E27FC236}">
                  <a16:creationId xmlns:a16="http://schemas.microsoft.com/office/drawing/2014/main" id="{77B382CC-85FF-07E3-E254-D3910454E79C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3127;p49">
              <a:extLst>
                <a:ext uri="{FF2B5EF4-FFF2-40B4-BE49-F238E27FC236}">
                  <a16:creationId xmlns:a16="http://schemas.microsoft.com/office/drawing/2014/main" id="{CB1C7A3A-C42E-287A-5A6C-F4B8D94729D2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3128;p49">
              <a:extLst>
                <a:ext uri="{FF2B5EF4-FFF2-40B4-BE49-F238E27FC236}">
                  <a16:creationId xmlns:a16="http://schemas.microsoft.com/office/drawing/2014/main" id="{ACFF98E7-82BD-8CC7-30C6-A22ABDAB289C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3129;p49">
              <a:extLst>
                <a:ext uri="{FF2B5EF4-FFF2-40B4-BE49-F238E27FC236}">
                  <a16:creationId xmlns:a16="http://schemas.microsoft.com/office/drawing/2014/main" id="{81194951-8DC1-D7C5-DAAC-BB794D5BD3CD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3130;p49">
              <a:extLst>
                <a:ext uri="{FF2B5EF4-FFF2-40B4-BE49-F238E27FC236}">
                  <a16:creationId xmlns:a16="http://schemas.microsoft.com/office/drawing/2014/main" id="{B2AC6E8A-5A48-7420-468B-1347E298E27D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3131;p49">
              <a:extLst>
                <a:ext uri="{FF2B5EF4-FFF2-40B4-BE49-F238E27FC236}">
                  <a16:creationId xmlns:a16="http://schemas.microsoft.com/office/drawing/2014/main" id="{7469B8A8-AE25-B4D4-3F19-6E4FD9F88D66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3132;p49">
              <a:extLst>
                <a:ext uri="{FF2B5EF4-FFF2-40B4-BE49-F238E27FC236}">
                  <a16:creationId xmlns:a16="http://schemas.microsoft.com/office/drawing/2014/main" id="{DA08B2C0-5040-7C6D-54E3-816497199567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3133;p49">
              <a:extLst>
                <a:ext uri="{FF2B5EF4-FFF2-40B4-BE49-F238E27FC236}">
                  <a16:creationId xmlns:a16="http://schemas.microsoft.com/office/drawing/2014/main" id="{E5D5A5C2-EBB3-9BDF-E3C6-8B984B1D1624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3134;p49">
              <a:extLst>
                <a:ext uri="{FF2B5EF4-FFF2-40B4-BE49-F238E27FC236}">
                  <a16:creationId xmlns:a16="http://schemas.microsoft.com/office/drawing/2014/main" id="{C8D8D055-3F98-8380-5A64-2522BEA5BDD3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3135;p49">
              <a:extLst>
                <a:ext uri="{FF2B5EF4-FFF2-40B4-BE49-F238E27FC236}">
                  <a16:creationId xmlns:a16="http://schemas.microsoft.com/office/drawing/2014/main" id="{1A26D5CD-02E6-A982-7C22-D0F05164C209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3136;p49">
              <a:extLst>
                <a:ext uri="{FF2B5EF4-FFF2-40B4-BE49-F238E27FC236}">
                  <a16:creationId xmlns:a16="http://schemas.microsoft.com/office/drawing/2014/main" id="{619B43CE-D4AF-FA73-4D37-B976B57AED11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7" name="مجموعة 1456">
            <a:extLst>
              <a:ext uri="{FF2B5EF4-FFF2-40B4-BE49-F238E27FC236}">
                <a16:creationId xmlns:a16="http://schemas.microsoft.com/office/drawing/2014/main" id="{9DE6153D-4DE8-FB41-3AAA-706B6C0513AD}"/>
              </a:ext>
            </a:extLst>
          </p:cNvPr>
          <p:cNvGrpSpPr/>
          <p:nvPr/>
        </p:nvGrpSpPr>
        <p:grpSpPr>
          <a:xfrm>
            <a:off x="4871137" y="4255090"/>
            <a:ext cx="1889969" cy="394311"/>
            <a:chOff x="3436917" y="3366363"/>
            <a:chExt cx="1912599" cy="394311"/>
          </a:xfrm>
          <a:noFill/>
        </p:grpSpPr>
        <p:sp>
          <p:nvSpPr>
            <p:cNvPr id="1458" name="Google Shape;8278;p80">
              <a:extLst>
                <a:ext uri="{FF2B5EF4-FFF2-40B4-BE49-F238E27FC236}">
                  <a16:creationId xmlns:a16="http://schemas.microsoft.com/office/drawing/2014/main" id="{9A8A0D18-E41B-6CFE-5198-83AB200F5B2B}"/>
                </a:ext>
              </a:extLst>
            </p:cNvPr>
            <p:cNvSpPr/>
            <p:nvPr/>
          </p:nvSpPr>
          <p:spPr>
            <a:xfrm>
              <a:off x="3497768" y="3366375"/>
              <a:ext cx="1790647" cy="3942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رباعي الأضلاع</a:t>
              </a:r>
              <a:endPara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59" name="Google Shape;8279;p80">
              <a:extLst>
                <a:ext uri="{FF2B5EF4-FFF2-40B4-BE49-F238E27FC236}">
                  <a16:creationId xmlns:a16="http://schemas.microsoft.com/office/drawing/2014/main" id="{65968BA9-287A-B1FB-AE46-D18B325F5946}"/>
                </a:ext>
              </a:extLst>
            </p:cNvPr>
            <p:cNvGrpSpPr/>
            <p:nvPr/>
          </p:nvGrpSpPr>
          <p:grpSpPr>
            <a:xfrm>
              <a:off x="5285590" y="3366369"/>
              <a:ext cx="63926" cy="394270"/>
              <a:chOff x="-17869969" y="1213713"/>
              <a:chExt cx="22041" cy="479064"/>
            </a:xfrm>
            <a:grpFill/>
          </p:grpSpPr>
          <p:grpSp>
            <p:nvGrpSpPr>
              <p:cNvPr id="1473" name="Google Shape;8280;p80">
                <a:extLst>
                  <a:ext uri="{FF2B5EF4-FFF2-40B4-BE49-F238E27FC236}">
                    <a16:creationId xmlns:a16="http://schemas.microsoft.com/office/drawing/2014/main" id="{E566A80C-7E8B-ED4E-B281-DC1F741F56C8}"/>
                  </a:ext>
                </a:extLst>
              </p:cNvPr>
              <p:cNvGrpSpPr/>
              <p:nvPr/>
            </p:nvGrpSpPr>
            <p:grpSpPr>
              <a:xfrm>
                <a:off x="-17869969" y="1213713"/>
                <a:ext cx="22041" cy="240957"/>
                <a:chOff x="-36201893" y="294207"/>
                <a:chExt cx="44100" cy="482107"/>
              </a:xfrm>
              <a:grpFill/>
            </p:grpSpPr>
            <p:sp>
              <p:nvSpPr>
                <p:cNvPr id="1480" name="Google Shape;8281;p80">
                  <a:extLst>
                    <a:ext uri="{FF2B5EF4-FFF2-40B4-BE49-F238E27FC236}">
                      <a16:creationId xmlns:a16="http://schemas.microsoft.com/office/drawing/2014/main" id="{97E067AD-C4DF-6AFC-5FEE-C980235749AD}"/>
                    </a:ext>
                  </a:extLst>
                </p:cNvPr>
                <p:cNvSpPr/>
                <p:nvPr/>
              </p:nvSpPr>
              <p:spPr>
                <a:xfrm rot="5400000">
                  <a:off x="-36233093" y="325407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1" name="Google Shape;8282;p80">
                  <a:extLst>
                    <a:ext uri="{FF2B5EF4-FFF2-40B4-BE49-F238E27FC236}">
                      <a16:creationId xmlns:a16="http://schemas.microsoft.com/office/drawing/2014/main" id="{AA99A857-374F-88CA-92D8-4898BDBC1AB7}"/>
                    </a:ext>
                  </a:extLst>
                </p:cNvPr>
                <p:cNvSpPr/>
                <p:nvPr/>
              </p:nvSpPr>
              <p:spPr>
                <a:xfrm rot="5400000">
                  <a:off x="-36233093" y="70101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2" name="Google Shape;8283;p80">
                  <a:extLst>
                    <a:ext uri="{FF2B5EF4-FFF2-40B4-BE49-F238E27FC236}">
                      <a16:creationId xmlns:a16="http://schemas.microsoft.com/office/drawing/2014/main" id="{61323E28-1E5C-B144-2C86-EB1D38D3B160}"/>
                    </a:ext>
                  </a:extLst>
                </p:cNvPr>
                <p:cNvSpPr/>
                <p:nvPr/>
              </p:nvSpPr>
              <p:spPr>
                <a:xfrm rot="5400000">
                  <a:off x="-36233093" y="60711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3" name="Google Shape;8284;p80">
                  <a:extLst>
                    <a:ext uri="{FF2B5EF4-FFF2-40B4-BE49-F238E27FC236}">
                      <a16:creationId xmlns:a16="http://schemas.microsoft.com/office/drawing/2014/main" id="{C53A7338-6C39-BBC1-79B9-BBB73AA9C25F}"/>
                    </a:ext>
                  </a:extLst>
                </p:cNvPr>
                <p:cNvSpPr/>
                <p:nvPr/>
              </p:nvSpPr>
              <p:spPr>
                <a:xfrm rot="5400000">
                  <a:off x="-36233093" y="513211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4" name="Google Shape;8285;p80">
                  <a:extLst>
                    <a:ext uri="{FF2B5EF4-FFF2-40B4-BE49-F238E27FC236}">
                      <a16:creationId xmlns:a16="http://schemas.microsoft.com/office/drawing/2014/main" id="{D423FF88-EF54-5BA4-6372-E1BB0018AF00}"/>
                    </a:ext>
                  </a:extLst>
                </p:cNvPr>
                <p:cNvSpPr/>
                <p:nvPr/>
              </p:nvSpPr>
              <p:spPr>
                <a:xfrm rot="5400000">
                  <a:off x="-36233093" y="419309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4" name="Google Shape;8286;p80">
                <a:extLst>
                  <a:ext uri="{FF2B5EF4-FFF2-40B4-BE49-F238E27FC236}">
                    <a16:creationId xmlns:a16="http://schemas.microsoft.com/office/drawing/2014/main" id="{C972F125-BB45-E496-BC1B-7216BA4BF83B}"/>
                  </a:ext>
                </a:extLst>
              </p:cNvPr>
              <p:cNvGrpSpPr/>
              <p:nvPr/>
            </p:nvGrpSpPr>
            <p:grpSpPr>
              <a:xfrm>
                <a:off x="-17869969" y="1451819"/>
                <a:ext cx="22041" cy="240957"/>
                <a:chOff x="-36201893" y="278045"/>
                <a:chExt cx="44100" cy="482107"/>
              </a:xfrm>
              <a:grpFill/>
            </p:grpSpPr>
            <p:sp>
              <p:nvSpPr>
                <p:cNvPr id="1475" name="Google Shape;8287;p80">
                  <a:extLst>
                    <a:ext uri="{FF2B5EF4-FFF2-40B4-BE49-F238E27FC236}">
                      <a16:creationId xmlns:a16="http://schemas.microsoft.com/office/drawing/2014/main" id="{FD1378B6-7598-5E3D-B5E5-8951F8D2EC44}"/>
                    </a:ext>
                  </a:extLst>
                </p:cNvPr>
                <p:cNvSpPr/>
                <p:nvPr/>
              </p:nvSpPr>
              <p:spPr>
                <a:xfrm rot="5400000">
                  <a:off x="-36233093" y="30924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6" name="Google Shape;8288;p80">
                  <a:extLst>
                    <a:ext uri="{FF2B5EF4-FFF2-40B4-BE49-F238E27FC236}">
                      <a16:creationId xmlns:a16="http://schemas.microsoft.com/office/drawing/2014/main" id="{29A04441-3C0C-3C5E-7D04-0E452BDD2105}"/>
                    </a:ext>
                  </a:extLst>
                </p:cNvPr>
                <p:cNvSpPr/>
                <p:nvPr/>
              </p:nvSpPr>
              <p:spPr>
                <a:xfrm rot="5400000">
                  <a:off x="-36233093" y="684852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7" name="Google Shape;8289;p80">
                  <a:extLst>
                    <a:ext uri="{FF2B5EF4-FFF2-40B4-BE49-F238E27FC236}">
                      <a16:creationId xmlns:a16="http://schemas.microsoft.com/office/drawing/2014/main" id="{7157E257-EFBB-48E1-1F2D-9023A582F4DB}"/>
                    </a:ext>
                  </a:extLst>
                </p:cNvPr>
                <p:cNvSpPr/>
                <p:nvPr/>
              </p:nvSpPr>
              <p:spPr>
                <a:xfrm rot="5400000">
                  <a:off x="-36233093" y="5909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8" name="Google Shape;8290;p80">
                  <a:extLst>
                    <a:ext uri="{FF2B5EF4-FFF2-40B4-BE49-F238E27FC236}">
                      <a16:creationId xmlns:a16="http://schemas.microsoft.com/office/drawing/2014/main" id="{3AF0D8E3-0BEE-7CF3-061B-4AB57BAAA502}"/>
                    </a:ext>
                  </a:extLst>
                </p:cNvPr>
                <p:cNvSpPr/>
                <p:nvPr/>
              </p:nvSpPr>
              <p:spPr>
                <a:xfrm rot="5400000">
                  <a:off x="-36233093" y="4970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9" name="Google Shape;8291;p80">
                  <a:extLst>
                    <a:ext uri="{FF2B5EF4-FFF2-40B4-BE49-F238E27FC236}">
                      <a16:creationId xmlns:a16="http://schemas.microsoft.com/office/drawing/2014/main" id="{94FDECAA-2BC8-AD50-DEA8-DF84A0E49166}"/>
                    </a:ext>
                  </a:extLst>
                </p:cNvPr>
                <p:cNvSpPr/>
                <p:nvPr/>
              </p:nvSpPr>
              <p:spPr>
                <a:xfrm rot="5400000">
                  <a:off x="-36233093" y="40314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460" name="Google Shape;8292;p80">
              <a:extLst>
                <a:ext uri="{FF2B5EF4-FFF2-40B4-BE49-F238E27FC236}">
                  <a16:creationId xmlns:a16="http://schemas.microsoft.com/office/drawing/2014/main" id="{5818D124-3969-FDFE-C04D-EF2724733302}"/>
                </a:ext>
              </a:extLst>
            </p:cNvPr>
            <p:cNvGrpSpPr/>
            <p:nvPr/>
          </p:nvGrpSpPr>
          <p:grpSpPr>
            <a:xfrm rot="10800000">
              <a:off x="3436917" y="3366363"/>
              <a:ext cx="63926" cy="394270"/>
              <a:chOff x="18047956" y="3067523"/>
              <a:chExt cx="22041" cy="479064"/>
            </a:xfrm>
            <a:grpFill/>
          </p:grpSpPr>
          <p:grpSp>
            <p:nvGrpSpPr>
              <p:cNvPr id="1461" name="Google Shape;8293;p80">
                <a:extLst>
                  <a:ext uri="{FF2B5EF4-FFF2-40B4-BE49-F238E27FC236}">
                    <a16:creationId xmlns:a16="http://schemas.microsoft.com/office/drawing/2014/main" id="{78339609-8040-5ECB-23EA-79999895B156}"/>
                  </a:ext>
                </a:extLst>
              </p:cNvPr>
              <p:cNvGrpSpPr/>
              <p:nvPr/>
            </p:nvGrpSpPr>
            <p:grpSpPr>
              <a:xfrm>
                <a:off x="18047956" y="3067523"/>
                <a:ext cx="22041" cy="240957"/>
                <a:chOff x="35662705" y="4003311"/>
                <a:chExt cx="44100" cy="482107"/>
              </a:xfrm>
              <a:grpFill/>
            </p:grpSpPr>
            <p:sp>
              <p:nvSpPr>
                <p:cNvPr id="1468" name="Google Shape;8294;p80">
                  <a:extLst>
                    <a:ext uri="{FF2B5EF4-FFF2-40B4-BE49-F238E27FC236}">
                      <a16:creationId xmlns:a16="http://schemas.microsoft.com/office/drawing/2014/main" id="{874B165F-9031-543D-D40C-D8FB05413123}"/>
                    </a:ext>
                  </a:extLst>
                </p:cNvPr>
                <p:cNvSpPr/>
                <p:nvPr/>
              </p:nvSpPr>
              <p:spPr>
                <a:xfrm rot="5400000">
                  <a:off x="35631505" y="4034511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9" name="Google Shape;8295;p80">
                  <a:extLst>
                    <a:ext uri="{FF2B5EF4-FFF2-40B4-BE49-F238E27FC236}">
                      <a16:creationId xmlns:a16="http://schemas.microsoft.com/office/drawing/2014/main" id="{5A6837E9-20DE-6E47-C65D-95066473582A}"/>
                    </a:ext>
                  </a:extLst>
                </p:cNvPr>
                <p:cNvSpPr/>
                <p:nvPr/>
              </p:nvSpPr>
              <p:spPr>
                <a:xfrm rot="5400000">
                  <a:off x="35631505" y="441011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0" name="Google Shape;8296;p80">
                  <a:extLst>
                    <a:ext uri="{FF2B5EF4-FFF2-40B4-BE49-F238E27FC236}">
                      <a16:creationId xmlns:a16="http://schemas.microsoft.com/office/drawing/2014/main" id="{25651C1C-CAC3-F0BB-BA13-623178395465}"/>
                    </a:ext>
                  </a:extLst>
                </p:cNvPr>
                <p:cNvSpPr/>
                <p:nvPr/>
              </p:nvSpPr>
              <p:spPr>
                <a:xfrm rot="5400000">
                  <a:off x="35631505" y="431621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1" name="Google Shape;8297;p80">
                  <a:extLst>
                    <a:ext uri="{FF2B5EF4-FFF2-40B4-BE49-F238E27FC236}">
                      <a16:creationId xmlns:a16="http://schemas.microsoft.com/office/drawing/2014/main" id="{8E2F2E7E-67ED-F108-F59D-58BAB51B1A1A}"/>
                    </a:ext>
                  </a:extLst>
                </p:cNvPr>
                <p:cNvSpPr/>
                <p:nvPr/>
              </p:nvSpPr>
              <p:spPr>
                <a:xfrm rot="5400000">
                  <a:off x="35631505" y="422231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2" name="Google Shape;8298;p80">
                  <a:extLst>
                    <a:ext uri="{FF2B5EF4-FFF2-40B4-BE49-F238E27FC236}">
                      <a16:creationId xmlns:a16="http://schemas.microsoft.com/office/drawing/2014/main" id="{26F23297-D6FA-C947-A8E1-5C8060F0A47E}"/>
                    </a:ext>
                  </a:extLst>
                </p:cNvPr>
                <p:cNvSpPr/>
                <p:nvPr/>
              </p:nvSpPr>
              <p:spPr>
                <a:xfrm rot="5400000">
                  <a:off x="35631505" y="4128413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62" name="Google Shape;8299;p80">
                <a:extLst>
                  <a:ext uri="{FF2B5EF4-FFF2-40B4-BE49-F238E27FC236}">
                    <a16:creationId xmlns:a16="http://schemas.microsoft.com/office/drawing/2014/main" id="{6E86741F-E2BC-8589-6890-1434E012C369}"/>
                  </a:ext>
                </a:extLst>
              </p:cNvPr>
              <p:cNvGrpSpPr/>
              <p:nvPr/>
            </p:nvGrpSpPr>
            <p:grpSpPr>
              <a:xfrm>
                <a:off x="18047956" y="3305629"/>
                <a:ext cx="22041" cy="240957"/>
                <a:chOff x="35662705" y="3987148"/>
                <a:chExt cx="44100" cy="482107"/>
              </a:xfrm>
              <a:grpFill/>
            </p:grpSpPr>
            <p:sp>
              <p:nvSpPr>
                <p:cNvPr id="1463" name="Google Shape;8300;p80">
                  <a:extLst>
                    <a:ext uri="{FF2B5EF4-FFF2-40B4-BE49-F238E27FC236}">
                      <a16:creationId xmlns:a16="http://schemas.microsoft.com/office/drawing/2014/main" id="{0E497F91-E3EC-46A9-EC63-80D9F2EC1867}"/>
                    </a:ext>
                  </a:extLst>
                </p:cNvPr>
                <p:cNvSpPr/>
                <p:nvPr/>
              </p:nvSpPr>
              <p:spPr>
                <a:xfrm rot="5400000">
                  <a:off x="35631505" y="40183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4" name="Google Shape;8301;p80">
                  <a:extLst>
                    <a:ext uri="{FF2B5EF4-FFF2-40B4-BE49-F238E27FC236}">
                      <a16:creationId xmlns:a16="http://schemas.microsoft.com/office/drawing/2014/main" id="{506704CA-5A99-3098-2A96-AC7C22535C36}"/>
                    </a:ext>
                  </a:extLst>
                </p:cNvPr>
                <p:cNvSpPr/>
                <p:nvPr/>
              </p:nvSpPr>
              <p:spPr>
                <a:xfrm rot="5400000">
                  <a:off x="35631505" y="4393956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5" name="Google Shape;8302;p80">
                  <a:extLst>
                    <a:ext uri="{FF2B5EF4-FFF2-40B4-BE49-F238E27FC236}">
                      <a16:creationId xmlns:a16="http://schemas.microsoft.com/office/drawing/2014/main" id="{91E2B1FA-7E5C-50E8-719D-1B391FF05680}"/>
                    </a:ext>
                  </a:extLst>
                </p:cNvPr>
                <p:cNvSpPr/>
                <p:nvPr/>
              </p:nvSpPr>
              <p:spPr>
                <a:xfrm rot="5400000">
                  <a:off x="35631505" y="430005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6" name="Google Shape;8303;p80">
                  <a:extLst>
                    <a:ext uri="{FF2B5EF4-FFF2-40B4-BE49-F238E27FC236}">
                      <a16:creationId xmlns:a16="http://schemas.microsoft.com/office/drawing/2014/main" id="{51715E9D-9B3F-B241-2AE7-ADD2DFB1DDE5}"/>
                    </a:ext>
                  </a:extLst>
                </p:cNvPr>
                <p:cNvSpPr/>
                <p:nvPr/>
              </p:nvSpPr>
              <p:spPr>
                <a:xfrm rot="5400000">
                  <a:off x="35631505" y="420615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7" name="Google Shape;8304;p80">
                  <a:extLst>
                    <a:ext uri="{FF2B5EF4-FFF2-40B4-BE49-F238E27FC236}">
                      <a16:creationId xmlns:a16="http://schemas.microsoft.com/office/drawing/2014/main" id="{44B896E0-D87B-E7FE-0A1D-27B61C00B0A5}"/>
                    </a:ext>
                  </a:extLst>
                </p:cNvPr>
                <p:cNvSpPr/>
                <p:nvPr/>
              </p:nvSpPr>
              <p:spPr>
                <a:xfrm rot="5400000">
                  <a:off x="35631505" y="41122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6341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31"/>
          <p:cNvSpPr/>
          <p:nvPr/>
        </p:nvSpPr>
        <p:spPr>
          <a:xfrm>
            <a:off x="3563230" y="138838"/>
            <a:ext cx="4045884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257C5-E887-4172-82E7-15CD463DEB40}"/>
              </a:ext>
            </a:extLst>
          </p:cNvPr>
          <p:cNvSpPr txBox="1"/>
          <p:nvPr/>
        </p:nvSpPr>
        <p:spPr>
          <a:xfrm>
            <a:off x="4349102" y="171587"/>
            <a:ext cx="249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زوايا الخط المستقيم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Google Shape;1426;p31">
            <a:extLst>
              <a:ext uri="{FF2B5EF4-FFF2-40B4-BE49-F238E27FC236}">
                <a16:creationId xmlns:a16="http://schemas.microsoft.com/office/drawing/2014/main" id="{490D4BFC-0489-A0AD-24DF-D27A5F7C1B07}"/>
              </a:ext>
            </a:extLst>
          </p:cNvPr>
          <p:cNvGrpSpPr/>
          <p:nvPr/>
        </p:nvGrpSpPr>
        <p:grpSpPr>
          <a:xfrm rot="1372388">
            <a:off x="3588990" y="250975"/>
            <a:ext cx="352303" cy="338521"/>
            <a:chOff x="2416614" y="-315052"/>
            <a:chExt cx="2274706" cy="2185722"/>
          </a:xfrm>
        </p:grpSpPr>
        <p:sp>
          <p:nvSpPr>
            <p:cNvPr id="47" name="Google Shape;1427;p31">
              <a:extLst>
                <a:ext uri="{FF2B5EF4-FFF2-40B4-BE49-F238E27FC236}">
                  <a16:creationId xmlns:a16="http://schemas.microsoft.com/office/drawing/2014/main" id="{72A850EF-A580-169A-BE3B-68FC7B3324CE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31">
              <a:extLst>
                <a:ext uri="{FF2B5EF4-FFF2-40B4-BE49-F238E27FC236}">
                  <a16:creationId xmlns:a16="http://schemas.microsoft.com/office/drawing/2014/main" id="{3C2321A0-3B8D-E886-401F-1CB1FEC7938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31">
              <a:extLst>
                <a:ext uri="{FF2B5EF4-FFF2-40B4-BE49-F238E27FC236}">
                  <a16:creationId xmlns:a16="http://schemas.microsoft.com/office/drawing/2014/main" id="{AFB2EFBC-2A44-E252-4C8F-1BC8EF55E3F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31">
              <a:extLst>
                <a:ext uri="{FF2B5EF4-FFF2-40B4-BE49-F238E27FC236}">
                  <a16:creationId xmlns:a16="http://schemas.microsoft.com/office/drawing/2014/main" id="{DD961BB3-4450-B714-27EB-2CC08BBDD34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31">
              <a:extLst>
                <a:ext uri="{FF2B5EF4-FFF2-40B4-BE49-F238E27FC236}">
                  <a16:creationId xmlns:a16="http://schemas.microsoft.com/office/drawing/2014/main" id="{0CE54B3C-0E6E-0F0F-247C-437EBFF7CE5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1438;p31">
            <a:extLst>
              <a:ext uri="{FF2B5EF4-FFF2-40B4-BE49-F238E27FC236}">
                <a16:creationId xmlns:a16="http://schemas.microsoft.com/office/drawing/2014/main" id="{A7228096-FFC9-0961-3AFA-5901AF5A651D}"/>
              </a:ext>
            </a:extLst>
          </p:cNvPr>
          <p:cNvGrpSpPr/>
          <p:nvPr/>
        </p:nvGrpSpPr>
        <p:grpSpPr>
          <a:xfrm rot="1371040">
            <a:off x="7225364" y="259532"/>
            <a:ext cx="334472" cy="321388"/>
            <a:chOff x="2416614" y="-315052"/>
            <a:chExt cx="2274706" cy="2185722"/>
          </a:xfrm>
        </p:grpSpPr>
        <p:sp>
          <p:nvSpPr>
            <p:cNvPr id="53" name="Google Shape;1439;p31">
              <a:extLst>
                <a:ext uri="{FF2B5EF4-FFF2-40B4-BE49-F238E27FC236}">
                  <a16:creationId xmlns:a16="http://schemas.microsoft.com/office/drawing/2014/main" id="{D192F316-0D1D-D4FF-6A5F-3BD0C88A422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40;p31">
              <a:extLst>
                <a:ext uri="{FF2B5EF4-FFF2-40B4-BE49-F238E27FC236}">
                  <a16:creationId xmlns:a16="http://schemas.microsoft.com/office/drawing/2014/main" id="{BA9C06EF-C626-EAAA-94FC-86A6B1927551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41;p31">
              <a:extLst>
                <a:ext uri="{FF2B5EF4-FFF2-40B4-BE49-F238E27FC236}">
                  <a16:creationId xmlns:a16="http://schemas.microsoft.com/office/drawing/2014/main" id="{3BD768C5-15C5-BBF1-262C-6884F6985A9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42;p31">
              <a:extLst>
                <a:ext uri="{FF2B5EF4-FFF2-40B4-BE49-F238E27FC236}">
                  <a16:creationId xmlns:a16="http://schemas.microsoft.com/office/drawing/2014/main" id="{7FBF7175-D73F-253F-1A14-0B82B127567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43;p31">
              <a:extLst>
                <a:ext uri="{FF2B5EF4-FFF2-40B4-BE49-F238E27FC236}">
                  <a16:creationId xmlns:a16="http://schemas.microsoft.com/office/drawing/2014/main" id="{9534FE39-FE21-27F3-8D35-E1F913B16E7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5C918DE-5B72-14E6-70D3-89AD4C9BD035}"/>
              </a:ext>
            </a:extLst>
          </p:cNvPr>
          <p:cNvGrpSpPr/>
          <p:nvPr/>
        </p:nvGrpSpPr>
        <p:grpSpPr>
          <a:xfrm>
            <a:off x="713225" y="1755610"/>
            <a:ext cx="3684604" cy="2705498"/>
            <a:chOff x="713225" y="1755610"/>
            <a:chExt cx="3684604" cy="2705498"/>
          </a:xfrm>
          <a:noFill/>
        </p:grpSpPr>
        <p:sp>
          <p:nvSpPr>
            <p:cNvPr id="7" name="Google Shape;3780;p41">
              <a:extLst>
                <a:ext uri="{FF2B5EF4-FFF2-40B4-BE49-F238E27FC236}">
                  <a16:creationId xmlns:a16="http://schemas.microsoft.com/office/drawing/2014/main" id="{1B6CAFCD-D049-36DE-E66B-B4204A7B6A4E}"/>
                </a:ext>
              </a:extLst>
            </p:cNvPr>
            <p:cNvSpPr/>
            <p:nvPr/>
          </p:nvSpPr>
          <p:spPr>
            <a:xfrm>
              <a:off x="713225" y="1755610"/>
              <a:ext cx="3684604" cy="2705498"/>
            </a:xfrm>
            <a:prstGeom prst="roundRect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9C54549D-6B0D-5A62-4417-A08FE2B113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01" t="38997" r="71826" b="37722"/>
            <a:stretch/>
          </p:blipFill>
          <p:spPr>
            <a:xfrm>
              <a:off x="749063" y="1982254"/>
              <a:ext cx="3298975" cy="2139792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5F5555EC-D80C-A6A5-9304-0AEA3DB94343}"/>
              </a:ext>
            </a:extLst>
          </p:cNvPr>
          <p:cNvGrpSpPr/>
          <p:nvPr/>
        </p:nvGrpSpPr>
        <p:grpSpPr>
          <a:xfrm>
            <a:off x="4877752" y="1956209"/>
            <a:ext cx="3375300" cy="2304300"/>
            <a:chOff x="4870050" y="1900000"/>
            <a:chExt cx="3375300" cy="23043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" name="Google Shape;3781;p41">
              <a:extLst>
                <a:ext uri="{FF2B5EF4-FFF2-40B4-BE49-F238E27FC236}">
                  <a16:creationId xmlns:a16="http://schemas.microsoft.com/office/drawing/2014/main" id="{0D0C7DC0-AFCB-835F-BC51-24EDD395E91A}"/>
                </a:ext>
              </a:extLst>
            </p:cNvPr>
            <p:cNvSpPr/>
            <p:nvPr/>
          </p:nvSpPr>
          <p:spPr>
            <a:xfrm>
              <a:off x="4870050" y="1900000"/>
              <a:ext cx="3375300" cy="2304300"/>
            </a:xfrm>
            <a:prstGeom prst="roundRect">
              <a:avLst>
                <a:gd name="adj" fmla="val 16667"/>
              </a:avLst>
            </a:prstGeom>
            <a:grpFill/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الزَّوايا المرسومة على خط مستقيم يساوي </a:t>
              </a:r>
              <a:r>
                <a:rPr lang="ar-OM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180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06EFF691-E72C-B33A-5DD3-4936A71BCABF}"/>
                </a:ext>
              </a:extLst>
            </p:cNvPr>
            <p:cNvSpPr txBox="1"/>
            <p:nvPr/>
          </p:nvSpPr>
          <p:spPr>
            <a:xfrm>
              <a:off x="5162550" y="3390900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>
          <a:extLst>
            <a:ext uri="{FF2B5EF4-FFF2-40B4-BE49-F238E27FC236}">
              <a16:creationId xmlns:a16="http://schemas.microsoft.com/office/drawing/2014/main" id="{AD1D0028-1857-1A90-D076-1ED5B5547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31">
            <a:extLst>
              <a:ext uri="{FF2B5EF4-FFF2-40B4-BE49-F238E27FC236}">
                <a16:creationId xmlns:a16="http://schemas.microsoft.com/office/drawing/2014/main" id="{26351DB2-6299-3D0D-82FB-931A82C771E6}"/>
              </a:ext>
            </a:extLst>
          </p:cNvPr>
          <p:cNvSpPr/>
          <p:nvPr/>
        </p:nvSpPr>
        <p:spPr>
          <a:xfrm>
            <a:off x="2734520" y="168659"/>
            <a:ext cx="4347664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A782283-D1BD-3CAC-D148-3681AA46577E}"/>
              </a:ext>
            </a:extLst>
          </p:cNvPr>
          <p:cNvSpPr txBox="1"/>
          <p:nvPr/>
        </p:nvSpPr>
        <p:spPr>
          <a:xfrm>
            <a:off x="2835821" y="211700"/>
            <a:ext cx="4181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الزوايا حول نقطة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1426;p31">
            <a:extLst>
              <a:ext uri="{FF2B5EF4-FFF2-40B4-BE49-F238E27FC236}">
                <a16:creationId xmlns:a16="http://schemas.microsoft.com/office/drawing/2014/main" id="{9ACDC398-1235-1AD2-63E2-0E493DCF7839}"/>
              </a:ext>
            </a:extLst>
          </p:cNvPr>
          <p:cNvGrpSpPr/>
          <p:nvPr/>
        </p:nvGrpSpPr>
        <p:grpSpPr>
          <a:xfrm rot="1372388">
            <a:off x="2673070" y="266860"/>
            <a:ext cx="352303" cy="338521"/>
            <a:chOff x="2416614" y="-315052"/>
            <a:chExt cx="2274706" cy="2185722"/>
          </a:xfrm>
        </p:grpSpPr>
        <p:sp>
          <p:nvSpPr>
            <p:cNvPr id="6" name="Google Shape;1427;p31">
              <a:extLst>
                <a:ext uri="{FF2B5EF4-FFF2-40B4-BE49-F238E27FC236}">
                  <a16:creationId xmlns:a16="http://schemas.microsoft.com/office/drawing/2014/main" id="{B4EEC5BA-5044-6329-8D04-F34788B4998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28;p31">
              <a:extLst>
                <a:ext uri="{FF2B5EF4-FFF2-40B4-BE49-F238E27FC236}">
                  <a16:creationId xmlns:a16="http://schemas.microsoft.com/office/drawing/2014/main" id="{CAE16751-8AA1-AF77-DDFD-0E6B87CD86B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29;p31">
              <a:extLst>
                <a:ext uri="{FF2B5EF4-FFF2-40B4-BE49-F238E27FC236}">
                  <a16:creationId xmlns:a16="http://schemas.microsoft.com/office/drawing/2014/main" id="{30CEF5A6-97A4-6C2F-DF8D-EBE5BD67F44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30;p31">
              <a:extLst>
                <a:ext uri="{FF2B5EF4-FFF2-40B4-BE49-F238E27FC236}">
                  <a16:creationId xmlns:a16="http://schemas.microsoft.com/office/drawing/2014/main" id="{99D8991E-D6B3-C52D-E429-1502729CA7B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31;p31">
              <a:extLst>
                <a:ext uri="{FF2B5EF4-FFF2-40B4-BE49-F238E27FC236}">
                  <a16:creationId xmlns:a16="http://schemas.microsoft.com/office/drawing/2014/main" id="{FC09BEEA-6AA0-C82A-7C3C-845A3015C83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1438;p31">
            <a:extLst>
              <a:ext uri="{FF2B5EF4-FFF2-40B4-BE49-F238E27FC236}">
                <a16:creationId xmlns:a16="http://schemas.microsoft.com/office/drawing/2014/main" id="{84B80E4A-C5F5-CCDC-2056-32913C42341D}"/>
              </a:ext>
            </a:extLst>
          </p:cNvPr>
          <p:cNvGrpSpPr/>
          <p:nvPr/>
        </p:nvGrpSpPr>
        <p:grpSpPr>
          <a:xfrm rot="1371040">
            <a:off x="6877834" y="289370"/>
            <a:ext cx="334472" cy="321388"/>
            <a:chOff x="2416614" y="-315052"/>
            <a:chExt cx="2274706" cy="2185722"/>
          </a:xfrm>
        </p:grpSpPr>
        <p:sp>
          <p:nvSpPr>
            <p:cNvPr id="12" name="Google Shape;1439;p31">
              <a:extLst>
                <a:ext uri="{FF2B5EF4-FFF2-40B4-BE49-F238E27FC236}">
                  <a16:creationId xmlns:a16="http://schemas.microsoft.com/office/drawing/2014/main" id="{B5C72328-18BE-83BE-942F-81B2C843A10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40;p31">
              <a:extLst>
                <a:ext uri="{FF2B5EF4-FFF2-40B4-BE49-F238E27FC236}">
                  <a16:creationId xmlns:a16="http://schemas.microsoft.com/office/drawing/2014/main" id="{4BBA4B77-D252-D8C5-E4F8-2326982AD6E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41;p31">
              <a:extLst>
                <a:ext uri="{FF2B5EF4-FFF2-40B4-BE49-F238E27FC236}">
                  <a16:creationId xmlns:a16="http://schemas.microsoft.com/office/drawing/2014/main" id="{D34BAF45-7AB1-14B2-753A-B367D5B5C4D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42;p31">
              <a:extLst>
                <a:ext uri="{FF2B5EF4-FFF2-40B4-BE49-F238E27FC236}">
                  <a16:creationId xmlns:a16="http://schemas.microsoft.com/office/drawing/2014/main" id="{3BEA7B0F-2889-AEB2-4D23-FDBC6D8124C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43;p31">
              <a:extLst>
                <a:ext uri="{FF2B5EF4-FFF2-40B4-BE49-F238E27FC236}">
                  <a16:creationId xmlns:a16="http://schemas.microsoft.com/office/drawing/2014/main" id="{552CC5C1-4209-21E1-D50D-A1089097909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431B6A9-1476-35B0-170F-83C034A5E2D0}"/>
              </a:ext>
            </a:extLst>
          </p:cNvPr>
          <p:cNvGrpSpPr/>
          <p:nvPr/>
        </p:nvGrpSpPr>
        <p:grpSpPr>
          <a:xfrm>
            <a:off x="713225" y="1534299"/>
            <a:ext cx="3673350" cy="2831657"/>
            <a:chOff x="713225" y="1534299"/>
            <a:chExt cx="3673350" cy="2831657"/>
          </a:xfrm>
          <a:noFill/>
        </p:grpSpPr>
        <p:sp>
          <p:nvSpPr>
            <p:cNvPr id="24" name="Google Shape;3780;p41">
              <a:extLst>
                <a:ext uri="{FF2B5EF4-FFF2-40B4-BE49-F238E27FC236}">
                  <a16:creationId xmlns:a16="http://schemas.microsoft.com/office/drawing/2014/main" id="{06C992C5-4C1F-DCE0-23A7-C8CE0196238B}"/>
                </a:ext>
              </a:extLst>
            </p:cNvPr>
            <p:cNvSpPr/>
            <p:nvPr/>
          </p:nvSpPr>
          <p:spPr>
            <a:xfrm>
              <a:off x="713225" y="1534299"/>
              <a:ext cx="3673350" cy="2831657"/>
            </a:xfrm>
            <a:prstGeom prst="roundRect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مجموعة 24">
              <a:extLst>
                <a:ext uri="{FF2B5EF4-FFF2-40B4-BE49-F238E27FC236}">
                  <a16:creationId xmlns:a16="http://schemas.microsoft.com/office/drawing/2014/main" id="{91B55A68-EA64-427B-097E-0FE867A22B23}"/>
                </a:ext>
              </a:extLst>
            </p:cNvPr>
            <p:cNvGrpSpPr/>
            <p:nvPr/>
          </p:nvGrpSpPr>
          <p:grpSpPr>
            <a:xfrm>
              <a:off x="843854" y="1768992"/>
              <a:ext cx="3412091" cy="2246748"/>
              <a:chOff x="843854" y="1768992"/>
              <a:chExt cx="3412091" cy="2246748"/>
            </a:xfrm>
            <a:grpFill/>
          </p:grpSpPr>
          <p:pic>
            <p:nvPicPr>
              <p:cNvPr id="26" name="صورة 25">
                <a:extLst>
                  <a:ext uri="{FF2B5EF4-FFF2-40B4-BE49-F238E27FC236}">
                    <a16:creationId xmlns:a16="http://schemas.microsoft.com/office/drawing/2014/main" id="{C1D080EA-9799-2614-710A-380B8EDDF1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801" t="61667" r="69549" b="11805"/>
              <a:stretch/>
            </p:blipFill>
            <p:spPr>
              <a:xfrm>
                <a:off x="843854" y="1768992"/>
                <a:ext cx="3412091" cy="2246748"/>
              </a:xfrm>
              <a:prstGeom prst="rect">
                <a:avLst/>
              </a:prstGeom>
              <a:grpFill/>
              <a:ln>
                <a:noFill/>
              </a:ln>
            </p:spPr>
          </p:pic>
          <p:cxnSp>
            <p:nvCxnSpPr>
              <p:cNvPr id="27" name="رابط مستقيم 26">
                <a:extLst>
                  <a:ext uri="{FF2B5EF4-FFF2-40B4-BE49-F238E27FC236}">
                    <a16:creationId xmlns:a16="http://schemas.microsoft.com/office/drawing/2014/main" id="{5A3B7BB8-695A-F277-C97E-CDCC93E6DA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73580" y="3680460"/>
                <a:ext cx="121920" cy="0"/>
              </a:xfrm>
              <a:prstGeom prst="line">
                <a:avLst/>
              </a:prstGeom>
              <a:grpFill/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مجموعة 27">
            <a:extLst>
              <a:ext uri="{FF2B5EF4-FFF2-40B4-BE49-F238E27FC236}">
                <a16:creationId xmlns:a16="http://schemas.microsoft.com/office/drawing/2014/main" id="{270E3D0F-1F9A-A239-A85F-524341559F98}"/>
              </a:ext>
            </a:extLst>
          </p:cNvPr>
          <p:cNvGrpSpPr/>
          <p:nvPr/>
        </p:nvGrpSpPr>
        <p:grpSpPr>
          <a:xfrm>
            <a:off x="4870050" y="1900000"/>
            <a:ext cx="3375300" cy="2304300"/>
            <a:chOff x="4870050" y="1900000"/>
            <a:chExt cx="3375300" cy="2304300"/>
          </a:xfrm>
          <a:solidFill>
            <a:srgbClr val="FFFF00"/>
          </a:solidFill>
        </p:grpSpPr>
        <p:sp>
          <p:nvSpPr>
            <p:cNvPr id="29" name="Google Shape;3781;p41">
              <a:extLst>
                <a:ext uri="{FF2B5EF4-FFF2-40B4-BE49-F238E27FC236}">
                  <a16:creationId xmlns:a16="http://schemas.microsoft.com/office/drawing/2014/main" id="{7C6E18D2-3548-2BFA-79D0-F18C7CEFA3EE}"/>
                </a:ext>
              </a:extLst>
            </p:cNvPr>
            <p:cNvSpPr/>
            <p:nvPr/>
          </p:nvSpPr>
          <p:spPr>
            <a:xfrm>
              <a:off x="4870050" y="1900000"/>
              <a:ext cx="3375300" cy="230430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75000"/>
              </a:schemeClr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ar-OM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الزَّوايا المرسومة حول نقطة يساوي </a:t>
              </a:r>
              <a:r>
                <a:rPr lang="ar-OM" sz="3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360</a:t>
              </a:r>
              <a:r>
                <a:rPr lang="ar-OM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24F63F0C-AB5A-3B49-0C8E-8EA278E319CD}"/>
                </a:ext>
              </a:extLst>
            </p:cNvPr>
            <p:cNvSpPr txBox="1"/>
            <p:nvPr/>
          </p:nvSpPr>
          <p:spPr>
            <a:xfrm>
              <a:off x="5619750" y="3152775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80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>
          <a:extLst>
            <a:ext uri="{FF2B5EF4-FFF2-40B4-BE49-F238E27FC236}">
              <a16:creationId xmlns:a16="http://schemas.microsoft.com/office/drawing/2014/main" id="{5E7DE6AB-8243-532E-4AFD-E6132FBA7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31">
            <a:extLst>
              <a:ext uri="{FF2B5EF4-FFF2-40B4-BE49-F238E27FC236}">
                <a16:creationId xmlns:a16="http://schemas.microsoft.com/office/drawing/2014/main" id="{A2C54B35-A3BB-A0F3-CBF5-B4FB01C05D7E}"/>
              </a:ext>
            </a:extLst>
          </p:cNvPr>
          <p:cNvSpPr/>
          <p:nvPr/>
        </p:nvSpPr>
        <p:spPr>
          <a:xfrm>
            <a:off x="3563230" y="138838"/>
            <a:ext cx="2629046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C0D27-E537-C65B-B9A5-C1D42C6F1DD1}"/>
              </a:ext>
            </a:extLst>
          </p:cNvPr>
          <p:cNvSpPr txBox="1"/>
          <p:nvPr/>
        </p:nvSpPr>
        <p:spPr>
          <a:xfrm>
            <a:off x="3627978" y="181879"/>
            <a:ext cx="249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زوايا المثلث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2" name="Google Shape;1426;p31">
            <a:extLst>
              <a:ext uri="{FF2B5EF4-FFF2-40B4-BE49-F238E27FC236}">
                <a16:creationId xmlns:a16="http://schemas.microsoft.com/office/drawing/2014/main" id="{DF8F172A-BF48-EBD3-C831-43E3FF2BA01F}"/>
              </a:ext>
            </a:extLst>
          </p:cNvPr>
          <p:cNvGrpSpPr/>
          <p:nvPr/>
        </p:nvGrpSpPr>
        <p:grpSpPr>
          <a:xfrm rot="1372388">
            <a:off x="3444395" y="240492"/>
            <a:ext cx="352303" cy="338521"/>
            <a:chOff x="2416614" y="-315052"/>
            <a:chExt cx="2274706" cy="2185722"/>
          </a:xfrm>
        </p:grpSpPr>
        <p:sp>
          <p:nvSpPr>
            <p:cNvPr id="63" name="Google Shape;1427;p31">
              <a:extLst>
                <a:ext uri="{FF2B5EF4-FFF2-40B4-BE49-F238E27FC236}">
                  <a16:creationId xmlns:a16="http://schemas.microsoft.com/office/drawing/2014/main" id="{1B7F6799-6941-F77C-4E1C-E62B904B550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28;p31">
              <a:extLst>
                <a:ext uri="{FF2B5EF4-FFF2-40B4-BE49-F238E27FC236}">
                  <a16:creationId xmlns:a16="http://schemas.microsoft.com/office/drawing/2014/main" id="{DF384FCA-2C14-BDC8-11D9-EF610E782D0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29;p31">
              <a:extLst>
                <a:ext uri="{FF2B5EF4-FFF2-40B4-BE49-F238E27FC236}">
                  <a16:creationId xmlns:a16="http://schemas.microsoft.com/office/drawing/2014/main" id="{4FD21DA9-74F5-CAB3-5D11-E355DC71C15A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30;p31">
              <a:extLst>
                <a:ext uri="{FF2B5EF4-FFF2-40B4-BE49-F238E27FC236}">
                  <a16:creationId xmlns:a16="http://schemas.microsoft.com/office/drawing/2014/main" id="{F92A370B-41A4-5B9D-74EE-3397EE94EA8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31;p31">
              <a:extLst>
                <a:ext uri="{FF2B5EF4-FFF2-40B4-BE49-F238E27FC236}">
                  <a16:creationId xmlns:a16="http://schemas.microsoft.com/office/drawing/2014/main" id="{AD340FDD-CD13-B13B-ADF0-75851CDFEED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438;p31">
            <a:extLst>
              <a:ext uri="{FF2B5EF4-FFF2-40B4-BE49-F238E27FC236}">
                <a16:creationId xmlns:a16="http://schemas.microsoft.com/office/drawing/2014/main" id="{3420B79C-B595-BAC8-FFD4-8EC18516F345}"/>
              </a:ext>
            </a:extLst>
          </p:cNvPr>
          <p:cNvGrpSpPr/>
          <p:nvPr/>
        </p:nvGrpSpPr>
        <p:grpSpPr>
          <a:xfrm rot="1371040">
            <a:off x="5832807" y="259549"/>
            <a:ext cx="334472" cy="321388"/>
            <a:chOff x="2416614" y="-315052"/>
            <a:chExt cx="2274706" cy="2185722"/>
          </a:xfrm>
        </p:grpSpPr>
        <p:sp>
          <p:nvSpPr>
            <p:cNvPr id="69" name="Google Shape;1439;p31">
              <a:extLst>
                <a:ext uri="{FF2B5EF4-FFF2-40B4-BE49-F238E27FC236}">
                  <a16:creationId xmlns:a16="http://schemas.microsoft.com/office/drawing/2014/main" id="{67777474-3517-C56A-A8B6-385AE7B7251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0;p31">
              <a:extLst>
                <a:ext uri="{FF2B5EF4-FFF2-40B4-BE49-F238E27FC236}">
                  <a16:creationId xmlns:a16="http://schemas.microsoft.com/office/drawing/2014/main" id="{8BD64A6F-4BA9-9633-1C84-A981CDA6554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1;p31">
              <a:extLst>
                <a:ext uri="{FF2B5EF4-FFF2-40B4-BE49-F238E27FC236}">
                  <a16:creationId xmlns:a16="http://schemas.microsoft.com/office/drawing/2014/main" id="{A19191EE-E792-6CC2-F2FA-74A91AE104C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2;p31">
              <a:extLst>
                <a:ext uri="{FF2B5EF4-FFF2-40B4-BE49-F238E27FC236}">
                  <a16:creationId xmlns:a16="http://schemas.microsoft.com/office/drawing/2014/main" id="{068E2B8B-9D64-647D-D9F5-59317CD740A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43;p31">
              <a:extLst>
                <a:ext uri="{FF2B5EF4-FFF2-40B4-BE49-F238E27FC236}">
                  <a16:creationId xmlns:a16="http://schemas.microsoft.com/office/drawing/2014/main" id="{FA8DD13D-B4A9-D6FF-4E1E-50A685AFC98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0AC4D95-4780-0AD9-98E8-1B8707DCC6DC}"/>
              </a:ext>
            </a:extLst>
          </p:cNvPr>
          <p:cNvGrpSpPr/>
          <p:nvPr/>
        </p:nvGrpSpPr>
        <p:grpSpPr>
          <a:xfrm>
            <a:off x="478999" y="1868768"/>
            <a:ext cx="5028590" cy="2369891"/>
            <a:chOff x="256513" y="1882746"/>
            <a:chExt cx="5028590" cy="2369891"/>
          </a:xfrm>
          <a:noFill/>
        </p:grpSpPr>
        <p:sp>
          <p:nvSpPr>
            <p:cNvPr id="14" name="Google Shape;3780;p41">
              <a:extLst>
                <a:ext uri="{FF2B5EF4-FFF2-40B4-BE49-F238E27FC236}">
                  <a16:creationId xmlns:a16="http://schemas.microsoft.com/office/drawing/2014/main" id="{915A0DAF-03C0-5B27-C85E-E3E8E42B0951}"/>
                </a:ext>
              </a:extLst>
            </p:cNvPr>
            <p:cNvSpPr/>
            <p:nvPr/>
          </p:nvSpPr>
          <p:spPr>
            <a:xfrm>
              <a:off x="256513" y="1882746"/>
              <a:ext cx="5028590" cy="2304300"/>
            </a:xfrm>
            <a:prstGeom prst="roundRect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1F61EF0D-C1CE-9988-4014-C8885983E6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999" b="20356"/>
            <a:stretch/>
          </p:blipFill>
          <p:spPr>
            <a:xfrm>
              <a:off x="491291" y="2089036"/>
              <a:ext cx="4559033" cy="1877742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32370204-858F-D14E-A3EE-58575253EC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944" t="28563" r="40417" b="54075"/>
            <a:stretch/>
          </p:blipFill>
          <p:spPr>
            <a:xfrm>
              <a:off x="2084549" y="3633060"/>
              <a:ext cx="2706501" cy="619577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0C2AFE6D-0FCC-71E9-CB43-4F8A3C817231}"/>
              </a:ext>
            </a:extLst>
          </p:cNvPr>
          <p:cNvGrpSpPr/>
          <p:nvPr/>
        </p:nvGrpSpPr>
        <p:grpSpPr>
          <a:xfrm>
            <a:off x="5431568" y="1868768"/>
            <a:ext cx="3527341" cy="2304300"/>
            <a:chOff x="5226785" y="1875757"/>
            <a:chExt cx="3527341" cy="2304300"/>
          </a:xfrm>
        </p:grpSpPr>
        <p:sp>
          <p:nvSpPr>
            <p:cNvPr id="18" name="Google Shape;3781;p41">
              <a:extLst>
                <a:ext uri="{FF2B5EF4-FFF2-40B4-BE49-F238E27FC236}">
                  <a16:creationId xmlns:a16="http://schemas.microsoft.com/office/drawing/2014/main" id="{1F7FE6D9-2DF6-CA64-2507-376D6D198FA2}"/>
                </a:ext>
              </a:extLst>
            </p:cNvPr>
            <p:cNvSpPr/>
            <p:nvPr/>
          </p:nvSpPr>
          <p:spPr>
            <a:xfrm>
              <a:off x="5378826" y="1875757"/>
              <a:ext cx="3375300" cy="23043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OM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2C254CE3-654F-EB5F-0F96-A3367F5557EF}"/>
                </a:ext>
              </a:extLst>
            </p:cNvPr>
            <p:cNvSpPr txBox="1"/>
            <p:nvPr/>
          </p:nvSpPr>
          <p:spPr>
            <a:xfrm>
              <a:off x="5226785" y="2623979"/>
              <a:ext cx="3527341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OM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مجموع قياسات زوايا المثلث </a:t>
              </a:r>
            </a:p>
            <a:p>
              <a:pPr algn="ctr"/>
              <a:r>
                <a:rPr lang="ar-OM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r>
                <a:rPr lang="ar-OM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180</a:t>
              </a:r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4CE1972F-77B1-2AA2-3299-D8895804ECE7}"/>
                </a:ext>
              </a:extLst>
            </p:cNvPr>
            <p:cNvSpPr txBox="1"/>
            <p:nvPr/>
          </p:nvSpPr>
          <p:spPr>
            <a:xfrm>
              <a:off x="6378525" y="3034896"/>
              <a:ext cx="428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270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/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/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id="{06711B89-EE49-2FA4-93AB-E9C371B6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8" y="928325"/>
            <a:ext cx="8215047" cy="3545704"/>
          </a:xfrm>
          <a:prstGeom prst="rect">
            <a:avLst/>
          </a:prstGeom>
        </p:spPr>
      </p:pic>
      <p:sp>
        <p:nvSpPr>
          <p:cNvPr id="30" name="Google Shape;1417;p31">
            <a:extLst>
              <a:ext uri="{FF2B5EF4-FFF2-40B4-BE49-F238E27FC236}">
                <a16:creationId xmlns:a16="http://schemas.microsoft.com/office/drawing/2014/main" id="{41BD4CE5-6882-45B1-D46C-D9D362ABEE90}"/>
              </a:ext>
            </a:extLst>
          </p:cNvPr>
          <p:cNvSpPr/>
          <p:nvPr/>
        </p:nvSpPr>
        <p:spPr>
          <a:xfrm>
            <a:off x="3094263" y="85954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C78BCA7E-ABB9-CFF2-E860-0391375BF680}"/>
              </a:ext>
            </a:extLst>
          </p:cNvPr>
          <p:cNvSpPr txBox="1"/>
          <p:nvPr/>
        </p:nvSpPr>
        <p:spPr>
          <a:xfrm>
            <a:off x="3305022" y="171607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ص94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oogle Shape;2171;p39">
            <a:extLst>
              <a:ext uri="{FF2B5EF4-FFF2-40B4-BE49-F238E27FC236}">
                <a16:creationId xmlns:a16="http://schemas.microsoft.com/office/drawing/2014/main" id="{F38909A7-3FD1-800C-CF4E-348DF7F4551F}"/>
              </a:ext>
            </a:extLst>
          </p:cNvPr>
          <p:cNvGrpSpPr/>
          <p:nvPr/>
        </p:nvGrpSpPr>
        <p:grpSpPr>
          <a:xfrm flipH="1">
            <a:off x="6045885" y="141459"/>
            <a:ext cx="476551" cy="457909"/>
            <a:chOff x="2416614" y="-315052"/>
            <a:chExt cx="2274706" cy="2185722"/>
          </a:xfrm>
        </p:grpSpPr>
        <p:sp>
          <p:nvSpPr>
            <p:cNvPr id="47" name="Google Shape;2172;p39">
              <a:extLst>
                <a:ext uri="{FF2B5EF4-FFF2-40B4-BE49-F238E27FC236}">
                  <a16:creationId xmlns:a16="http://schemas.microsoft.com/office/drawing/2014/main" id="{2777448B-7691-FF3E-4E16-307F5C62DBA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73;p39">
              <a:extLst>
                <a:ext uri="{FF2B5EF4-FFF2-40B4-BE49-F238E27FC236}">
                  <a16:creationId xmlns:a16="http://schemas.microsoft.com/office/drawing/2014/main" id="{9FDCE87E-F1DF-E7F3-6F8E-30A1E66FC3F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74;p39">
              <a:extLst>
                <a:ext uri="{FF2B5EF4-FFF2-40B4-BE49-F238E27FC236}">
                  <a16:creationId xmlns:a16="http://schemas.microsoft.com/office/drawing/2014/main" id="{BF43838E-5C56-B212-83F9-8614FB7904B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75;p39">
              <a:extLst>
                <a:ext uri="{FF2B5EF4-FFF2-40B4-BE49-F238E27FC236}">
                  <a16:creationId xmlns:a16="http://schemas.microsoft.com/office/drawing/2014/main" id="{83ECE546-7077-DAB9-D3F4-377DCB811AF4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76;p39">
              <a:extLst>
                <a:ext uri="{FF2B5EF4-FFF2-40B4-BE49-F238E27FC236}">
                  <a16:creationId xmlns:a16="http://schemas.microsoft.com/office/drawing/2014/main" id="{DF070A87-B404-2D73-C87C-71811464F07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58B76EB5-4DEA-6908-AA3B-6D414E15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C75F897E-347D-5408-5FBF-BA1718DD33A2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216DDF15-205B-4027-89AE-E054D48F1666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B74BE6AA-89EC-4C87-1ED5-E58330745E3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788CCA03-7B9A-CD67-1507-449387BA8AF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6D67DD9E-1357-752B-8854-F99DB44735C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3100B10-3543-53AC-171A-C89EAEDC170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03A7771C-17B3-D315-4F51-F55ED6695938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A5A8330F-9433-9426-F9BA-AFC1A8CC670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ED074A94-C539-5BB9-5D03-FE157751848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51E545CA-422E-C2AB-4874-FB39AA4E157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15CA2CB1-9786-F65B-6496-52A9C00C314B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0B33B107-AB4D-4F5E-303D-62307A7806B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B5DA6424-69F6-8C21-82FB-CB2D8C91E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38" y="1375190"/>
            <a:ext cx="8149374" cy="2257918"/>
          </a:xfrm>
          <a:prstGeom prst="rect">
            <a:avLst/>
          </a:prstGeom>
        </p:spPr>
      </p:pic>
      <p:sp>
        <p:nvSpPr>
          <p:cNvPr id="4" name="Google Shape;1417;p31">
            <a:extLst>
              <a:ext uri="{FF2B5EF4-FFF2-40B4-BE49-F238E27FC236}">
                <a16:creationId xmlns:a16="http://schemas.microsoft.com/office/drawing/2014/main" id="{C57EF2FC-9CB6-6A02-F817-F68E54A5BBC3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C5F7759-4142-CF50-684D-2F48A19EDA5A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oogle Shape;2171;p39">
            <a:extLst>
              <a:ext uri="{FF2B5EF4-FFF2-40B4-BE49-F238E27FC236}">
                <a16:creationId xmlns:a16="http://schemas.microsoft.com/office/drawing/2014/main" id="{3E4EC42C-BDEF-4A6D-4B94-04A0F1CFDAF5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7" name="Google Shape;2172;p39">
              <a:extLst>
                <a:ext uri="{FF2B5EF4-FFF2-40B4-BE49-F238E27FC236}">
                  <a16:creationId xmlns:a16="http://schemas.microsoft.com/office/drawing/2014/main" id="{C9387153-CD6C-4FCF-D12A-4FC766688D4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3;p39">
              <a:extLst>
                <a:ext uri="{FF2B5EF4-FFF2-40B4-BE49-F238E27FC236}">
                  <a16:creationId xmlns:a16="http://schemas.microsoft.com/office/drawing/2014/main" id="{E50326E2-F44B-A07B-87E4-8DF12028AA2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4;p39">
              <a:extLst>
                <a:ext uri="{FF2B5EF4-FFF2-40B4-BE49-F238E27FC236}">
                  <a16:creationId xmlns:a16="http://schemas.microsoft.com/office/drawing/2014/main" id="{7E5E5796-E546-E307-4F5E-5125CF392504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5;p39">
              <a:extLst>
                <a:ext uri="{FF2B5EF4-FFF2-40B4-BE49-F238E27FC236}">
                  <a16:creationId xmlns:a16="http://schemas.microsoft.com/office/drawing/2014/main" id="{A020D256-14ED-7368-C0B2-51FF8E2CCEE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6;p39">
              <a:extLst>
                <a:ext uri="{FF2B5EF4-FFF2-40B4-BE49-F238E27FC236}">
                  <a16:creationId xmlns:a16="http://schemas.microsoft.com/office/drawing/2014/main" id="{DA8F4B71-01A2-A6DF-6D24-7A4943D510B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5185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2C38BBD6-1C6C-5698-5915-96CA6B5D1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D9A611D0-3A96-B1E0-3733-E662E02BCA8B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F6544C2B-3DDF-F74E-41C2-1621C904437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27216EF5-1E89-0533-4E9E-DA48B5BCFD6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63E4561B-4217-E3A0-D407-BC232A46FD52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4E3BA380-C18D-EE21-D62D-920DD280EE11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8FBA5599-7452-40D5-085F-D15F5544F94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7D92AA12-47E1-13E1-2D48-180AAD2997CD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CF267826-F48B-F422-AA70-0B31AA0ADD5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F3D05D30-F4F3-3649-E096-BCD0147D12F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84DD06D8-942B-FA2A-99AA-80E52113276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DB8B4D9B-65CD-F65F-3E3F-EFD2890A66B6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5AB4A878-2233-594E-B054-403B617E343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31221C3B-1CAE-D666-0367-D0B2C7E03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31" y="1386080"/>
            <a:ext cx="8488599" cy="2100070"/>
          </a:xfrm>
          <a:prstGeom prst="rect">
            <a:avLst/>
          </a:prstGeom>
        </p:spPr>
      </p:pic>
      <p:sp>
        <p:nvSpPr>
          <p:cNvPr id="5" name="Google Shape;1417;p31">
            <a:extLst>
              <a:ext uri="{FF2B5EF4-FFF2-40B4-BE49-F238E27FC236}">
                <a16:creationId xmlns:a16="http://schemas.microsoft.com/office/drawing/2014/main" id="{70A6000B-2195-60DA-A818-240E8A23B34F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B87FFC9-F426-5987-BA11-A87914ADD9DF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oogle Shape;2171;p39">
            <a:extLst>
              <a:ext uri="{FF2B5EF4-FFF2-40B4-BE49-F238E27FC236}">
                <a16:creationId xmlns:a16="http://schemas.microsoft.com/office/drawing/2014/main" id="{10B8A3DD-246C-1BAA-0F39-2C1C0BA62849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8" name="Google Shape;2172;p39">
              <a:extLst>
                <a:ext uri="{FF2B5EF4-FFF2-40B4-BE49-F238E27FC236}">
                  <a16:creationId xmlns:a16="http://schemas.microsoft.com/office/drawing/2014/main" id="{F360E429-5AD2-A9DD-E917-FC2F9829903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3;p39">
              <a:extLst>
                <a:ext uri="{FF2B5EF4-FFF2-40B4-BE49-F238E27FC236}">
                  <a16:creationId xmlns:a16="http://schemas.microsoft.com/office/drawing/2014/main" id="{63E9DB72-CC95-FB6A-9C35-C30A7D39BCA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4;p39">
              <a:extLst>
                <a:ext uri="{FF2B5EF4-FFF2-40B4-BE49-F238E27FC236}">
                  <a16:creationId xmlns:a16="http://schemas.microsoft.com/office/drawing/2014/main" id="{177AF24A-5F70-7DFB-86BF-65BD0CE5AC8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5;p39">
              <a:extLst>
                <a:ext uri="{FF2B5EF4-FFF2-40B4-BE49-F238E27FC236}">
                  <a16:creationId xmlns:a16="http://schemas.microsoft.com/office/drawing/2014/main" id="{AF1B90A0-BCE5-9EF6-48E8-31D78A070D5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6;p39">
              <a:extLst>
                <a:ext uri="{FF2B5EF4-FFF2-40B4-BE49-F238E27FC236}">
                  <a16:creationId xmlns:a16="http://schemas.microsoft.com/office/drawing/2014/main" id="{1B2BC32B-B8D7-096D-7F64-2152E49816D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9445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250EDCFC-0847-9AD4-ECB8-EF8FED5F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4FED4E31-7FA7-8120-A43F-50967D3D28D6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383399FD-FECA-7611-8C9E-E3C9AD7135BA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C39F6E06-251D-AFA9-62B0-FFAB1D4FC8B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80E6299C-2B14-C753-AFAB-FA0AEF58503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BDE63098-9CB4-7940-87A8-BD04653894C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9C3B0284-C35F-3927-1F89-9F66BBEFA7E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12BBB62E-E0A7-8B4E-4A10-91127AEF2C78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114D0-935E-0246-04E4-A827C5B47C7B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427222E4-B498-BECD-B0AA-3342D4E6B315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C29CFAD9-B999-01AC-E8AE-4DF2CFB0DB0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CACB1443-979A-7D05-6D75-3961E2E86AA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2B2C4600-C95B-4AE9-AA5D-69D858E5E06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4A71412D-4AAF-D8FB-8553-B4F62DB9263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B6ED60DF-F86D-C1DC-E5A8-142F07164E3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8E2B065C-69CF-F9C3-BE52-5894E2BB9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65" y="1281302"/>
            <a:ext cx="8345417" cy="206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6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7DF4C88F-69B5-A040-7203-9852DEC7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EE7A2CF8-3E1C-E1AC-ABA1-65D616CF416E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40C9571E-1FDF-E7AC-6593-D4CFA828ACAE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88687BE4-3FEA-4DBE-F9DE-73D7E37A368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12DF1F90-235A-6FC4-23F3-C5B2957ED29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E3BFCB55-D23E-766A-37CC-4B56A68B756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6B1FBBE4-4556-7705-AAAF-5C449D01C36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30B9BF4B-FB8D-CE1D-67CA-39A1A0BE7FC1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BAD3A-57EC-597E-DF3D-C1069B7A5FEF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BC32DA85-A8AA-955C-0F04-84412F043A77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0EAA155E-C003-70D9-15C4-931F1EB542D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9F8D40D5-5AA8-BD2E-1914-4EA66BC35804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75C5DD3F-F9B2-AD02-B772-54827AFA305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6E4CF017-EA8F-6A6C-FC03-5113F992E229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80D6E61E-EDFF-1773-FFA1-4FCB69DBD6A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436F66D4-A3F3-E84B-50E9-B9560BC7D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45"/>
          <a:stretch/>
        </p:blipFill>
        <p:spPr>
          <a:xfrm>
            <a:off x="908530" y="1196359"/>
            <a:ext cx="7967552" cy="4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63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B5324008-4054-6EAF-1959-935F14F11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5759328A-37B6-7EED-DE44-14954FF477BF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7E994AA6-3D94-6CAD-9D3D-4FC77AA73ED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C28AFA9C-556C-724E-065D-2802D1F94D1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BB241070-B4E0-9BCC-8E4B-AECCF7AE792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4D420009-68C7-5865-D47F-79694228DED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7241BB73-27C7-3B25-1D46-EFC8EAD9522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3E4770B2-B5DF-FB9F-719B-BBA2F334DC39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FCDC1-2476-44C5-094F-F66D50D4CDC9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628B9D32-7E6F-4165-B0F1-C8FFD08F53EA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7507390A-12D3-AD6E-A926-8A032E49686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AD6DE430-F7A1-3A02-F078-A2717DE452E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6EC10E9E-5257-91A0-D805-42DD6CB23C14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958AF1AC-094E-91AA-28A4-5606AC96F24E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9744950D-CCA8-2B06-3579-34329F9B6BF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D30170EE-5C67-4A43-FAAA-3AF9E99A5F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45"/>
          <a:stretch/>
        </p:blipFill>
        <p:spPr>
          <a:xfrm>
            <a:off x="908530" y="1196359"/>
            <a:ext cx="7967552" cy="4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7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8902AB83-F7E3-E654-3157-F903EF130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3C1BD8C3-8A4B-8393-249F-CDEB1E231737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6C9E8EE3-62A5-4EDF-E779-DE1CEDC551A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BEABCA70-1A85-F678-9410-71096839D70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87E90855-BE18-126B-C062-9774F40B3DB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60B8BBAD-D73A-34B5-229C-BB32B1B9B59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1459C697-021A-E9D2-913A-BC663624D70D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42EAC051-426F-3490-E197-E8BB3AF49E81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9E8841-6835-8BD2-3E85-8BB549E4DFE9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ص95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B22E41D0-9FAB-48EC-34E7-EFDAF373B076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6D484398-4D1C-C3C0-E217-15C8A2BE4CD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A30EE0F2-D22C-6D8D-8343-BA21E8BE1DB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13EC693C-306B-71AA-0A59-2B52401D676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E097091F-3D6B-300C-22AF-EAD7243E5CA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2AF9CFAB-BA76-EEB0-1A02-85B0963D6A4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333DB52E-6745-2323-5EB2-C0964C322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56" y="1127533"/>
            <a:ext cx="8561940" cy="13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5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CB796A93-9EB8-1D9A-12BC-DEF7123B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E96D0E-C419-12C4-E041-51703C8FB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87" y="928325"/>
            <a:ext cx="7761911" cy="3853543"/>
          </a:xfrm>
          <a:prstGeom prst="rect">
            <a:avLst/>
          </a:prstGeom>
        </p:spPr>
      </p:pic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A8A660E3-7FD2-084D-54FE-066F04AB2BF8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6317E930-E819-BD45-D1AA-42E6B702996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C45D25F8-02E3-BEC4-3CEA-5D2F6B38456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54821AA3-FCD5-0113-7E77-F7E99DCC7D2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B034E4BA-7A91-A3BF-8927-6419611924A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5CB1E428-9982-B461-11F3-12F4A17A928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CCFD22C9-42F7-0E5C-E19B-9454F9A4956F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7C26CCDD-DF6E-4C29-5626-13795B3E66B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D8D4894D-8D29-DA5D-1CED-7A098A9838B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609FDECB-3CB5-12E3-630C-48C5CD19B0E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1FA8FE68-EE96-EFB3-2374-344624D2596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9FCE6405-DA1D-2E1E-EF05-84232BEB736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A073480E-04C3-E2A3-11B2-FAC2E1063D76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215976AD-6085-0176-0B9F-1B296D9B6492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ص65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BD76AB09-3AE8-3EA1-E781-E650A2E52D97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F13E276F-136E-0E8D-82A4-5EC5D7D76A4A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87DD9A13-A70B-BEA1-D00A-07AF910DD44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999E002B-D5CD-D5F7-3E44-2C971D1658A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2E076305-41F3-B642-16D8-9D0C54D5890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18744569-0227-B508-392A-954A7E4557D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46DC3FE0-FB14-4D87-C475-51745CB3AA57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62DF78DB-2E02-010B-B4D6-6DA40BD5EED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F32633DF-C846-9A48-2E12-AED2074E6DD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CEC893D2-94DA-B264-7521-7EBC1DB92E5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B79ECE92-65D2-FDC9-7E60-65327FBA36C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D0B652FD-374D-BCDC-A74A-036207B1E03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576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1C877FE8-0FCA-CE2C-0909-65516CA8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E41CFBD9-4480-8956-5E12-C1DA50F516DD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BF4AC971-A7E9-9E55-07B2-068DD9DE15C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D2FA2740-7CDE-E8A3-DF5B-9C017D44D65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A99EA4BF-3AB8-EC93-C947-A131AF0FBD02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DA3B7F6F-742A-8A6C-7F0B-6E625951FA5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D7C71095-2A3E-B25D-D985-B830585CBF1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E38213B9-CE48-1983-8C59-C456E7CD2C6B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F5B87C30-0BE4-8AAF-BE10-51D37790FA5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7069F8F0-ECDA-404B-5C58-A2F9F572809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46966BE8-ED22-8CD0-C1F4-2597F320E25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C3784162-C471-082C-F5DE-D35E0968A67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3A11C020-966D-1267-479F-F25B4C8379B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81870C17-8396-CC9B-0AD0-DE0C8CA6FAFA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32290429-EBCC-E2F4-052E-226CF6651F0C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ص65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C74B069B-EA1B-170A-91A3-54160C03024B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0BF40FBF-D3C7-25D7-25C0-16A6153058CD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3E40CDC1-AE49-162C-5964-44CEAC8C9FC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120180BB-8E6D-4A3D-6FA1-6A9AA8B91E5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1C1EF87C-6E78-647C-8843-DBE562A0B999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E901E46C-2465-8569-571B-D403FA4256C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1934473F-B99F-AFD9-0DA2-330A81954878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24DA4358-661C-7599-1652-B6C51C1B525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2B42883D-D302-FEF4-426E-B967163D15C1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AF6A8CA8-593A-A7CB-9352-8479F3A908B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2D97C039-7A28-C54F-68C6-6CA53CCF5BA9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17694049-C91F-40A7-DE17-A3F6771BF39E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9A174B8F-3F80-7B38-79C1-D580A93D0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50" y="782504"/>
            <a:ext cx="7833828" cy="424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6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573BB5E9-E558-1BE0-FF14-AB3D7EF6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D5187BD4-ECE3-54D2-27A9-D490F03176E7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99497B82-8999-1F45-5AB6-DAB23331610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CFE43A8B-DF8E-31DF-B18D-3D5BDB040624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79AB5E11-4903-A306-EBDB-EF47AA4C2A5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69CA5D48-FB2A-D1DE-6204-03B28AD86EC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C87C1E0-FD62-2F23-93E5-994808BA6196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15A86A20-2F7B-E49A-E18B-7DAC55898B4F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66FCBE00-BE4D-B013-D2C5-451D33793EFD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0195CEC0-BEDC-E820-BEA9-9134332F958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9899A023-7CF8-6872-550A-F0043811DDC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227D10E7-8A5D-3152-B193-4F9B86DC973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31812FC1-7E81-1D97-21AC-7D59AA3A46B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A1B3E19E-7709-5C35-7E8B-0965127AB760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582A941-7454-1B33-EEF9-D565F802BDCC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ص65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7DE45A28-F8B7-6986-975C-F52AADFD6B91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855647BD-BE99-8B0D-440C-DEFFCF5A6B8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28F1B889-4672-4EF9-B8BB-1451BD733A4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B7E01BA3-B892-ABF6-F185-677C539DEE0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CBA97D07-23D1-2134-2BBB-EBBFA242058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6E519CA9-4FE6-30DB-A44A-8EA5ABA074A6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0383B3B7-D031-FC0F-2575-6075A8EBA667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F1E6B933-7A50-527B-613E-CDBE9C9B069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8FD01FE9-C76D-9982-0D4F-932E2F793524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0905AC37-BD63-2EFA-77D8-F802B366FA14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CDDF0B00-59F0-2635-8424-73E85953516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8A249F94-C726-AEEF-EC2E-B6830ABF1B0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5E893F5F-1D78-26F3-2247-159A5669E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41" y="1338445"/>
            <a:ext cx="8386651" cy="216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83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E6C3B96A-BD8E-5C0E-3127-20CB724E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283F1C25-8A30-77DD-0288-F7AAE22C0034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B3903CBD-28F1-4608-67CF-51B1CDF3B4AB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925B2A12-CE52-1F1D-B451-36B912D4597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926BF4E4-1E95-A09A-ABB5-9F4A1BEE09A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0499CB86-7764-628A-7F07-C411467996F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FF87A57C-0EA2-E092-CC52-9B39A9B69995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E7227FB8-DBE8-7E10-F53E-93E502D6034B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CC0EF10C-8ECF-8C26-41FE-1E26A8DA4D4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F8F54735-38B8-E348-7D4A-6B9270E71099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C04C5EFD-406C-D810-847A-8A92464AF2E8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2C2CB5BE-0F80-7991-390E-E3084A934DD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76BC533D-C9E9-E89E-012B-1E204A89EBA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C922FE06-7500-971C-AC8B-3CFE870291ED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24FA4638-A2C0-A8C3-04E1-EB9D8FE25B4B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ص66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D451F417-CC93-E25B-6CD1-5A431A2E5C26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527A1C53-07F1-9170-8AD4-4641967D3BA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A81C8415-D32C-BD60-21BD-09C2DB98D06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B3870FBE-8F54-FC8D-EC7D-3BD5C277D52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FD205584-AE2B-B2D2-EC37-3AD2D5CA91E6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FAF09CC8-CA16-7B49-0A4B-B94A2257D0E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ECDAB028-3BD7-0373-7DEB-6FA20FBBA3B2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5AD3C510-ECC7-432F-644C-C1187D06E5EA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81DD360B-A6F1-CD63-BD9F-3200C0793721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9D79EDF6-B227-34AE-4D79-B9045AE667A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B2AA9BE7-341E-ED37-17EB-9DBF12053E1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B5B00EC4-4D71-9042-0055-76496E23C11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2FF4ACA8-A5AC-F5EC-D226-4358CE3F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475" y="761591"/>
            <a:ext cx="6102664" cy="43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5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E76178B3-6684-4C46-6C76-6A9918FFB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7B2F839D-C7B9-0DAA-5835-5F19724AAB0F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9A1C6BB2-AFD2-B594-243D-8BFF58222F3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D54E262E-9AB1-8D0B-980A-A201FDE32D5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3777EC5B-8F01-C41D-1F7E-8AB64032F67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09B56226-F11E-EA4B-1EE1-706A777967BE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5964502-5113-8D3B-08D1-92978FA0C45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5E4167E6-032C-B47C-7F1A-BA4D7760A77B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9950DF0A-8772-22C9-6AA9-18FDD174FB7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B6680B5D-8417-E759-3E3D-E649C04CF86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D09E8AA3-9031-3CA2-E7AA-D5C8FC0EDC58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3FAD8B9F-4F3E-838E-6359-A15E0988B40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0F3DC00E-EFDC-7B30-2263-932A3F638C7D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65B7CDEA-480A-01AB-6E05-7F105B1A6A27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F729037F-4C3D-6A1D-2997-F83D4CE24457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ص66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DB84DF63-1BE5-9A36-DC8F-8BCAD8DED7A2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7DA504F9-9CFC-9553-ED43-44610705419F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5040199F-5F97-3D6C-6A6F-DBA6773742A3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8D58EFC1-6C50-7230-AAD7-284090F0194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0583CC16-6D2E-AAA1-0BA0-D48A2EE30BC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3956DA1E-F6AE-59E2-00AC-EBE6B753C110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C19775ED-84F7-4E52-7781-DDC2B950CF29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CC1BFAA6-C2A2-4456-9041-5D1F73B6173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A7B6F601-0C19-55BC-D2AB-FD25121820D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5AB04E1B-B6B2-1FCE-08FF-878AA922ACE1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6DB2B11C-F478-6DC1-9BE8-F26BA577CA4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98C3AC6C-17E2-1E0C-3823-3B721F1F437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0AA54A67-854D-53C7-3F45-2781C5DB9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55" y="1396066"/>
            <a:ext cx="8391222" cy="146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53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C77F6E2B-241D-A46A-CB8E-3B6C2CD8E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10896F25-6A07-FF27-01AA-2A9CE165DB15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F9DCD12E-5E03-37D8-44F6-395FA7498D2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EACEECE8-5464-66C5-EF5F-ACC1C777A043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62AFC8E4-8B40-4CF4-E27C-D6B39CF1A6B1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7C975E20-5D39-4DD9-7C45-75EFF80B440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EB920F89-DB9E-27C5-54FD-A7183D4D4BD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E6F6C604-073E-5A7F-AD7E-F7E7DCC61515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E319867C-90A9-D2A3-AC5E-35C7C0BFD7F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B134224E-88C2-60B3-CEA8-502EBB94649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D615903C-2BE9-8F27-5E62-4235CEA8043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18580259-1476-2568-01C1-93FFFED85FAB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D567364C-0BA7-440D-4D42-25C3B4CE774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54FBB2C1-EAEC-F56A-29E6-F1C7F3084348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6103361F-8547-160A-FE77-37080A84DF09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ص66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DE40986D-EEE7-F704-A658-C9FF00BF58F5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6A1E48A1-7183-D3B2-DF13-C33099EC79B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BD7CB233-AF6D-CAB1-BFCD-F61EE46B6CA3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DA98DEE3-9448-4A5A-1AE4-CB3B9805CB9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3A0CBD68-896F-4FC8-F223-D90E8A5C772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8C838C5C-CF94-3D17-B9C5-4D015D5FB76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03611CB8-984A-3BC1-6A6C-2202BCECADCB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AE0EE4AE-B2C6-2E68-0A1C-61C979A0023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64A00729-7A4A-84BC-1BDC-4AB2F9E92679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05BE26BB-9A80-B30D-676F-AB7AC919686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5984E688-1E8D-DBA0-AFA5-2CDA1032351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8A34370B-B5C7-9A6D-70BA-CF57EED844E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F79C3837-DAC0-87E1-E5FC-BA97FF227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23" y="1388794"/>
            <a:ext cx="8354146" cy="21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47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9E3550B8-BCD1-8B29-A0F4-610E162C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0FBFFED2-A48F-47AD-68A2-3EF160DAF0DC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182A4154-3824-6A89-B463-17CB89370E1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12259CFE-9656-3D89-5B80-F294D8D3EEAF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0E27797F-E06D-CE04-B90A-7696B568C6AA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5D06C15E-D7CC-E4B0-9DF4-08C09B2758E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4D2C41E-8906-5F3A-A050-F0A0CF6D31F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D8B89A51-B3B7-D6DF-FCBF-C2AE8239707E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46B67672-A664-96C7-B6C0-A6CAA9952B7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D775D26A-1F62-20C7-3BB8-296452CDCD8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DD86CCB5-3C86-3629-FA11-6784EF6E0AE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FD2FFB2D-4012-6E54-1CA1-844CA9172ED4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AD835081-6D51-031E-C0BB-30F254D82EA6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B3470A33-664F-1C2F-EDC2-4992E710C4CF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4D41936F-7AB7-E0B4-8D76-5CAF0D6D0532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ص66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64CEB1DE-C560-92ED-33E1-5766C3864B96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0F1F86D3-A906-2E10-1ED7-82FC4EA8C93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24C993C7-4E69-E3F4-B26A-8EDCB826E10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C5BD2CE7-B883-DD85-529A-5E0D3B36BD6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898790BF-EABA-22FC-FEBE-A0EAB08DF672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C5B56BE4-5B16-25E4-D012-FB82F39257A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CD2E34E8-FDEC-F65D-0F84-5EBCE11542D0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31709961-5A9A-9422-5796-2F9D32946D8E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7E54B642-64E7-737B-C18A-EA095DC5E4F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9EBFC84B-B839-4DAB-93C6-2903BAE9C37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B4A4C1BC-E04F-4F04-1387-C1AF9EB3D29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A1353966-5075-408B-76CD-C418BED5253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3219336E-6BD9-4DA2-B642-31146E9F7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23" y="1388794"/>
            <a:ext cx="8354146" cy="21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0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8CF8F46D-F715-D530-7882-46A0CA0ED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26F011A4-9BFC-C53E-C852-D99AA064BDC0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A943BAFF-F8B4-D7DB-4297-EC3C1B090DD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79746590-CFEA-8310-865D-4AD8BCCB133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6C2353D4-B89E-0D47-2620-6B6F96B0D89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B142C2CC-5EEA-4E63-5015-33B7A589ADF9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027FE4EB-D51F-A287-6513-2B5DED4B2880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FBE389A8-F034-0673-B2AA-244288DBBA5D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3EB33CAE-E3A5-CC28-7B58-43D6D4B6DA5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474F5F85-8AA3-A4CC-F9BE-6333109E7301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A2B66D65-7CD9-5081-910C-22FD9028B7C8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B3EF0885-E48F-7B12-FD53-F5BF15C1163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E16C0B71-64EC-3B16-2D2B-5B0222B6B4CD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58476403-262A-645B-E096-30D0C5DE15A3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AB20CA6D-D15D-03CC-36AF-9494C7EF1CBB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ص66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2719DCA9-72D8-5571-73AD-2FA2B13F97C4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DAFD8C87-3674-183C-E05F-27258C32587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A289F96A-A25D-518C-8F73-C885048D242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D4C677FB-35BE-3ECA-E4AB-D88DDD1B357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F1498480-04C9-5394-83C8-C0C62AAD150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A590080F-BC13-2E92-9729-58CC88C1A7C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5C5AAA61-BEB8-83F9-025E-B64EE2EC50EE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18731FF9-F3B1-0FF4-6EDC-FAFB058D31CF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E9A08B46-3417-5BA5-3461-16FAE2870A5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FBC54A41-1321-01DB-F3BE-670A4757020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7E8148F3-9F83-0FD1-39CC-83089F439301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2B76C964-276C-C660-C48F-8521DCD057A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C2409694-B724-AA48-4AF2-079A07C6C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" y="1229613"/>
            <a:ext cx="8388837" cy="9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31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130A7352-26F8-5891-25CE-93A620977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74F90FF0-6FA9-F037-B15A-88F449EA92EF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38B84BEB-F025-6C60-03B0-8B478BAD9736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8DCEDAD9-EE88-D9F1-9239-9859D7374EBF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4D6B2E41-B7F2-DB51-0F55-DEBF45FD6EE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08B4149D-9111-6222-10B7-9FDBFD295F8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DC9C7EA5-AA83-9C41-47A2-43D7C87E8BB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210B2F76-4AAF-4EFA-FF76-9F1C451323ED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4D8B8481-E0DE-8205-CDD6-27F35AB9584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CADAB885-F96B-24FB-6C33-5C7839F7483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23B3D2EC-2297-9E7E-06D1-9A98ECBBABD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EFE7C7D1-883D-A68F-2ACC-A5DA1AECA54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34765763-1E85-0C81-E7DC-7F3B463AB425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7003F352-5F26-9021-554F-20FAD9D8AE2D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3A96BA4-36B7-C6F6-90FE-9EA001A395B1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ص67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3D75996A-8D8E-D89B-A2DF-F1F1A7E94466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DF9C4616-5340-08B4-ECD0-3D3D7A4DBC6B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A72539CD-493B-D0DD-189C-EBFFDEFB12C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2776B8D8-08CE-BC96-4A09-ED8A109D912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0C48BAD4-9995-883D-2015-79C284B4584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7FB1B1CC-99DD-FEB8-9E5F-B5C685F7426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CEEBC935-0220-A8B2-072B-AF22DD34A8F0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CD63F4BB-6DAF-348E-89C6-EAFD1D164D3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89AADAFB-B2F0-7EE1-DBA5-C9EE39BA008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14C6C756-0ED0-401B-EB37-01CD2B2CF90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122AAE88-A96D-826E-27AE-4E9CB34C489B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2B7AEADD-94BA-13E6-83E4-B22966D954F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31FAAC86-4F30-5EED-1CE6-9E4AF1D28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84" y="853059"/>
            <a:ext cx="8504089" cy="418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30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565586E7-6882-C2B4-ADEF-F3C36F8D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CD6D7E0E-32F5-7974-84F8-B1835EEB50F1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01D97DFE-CA16-3475-C294-B015A7DEF60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521D71EE-7DEE-D8F0-34DD-BBAFF996B60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16DFC8B8-6FBD-C94E-4D36-E8353CB44EA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ACE5C216-C68A-EB93-30C0-16F3C73652D2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1641521-EB4D-E7CB-AEA9-D56155DC43D6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20C274D0-EA76-D3E6-EACF-029302D7A869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01443A37-9060-831C-16D9-7FD0A2BA422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F98B12BD-5E4A-0E4E-7AD8-95F25AC8351F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C47F5B4D-7700-0C7B-3C98-0B23DFE0108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3F230EC0-146F-F3D8-04C9-6CCA0020E33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43ECABA6-0938-443E-980B-55B15C322A65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EE7E4A1A-5C5B-729C-BBCD-22751151C88A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01F188EE-D3AD-6EE1-BF83-6F41631447D4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ص67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F9B4004B-BEE8-6920-5458-C57E9481AA1A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97C004AA-3D00-DB0D-20C0-1D86962D081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23ECEAE7-1F79-5B85-4C14-981C820EEB1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A7A0B6F4-BE6B-6125-38DA-14CE35AF497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3560FABF-3478-2144-3381-0B75C0FE14B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79F2B41D-39ED-CBA5-DE4C-161D035D7A5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F2346C6D-B1DE-E663-4113-2B0F4F4BB93F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2BEC8713-8BF7-DA61-A9BF-F3A33ED6A51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D912BCA1-D4FF-56CC-5197-654497B8131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B311E85A-1737-CEDA-05AA-FB9D77EAFD3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7EC4B63D-59FA-BF3F-FF43-415F7613585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22CD5B69-0926-EBD8-3B71-BCA80743B6D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B5D8A394-6393-AB8D-B0E5-9BCC541E9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26" y="1104385"/>
            <a:ext cx="8306975" cy="322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1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A1DBA902-B1FA-EF91-77F3-008789C4E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397166DD-72EB-992E-FB64-6BF0DB1F4934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20663FE4-00F6-27C2-5611-35C395416CF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81815388-0F1C-AA96-27B4-3211764F560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299D7231-DCB5-EAF4-AAAA-F738E17741F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AF1FF6DD-35B7-3361-FFB0-2681AD59141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60094166-6A16-5374-4F3C-67FD029D15C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CC11B5F2-264A-F1BB-F619-4C5930446031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0FA877EF-01EC-DD78-3E79-20152620CDAB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2EDCBB28-0BAD-90E8-2E97-33FE531F97E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7E0BC0EC-1D12-E25F-7327-8A0D8601634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0577492D-D169-A04B-307B-A745CF49165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60C30C45-C3B3-6625-D277-E1E039BA0AE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1417;p31">
            <a:extLst>
              <a:ext uri="{FF2B5EF4-FFF2-40B4-BE49-F238E27FC236}">
                <a16:creationId xmlns:a16="http://schemas.microsoft.com/office/drawing/2014/main" id="{CF1DBED7-0AFA-7370-FD9A-34821E32EE53}"/>
              </a:ext>
            </a:extLst>
          </p:cNvPr>
          <p:cNvSpPr/>
          <p:nvPr/>
        </p:nvSpPr>
        <p:spPr>
          <a:xfrm>
            <a:off x="3322864" y="138838"/>
            <a:ext cx="29799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C38A942C-6E5B-9110-C17A-67394C484AFC}"/>
              </a:ext>
            </a:extLst>
          </p:cNvPr>
          <p:cNvSpPr txBox="1"/>
          <p:nvPr/>
        </p:nvSpPr>
        <p:spPr>
          <a:xfrm>
            <a:off x="3386665" y="181879"/>
            <a:ext cx="2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ص67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oogle Shape;1426;p31">
            <a:extLst>
              <a:ext uri="{FF2B5EF4-FFF2-40B4-BE49-F238E27FC236}">
                <a16:creationId xmlns:a16="http://schemas.microsoft.com/office/drawing/2014/main" id="{F53D53B8-2E76-F2F8-C029-D6F6620BB3BC}"/>
              </a:ext>
            </a:extLst>
          </p:cNvPr>
          <p:cNvGrpSpPr/>
          <p:nvPr/>
        </p:nvGrpSpPr>
        <p:grpSpPr>
          <a:xfrm rot="1372388">
            <a:off x="3228498" y="267664"/>
            <a:ext cx="352303" cy="338521"/>
            <a:chOff x="2416614" y="-315052"/>
            <a:chExt cx="2274706" cy="2185722"/>
          </a:xfrm>
        </p:grpSpPr>
        <p:sp>
          <p:nvSpPr>
            <p:cNvPr id="36" name="Google Shape;1427;p31">
              <a:extLst>
                <a:ext uri="{FF2B5EF4-FFF2-40B4-BE49-F238E27FC236}">
                  <a16:creationId xmlns:a16="http://schemas.microsoft.com/office/drawing/2014/main" id="{45EB7C20-E599-39A1-8EAD-687BB2A1005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28;p31">
              <a:extLst>
                <a:ext uri="{FF2B5EF4-FFF2-40B4-BE49-F238E27FC236}">
                  <a16:creationId xmlns:a16="http://schemas.microsoft.com/office/drawing/2014/main" id="{5B73DC32-0797-9906-3FD7-95425A5B92D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29;p31">
              <a:extLst>
                <a:ext uri="{FF2B5EF4-FFF2-40B4-BE49-F238E27FC236}">
                  <a16:creationId xmlns:a16="http://schemas.microsoft.com/office/drawing/2014/main" id="{7758B02E-A91E-3A18-9731-13FFB11BC2C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30;p31">
              <a:extLst>
                <a:ext uri="{FF2B5EF4-FFF2-40B4-BE49-F238E27FC236}">
                  <a16:creationId xmlns:a16="http://schemas.microsoft.com/office/drawing/2014/main" id="{CD9A13AD-0F30-5A4C-946F-6BE126414D2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31;p31">
              <a:extLst>
                <a:ext uri="{FF2B5EF4-FFF2-40B4-BE49-F238E27FC236}">
                  <a16:creationId xmlns:a16="http://schemas.microsoft.com/office/drawing/2014/main" id="{5824C39B-4183-CA17-5E68-A64A6B31945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438;p31">
            <a:extLst>
              <a:ext uri="{FF2B5EF4-FFF2-40B4-BE49-F238E27FC236}">
                <a16:creationId xmlns:a16="http://schemas.microsoft.com/office/drawing/2014/main" id="{CE62440F-59DF-2B2E-3445-31949635A46D}"/>
              </a:ext>
            </a:extLst>
          </p:cNvPr>
          <p:cNvGrpSpPr/>
          <p:nvPr/>
        </p:nvGrpSpPr>
        <p:grpSpPr>
          <a:xfrm rot="1371040">
            <a:off x="5967175" y="267231"/>
            <a:ext cx="334472" cy="321388"/>
            <a:chOff x="2416614" y="-315052"/>
            <a:chExt cx="2274706" cy="2185722"/>
          </a:xfrm>
        </p:grpSpPr>
        <p:sp>
          <p:nvSpPr>
            <p:cNvPr id="42" name="Google Shape;1439;p31">
              <a:extLst>
                <a:ext uri="{FF2B5EF4-FFF2-40B4-BE49-F238E27FC236}">
                  <a16:creationId xmlns:a16="http://schemas.microsoft.com/office/drawing/2014/main" id="{930DD4AC-AE55-B08A-0B41-5FFCFE847816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40;p31">
              <a:extLst>
                <a:ext uri="{FF2B5EF4-FFF2-40B4-BE49-F238E27FC236}">
                  <a16:creationId xmlns:a16="http://schemas.microsoft.com/office/drawing/2014/main" id="{CD62E2F1-3B5D-03D3-990D-E97CA443ACC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41;p31">
              <a:extLst>
                <a:ext uri="{FF2B5EF4-FFF2-40B4-BE49-F238E27FC236}">
                  <a16:creationId xmlns:a16="http://schemas.microsoft.com/office/drawing/2014/main" id="{64BACBF0-7369-F09C-C543-F815BE2F430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42;p31">
              <a:extLst>
                <a:ext uri="{FF2B5EF4-FFF2-40B4-BE49-F238E27FC236}">
                  <a16:creationId xmlns:a16="http://schemas.microsoft.com/office/drawing/2014/main" id="{E56A917A-08D9-835A-B13E-9489BD79669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43;p31">
              <a:extLst>
                <a:ext uri="{FF2B5EF4-FFF2-40B4-BE49-F238E27FC236}">
                  <a16:creationId xmlns:a16="http://schemas.microsoft.com/office/drawing/2014/main" id="{6F5E5A29-1E46-0037-4D48-48A89ADDC6BD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22B631C7-5D1B-3D00-1FC2-38DBD8081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55" y="1067640"/>
            <a:ext cx="8500442" cy="361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86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5" name="Google Shape;2225;p41"/>
          <p:cNvGrpSpPr/>
          <p:nvPr/>
        </p:nvGrpSpPr>
        <p:grpSpPr>
          <a:xfrm>
            <a:off x="6857862" y="1246357"/>
            <a:ext cx="476551" cy="457909"/>
            <a:chOff x="2416614" y="-315052"/>
            <a:chExt cx="2274706" cy="2185722"/>
          </a:xfrm>
        </p:grpSpPr>
        <p:sp>
          <p:nvSpPr>
            <p:cNvPr id="2226" name="Google Shape;2226;p4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7" name="Google Shape;2237;p41"/>
          <p:cNvGrpSpPr/>
          <p:nvPr/>
        </p:nvGrpSpPr>
        <p:grpSpPr>
          <a:xfrm>
            <a:off x="7194860" y="1047959"/>
            <a:ext cx="279106" cy="268188"/>
            <a:chOff x="2416614" y="-315052"/>
            <a:chExt cx="2274706" cy="2185722"/>
          </a:xfrm>
        </p:grpSpPr>
        <p:sp>
          <p:nvSpPr>
            <p:cNvPr id="2238" name="Google Shape;2238;p4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CDA9BDB-5CFF-40CC-82AE-A1D31B992E31}"/>
              </a:ext>
            </a:extLst>
          </p:cNvPr>
          <p:cNvSpPr txBox="1"/>
          <p:nvPr/>
        </p:nvSpPr>
        <p:spPr>
          <a:xfrm>
            <a:off x="2269044" y="1369158"/>
            <a:ext cx="49337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0" i="0" dirty="0">
                <a:solidFill>
                  <a:srgbClr val="00B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4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oogle Shape;2225;p41">
            <a:extLst>
              <a:ext uri="{FF2B5EF4-FFF2-40B4-BE49-F238E27FC236}">
                <a16:creationId xmlns:a16="http://schemas.microsoft.com/office/drawing/2014/main" id="{E4BE2508-B5D5-4A01-B01D-D5520E52FF53}"/>
              </a:ext>
            </a:extLst>
          </p:cNvPr>
          <p:cNvGrpSpPr/>
          <p:nvPr/>
        </p:nvGrpSpPr>
        <p:grpSpPr>
          <a:xfrm rot="13812690">
            <a:off x="2430578" y="2958616"/>
            <a:ext cx="476551" cy="457909"/>
            <a:chOff x="2416614" y="-315052"/>
            <a:chExt cx="2274706" cy="2185722"/>
          </a:xfrm>
        </p:grpSpPr>
        <p:sp>
          <p:nvSpPr>
            <p:cNvPr id="29" name="Google Shape;2226;p41">
              <a:extLst>
                <a:ext uri="{FF2B5EF4-FFF2-40B4-BE49-F238E27FC236}">
                  <a16:creationId xmlns:a16="http://schemas.microsoft.com/office/drawing/2014/main" id="{2DADE390-C3F9-4EDF-919A-6FB6E685263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227;p41">
              <a:extLst>
                <a:ext uri="{FF2B5EF4-FFF2-40B4-BE49-F238E27FC236}">
                  <a16:creationId xmlns:a16="http://schemas.microsoft.com/office/drawing/2014/main" id="{ED631727-5EC7-4E61-9FE6-83E010C038C7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228;p41">
              <a:extLst>
                <a:ext uri="{FF2B5EF4-FFF2-40B4-BE49-F238E27FC236}">
                  <a16:creationId xmlns:a16="http://schemas.microsoft.com/office/drawing/2014/main" id="{1E27FBAF-B3A0-4DEB-8430-881B00D1EFB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229;p41">
              <a:extLst>
                <a:ext uri="{FF2B5EF4-FFF2-40B4-BE49-F238E27FC236}">
                  <a16:creationId xmlns:a16="http://schemas.microsoft.com/office/drawing/2014/main" id="{3367F6EC-C562-4EA1-970B-3775FB0C442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30;p41">
              <a:extLst>
                <a:ext uri="{FF2B5EF4-FFF2-40B4-BE49-F238E27FC236}">
                  <a16:creationId xmlns:a16="http://schemas.microsoft.com/office/drawing/2014/main" id="{E7177798-0A7D-4E82-917C-326E9A29532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2237;p41">
            <a:extLst>
              <a:ext uri="{FF2B5EF4-FFF2-40B4-BE49-F238E27FC236}">
                <a16:creationId xmlns:a16="http://schemas.microsoft.com/office/drawing/2014/main" id="{28F8B7C1-D12E-4C29-A9D3-921D15574859}"/>
              </a:ext>
            </a:extLst>
          </p:cNvPr>
          <p:cNvGrpSpPr/>
          <p:nvPr/>
        </p:nvGrpSpPr>
        <p:grpSpPr>
          <a:xfrm rot="13812690">
            <a:off x="2260809" y="3321692"/>
            <a:ext cx="279106" cy="268188"/>
            <a:chOff x="2416614" y="-315052"/>
            <a:chExt cx="2274706" cy="2185722"/>
          </a:xfrm>
        </p:grpSpPr>
        <p:sp>
          <p:nvSpPr>
            <p:cNvPr id="35" name="Google Shape;2238;p41">
              <a:extLst>
                <a:ext uri="{FF2B5EF4-FFF2-40B4-BE49-F238E27FC236}">
                  <a16:creationId xmlns:a16="http://schemas.microsoft.com/office/drawing/2014/main" id="{E7ACE638-45DC-4CF7-BCC6-B8C96EA1F11B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9;p41">
              <a:extLst>
                <a:ext uri="{FF2B5EF4-FFF2-40B4-BE49-F238E27FC236}">
                  <a16:creationId xmlns:a16="http://schemas.microsoft.com/office/drawing/2014/main" id="{97473B1D-54F6-4F52-AA74-D75A4AD9336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0;p41">
              <a:extLst>
                <a:ext uri="{FF2B5EF4-FFF2-40B4-BE49-F238E27FC236}">
                  <a16:creationId xmlns:a16="http://schemas.microsoft.com/office/drawing/2014/main" id="{216641BC-83E7-4BB8-B58E-49F3AD2285B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41;p41">
              <a:extLst>
                <a:ext uri="{FF2B5EF4-FFF2-40B4-BE49-F238E27FC236}">
                  <a16:creationId xmlns:a16="http://schemas.microsoft.com/office/drawing/2014/main" id="{583F7967-AE6E-4F2A-9722-4C29127F4CF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42;p41">
              <a:extLst>
                <a:ext uri="{FF2B5EF4-FFF2-40B4-BE49-F238E27FC236}">
                  <a16:creationId xmlns:a16="http://schemas.microsoft.com/office/drawing/2014/main" id="{CCAB9D16-9C05-4A89-B949-2AA3CC93E31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7" name="Google Shape;2447;p45"/>
          <p:cNvGrpSpPr/>
          <p:nvPr/>
        </p:nvGrpSpPr>
        <p:grpSpPr>
          <a:xfrm>
            <a:off x="8271875" y="4504388"/>
            <a:ext cx="476551" cy="457909"/>
            <a:chOff x="2416614" y="-315052"/>
            <a:chExt cx="2274706" cy="2185722"/>
          </a:xfrm>
        </p:grpSpPr>
        <p:sp>
          <p:nvSpPr>
            <p:cNvPr id="2448" name="Google Shape;2448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3" name="Google Shape;2453;p45"/>
          <p:cNvGrpSpPr/>
          <p:nvPr/>
        </p:nvGrpSpPr>
        <p:grpSpPr>
          <a:xfrm rot="1371040">
            <a:off x="388499" y="3496922"/>
            <a:ext cx="334472" cy="321388"/>
            <a:chOff x="2416614" y="-315052"/>
            <a:chExt cx="2274706" cy="2185722"/>
          </a:xfrm>
        </p:grpSpPr>
        <p:sp>
          <p:nvSpPr>
            <p:cNvPr id="2454" name="Google Shape;2454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9" name="Google Shape;2459;p45"/>
          <p:cNvGrpSpPr/>
          <p:nvPr/>
        </p:nvGrpSpPr>
        <p:grpSpPr>
          <a:xfrm rot="1372388">
            <a:off x="7133555" y="734329"/>
            <a:ext cx="352303" cy="338521"/>
            <a:chOff x="2416614" y="-315052"/>
            <a:chExt cx="2274706" cy="2185722"/>
          </a:xfrm>
        </p:grpSpPr>
        <p:sp>
          <p:nvSpPr>
            <p:cNvPr id="2460" name="Google Shape;2460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5" name="Google Shape;2465;p45"/>
          <p:cNvGrpSpPr/>
          <p:nvPr/>
        </p:nvGrpSpPr>
        <p:grpSpPr>
          <a:xfrm rot="-760498">
            <a:off x="192522" y="4170137"/>
            <a:ext cx="653793" cy="653728"/>
            <a:chOff x="1501624" y="2333024"/>
            <a:chExt cx="477548" cy="477500"/>
          </a:xfrm>
        </p:grpSpPr>
        <p:sp>
          <p:nvSpPr>
            <p:cNvPr id="2466" name="Google Shape;2466;p45"/>
            <p:cNvSpPr/>
            <p:nvPr/>
          </p:nvSpPr>
          <p:spPr>
            <a:xfrm>
              <a:off x="1501624" y="2333024"/>
              <a:ext cx="477548" cy="477500"/>
            </a:xfrm>
            <a:custGeom>
              <a:avLst/>
              <a:gdLst/>
              <a:ahLst/>
              <a:cxnLst/>
              <a:rect l="l" t="t" r="r" b="b"/>
              <a:pathLst>
                <a:path w="10117" h="10116" extrusionOk="0">
                  <a:moveTo>
                    <a:pt x="1892" y="0"/>
                  </a:moveTo>
                  <a:cubicBezTo>
                    <a:pt x="851" y="0"/>
                    <a:pt x="1" y="847"/>
                    <a:pt x="1" y="1891"/>
                  </a:cubicBezTo>
                  <a:lnTo>
                    <a:pt x="1" y="2356"/>
                  </a:lnTo>
                  <a:cubicBezTo>
                    <a:pt x="1" y="2434"/>
                    <a:pt x="7" y="2514"/>
                    <a:pt x="21" y="2587"/>
                  </a:cubicBezTo>
                  <a:cubicBezTo>
                    <a:pt x="7" y="2664"/>
                    <a:pt x="1" y="2741"/>
                    <a:pt x="1" y="2818"/>
                  </a:cubicBezTo>
                  <a:lnTo>
                    <a:pt x="1" y="8221"/>
                  </a:lnTo>
                  <a:cubicBezTo>
                    <a:pt x="1" y="9266"/>
                    <a:pt x="851" y="10116"/>
                    <a:pt x="1892" y="10116"/>
                  </a:cubicBezTo>
                  <a:lnTo>
                    <a:pt x="8225" y="10116"/>
                  </a:lnTo>
                  <a:cubicBezTo>
                    <a:pt x="9270" y="10116"/>
                    <a:pt x="10116" y="9266"/>
                    <a:pt x="10116" y="8221"/>
                  </a:cubicBezTo>
                  <a:lnTo>
                    <a:pt x="10116" y="7749"/>
                  </a:lnTo>
                  <a:cubicBezTo>
                    <a:pt x="10116" y="7672"/>
                    <a:pt x="10110" y="7592"/>
                    <a:pt x="10096" y="7518"/>
                  </a:cubicBezTo>
                  <a:cubicBezTo>
                    <a:pt x="10110" y="7444"/>
                    <a:pt x="10116" y="7364"/>
                    <a:pt x="10116" y="7287"/>
                  </a:cubicBezTo>
                  <a:lnTo>
                    <a:pt x="10116" y="1891"/>
                  </a:lnTo>
                  <a:cubicBezTo>
                    <a:pt x="10116" y="847"/>
                    <a:pt x="9270" y="0"/>
                    <a:pt x="8225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5"/>
            <p:cNvSpPr/>
            <p:nvPr/>
          </p:nvSpPr>
          <p:spPr>
            <a:xfrm>
              <a:off x="1559117" y="2571727"/>
              <a:ext cx="181352" cy="181305"/>
            </a:xfrm>
            <a:custGeom>
              <a:avLst/>
              <a:gdLst/>
              <a:ahLst/>
              <a:cxnLst/>
              <a:rect l="l" t="t" r="r" b="b"/>
              <a:pathLst>
                <a:path w="3842" h="3841" extrusionOk="0">
                  <a:moveTo>
                    <a:pt x="1280" y="0"/>
                  </a:moveTo>
                  <a:lnTo>
                    <a:pt x="1" y="1279"/>
                  </a:lnTo>
                  <a:lnTo>
                    <a:pt x="1" y="3164"/>
                  </a:lnTo>
                  <a:cubicBezTo>
                    <a:pt x="1" y="3539"/>
                    <a:pt x="302" y="3841"/>
                    <a:pt x="674" y="3841"/>
                  </a:cubicBezTo>
                  <a:lnTo>
                    <a:pt x="2562" y="3841"/>
                  </a:lnTo>
                  <a:lnTo>
                    <a:pt x="3841" y="2562"/>
                  </a:lnTo>
                  <a:lnTo>
                    <a:pt x="2562" y="1279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5"/>
            <p:cNvSpPr/>
            <p:nvPr/>
          </p:nvSpPr>
          <p:spPr>
            <a:xfrm>
              <a:off x="1559117" y="2571727"/>
              <a:ext cx="74958" cy="181305"/>
            </a:xfrm>
            <a:custGeom>
              <a:avLst/>
              <a:gdLst/>
              <a:ahLst/>
              <a:cxnLst/>
              <a:rect l="l" t="t" r="r" b="b"/>
              <a:pathLst>
                <a:path w="1588" h="3841" extrusionOk="0">
                  <a:moveTo>
                    <a:pt x="1280" y="0"/>
                  </a:moveTo>
                  <a:lnTo>
                    <a:pt x="1" y="1279"/>
                  </a:lnTo>
                  <a:lnTo>
                    <a:pt x="1" y="3164"/>
                  </a:lnTo>
                  <a:cubicBezTo>
                    <a:pt x="1" y="3539"/>
                    <a:pt x="302" y="3841"/>
                    <a:pt x="674" y="3841"/>
                  </a:cubicBezTo>
                  <a:lnTo>
                    <a:pt x="1294" y="3841"/>
                  </a:lnTo>
                  <a:cubicBezTo>
                    <a:pt x="922" y="3841"/>
                    <a:pt x="617" y="3539"/>
                    <a:pt x="617" y="3164"/>
                  </a:cubicBezTo>
                  <a:lnTo>
                    <a:pt x="617" y="1279"/>
                  </a:lnTo>
                  <a:lnTo>
                    <a:pt x="1588" y="309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5"/>
            <p:cNvSpPr/>
            <p:nvPr/>
          </p:nvSpPr>
          <p:spPr>
            <a:xfrm>
              <a:off x="1740421" y="2571727"/>
              <a:ext cx="181258" cy="181305"/>
            </a:xfrm>
            <a:custGeom>
              <a:avLst/>
              <a:gdLst/>
              <a:ahLst/>
              <a:cxnLst/>
              <a:rect l="l" t="t" r="r" b="b"/>
              <a:pathLst>
                <a:path w="3840" h="3841" extrusionOk="0">
                  <a:moveTo>
                    <a:pt x="2560" y="0"/>
                  </a:moveTo>
                  <a:lnTo>
                    <a:pt x="1278" y="1279"/>
                  </a:lnTo>
                  <a:lnTo>
                    <a:pt x="0" y="2562"/>
                  </a:lnTo>
                  <a:lnTo>
                    <a:pt x="1278" y="3841"/>
                  </a:lnTo>
                  <a:lnTo>
                    <a:pt x="3166" y="3841"/>
                  </a:lnTo>
                  <a:cubicBezTo>
                    <a:pt x="3538" y="3841"/>
                    <a:pt x="3839" y="3539"/>
                    <a:pt x="3839" y="3164"/>
                  </a:cubicBezTo>
                  <a:lnTo>
                    <a:pt x="3839" y="1279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5"/>
            <p:cNvSpPr/>
            <p:nvPr/>
          </p:nvSpPr>
          <p:spPr>
            <a:xfrm>
              <a:off x="1740421" y="2390517"/>
              <a:ext cx="181258" cy="181258"/>
            </a:xfrm>
            <a:custGeom>
              <a:avLst/>
              <a:gdLst/>
              <a:ahLst/>
              <a:cxnLst/>
              <a:rect l="l" t="t" r="r" b="b"/>
              <a:pathLst>
                <a:path w="3840" h="3840" extrusionOk="0">
                  <a:moveTo>
                    <a:pt x="1278" y="0"/>
                  </a:moveTo>
                  <a:lnTo>
                    <a:pt x="0" y="1279"/>
                  </a:lnTo>
                  <a:lnTo>
                    <a:pt x="1278" y="2558"/>
                  </a:lnTo>
                  <a:lnTo>
                    <a:pt x="2560" y="3839"/>
                  </a:lnTo>
                  <a:lnTo>
                    <a:pt x="3839" y="2558"/>
                  </a:lnTo>
                  <a:lnTo>
                    <a:pt x="3839" y="673"/>
                  </a:lnTo>
                  <a:cubicBezTo>
                    <a:pt x="3839" y="301"/>
                    <a:pt x="3538" y="0"/>
                    <a:pt x="31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5"/>
            <p:cNvSpPr/>
            <p:nvPr/>
          </p:nvSpPr>
          <p:spPr>
            <a:xfrm>
              <a:off x="1619489" y="2450888"/>
              <a:ext cx="241818" cy="241771"/>
            </a:xfrm>
            <a:custGeom>
              <a:avLst/>
              <a:gdLst/>
              <a:ahLst/>
              <a:cxnLst/>
              <a:rect l="l" t="t" r="r" b="b"/>
              <a:pathLst>
                <a:path w="5123" h="5122" extrusionOk="0">
                  <a:moveTo>
                    <a:pt x="2562" y="0"/>
                  </a:moveTo>
                  <a:lnTo>
                    <a:pt x="1" y="2560"/>
                  </a:lnTo>
                  <a:lnTo>
                    <a:pt x="2562" y="5122"/>
                  </a:lnTo>
                  <a:lnTo>
                    <a:pt x="5122" y="2560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5"/>
            <p:cNvSpPr/>
            <p:nvPr/>
          </p:nvSpPr>
          <p:spPr>
            <a:xfrm>
              <a:off x="1800746" y="2511260"/>
              <a:ext cx="120933" cy="120886"/>
            </a:xfrm>
            <a:custGeom>
              <a:avLst/>
              <a:gdLst/>
              <a:ahLst/>
              <a:cxnLst/>
              <a:rect l="l" t="t" r="r" b="b"/>
              <a:pathLst>
                <a:path w="2562" h="2561" extrusionOk="0">
                  <a:moveTo>
                    <a:pt x="0" y="0"/>
                  </a:moveTo>
                  <a:lnTo>
                    <a:pt x="0" y="2560"/>
                  </a:lnTo>
                  <a:lnTo>
                    <a:pt x="2561" y="2560"/>
                  </a:lnTo>
                  <a:lnTo>
                    <a:pt x="25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5"/>
            <p:cNvSpPr/>
            <p:nvPr/>
          </p:nvSpPr>
          <p:spPr>
            <a:xfrm>
              <a:off x="1559117" y="2390517"/>
              <a:ext cx="181352" cy="181258"/>
            </a:xfrm>
            <a:custGeom>
              <a:avLst/>
              <a:gdLst/>
              <a:ahLst/>
              <a:cxnLst/>
              <a:rect l="l" t="t" r="r" b="b"/>
              <a:pathLst>
                <a:path w="3842" h="3840" extrusionOk="0">
                  <a:moveTo>
                    <a:pt x="674" y="0"/>
                  </a:moveTo>
                  <a:cubicBezTo>
                    <a:pt x="302" y="0"/>
                    <a:pt x="1" y="301"/>
                    <a:pt x="1" y="673"/>
                  </a:cubicBezTo>
                  <a:lnTo>
                    <a:pt x="1" y="2558"/>
                  </a:lnTo>
                  <a:lnTo>
                    <a:pt x="1280" y="3839"/>
                  </a:lnTo>
                  <a:lnTo>
                    <a:pt x="3841" y="1279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5"/>
            <p:cNvSpPr/>
            <p:nvPr/>
          </p:nvSpPr>
          <p:spPr>
            <a:xfrm>
              <a:off x="1559117" y="2390517"/>
              <a:ext cx="74958" cy="181258"/>
            </a:xfrm>
            <a:custGeom>
              <a:avLst/>
              <a:gdLst/>
              <a:ahLst/>
              <a:cxnLst/>
              <a:rect l="l" t="t" r="r" b="b"/>
              <a:pathLst>
                <a:path w="1588" h="3840" extrusionOk="0">
                  <a:moveTo>
                    <a:pt x="674" y="0"/>
                  </a:moveTo>
                  <a:cubicBezTo>
                    <a:pt x="302" y="0"/>
                    <a:pt x="1" y="301"/>
                    <a:pt x="1" y="673"/>
                  </a:cubicBezTo>
                  <a:lnTo>
                    <a:pt x="1" y="2558"/>
                  </a:lnTo>
                  <a:lnTo>
                    <a:pt x="1280" y="3839"/>
                  </a:lnTo>
                  <a:lnTo>
                    <a:pt x="1588" y="3532"/>
                  </a:lnTo>
                  <a:lnTo>
                    <a:pt x="617" y="2558"/>
                  </a:lnTo>
                  <a:lnTo>
                    <a:pt x="617" y="673"/>
                  </a:lnTo>
                  <a:cubicBezTo>
                    <a:pt x="617" y="301"/>
                    <a:pt x="922" y="0"/>
                    <a:pt x="129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5"/>
            <p:cNvSpPr/>
            <p:nvPr/>
          </p:nvSpPr>
          <p:spPr>
            <a:xfrm>
              <a:off x="1680049" y="2390517"/>
              <a:ext cx="120744" cy="120791"/>
            </a:xfrm>
            <a:custGeom>
              <a:avLst/>
              <a:gdLst/>
              <a:ahLst/>
              <a:cxnLst/>
              <a:rect l="l" t="t" r="r" b="b"/>
              <a:pathLst>
                <a:path w="2558" h="2559" extrusionOk="0">
                  <a:moveTo>
                    <a:pt x="0" y="0"/>
                  </a:moveTo>
                  <a:lnTo>
                    <a:pt x="0" y="2558"/>
                  </a:lnTo>
                  <a:lnTo>
                    <a:pt x="2557" y="2558"/>
                  </a:lnTo>
                  <a:lnTo>
                    <a:pt x="2557" y="0"/>
                  </a:ln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5"/>
            <p:cNvSpPr/>
            <p:nvPr/>
          </p:nvSpPr>
          <p:spPr>
            <a:xfrm>
              <a:off x="1680049" y="2632098"/>
              <a:ext cx="120744" cy="120933"/>
            </a:xfrm>
            <a:custGeom>
              <a:avLst/>
              <a:gdLst/>
              <a:ahLst/>
              <a:cxnLst/>
              <a:rect l="l" t="t" r="r" b="b"/>
              <a:pathLst>
                <a:path w="2558" h="2562" extrusionOk="0">
                  <a:moveTo>
                    <a:pt x="0" y="0"/>
                  </a:moveTo>
                  <a:lnTo>
                    <a:pt x="0" y="2562"/>
                  </a:lnTo>
                  <a:lnTo>
                    <a:pt x="2557" y="2562"/>
                  </a:lnTo>
                  <a:lnTo>
                    <a:pt x="2557" y="0"/>
                  </a:ln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5"/>
            <p:cNvSpPr/>
            <p:nvPr/>
          </p:nvSpPr>
          <p:spPr>
            <a:xfrm>
              <a:off x="1559117" y="2511260"/>
              <a:ext cx="120980" cy="120886"/>
            </a:xfrm>
            <a:custGeom>
              <a:avLst/>
              <a:gdLst/>
              <a:ahLst/>
              <a:cxnLst/>
              <a:rect l="l" t="t" r="r" b="b"/>
              <a:pathLst>
                <a:path w="2563" h="2561" extrusionOk="0">
                  <a:moveTo>
                    <a:pt x="1" y="0"/>
                  </a:moveTo>
                  <a:lnTo>
                    <a:pt x="1" y="2560"/>
                  </a:lnTo>
                  <a:lnTo>
                    <a:pt x="2562" y="2560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rgbClr val="B3F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5"/>
            <p:cNvSpPr/>
            <p:nvPr/>
          </p:nvSpPr>
          <p:spPr>
            <a:xfrm>
              <a:off x="1559117" y="2511260"/>
              <a:ext cx="29171" cy="120886"/>
            </a:xfrm>
            <a:custGeom>
              <a:avLst/>
              <a:gdLst/>
              <a:ahLst/>
              <a:cxnLst/>
              <a:rect l="l" t="t" r="r" b="b"/>
              <a:pathLst>
                <a:path w="618" h="2561" extrusionOk="0">
                  <a:moveTo>
                    <a:pt x="1" y="0"/>
                  </a:moveTo>
                  <a:lnTo>
                    <a:pt x="1" y="2560"/>
                  </a:lnTo>
                  <a:lnTo>
                    <a:pt x="617" y="2560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5"/>
            <p:cNvSpPr/>
            <p:nvPr/>
          </p:nvSpPr>
          <p:spPr>
            <a:xfrm>
              <a:off x="1553641" y="2384947"/>
              <a:ext cx="373561" cy="373608"/>
            </a:xfrm>
            <a:custGeom>
              <a:avLst/>
              <a:gdLst/>
              <a:ahLst/>
              <a:cxnLst/>
              <a:rect l="l" t="t" r="r" b="b"/>
              <a:pathLst>
                <a:path w="7914" h="7915" extrusionOk="0">
                  <a:moveTo>
                    <a:pt x="5122" y="232"/>
                  </a:moveTo>
                  <a:lnTo>
                    <a:pt x="5122" y="2562"/>
                  </a:lnTo>
                  <a:lnTo>
                    <a:pt x="2792" y="2562"/>
                  </a:lnTo>
                  <a:lnTo>
                    <a:pt x="2792" y="232"/>
                  </a:lnTo>
                  <a:close/>
                  <a:moveTo>
                    <a:pt x="7123" y="232"/>
                  </a:moveTo>
                  <a:cubicBezTo>
                    <a:pt x="7432" y="232"/>
                    <a:pt x="7682" y="483"/>
                    <a:pt x="7682" y="791"/>
                  </a:cubicBezTo>
                  <a:lnTo>
                    <a:pt x="7682" y="2562"/>
                  </a:lnTo>
                  <a:lnTo>
                    <a:pt x="5353" y="2562"/>
                  </a:lnTo>
                  <a:lnTo>
                    <a:pt x="5353" y="232"/>
                  </a:lnTo>
                  <a:close/>
                  <a:moveTo>
                    <a:pt x="2561" y="2793"/>
                  </a:moveTo>
                  <a:lnTo>
                    <a:pt x="2561" y="5122"/>
                  </a:lnTo>
                  <a:lnTo>
                    <a:pt x="231" y="5122"/>
                  </a:lnTo>
                  <a:lnTo>
                    <a:pt x="231" y="2793"/>
                  </a:lnTo>
                  <a:close/>
                  <a:moveTo>
                    <a:pt x="5122" y="2793"/>
                  </a:moveTo>
                  <a:lnTo>
                    <a:pt x="5122" y="5122"/>
                  </a:lnTo>
                  <a:lnTo>
                    <a:pt x="2792" y="5122"/>
                  </a:lnTo>
                  <a:lnTo>
                    <a:pt x="2792" y="2793"/>
                  </a:lnTo>
                  <a:close/>
                  <a:moveTo>
                    <a:pt x="7682" y="2793"/>
                  </a:moveTo>
                  <a:lnTo>
                    <a:pt x="7682" y="5122"/>
                  </a:lnTo>
                  <a:lnTo>
                    <a:pt x="5353" y="5122"/>
                  </a:lnTo>
                  <a:lnTo>
                    <a:pt x="5353" y="2793"/>
                  </a:lnTo>
                  <a:close/>
                  <a:moveTo>
                    <a:pt x="2561" y="5354"/>
                  </a:moveTo>
                  <a:lnTo>
                    <a:pt x="2561" y="7684"/>
                  </a:lnTo>
                  <a:lnTo>
                    <a:pt x="790" y="7684"/>
                  </a:lnTo>
                  <a:cubicBezTo>
                    <a:pt x="482" y="7684"/>
                    <a:pt x="231" y="7432"/>
                    <a:pt x="231" y="7121"/>
                  </a:cubicBezTo>
                  <a:lnTo>
                    <a:pt x="231" y="5354"/>
                  </a:lnTo>
                  <a:close/>
                  <a:moveTo>
                    <a:pt x="5122" y="5354"/>
                  </a:moveTo>
                  <a:lnTo>
                    <a:pt x="5122" y="7684"/>
                  </a:lnTo>
                  <a:lnTo>
                    <a:pt x="2792" y="7684"/>
                  </a:lnTo>
                  <a:lnTo>
                    <a:pt x="2792" y="5354"/>
                  </a:lnTo>
                  <a:close/>
                  <a:moveTo>
                    <a:pt x="790" y="1"/>
                  </a:moveTo>
                  <a:cubicBezTo>
                    <a:pt x="355" y="1"/>
                    <a:pt x="0" y="356"/>
                    <a:pt x="0" y="791"/>
                  </a:cubicBezTo>
                  <a:lnTo>
                    <a:pt x="0" y="1256"/>
                  </a:lnTo>
                  <a:cubicBezTo>
                    <a:pt x="0" y="1320"/>
                    <a:pt x="53" y="1371"/>
                    <a:pt x="117" y="1371"/>
                  </a:cubicBezTo>
                  <a:cubicBezTo>
                    <a:pt x="181" y="1371"/>
                    <a:pt x="231" y="1320"/>
                    <a:pt x="231" y="1256"/>
                  </a:cubicBezTo>
                  <a:lnTo>
                    <a:pt x="231" y="791"/>
                  </a:lnTo>
                  <a:cubicBezTo>
                    <a:pt x="231" y="483"/>
                    <a:pt x="482" y="232"/>
                    <a:pt x="790" y="232"/>
                  </a:cubicBezTo>
                  <a:lnTo>
                    <a:pt x="2561" y="232"/>
                  </a:lnTo>
                  <a:lnTo>
                    <a:pt x="2561" y="2562"/>
                  </a:lnTo>
                  <a:lnTo>
                    <a:pt x="231" y="2562"/>
                  </a:lnTo>
                  <a:lnTo>
                    <a:pt x="231" y="1718"/>
                  </a:lnTo>
                  <a:cubicBezTo>
                    <a:pt x="231" y="1655"/>
                    <a:pt x="181" y="1604"/>
                    <a:pt x="117" y="1604"/>
                  </a:cubicBezTo>
                  <a:cubicBezTo>
                    <a:pt x="53" y="1604"/>
                    <a:pt x="0" y="1655"/>
                    <a:pt x="0" y="1718"/>
                  </a:cubicBezTo>
                  <a:lnTo>
                    <a:pt x="0" y="7121"/>
                  </a:lnTo>
                  <a:cubicBezTo>
                    <a:pt x="0" y="7560"/>
                    <a:pt x="355" y="7914"/>
                    <a:pt x="790" y="7914"/>
                  </a:cubicBezTo>
                  <a:lnTo>
                    <a:pt x="7123" y="7914"/>
                  </a:lnTo>
                  <a:cubicBezTo>
                    <a:pt x="7559" y="7914"/>
                    <a:pt x="7914" y="7560"/>
                    <a:pt x="7914" y="7121"/>
                  </a:cubicBezTo>
                  <a:lnTo>
                    <a:pt x="7914" y="6649"/>
                  </a:lnTo>
                  <a:cubicBezTo>
                    <a:pt x="7914" y="6585"/>
                    <a:pt x="7860" y="6536"/>
                    <a:pt x="7796" y="6536"/>
                  </a:cubicBezTo>
                  <a:cubicBezTo>
                    <a:pt x="7733" y="6536"/>
                    <a:pt x="7682" y="6585"/>
                    <a:pt x="7682" y="6649"/>
                  </a:cubicBezTo>
                  <a:lnTo>
                    <a:pt x="7682" y="7121"/>
                  </a:lnTo>
                  <a:cubicBezTo>
                    <a:pt x="7682" y="7432"/>
                    <a:pt x="7432" y="7684"/>
                    <a:pt x="7123" y="7684"/>
                  </a:cubicBezTo>
                  <a:lnTo>
                    <a:pt x="5353" y="7684"/>
                  </a:lnTo>
                  <a:lnTo>
                    <a:pt x="5353" y="5354"/>
                  </a:lnTo>
                  <a:lnTo>
                    <a:pt x="7682" y="5354"/>
                  </a:lnTo>
                  <a:lnTo>
                    <a:pt x="7682" y="6187"/>
                  </a:lnTo>
                  <a:cubicBezTo>
                    <a:pt x="7682" y="6251"/>
                    <a:pt x="7733" y="6301"/>
                    <a:pt x="7796" y="6301"/>
                  </a:cubicBezTo>
                  <a:cubicBezTo>
                    <a:pt x="7860" y="6301"/>
                    <a:pt x="7914" y="6251"/>
                    <a:pt x="7914" y="6187"/>
                  </a:cubicBezTo>
                  <a:lnTo>
                    <a:pt x="7914" y="791"/>
                  </a:lnTo>
                  <a:cubicBezTo>
                    <a:pt x="7914" y="356"/>
                    <a:pt x="7559" y="1"/>
                    <a:pt x="7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5"/>
            <p:cNvSpPr/>
            <p:nvPr/>
          </p:nvSpPr>
          <p:spPr>
            <a:xfrm>
              <a:off x="1641957" y="2553412"/>
              <a:ext cx="10951" cy="27708"/>
            </a:xfrm>
            <a:custGeom>
              <a:avLst/>
              <a:gdLst/>
              <a:ahLst/>
              <a:cxnLst/>
              <a:rect l="l" t="t" r="r" b="b"/>
              <a:pathLst>
                <a:path w="232" h="587" extrusionOk="0">
                  <a:moveTo>
                    <a:pt x="118" y="0"/>
                  </a:moveTo>
                  <a:cubicBezTo>
                    <a:pt x="50" y="0"/>
                    <a:pt x="0" y="51"/>
                    <a:pt x="0" y="114"/>
                  </a:cubicBezTo>
                  <a:lnTo>
                    <a:pt x="0" y="473"/>
                  </a:lnTo>
                  <a:cubicBezTo>
                    <a:pt x="0" y="536"/>
                    <a:pt x="50" y="586"/>
                    <a:pt x="118" y="586"/>
                  </a:cubicBezTo>
                  <a:cubicBezTo>
                    <a:pt x="181" y="586"/>
                    <a:pt x="231" y="536"/>
                    <a:pt x="231" y="473"/>
                  </a:cubicBezTo>
                  <a:lnTo>
                    <a:pt x="231" y="114"/>
                  </a:lnTo>
                  <a:cubicBezTo>
                    <a:pt x="231" y="51"/>
                    <a:pt x="181" y="0"/>
                    <a:pt x="11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5"/>
            <p:cNvSpPr/>
            <p:nvPr/>
          </p:nvSpPr>
          <p:spPr>
            <a:xfrm>
              <a:off x="1827935" y="2553412"/>
              <a:ext cx="10904" cy="27708"/>
            </a:xfrm>
            <a:custGeom>
              <a:avLst/>
              <a:gdLst/>
              <a:ahLst/>
              <a:cxnLst/>
              <a:rect l="l" t="t" r="r" b="b"/>
              <a:pathLst>
                <a:path w="231" h="587" extrusionOk="0">
                  <a:moveTo>
                    <a:pt x="114" y="0"/>
                  </a:moveTo>
                  <a:cubicBezTo>
                    <a:pt x="50" y="0"/>
                    <a:pt x="0" y="51"/>
                    <a:pt x="0" y="114"/>
                  </a:cubicBezTo>
                  <a:lnTo>
                    <a:pt x="0" y="473"/>
                  </a:lnTo>
                  <a:cubicBezTo>
                    <a:pt x="0" y="536"/>
                    <a:pt x="50" y="586"/>
                    <a:pt x="114" y="586"/>
                  </a:cubicBezTo>
                  <a:cubicBezTo>
                    <a:pt x="181" y="586"/>
                    <a:pt x="231" y="536"/>
                    <a:pt x="231" y="473"/>
                  </a:cubicBezTo>
                  <a:lnTo>
                    <a:pt x="231" y="114"/>
                  </a:lnTo>
                  <a:cubicBezTo>
                    <a:pt x="231" y="51"/>
                    <a:pt x="181" y="0"/>
                    <a:pt x="11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5"/>
            <p:cNvSpPr/>
            <p:nvPr/>
          </p:nvSpPr>
          <p:spPr>
            <a:xfrm>
              <a:off x="1716679" y="2570216"/>
              <a:ext cx="47486" cy="18787"/>
            </a:xfrm>
            <a:custGeom>
              <a:avLst/>
              <a:gdLst/>
              <a:ahLst/>
              <a:cxnLst/>
              <a:rect l="l" t="t" r="r" b="b"/>
              <a:pathLst>
                <a:path w="1006" h="398" extrusionOk="0">
                  <a:moveTo>
                    <a:pt x="132" y="0"/>
                  </a:moveTo>
                  <a:cubicBezTo>
                    <a:pt x="105" y="0"/>
                    <a:pt x="77" y="10"/>
                    <a:pt x="54" y="29"/>
                  </a:cubicBezTo>
                  <a:cubicBezTo>
                    <a:pt x="7" y="69"/>
                    <a:pt x="1" y="143"/>
                    <a:pt x="44" y="193"/>
                  </a:cubicBezTo>
                  <a:cubicBezTo>
                    <a:pt x="158" y="321"/>
                    <a:pt x="326" y="398"/>
                    <a:pt x="503" y="398"/>
                  </a:cubicBezTo>
                  <a:cubicBezTo>
                    <a:pt x="680" y="398"/>
                    <a:pt x="848" y="321"/>
                    <a:pt x="961" y="193"/>
                  </a:cubicBezTo>
                  <a:cubicBezTo>
                    <a:pt x="1005" y="143"/>
                    <a:pt x="998" y="69"/>
                    <a:pt x="951" y="29"/>
                  </a:cubicBezTo>
                  <a:cubicBezTo>
                    <a:pt x="928" y="10"/>
                    <a:pt x="901" y="0"/>
                    <a:pt x="874" y="0"/>
                  </a:cubicBezTo>
                  <a:cubicBezTo>
                    <a:pt x="841" y="0"/>
                    <a:pt x="809" y="14"/>
                    <a:pt x="787" y="40"/>
                  </a:cubicBezTo>
                  <a:cubicBezTo>
                    <a:pt x="717" y="120"/>
                    <a:pt x="613" y="163"/>
                    <a:pt x="503" y="163"/>
                  </a:cubicBezTo>
                  <a:cubicBezTo>
                    <a:pt x="392" y="163"/>
                    <a:pt x="289" y="120"/>
                    <a:pt x="218" y="40"/>
                  </a:cubicBezTo>
                  <a:cubicBezTo>
                    <a:pt x="196" y="14"/>
                    <a:pt x="164" y="0"/>
                    <a:pt x="13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3" name="Google Shape;2483;p45"/>
          <p:cNvGrpSpPr/>
          <p:nvPr/>
        </p:nvGrpSpPr>
        <p:grpSpPr>
          <a:xfrm>
            <a:off x="7577852" y="52092"/>
            <a:ext cx="1531684" cy="1415821"/>
            <a:chOff x="3928631" y="2940188"/>
            <a:chExt cx="477737" cy="456401"/>
          </a:xfrm>
        </p:grpSpPr>
        <p:sp>
          <p:nvSpPr>
            <p:cNvPr id="2484" name="Google Shape;2484;p45"/>
            <p:cNvSpPr/>
            <p:nvPr/>
          </p:nvSpPr>
          <p:spPr>
            <a:xfrm>
              <a:off x="3928631" y="2940188"/>
              <a:ext cx="477737" cy="456401"/>
            </a:xfrm>
            <a:custGeom>
              <a:avLst/>
              <a:gdLst/>
              <a:ahLst/>
              <a:cxnLst/>
              <a:rect l="l" t="t" r="r" b="b"/>
              <a:pathLst>
                <a:path w="10121" h="9669" extrusionOk="0">
                  <a:moveTo>
                    <a:pt x="1447" y="1"/>
                  </a:moveTo>
                  <a:cubicBezTo>
                    <a:pt x="650" y="1"/>
                    <a:pt x="1" y="647"/>
                    <a:pt x="1" y="1444"/>
                  </a:cubicBezTo>
                  <a:lnTo>
                    <a:pt x="1" y="2321"/>
                  </a:lnTo>
                  <a:cubicBezTo>
                    <a:pt x="1" y="2615"/>
                    <a:pt x="88" y="2890"/>
                    <a:pt x="242" y="3125"/>
                  </a:cubicBezTo>
                  <a:lnTo>
                    <a:pt x="242" y="5601"/>
                  </a:lnTo>
                  <a:cubicBezTo>
                    <a:pt x="88" y="5832"/>
                    <a:pt x="1" y="6110"/>
                    <a:pt x="1" y="6405"/>
                  </a:cubicBezTo>
                  <a:lnTo>
                    <a:pt x="1" y="7325"/>
                  </a:lnTo>
                  <a:cubicBezTo>
                    <a:pt x="1" y="7934"/>
                    <a:pt x="379" y="8460"/>
                    <a:pt x="914" y="8678"/>
                  </a:cubicBezTo>
                  <a:cubicBezTo>
                    <a:pt x="1289" y="9277"/>
                    <a:pt x="1952" y="9668"/>
                    <a:pt x="2702" y="9668"/>
                  </a:cubicBezTo>
                  <a:cubicBezTo>
                    <a:pt x="3402" y="9668"/>
                    <a:pt x="4031" y="9324"/>
                    <a:pt x="4416" y="8784"/>
                  </a:cubicBezTo>
                  <a:lnTo>
                    <a:pt x="4814" y="8784"/>
                  </a:lnTo>
                  <a:cubicBezTo>
                    <a:pt x="5196" y="9324"/>
                    <a:pt x="5825" y="9668"/>
                    <a:pt x="6528" y="9668"/>
                  </a:cubicBezTo>
                  <a:cubicBezTo>
                    <a:pt x="7231" y="9668"/>
                    <a:pt x="7860" y="9324"/>
                    <a:pt x="8242" y="8784"/>
                  </a:cubicBezTo>
                  <a:lnTo>
                    <a:pt x="8530" y="8784"/>
                  </a:lnTo>
                  <a:cubicBezTo>
                    <a:pt x="9008" y="8784"/>
                    <a:pt x="9450" y="8543"/>
                    <a:pt x="9715" y="8142"/>
                  </a:cubicBezTo>
                  <a:cubicBezTo>
                    <a:pt x="9976" y="7740"/>
                    <a:pt x="10020" y="7238"/>
                    <a:pt x="9829" y="6800"/>
                  </a:cubicBezTo>
                  <a:lnTo>
                    <a:pt x="9601" y="6278"/>
                  </a:lnTo>
                  <a:cubicBezTo>
                    <a:pt x="9929" y="5916"/>
                    <a:pt x="10120" y="5438"/>
                    <a:pt x="10120" y="4939"/>
                  </a:cubicBezTo>
                  <a:cubicBezTo>
                    <a:pt x="10120" y="4232"/>
                    <a:pt x="9742" y="3573"/>
                    <a:pt x="9132" y="3218"/>
                  </a:cubicBezTo>
                  <a:lnTo>
                    <a:pt x="9129" y="3218"/>
                  </a:lnTo>
                  <a:cubicBezTo>
                    <a:pt x="9109" y="3205"/>
                    <a:pt x="9086" y="3191"/>
                    <a:pt x="9062" y="3181"/>
                  </a:cubicBezTo>
                  <a:cubicBezTo>
                    <a:pt x="9106" y="3047"/>
                    <a:pt x="9129" y="2904"/>
                    <a:pt x="9129" y="2756"/>
                  </a:cubicBezTo>
                  <a:lnTo>
                    <a:pt x="9129" y="2408"/>
                  </a:lnTo>
                  <a:cubicBezTo>
                    <a:pt x="9129" y="1634"/>
                    <a:pt x="8500" y="1002"/>
                    <a:pt x="7723" y="1002"/>
                  </a:cubicBezTo>
                  <a:lnTo>
                    <a:pt x="6601" y="1002"/>
                  </a:lnTo>
                  <a:cubicBezTo>
                    <a:pt x="6414" y="423"/>
                    <a:pt x="5869" y="1"/>
                    <a:pt x="5226" y="1"/>
                  </a:cubicBezTo>
                  <a:lnTo>
                    <a:pt x="2842" y="1"/>
                  </a:lnTo>
                  <a:cubicBezTo>
                    <a:pt x="2765" y="1"/>
                    <a:pt x="2685" y="7"/>
                    <a:pt x="2612" y="21"/>
                  </a:cubicBezTo>
                  <a:cubicBezTo>
                    <a:pt x="2538" y="7"/>
                    <a:pt x="2458" y="1"/>
                    <a:pt x="2380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5"/>
            <p:cNvSpPr/>
            <p:nvPr/>
          </p:nvSpPr>
          <p:spPr>
            <a:xfrm>
              <a:off x="4287936" y="3141696"/>
              <a:ext cx="51876" cy="63204"/>
            </a:xfrm>
            <a:custGeom>
              <a:avLst/>
              <a:gdLst/>
              <a:ahLst/>
              <a:cxnLst/>
              <a:rect l="l" t="t" r="r" b="b"/>
              <a:pathLst>
                <a:path w="1099" h="1339" extrusionOk="0">
                  <a:moveTo>
                    <a:pt x="905" y="0"/>
                  </a:moveTo>
                  <a:cubicBezTo>
                    <a:pt x="905" y="0"/>
                    <a:pt x="423" y="274"/>
                    <a:pt x="1" y="274"/>
                  </a:cubicBezTo>
                  <a:lnTo>
                    <a:pt x="1" y="1061"/>
                  </a:lnTo>
                  <a:cubicBezTo>
                    <a:pt x="423" y="1061"/>
                    <a:pt x="905" y="1339"/>
                    <a:pt x="905" y="1339"/>
                  </a:cubicBezTo>
                  <a:lnTo>
                    <a:pt x="1098" y="670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5"/>
            <p:cNvSpPr/>
            <p:nvPr/>
          </p:nvSpPr>
          <p:spPr>
            <a:xfrm>
              <a:off x="4330607" y="3141696"/>
              <a:ext cx="18220" cy="63204"/>
            </a:xfrm>
            <a:custGeom>
              <a:avLst/>
              <a:gdLst/>
              <a:ahLst/>
              <a:cxnLst/>
              <a:rect l="l" t="t" r="r" b="b"/>
              <a:pathLst>
                <a:path w="386" h="1339" extrusionOk="0">
                  <a:moveTo>
                    <a:pt x="1" y="0"/>
                  </a:moveTo>
                  <a:lnTo>
                    <a:pt x="1" y="1339"/>
                  </a:lnTo>
                  <a:cubicBezTo>
                    <a:pt x="231" y="1205"/>
                    <a:pt x="386" y="954"/>
                    <a:pt x="386" y="670"/>
                  </a:cubicBezTo>
                  <a:cubicBezTo>
                    <a:pt x="386" y="385"/>
                    <a:pt x="231" y="134"/>
                    <a:pt x="1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5"/>
            <p:cNvSpPr/>
            <p:nvPr/>
          </p:nvSpPr>
          <p:spPr>
            <a:xfrm>
              <a:off x="4230113" y="3060319"/>
              <a:ext cx="59428" cy="84728"/>
            </a:xfrm>
            <a:custGeom>
              <a:avLst/>
              <a:gdLst/>
              <a:ahLst/>
              <a:cxnLst/>
              <a:rect l="l" t="t" r="r" b="b"/>
              <a:pathLst>
                <a:path w="1259" h="1795" extrusionOk="0">
                  <a:moveTo>
                    <a:pt x="1" y="0"/>
                  </a:moveTo>
                  <a:lnTo>
                    <a:pt x="1" y="1794"/>
                  </a:lnTo>
                  <a:lnTo>
                    <a:pt x="1259" y="1794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5"/>
            <p:cNvSpPr/>
            <p:nvPr/>
          </p:nvSpPr>
          <p:spPr>
            <a:xfrm>
              <a:off x="3997499" y="3038794"/>
              <a:ext cx="307099" cy="216707"/>
            </a:xfrm>
            <a:custGeom>
              <a:avLst/>
              <a:gdLst/>
              <a:ahLst/>
              <a:cxnLst/>
              <a:rect l="l" t="t" r="r" b="b"/>
              <a:pathLst>
                <a:path w="6506" h="4591" extrusionOk="0">
                  <a:moveTo>
                    <a:pt x="1" y="1"/>
                  </a:moveTo>
                  <a:lnTo>
                    <a:pt x="1" y="4075"/>
                  </a:lnTo>
                  <a:lnTo>
                    <a:pt x="2903" y="4591"/>
                  </a:lnTo>
                  <a:lnTo>
                    <a:pt x="6505" y="4075"/>
                  </a:lnTo>
                  <a:lnTo>
                    <a:pt x="6505" y="2167"/>
                  </a:lnTo>
                  <a:cubicBezTo>
                    <a:pt x="6505" y="1989"/>
                    <a:pt x="6364" y="1845"/>
                    <a:pt x="6187" y="1845"/>
                  </a:cubicBezTo>
                  <a:lnTo>
                    <a:pt x="3982" y="1845"/>
                  </a:lnTo>
                  <a:cubicBezTo>
                    <a:pt x="3854" y="1845"/>
                    <a:pt x="3753" y="1745"/>
                    <a:pt x="3753" y="1618"/>
                  </a:cubicBezTo>
                  <a:lnTo>
                    <a:pt x="3753" y="1"/>
                  </a:ln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5"/>
            <p:cNvSpPr/>
            <p:nvPr/>
          </p:nvSpPr>
          <p:spPr>
            <a:xfrm>
              <a:off x="3997499" y="3038794"/>
              <a:ext cx="149254" cy="216707"/>
            </a:xfrm>
            <a:custGeom>
              <a:avLst/>
              <a:gdLst/>
              <a:ahLst/>
              <a:cxnLst/>
              <a:rect l="l" t="t" r="r" b="b"/>
              <a:pathLst>
                <a:path w="3162" h="4591" extrusionOk="0">
                  <a:moveTo>
                    <a:pt x="1" y="1"/>
                  </a:moveTo>
                  <a:lnTo>
                    <a:pt x="1" y="4075"/>
                  </a:lnTo>
                  <a:lnTo>
                    <a:pt x="2903" y="4591"/>
                  </a:lnTo>
                  <a:lnTo>
                    <a:pt x="3161" y="4554"/>
                  </a:lnTo>
                  <a:lnTo>
                    <a:pt x="467" y="4075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5"/>
            <p:cNvSpPr/>
            <p:nvPr/>
          </p:nvSpPr>
          <p:spPr>
            <a:xfrm>
              <a:off x="3986124" y="2997728"/>
              <a:ext cx="199950" cy="62638"/>
            </a:xfrm>
            <a:custGeom>
              <a:avLst/>
              <a:gdLst/>
              <a:ahLst/>
              <a:cxnLst/>
              <a:rect l="l" t="t" r="r" b="b"/>
              <a:pathLst>
                <a:path w="4236" h="1327" extrusionOk="0">
                  <a:moveTo>
                    <a:pt x="229" y="1"/>
                  </a:moveTo>
                  <a:cubicBezTo>
                    <a:pt x="101" y="1"/>
                    <a:pt x="1" y="101"/>
                    <a:pt x="1" y="225"/>
                  </a:cubicBezTo>
                  <a:lnTo>
                    <a:pt x="1" y="1102"/>
                  </a:lnTo>
                  <a:cubicBezTo>
                    <a:pt x="1" y="1226"/>
                    <a:pt x="101" y="1326"/>
                    <a:pt x="229" y="1326"/>
                  </a:cubicBezTo>
                  <a:lnTo>
                    <a:pt x="4008" y="1326"/>
                  </a:lnTo>
                  <a:cubicBezTo>
                    <a:pt x="4135" y="1326"/>
                    <a:pt x="4235" y="1226"/>
                    <a:pt x="4235" y="1102"/>
                  </a:cubicBezTo>
                  <a:lnTo>
                    <a:pt x="4235" y="225"/>
                  </a:lnTo>
                  <a:cubicBezTo>
                    <a:pt x="4235" y="101"/>
                    <a:pt x="4135" y="1"/>
                    <a:pt x="4008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5"/>
            <p:cNvSpPr/>
            <p:nvPr/>
          </p:nvSpPr>
          <p:spPr>
            <a:xfrm>
              <a:off x="3986124" y="2997728"/>
              <a:ext cx="32617" cy="62638"/>
            </a:xfrm>
            <a:custGeom>
              <a:avLst/>
              <a:gdLst/>
              <a:ahLst/>
              <a:cxnLst/>
              <a:rect l="l" t="t" r="r" b="b"/>
              <a:pathLst>
                <a:path w="691" h="1327" extrusionOk="0">
                  <a:moveTo>
                    <a:pt x="229" y="1"/>
                  </a:moveTo>
                  <a:cubicBezTo>
                    <a:pt x="101" y="1"/>
                    <a:pt x="1" y="101"/>
                    <a:pt x="1" y="225"/>
                  </a:cubicBezTo>
                  <a:lnTo>
                    <a:pt x="1" y="1102"/>
                  </a:lnTo>
                  <a:cubicBezTo>
                    <a:pt x="1" y="1226"/>
                    <a:pt x="101" y="1326"/>
                    <a:pt x="229" y="1326"/>
                  </a:cubicBezTo>
                  <a:lnTo>
                    <a:pt x="691" y="1326"/>
                  </a:lnTo>
                  <a:cubicBezTo>
                    <a:pt x="567" y="1326"/>
                    <a:pt x="467" y="1226"/>
                    <a:pt x="467" y="1102"/>
                  </a:cubicBezTo>
                  <a:lnTo>
                    <a:pt x="467" y="225"/>
                  </a:lnTo>
                  <a:cubicBezTo>
                    <a:pt x="467" y="101"/>
                    <a:pt x="567" y="1"/>
                    <a:pt x="691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5"/>
            <p:cNvSpPr/>
            <p:nvPr/>
          </p:nvSpPr>
          <p:spPr>
            <a:xfrm>
              <a:off x="3986124" y="3231097"/>
              <a:ext cx="356379" cy="66272"/>
            </a:xfrm>
            <a:custGeom>
              <a:avLst/>
              <a:gdLst/>
              <a:ahLst/>
              <a:cxnLst/>
              <a:rect l="l" t="t" r="r" b="b"/>
              <a:pathLst>
                <a:path w="7550" h="1404" extrusionOk="0">
                  <a:moveTo>
                    <a:pt x="242" y="1"/>
                  </a:moveTo>
                  <a:cubicBezTo>
                    <a:pt x="108" y="1"/>
                    <a:pt x="1" y="108"/>
                    <a:pt x="1" y="242"/>
                  </a:cubicBezTo>
                  <a:lnTo>
                    <a:pt x="1" y="1162"/>
                  </a:lnTo>
                  <a:cubicBezTo>
                    <a:pt x="1" y="1296"/>
                    <a:pt x="108" y="1404"/>
                    <a:pt x="242" y="1404"/>
                  </a:cubicBezTo>
                  <a:lnTo>
                    <a:pt x="7312" y="1404"/>
                  </a:lnTo>
                  <a:cubicBezTo>
                    <a:pt x="7456" y="1404"/>
                    <a:pt x="7549" y="1256"/>
                    <a:pt x="7492" y="1126"/>
                  </a:cubicBezTo>
                  <a:lnTo>
                    <a:pt x="7168" y="376"/>
                  </a:lnTo>
                  <a:cubicBezTo>
                    <a:pt x="7067" y="148"/>
                    <a:pt x="6998" y="1"/>
                    <a:pt x="6746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5"/>
            <p:cNvSpPr/>
            <p:nvPr/>
          </p:nvSpPr>
          <p:spPr>
            <a:xfrm>
              <a:off x="3986124" y="3231097"/>
              <a:ext cx="33419" cy="66272"/>
            </a:xfrm>
            <a:custGeom>
              <a:avLst/>
              <a:gdLst/>
              <a:ahLst/>
              <a:cxnLst/>
              <a:rect l="l" t="t" r="r" b="b"/>
              <a:pathLst>
                <a:path w="708" h="1404" extrusionOk="0">
                  <a:moveTo>
                    <a:pt x="242" y="1"/>
                  </a:moveTo>
                  <a:cubicBezTo>
                    <a:pt x="108" y="1"/>
                    <a:pt x="1" y="108"/>
                    <a:pt x="1" y="242"/>
                  </a:cubicBezTo>
                  <a:lnTo>
                    <a:pt x="1" y="1162"/>
                  </a:lnTo>
                  <a:cubicBezTo>
                    <a:pt x="1" y="1296"/>
                    <a:pt x="108" y="1404"/>
                    <a:pt x="242" y="1404"/>
                  </a:cubicBezTo>
                  <a:lnTo>
                    <a:pt x="708" y="1404"/>
                  </a:lnTo>
                  <a:cubicBezTo>
                    <a:pt x="574" y="1404"/>
                    <a:pt x="467" y="1296"/>
                    <a:pt x="467" y="1162"/>
                  </a:cubicBezTo>
                  <a:lnTo>
                    <a:pt x="467" y="242"/>
                  </a:lnTo>
                  <a:cubicBezTo>
                    <a:pt x="467" y="108"/>
                    <a:pt x="574" y="1"/>
                    <a:pt x="708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5"/>
            <p:cNvSpPr/>
            <p:nvPr/>
          </p:nvSpPr>
          <p:spPr>
            <a:xfrm>
              <a:off x="4195042" y="3255453"/>
              <a:ext cx="83643" cy="83643"/>
            </a:xfrm>
            <a:custGeom>
              <a:avLst/>
              <a:gdLst/>
              <a:ahLst/>
              <a:cxnLst/>
              <a:rect l="l" t="t" r="r" b="b"/>
              <a:pathLst>
                <a:path w="1772" h="1772" extrusionOk="0">
                  <a:moveTo>
                    <a:pt x="884" y="1"/>
                  </a:moveTo>
                  <a:cubicBezTo>
                    <a:pt x="395" y="1"/>
                    <a:pt x="1" y="398"/>
                    <a:pt x="1" y="888"/>
                  </a:cubicBezTo>
                  <a:cubicBezTo>
                    <a:pt x="1" y="1376"/>
                    <a:pt x="395" y="1771"/>
                    <a:pt x="884" y="1771"/>
                  </a:cubicBezTo>
                  <a:cubicBezTo>
                    <a:pt x="1373" y="1771"/>
                    <a:pt x="1771" y="1376"/>
                    <a:pt x="1771" y="888"/>
                  </a:cubicBezTo>
                  <a:cubicBezTo>
                    <a:pt x="1771" y="398"/>
                    <a:pt x="1373" y="1"/>
                    <a:pt x="884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5"/>
            <p:cNvSpPr/>
            <p:nvPr/>
          </p:nvSpPr>
          <p:spPr>
            <a:xfrm>
              <a:off x="4218124" y="3278535"/>
              <a:ext cx="37479" cy="37432"/>
            </a:xfrm>
            <a:custGeom>
              <a:avLst/>
              <a:gdLst/>
              <a:ahLst/>
              <a:cxnLst/>
              <a:rect l="l" t="t" r="r" b="b"/>
              <a:pathLst>
                <a:path w="794" h="793" extrusionOk="0">
                  <a:moveTo>
                    <a:pt x="395" y="0"/>
                  </a:moveTo>
                  <a:cubicBezTo>
                    <a:pt x="178" y="0"/>
                    <a:pt x="0" y="178"/>
                    <a:pt x="0" y="399"/>
                  </a:cubicBezTo>
                  <a:cubicBezTo>
                    <a:pt x="0" y="616"/>
                    <a:pt x="178" y="793"/>
                    <a:pt x="395" y="793"/>
                  </a:cubicBezTo>
                  <a:cubicBezTo>
                    <a:pt x="616" y="793"/>
                    <a:pt x="794" y="616"/>
                    <a:pt x="794" y="399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5"/>
            <p:cNvSpPr/>
            <p:nvPr/>
          </p:nvSpPr>
          <p:spPr>
            <a:xfrm>
              <a:off x="4014256" y="3255453"/>
              <a:ext cx="83643" cy="83643"/>
            </a:xfrm>
            <a:custGeom>
              <a:avLst/>
              <a:gdLst/>
              <a:ahLst/>
              <a:cxnLst/>
              <a:rect l="l" t="t" r="r" b="b"/>
              <a:pathLst>
                <a:path w="1772" h="1772" extrusionOk="0">
                  <a:moveTo>
                    <a:pt x="888" y="1"/>
                  </a:moveTo>
                  <a:cubicBezTo>
                    <a:pt x="399" y="1"/>
                    <a:pt x="1" y="398"/>
                    <a:pt x="1" y="888"/>
                  </a:cubicBezTo>
                  <a:cubicBezTo>
                    <a:pt x="1" y="1376"/>
                    <a:pt x="399" y="1771"/>
                    <a:pt x="888" y="1771"/>
                  </a:cubicBezTo>
                  <a:cubicBezTo>
                    <a:pt x="1377" y="1771"/>
                    <a:pt x="1772" y="1376"/>
                    <a:pt x="1772" y="888"/>
                  </a:cubicBezTo>
                  <a:cubicBezTo>
                    <a:pt x="1772" y="398"/>
                    <a:pt x="1377" y="1"/>
                    <a:pt x="888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5"/>
            <p:cNvSpPr/>
            <p:nvPr/>
          </p:nvSpPr>
          <p:spPr>
            <a:xfrm>
              <a:off x="4037338" y="3278535"/>
              <a:ext cx="37526" cy="37432"/>
            </a:xfrm>
            <a:custGeom>
              <a:avLst/>
              <a:gdLst/>
              <a:ahLst/>
              <a:cxnLst/>
              <a:rect l="l" t="t" r="r" b="b"/>
              <a:pathLst>
                <a:path w="795" h="793" extrusionOk="0">
                  <a:moveTo>
                    <a:pt x="399" y="0"/>
                  </a:moveTo>
                  <a:cubicBezTo>
                    <a:pt x="178" y="0"/>
                    <a:pt x="0" y="178"/>
                    <a:pt x="0" y="399"/>
                  </a:cubicBezTo>
                  <a:cubicBezTo>
                    <a:pt x="0" y="616"/>
                    <a:pt x="178" y="793"/>
                    <a:pt x="399" y="793"/>
                  </a:cubicBezTo>
                  <a:cubicBezTo>
                    <a:pt x="617" y="793"/>
                    <a:pt x="794" y="616"/>
                    <a:pt x="794" y="399"/>
                  </a:cubicBezTo>
                  <a:cubicBezTo>
                    <a:pt x="794" y="178"/>
                    <a:pt x="617" y="0"/>
                    <a:pt x="3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5"/>
            <p:cNvSpPr/>
            <p:nvPr/>
          </p:nvSpPr>
          <p:spPr>
            <a:xfrm>
              <a:off x="4032760" y="3090811"/>
              <a:ext cx="106725" cy="78215"/>
            </a:xfrm>
            <a:custGeom>
              <a:avLst/>
              <a:gdLst/>
              <a:ahLst/>
              <a:cxnLst/>
              <a:rect l="l" t="t" r="r" b="b"/>
              <a:pathLst>
                <a:path w="2261" h="1657" extrusionOk="0">
                  <a:moveTo>
                    <a:pt x="295" y="0"/>
                  </a:moveTo>
                  <a:cubicBezTo>
                    <a:pt x="134" y="0"/>
                    <a:pt x="1" y="134"/>
                    <a:pt x="1" y="295"/>
                  </a:cubicBezTo>
                  <a:lnTo>
                    <a:pt x="1" y="1360"/>
                  </a:lnTo>
                  <a:cubicBezTo>
                    <a:pt x="1" y="1523"/>
                    <a:pt x="134" y="1657"/>
                    <a:pt x="295" y="1657"/>
                  </a:cubicBezTo>
                  <a:lnTo>
                    <a:pt x="1965" y="1657"/>
                  </a:lnTo>
                  <a:cubicBezTo>
                    <a:pt x="2130" y="1657"/>
                    <a:pt x="2260" y="1523"/>
                    <a:pt x="2260" y="1360"/>
                  </a:cubicBezTo>
                  <a:lnTo>
                    <a:pt x="2260" y="295"/>
                  </a:lnTo>
                  <a:cubicBezTo>
                    <a:pt x="2260" y="134"/>
                    <a:pt x="2130" y="0"/>
                    <a:pt x="19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5"/>
            <p:cNvSpPr/>
            <p:nvPr/>
          </p:nvSpPr>
          <p:spPr>
            <a:xfrm>
              <a:off x="4230113" y="3060319"/>
              <a:ext cx="59428" cy="40641"/>
            </a:xfrm>
            <a:custGeom>
              <a:avLst/>
              <a:gdLst/>
              <a:ahLst/>
              <a:cxnLst/>
              <a:rect l="l" t="t" r="r" b="b"/>
              <a:pathLst>
                <a:path w="1259" h="861" extrusionOk="0">
                  <a:moveTo>
                    <a:pt x="1" y="0"/>
                  </a:moveTo>
                  <a:lnTo>
                    <a:pt x="1" y="861"/>
                  </a:lnTo>
                  <a:lnTo>
                    <a:pt x="1259" y="861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5"/>
            <p:cNvSpPr/>
            <p:nvPr/>
          </p:nvSpPr>
          <p:spPr>
            <a:xfrm>
              <a:off x="4217463" y="3044978"/>
              <a:ext cx="84634" cy="34175"/>
            </a:xfrm>
            <a:custGeom>
              <a:avLst/>
              <a:gdLst/>
              <a:ahLst/>
              <a:cxnLst/>
              <a:rect l="l" t="t" r="r" b="b"/>
              <a:pathLst>
                <a:path w="1793" h="724" extrusionOk="0">
                  <a:moveTo>
                    <a:pt x="188" y="1"/>
                  </a:moveTo>
                  <a:cubicBezTo>
                    <a:pt x="85" y="1"/>
                    <a:pt x="0" y="84"/>
                    <a:pt x="0" y="188"/>
                  </a:cubicBezTo>
                  <a:lnTo>
                    <a:pt x="0" y="536"/>
                  </a:lnTo>
                  <a:cubicBezTo>
                    <a:pt x="0" y="639"/>
                    <a:pt x="85" y="724"/>
                    <a:pt x="188" y="724"/>
                  </a:cubicBezTo>
                  <a:lnTo>
                    <a:pt x="1604" y="724"/>
                  </a:lnTo>
                  <a:cubicBezTo>
                    <a:pt x="1708" y="724"/>
                    <a:pt x="1792" y="639"/>
                    <a:pt x="1792" y="536"/>
                  </a:cubicBezTo>
                  <a:lnTo>
                    <a:pt x="1792" y="188"/>
                  </a:lnTo>
                  <a:cubicBezTo>
                    <a:pt x="1792" y="84"/>
                    <a:pt x="1708" y="1"/>
                    <a:pt x="1604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5"/>
            <p:cNvSpPr/>
            <p:nvPr/>
          </p:nvSpPr>
          <p:spPr>
            <a:xfrm>
              <a:off x="4217463" y="3044978"/>
              <a:ext cx="30870" cy="34175"/>
            </a:xfrm>
            <a:custGeom>
              <a:avLst/>
              <a:gdLst/>
              <a:ahLst/>
              <a:cxnLst/>
              <a:rect l="l" t="t" r="r" b="b"/>
              <a:pathLst>
                <a:path w="654" h="724" extrusionOk="0">
                  <a:moveTo>
                    <a:pt x="188" y="1"/>
                  </a:moveTo>
                  <a:cubicBezTo>
                    <a:pt x="85" y="1"/>
                    <a:pt x="0" y="84"/>
                    <a:pt x="0" y="188"/>
                  </a:cubicBezTo>
                  <a:lnTo>
                    <a:pt x="0" y="536"/>
                  </a:lnTo>
                  <a:cubicBezTo>
                    <a:pt x="0" y="639"/>
                    <a:pt x="85" y="724"/>
                    <a:pt x="188" y="724"/>
                  </a:cubicBezTo>
                  <a:lnTo>
                    <a:pt x="654" y="724"/>
                  </a:lnTo>
                  <a:cubicBezTo>
                    <a:pt x="550" y="724"/>
                    <a:pt x="466" y="639"/>
                    <a:pt x="466" y="536"/>
                  </a:cubicBezTo>
                  <a:lnTo>
                    <a:pt x="466" y="188"/>
                  </a:lnTo>
                  <a:cubicBezTo>
                    <a:pt x="466" y="84"/>
                    <a:pt x="550" y="1"/>
                    <a:pt x="654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5"/>
            <p:cNvSpPr/>
            <p:nvPr/>
          </p:nvSpPr>
          <p:spPr>
            <a:xfrm>
              <a:off x="4027379" y="3016043"/>
              <a:ext cx="10951" cy="20769"/>
            </a:xfrm>
            <a:custGeom>
              <a:avLst/>
              <a:gdLst/>
              <a:ahLst/>
              <a:cxnLst/>
              <a:rect l="l" t="t" r="r" b="b"/>
              <a:pathLst>
                <a:path w="232" h="440" extrusionOk="0">
                  <a:moveTo>
                    <a:pt x="115" y="1"/>
                  </a:moveTo>
                  <a:cubicBezTo>
                    <a:pt x="51" y="1"/>
                    <a:pt x="1" y="55"/>
                    <a:pt x="1" y="118"/>
                  </a:cubicBezTo>
                  <a:lnTo>
                    <a:pt x="1" y="322"/>
                  </a:lnTo>
                  <a:cubicBezTo>
                    <a:pt x="1" y="386"/>
                    <a:pt x="51" y="439"/>
                    <a:pt x="115" y="439"/>
                  </a:cubicBezTo>
                  <a:cubicBezTo>
                    <a:pt x="178" y="439"/>
                    <a:pt x="231" y="386"/>
                    <a:pt x="231" y="322"/>
                  </a:cubicBezTo>
                  <a:lnTo>
                    <a:pt x="231" y="118"/>
                  </a:lnTo>
                  <a:cubicBezTo>
                    <a:pt x="231" y="55"/>
                    <a:pt x="178" y="1"/>
                    <a:pt x="115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5"/>
            <p:cNvSpPr/>
            <p:nvPr/>
          </p:nvSpPr>
          <p:spPr>
            <a:xfrm>
              <a:off x="4133867" y="3016043"/>
              <a:ext cx="11140" cy="20769"/>
            </a:xfrm>
            <a:custGeom>
              <a:avLst/>
              <a:gdLst/>
              <a:ahLst/>
              <a:cxnLst/>
              <a:rect l="l" t="t" r="r" b="b"/>
              <a:pathLst>
                <a:path w="236" h="440" extrusionOk="0">
                  <a:moveTo>
                    <a:pt x="118" y="1"/>
                  </a:moveTo>
                  <a:cubicBezTo>
                    <a:pt x="55" y="1"/>
                    <a:pt x="1" y="55"/>
                    <a:pt x="1" y="118"/>
                  </a:cubicBezTo>
                  <a:lnTo>
                    <a:pt x="1" y="322"/>
                  </a:lnTo>
                  <a:cubicBezTo>
                    <a:pt x="1" y="386"/>
                    <a:pt x="55" y="439"/>
                    <a:pt x="118" y="439"/>
                  </a:cubicBezTo>
                  <a:cubicBezTo>
                    <a:pt x="182" y="439"/>
                    <a:pt x="235" y="386"/>
                    <a:pt x="235" y="322"/>
                  </a:cubicBezTo>
                  <a:lnTo>
                    <a:pt x="235" y="118"/>
                  </a:lnTo>
                  <a:cubicBezTo>
                    <a:pt x="235" y="55"/>
                    <a:pt x="182" y="1"/>
                    <a:pt x="11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5"/>
            <p:cNvSpPr/>
            <p:nvPr/>
          </p:nvSpPr>
          <p:spPr>
            <a:xfrm>
              <a:off x="4066934" y="3025106"/>
              <a:ext cx="38564" cy="16757"/>
            </a:xfrm>
            <a:custGeom>
              <a:avLst/>
              <a:gdLst/>
              <a:ahLst/>
              <a:cxnLst/>
              <a:rect l="l" t="t" r="r" b="b"/>
              <a:pathLst>
                <a:path w="817" h="355" extrusionOk="0">
                  <a:moveTo>
                    <a:pt x="128" y="1"/>
                  </a:moveTo>
                  <a:cubicBezTo>
                    <a:pt x="101" y="1"/>
                    <a:pt x="75" y="10"/>
                    <a:pt x="53" y="30"/>
                  </a:cubicBezTo>
                  <a:cubicBezTo>
                    <a:pt x="3" y="70"/>
                    <a:pt x="0" y="144"/>
                    <a:pt x="40" y="194"/>
                  </a:cubicBezTo>
                  <a:cubicBezTo>
                    <a:pt x="130" y="297"/>
                    <a:pt x="264" y="354"/>
                    <a:pt x="408" y="354"/>
                  </a:cubicBezTo>
                  <a:cubicBezTo>
                    <a:pt x="549" y="354"/>
                    <a:pt x="683" y="297"/>
                    <a:pt x="773" y="194"/>
                  </a:cubicBezTo>
                  <a:cubicBezTo>
                    <a:pt x="816" y="144"/>
                    <a:pt x="810" y="70"/>
                    <a:pt x="763" y="30"/>
                  </a:cubicBezTo>
                  <a:cubicBezTo>
                    <a:pt x="740" y="10"/>
                    <a:pt x="712" y="1"/>
                    <a:pt x="685" y="1"/>
                  </a:cubicBezTo>
                  <a:cubicBezTo>
                    <a:pt x="652" y="1"/>
                    <a:pt x="620" y="14"/>
                    <a:pt x="599" y="40"/>
                  </a:cubicBezTo>
                  <a:cubicBezTo>
                    <a:pt x="552" y="93"/>
                    <a:pt x="482" y="124"/>
                    <a:pt x="408" y="124"/>
                  </a:cubicBezTo>
                  <a:cubicBezTo>
                    <a:pt x="331" y="124"/>
                    <a:pt x="261" y="93"/>
                    <a:pt x="214" y="40"/>
                  </a:cubicBezTo>
                  <a:cubicBezTo>
                    <a:pt x="192" y="14"/>
                    <a:pt x="160" y="1"/>
                    <a:pt x="12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5"/>
            <p:cNvSpPr/>
            <p:nvPr/>
          </p:nvSpPr>
          <p:spPr>
            <a:xfrm>
              <a:off x="4212554" y="3273107"/>
              <a:ext cx="48430" cy="48430"/>
            </a:xfrm>
            <a:custGeom>
              <a:avLst/>
              <a:gdLst/>
              <a:ahLst/>
              <a:cxnLst/>
              <a:rect l="l" t="t" r="r" b="b"/>
              <a:pathLst>
                <a:path w="1026" h="1026" extrusionOk="0">
                  <a:moveTo>
                    <a:pt x="513" y="232"/>
                  </a:moveTo>
                  <a:cubicBezTo>
                    <a:pt x="667" y="232"/>
                    <a:pt x="795" y="359"/>
                    <a:pt x="795" y="514"/>
                  </a:cubicBezTo>
                  <a:cubicBezTo>
                    <a:pt x="795" y="667"/>
                    <a:pt x="667" y="795"/>
                    <a:pt x="513" y="795"/>
                  </a:cubicBezTo>
                  <a:cubicBezTo>
                    <a:pt x="359" y="795"/>
                    <a:pt x="232" y="667"/>
                    <a:pt x="232" y="514"/>
                  </a:cubicBezTo>
                  <a:cubicBezTo>
                    <a:pt x="232" y="359"/>
                    <a:pt x="359" y="232"/>
                    <a:pt x="513" y="232"/>
                  </a:cubicBezTo>
                  <a:close/>
                  <a:moveTo>
                    <a:pt x="513" y="1"/>
                  </a:moveTo>
                  <a:cubicBezTo>
                    <a:pt x="232" y="1"/>
                    <a:pt x="1" y="229"/>
                    <a:pt x="1" y="514"/>
                  </a:cubicBezTo>
                  <a:cubicBezTo>
                    <a:pt x="1" y="795"/>
                    <a:pt x="232" y="1025"/>
                    <a:pt x="513" y="1025"/>
                  </a:cubicBezTo>
                  <a:cubicBezTo>
                    <a:pt x="798" y="1025"/>
                    <a:pt x="1025" y="795"/>
                    <a:pt x="1025" y="514"/>
                  </a:cubicBezTo>
                  <a:cubicBezTo>
                    <a:pt x="1025" y="229"/>
                    <a:pt x="798" y="1"/>
                    <a:pt x="513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5"/>
            <p:cNvSpPr/>
            <p:nvPr/>
          </p:nvSpPr>
          <p:spPr>
            <a:xfrm>
              <a:off x="4031816" y="3273107"/>
              <a:ext cx="48571" cy="48430"/>
            </a:xfrm>
            <a:custGeom>
              <a:avLst/>
              <a:gdLst/>
              <a:ahLst/>
              <a:cxnLst/>
              <a:rect l="l" t="t" r="r" b="b"/>
              <a:pathLst>
                <a:path w="1029" h="1026" extrusionOk="0">
                  <a:moveTo>
                    <a:pt x="516" y="232"/>
                  </a:moveTo>
                  <a:cubicBezTo>
                    <a:pt x="670" y="232"/>
                    <a:pt x="794" y="359"/>
                    <a:pt x="794" y="514"/>
                  </a:cubicBezTo>
                  <a:cubicBezTo>
                    <a:pt x="794" y="667"/>
                    <a:pt x="670" y="795"/>
                    <a:pt x="516" y="795"/>
                  </a:cubicBezTo>
                  <a:cubicBezTo>
                    <a:pt x="358" y="795"/>
                    <a:pt x="235" y="667"/>
                    <a:pt x="235" y="514"/>
                  </a:cubicBezTo>
                  <a:cubicBezTo>
                    <a:pt x="235" y="359"/>
                    <a:pt x="358" y="232"/>
                    <a:pt x="516" y="232"/>
                  </a:cubicBezTo>
                  <a:close/>
                  <a:moveTo>
                    <a:pt x="516" y="1"/>
                  </a:moveTo>
                  <a:cubicBezTo>
                    <a:pt x="231" y="1"/>
                    <a:pt x="1" y="229"/>
                    <a:pt x="1" y="514"/>
                  </a:cubicBezTo>
                  <a:cubicBezTo>
                    <a:pt x="1" y="795"/>
                    <a:pt x="231" y="1025"/>
                    <a:pt x="516" y="1025"/>
                  </a:cubicBezTo>
                  <a:cubicBezTo>
                    <a:pt x="797" y="1025"/>
                    <a:pt x="1028" y="795"/>
                    <a:pt x="1028" y="514"/>
                  </a:cubicBezTo>
                  <a:cubicBezTo>
                    <a:pt x="1028" y="229"/>
                    <a:pt x="797" y="1"/>
                    <a:pt x="516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5"/>
            <p:cNvSpPr/>
            <p:nvPr/>
          </p:nvSpPr>
          <p:spPr>
            <a:xfrm>
              <a:off x="4027379" y="3085430"/>
              <a:ext cx="117629" cy="88977"/>
            </a:xfrm>
            <a:custGeom>
              <a:avLst/>
              <a:gdLst/>
              <a:ahLst/>
              <a:cxnLst/>
              <a:rect l="l" t="t" r="r" b="b"/>
              <a:pathLst>
                <a:path w="2492" h="1885" extrusionOk="0">
                  <a:moveTo>
                    <a:pt x="2079" y="232"/>
                  </a:moveTo>
                  <a:cubicBezTo>
                    <a:pt x="2176" y="232"/>
                    <a:pt x="2257" y="312"/>
                    <a:pt x="2257" y="409"/>
                  </a:cubicBezTo>
                  <a:lnTo>
                    <a:pt x="2257" y="1474"/>
                  </a:lnTo>
                  <a:cubicBezTo>
                    <a:pt x="2257" y="1574"/>
                    <a:pt x="2176" y="1654"/>
                    <a:pt x="2079" y="1654"/>
                  </a:cubicBezTo>
                  <a:lnTo>
                    <a:pt x="409" y="1654"/>
                  </a:lnTo>
                  <a:cubicBezTo>
                    <a:pt x="312" y="1654"/>
                    <a:pt x="231" y="1574"/>
                    <a:pt x="231" y="1474"/>
                  </a:cubicBezTo>
                  <a:lnTo>
                    <a:pt x="231" y="409"/>
                  </a:lnTo>
                  <a:cubicBezTo>
                    <a:pt x="231" y="312"/>
                    <a:pt x="312" y="232"/>
                    <a:pt x="409" y="232"/>
                  </a:cubicBezTo>
                  <a:close/>
                  <a:moveTo>
                    <a:pt x="409" y="0"/>
                  </a:moveTo>
                  <a:cubicBezTo>
                    <a:pt x="185" y="0"/>
                    <a:pt x="1" y="184"/>
                    <a:pt x="1" y="409"/>
                  </a:cubicBezTo>
                  <a:lnTo>
                    <a:pt x="1" y="1474"/>
                  </a:lnTo>
                  <a:cubicBezTo>
                    <a:pt x="1" y="1701"/>
                    <a:pt x="185" y="1885"/>
                    <a:pt x="409" y="1885"/>
                  </a:cubicBezTo>
                  <a:lnTo>
                    <a:pt x="2079" y="1885"/>
                  </a:lnTo>
                  <a:cubicBezTo>
                    <a:pt x="2307" y="1885"/>
                    <a:pt x="2491" y="1701"/>
                    <a:pt x="2491" y="1474"/>
                  </a:cubicBezTo>
                  <a:lnTo>
                    <a:pt x="2491" y="409"/>
                  </a:lnTo>
                  <a:cubicBezTo>
                    <a:pt x="2491" y="184"/>
                    <a:pt x="2307" y="0"/>
                    <a:pt x="207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5"/>
            <p:cNvSpPr/>
            <p:nvPr/>
          </p:nvSpPr>
          <p:spPr>
            <a:xfrm>
              <a:off x="3980790" y="2992206"/>
              <a:ext cx="373561" cy="352414"/>
            </a:xfrm>
            <a:custGeom>
              <a:avLst/>
              <a:gdLst/>
              <a:ahLst/>
              <a:cxnLst/>
              <a:rect l="l" t="t" r="r" b="b"/>
              <a:pathLst>
                <a:path w="7914" h="7466" extrusionOk="0">
                  <a:moveTo>
                    <a:pt x="6618" y="1235"/>
                  </a:moveTo>
                  <a:cubicBezTo>
                    <a:pt x="6658" y="1235"/>
                    <a:pt x="6692" y="1266"/>
                    <a:pt x="6692" y="1306"/>
                  </a:cubicBezTo>
                  <a:lnTo>
                    <a:pt x="6692" y="1654"/>
                  </a:lnTo>
                  <a:cubicBezTo>
                    <a:pt x="6692" y="1694"/>
                    <a:pt x="6658" y="1724"/>
                    <a:pt x="6618" y="1724"/>
                  </a:cubicBezTo>
                  <a:lnTo>
                    <a:pt x="5202" y="1724"/>
                  </a:lnTo>
                  <a:cubicBezTo>
                    <a:pt x="5165" y="1724"/>
                    <a:pt x="5132" y="1694"/>
                    <a:pt x="5132" y="1654"/>
                  </a:cubicBezTo>
                  <a:lnTo>
                    <a:pt x="5132" y="1306"/>
                  </a:lnTo>
                  <a:cubicBezTo>
                    <a:pt x="5132" y="1266"/>
                    <a:pt x="5165" y="1235"/>
                    <a:pt x="5202" y="1235"/>
                  </a:cubicBezTo>
                  <a:close/>
                  <a:moveTo>
                    <a:pt x="6424" y="1955"/>
                  </a:moveTo>
                  <a:lnTo>
                    <a:pt x="6424" y="2715"/>
                  </a:lnTo>
                  <a:lnTo>
                    <a:pt x="5396" y="2715"/>
                  </a:lnTo>
                  <a:lnTo>
                    <a:pt x="5396" y="1955"/>
                  </a:lnTo>
                  <a:close/>
                  <a:moveTo>
                    <a:pt x="7529" y="3415"/>
                  </a:moveTo>
                  <a:cubicBezTo>
                    <a:pt x="7625" y="3532"/>
                    <a:pt x="7679" y="3682"/>
                    <a:pt x="7679" y="3837"/>
                  </a:cubicBezTo>
                  <a:cubicBezTo>
                    <a:pt x="7679" y="3991"/>
                    <a:pt x="7625" y="4141"/>
                    <a:pt x="7529" y="4258"/>
                  </a:cubicBezTo>
                  <a:lnTo>
                    <a:pt x="7529" y="3415"/>
                  </a:lnTo>
                  <a:close/>
                  <a:moveTo>
                    <a:pt x="7298" y="3355"/>
                  </a:moveTo>
                  <a:lnTo>
                    <a:pt x="7298" y="4319"/>
                  </a:lnTo>
                  <a:cubicBezTo>
                    <a:pt x="7211" y="4278"/>
                    <a:pt x="7100" y="4232"/>
                    <a:pt x="6976" y="4195"/>
                  </a:cubicBezTo>
                  <a:lnTo>
                    <a:pt x="6976" y="3478"/>
                  </a:lnTo>
                  <a:cubicBezTo>
                    <a:pt x="7100" y="3441"/>
                    <a:pt x="7211" y="3395"/>
                    <a:pt x="7298" y="3355"/>
                  </a:cubicBezTo>
                  <a:close/>
                  <a:moveTo>
                    <a:pt x="3990" y="1561"/>
                  </a:moveTo>
                  <a:lnTo>
                    <a:pt x="3990" y="2605"/>
                  </a:lnTo>
                  <a:cubicBezTo>
                    <a:pt x="3990" y="2795"/>
                    <a:pt x="4144" y="2950"/>
                    <a:pt x="4336" y="2950"/>
                  </a:cubicBezTo>
                  <a:lnTo>
                    <a:pt x="6541" y="2950"/>
                  </a:lnTo>
                  <a:cubicBezTo>
                    <a:pt x="6652" y="2950"/>
                    <a:pt x="6746" y="3040"/>
                    <a:pt x="6746" y="3154"/>
                  </a:cubicBezTo>
                  <a:lnTo>
                    <a:pt x="6746" y="4944"/>
                  </a:lnTo>
                  <a:lnTo>
                    <a:pt x="6130" y="4944"/>
                  </a:lnTo>
                  <a:cubicBezTo>
                    <a:pt x="6063" y="4944"/>
                    <a:pt x="6012" y="4995"/>
                    <a:pt x="6012" y="5062"/>
                  </a:cubicBezTo>
                  <a:cubicBezTo>
                    <a:pt x="6012" y="5122"/>
                    <a:pt x="6066" y="5176"/>
                    <a:pt x="6130" y="5176"/>
                  </a:cubicBezTo>
                  <a:lnTo>
                    <a:pt x="6859" y="5176"/>
                  </a:lnTo>
                  <a:cubicBezTo>
                    <a:pt x="7027" y="5176"/>
                    <a:pt x="7074" y="5249"/>
                    <a:pt x="7174" y="5484"/>
                  </a:cubicBezTo>
                  <a:lnTo>
                    <a:pt x="7499" y="6230"/>
                  </a:lnTo>
                  <a:cubicBezTo>
                    <a:pt x="7525" y="6287"/>
                    <a:pt x="7482" y="6347"/>
                    <a:pt x="7425" y="6347"/>
                  </a:cubicBezTo>
                  <a:lnTo>
                    <a:pt x="6417" y="6347"/>
                  </a:lnTo>
                  <a:cubicBezTo>
                    <a:pt x="6417" y="6341"/>
                    <a:pt x="6417" y="6334"/>
                    <a:pt x="6414" y="6327"/>
                  </a:cubicBezTo>
                  <a:cubicBezTo>
                    <a:pt x="6347" y="5839"/>
                    <a:pt x="5915" y="5463"/>
                    <a:pt x="5423" y="5463"/>
                  </a:cubicBezTo>
                  <a:cubicBezTo>
                    <a:pt x="4924" y="5463"/>
                    <a:pt x="4486" y="5852"/>
                    <a:pt x="4429" y="6347"/>
                  </a:cubicBezTo>
                  <a:lnTo>
                    <a:pt x="2588" y="6347"/>
                  </a:lnTo>
                  <a:cubicBezTo>
                    <a:pt x="2538" y="5892"/>
                    <a:pt x="2153" y="5517"/>
                    <a:pt x="1697" y="5467"/>
                  </a:cubicBezTo>
                  <a:cubicBezTo>
                    <a:pt x="1665" y="5463"/>
                    <a:pt x="1633" y="5462"/>
                    <a:pt x="1601" y="5462"/>
                  </a:cubicBezTo>
                  <a:cubicBezTo>
                    <a:pt x="1118" y="5462"/>
                    <a:pt x="672" y="5837"/>
                    <a:pt x="603" y="6327"/>
                  </a:cubicBezTo>
                  <a:lnTo>
                    <a:pt x="603" y="6347"/>
                  </a:lnTo>
                  <a:lnTo>
                    <a:pt x="355" y="6347"/>
                  </a:lnTo>
                  <a:cubicBezTo>
                    <a:pt x="288" y="6347"/>
                    <a:pt x="231" y="6290"/>
                    <a:pt x="231" y="6223"/>
                  </a:cubicBezTo>
                  <a:lnTo>
                    <a:pt x="231" y="5303"/>
                  </a:lnTo>
                  <a:cubicBezTo>
                    <a:pt x="231" y="5232"/>
                    <a:pt x="288" y="5176"/>
                    <a:pt x="355" y="5176"/>
                  </a:cubicBezTo>
                  <a:lnTo>
                    <a:pt x="5664" y="5176"/>
                  </a:lnTo>
                  <a:cubicBezTo>
                    <a:pt x="5728" y="5176"/>
                    <a:pt x="5782" y="5122"/>
                    <a:pt x="5782" y="5062"/>
                  </a:cubicBezTo>
                  <a:cubicBezTo>
                    <a:pt x="5782" y="4995"/>
                    <a:pt x="5728" y="4944"/>
                    <a:pt x="5664" y="4944"/>
                  </a:cubicBezTo>
                  <a:lnTo>
                    <a:pt x="472" y="4944"/>
                  </a:lnTo>
                  <a:lnTo>
                    <a:pt x="472" y="1561"/>
                  </a:lnTo>
                  <a:close/>
                  <a:moveTo>
                    <a:pt x="1597" y="5694"/>
                  </a:moveTo>
                  <a:cubicBezTo>
                    <a:pt x="2012" y="5694"/>
                    <a:pt x="2363" y="6046"/>
                    <a:pt x="2363" y="6465"/>
                  </a:cubicBezTo>
                  <a:cubicBezTo>
                    <a:pt x="2363" y="6886"/>
                    <a:pt x="2019" y="7231"/>
                    <a:pt x="1597" y="7231"/>
                  </a:cubicBezTo>
                  <a:cubicBezTo>
                    <a:pt x="1172" y="7231"/>
                    <a:pt x="827" y="6886"/>
                    <a:pt x="827" y="6465"/>
                  </a:cubicBezTo>
                  <a:cubicBezTo>
                    <a:pt x="827" y="6046"/>
                    <a:pt x="1178" y="5694"/>
                    <a:pt x="1597" y="5694"/>
                  </a:cubicBezTo>
                  <a:close/>
                  <a:moveTo>
                    <a:pt x="5423" y="5694"/>
                  </a:moveTo>
                  <a:cubicBezTo>
                    <a:pt x="5842" y="5694"/>
                    <a:pt x="6193" y="6046"/>
                    <a:pt x="6193" y="6465"/>
                  </a:cubicBezTo>
                  <a:cubicBezTo>
                    <a:pt x="6193" y="6886"/>
                    <a:pt x="5848" y="7231"/>
                    <a:pt x="5423" y="7231"/>
                  </a:cubicBezTo>
                  <a:cubicBezTo>
                    <a:pt x="5002" y="7231"/>
                    <a:pt x="4657" y="6886"/>
                    <a:pt x="4657" y="6465"/>
                  </a:cubicBezTo>
                  <a:cubicBezTo>
                    <a:pt x="4657" y="6046"/>
                    <a:pt x="5008" y="5694"/>
                    <a:pt x="5423" y="5694"/>
                  </a:cubicBezTo>
                  <a:close/>
                  <a:moveTo>
                    <a:pt x="342" y="0"/>
                  </a:moveTo>
                  <a:cubicBezTo>
                    <a:pt x="151" y="0"/>
                    <a:pt x="1" y="155"/>
                    <a:pt x="1" y="342"/>
                  </a:cubicBezTo>
                  <a:lnTo>
                    <a:pt x="1" y="1219"/>
                  </a:lnTo>
                  <a:cubicBezTo>
                    <a:pt x="1" y="1373"/>
                    <a:pt x="101" y="1504"/>
                    <a:pt x="242" y="1544"/>
                  </a:cubicBezTo>
                  <a:lnTo>
                    <a:pt x="242" y="4965"/>
                  </a:lnTo>
                  <a:cubicBezTo>
                    <a:pt x="101" y="5011"/>
                    <a:pt x="1" y="5145"/>
                    <a:pt x="1" y="5303"/>
                  </a:cubicBezTo>
                  <a:lnTo>
                    <a:pt x="1" y="6223"/>
                  </a:lnTo>
                  <a:cubicBezTo>
                    <a:pt x="1" y="6421"/>
                    <a:pt x="158" y="6578"/>
                    <a:pt x="355" y="6578"/>
                  </a:cubicBezTo>
                  <a:lnTo>
                    <a:pt x="603" y="6578"/>
                  </a:lnTo>
                  <a:cubicBezTo>
                    <a:pt x="660" y="7077"/>
                    <a:pt x="1082" y="7466"/>
                    <a:pt x="1597" y="7466"/>
                  </a:cubicBezTo>
                  <a:cubicBezTo>
                    <a:pt x="2109" y="7466"/>
                    <a:pt x="2531" y="7077"/>
                    <a:pt x="2588" y="6578"/>
                  </a:cubicBezTo>
                  <a:lnTo>
                    <a:pt x="4429" y="6578"/>
                  </a:lnTo>
                  <a:cubicBezTo>
                    <a:pt x="4489" y="7077"/>
                    <a:pt x="4911" y="7466"/>
                    <a:pt x="5423" y="7466"/>
                  </a:cubicBezTo>
                  <a:cubicBezTo>
                    <a:pt x="5935" y="7466"/>
                    <a:pt x="6360" y="7077"/>
                    <a:pt x="6417" y="6578"/>
                  </a:cubicBezTo>
                  <a:lnTo>
                    <a:pt x="7425" y="6578"/>
                  </a:lnTo>
                  <a:cubicBezTo>
                    <a:pt x="7529" y="6578"/>
                    <a:pt x="7629" y="6528"/>
                    <a:pt x="7686" y="6437"/>
                  </a:cubicBezTo>
                  <a:cubicBezTo>
                    <a:pt x="7746" y="6347"/>
                    <a:pt x="7756" y="6236"/>
                    <a:pt x="7713" y="6140"/>
                  </a:cubicBezTo>
                  <a:lnTo>
                    <a:pt x="7388" y="5390"/>
                  </a:lnTo>
                  <a:cubicBezTo>
                    <a:pt x="7304" y="5199"/>
                    <a:pt x="7217" y="5002"/>
                    <a:pt x="6976" y="4955"/>
                  </a:cubicBezTo>
                  <a:lnTo>
                    <a:pt x="6976" y="4439"/>
                  </a:lnTo>
                  <a:cubicBezTo>
                    <a:pt x="7191" y="4513"/>
                    <a:pt x="7355" y="4603"/>
                    <a:pt x="7355" y="4606"/>
                  </a:cubicBezTo>
                  <a:cubicBezTo>
                    <a:pt x="7373" y="4616"/>
                    <a:pt x="7393" y="4621"/>
                    <a:pt x="7413" y="4621"/>
                  </a:cubicBezTo>
                  <a:cubicBezTo>
                    <a:pt x="7433" y="4621"/>
                    <a:pt x="7454" y="4616"/>
                    <a:pt x="7472" y="4606"/>
                  </a:cubicBezTo>
                  <a:cubicBezTo>
                    <a:pt x="7743" y="4446"/>
                    <a:pt x="7914" y="4152"/>
                    <a:pt x="7914" y="3837"/>
                  </a:cubicBezTo>
                  <a:cubicBezTo>
                    <a:pt x="7914" y="3522"/>
                    <a:pt x="7743" y="3228"/>
                    <a:pt x="7472" y="3067"/>
                  </a:cubicBezTo>
                  <a:cubicBezTo>
                    <a:pt x="7454" y="3057"/>
                    <a:pt x="7433" y="3052"/>
                    <a:pt x="7413" y="3052"/>
                  </a:cubicBezTo>
                  <a:cubicBezTo>
                    <a:pt x="7393" y="3052"/>
                    <a:pt x="7373" y="3057"/>
                    <a:pt x="7355" y="3067"/>
                  </a:cubicBezTo>
                  <a:cubicBezTo>
                    <a:pt x="7355" y="3067"/>
                    <a:pt x="7191" y="3160"/>
                    <a:pt x="6976" y="3234"/>
                  </a:cubicBezTo>
                  <a:lnTo>
                    <a:pt x="6976" y="3154"/>
                  </a:lnTo>
                  <a:cubicBezTo>
                    <a:pt x="6976" y="2953"/>
                    <a:pt x="6839" y="2782"/>
                    <a:pt x="6655" y="2732"/>
                  </a:cubicBezTo>
                  <a:lnTo>
                    <a:pt x="6655" y="1955"/>
                  </a:lnTo>
                  <a:cubicBezTo>
                    <a:pt x="6806" y="1935"/>
                    <a:pt x="6923" y="1808"/>
                    <a:pt x="6923" y="1654"/>
                  </a:cubicBezTo>
                  <a:lnTo>
                    <a:pt x="6923" y="1306"/>
                  </a:lnTo>
                  <a:cubicBezTo>
                    <a:pt x="6923" y="1139"/>
                    <a:pt x="6786" y="1005"/>
                    <a:pt x="6618" y="1005"/>
                  </a:cubicBezTo>
                  <a:lnTo>
                    <a:pt x="5202" y="1005"/>
                  </a:lnTo>
                  <a:cubicBezTo>
                    <a:pt x="5035" y="1005"/>
                    <a:pt x="4901" y="1139"/>
                    <a:pt x="4901" y="1306"/>
                  </a:cubicBezTo>
                  <a:lnTo>
                    <a:pt x="4901" y="1654"/>
                  </a:lnTo>
                  <a:cubicBezTo>
                    <a:pt x="4901" y="1808"/>
                    <a:pt x="5014" y="1935"/>
                    <a:pt x="5165" y="1955"/>
                  </a:cubicBezTo>
                  <a:lnTo>
                    <a:pt x="5165" y="2715"/>
                  </a:lnTo>
                  <a:lnTo>
                    <a:pt x="4336" y="2715"/>
                  </a:lnTo>
                  <a:cubicBezTo>
                    <a:pt x="4271" y="2715"/>
                    <a:pt x="4225" y="2668"/>
                    <a:pt x="4225" y="2605"/>
                  </a:cubicBezTo>
                  <a:lnTo>
                    <a:pt x="4225" y="1544"/>
                  </a:lnTo>
                  <a:cubicBezTo>
                    <a:pt x="4362" y="1504"/>
                    <a:pt x="4466" y="1373"/>
                    <a:pt x="4466" y="1219"/>
                  </a:cubicBezTo>
                  <a:lnTo>
                    <a:pt x="4466" y="342"/>
                  </a:lnTo>
                  <a:cubicBezTo>
                    <a:pt x="4466" y="155"/>
                    <a:pt x="4311" y="0"/>
                    <a:pt x="4121" y="0"/>
                  </a:cubicBezTo>
                  <a:lnTo>
                    <a:pt x="1737" y="0"/>
                  </a:lnTo>
                  <a:cubicBezTo>
                    <a:pt x="1674" y="0"/>
                    <a:pt x="1624" y="50"/>
                    <a:pt x="1624" y="118"/>
                  </a:cubicBezTo>
                  <a:cubicBezTo>
                    <a:pt x="1624" y="181"/>
                    <a:pt x="1674" y="231"/>
                    <a:pt x="1737" y="231"/>
                  </a:cubicBezTo>
                  <a:lnTo>
                    <a:pt x="4121" y="231"/>
                  </a:lnTo>
                  <a:cubicBezTo>
                    <a:pt x="4185" y="231"/>
                    <a:pt x="4231" y="282"/>
                    <a:pt x="4231" y="342"/>
                  </a:cubicBezTo>
                  <a:lnTo>
                    <a:pt x="4231" y="1219"/>
                  </a:lnTo>
                  <a:cubicBezTo>
                    <a:pt x="4231" y="1279"/>
                    <a:pt x="4185" y="1329"/>
                    <a:pt x="4121" y="1329"/>
                  </a:cubicBezTo>
                  <a:lnTo>
                    <a:pt x="342" y="1329"/>
                  </a:lnTo>
                  <a:cubicBezTo>
                    <a:pt x="282" y="1329"/>
                    <a:pt x="231" y="1279"/>
                    <a:pt x="231" y="1219"/>
                  </a:cubicBezTo>
                  <a:lnTo>
                    <a:pt x="231" y="342"/>
                  </a:lnTo>
                  <a:cubicBezTo>
                    <a:pt x="231" y="282"/>
                    <a:pt x="282" y="231"/>
                    <a:pt x="342" y="231"/>
                  </a:cubicBezTo>
                  <a:lnTo>
                    <a:pt x="1275" y="231"/>
                  </a:lnTo>
                  <a:cubicBezTo>
                    <a:pt x="1339" y="231"/>
                    <a:pt x="1390" y="181"/>
                    <a:pt x="1390" y="118"/>
                  </a:cubicBezTo>
                  <a:cubicBezTo>
                    <a:pt x="1390" y="50"/>
                    <a:pt x="1339" y="0"/>
                    <a:pt x="127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9" name="Google Shape;2509;p45"/>
          <p:cNvGrpSpPr/>
          <p:nvPr/>
        </p:nvGrpSpPr>
        <p:grpSpPr>
          <a:xfrm>
            <a:off x="484771" y="156688"/>
            <a:ext cx="352352" cy="338568"/>
            <a:chOff x="2416614" y="-315052"/>
            <a:chExt cx="2274706" cy="2185722"/>
          </a:xfrm>
        </p:grpSpPr>
        <p:sp>
          <p:nvSpPr>
            <p:cNvPr id="2510" name="Google Shape;2510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5" name="Google Shape;2515;p45"/>
          <p:cNvGrpSpPr/>
          <p:nvPr/>
        </p:nvGrpSpPr>
        <p:grpSpPr>
          <a:xfrm>
            <a:off x="8699862" y="4167043"/>
            <a:ext cx="279106" cy="268188"/>
            <a:chOff x="2416614" y="-315052"/>
            <a:chExt cx="2274706" cy="2185722"/>
          </a:xfrm>
        </p:grpSpPr>
        <p:sp>
          <p:nvSpPr>
            <p:cNvPr id="2516" name="Google Shape;2516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471E05A-CDB2-466D-98E0-B4CE7F403A32}"/>
              </a:ext>
            </a:extLst>
          </p:cNvPr>
          <p:cNvSpPr txBox="1"/>
          <p:nvPr/>
        </p:nvSpPr>
        <p:spPr>
          <a:xfrm>
            <a:off x="2762895" y="1306697"/>
            <a:ext cx="32657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انتــــــــــــــــــــــــــــــــهى الــــــــــــــــــــــــــــدرس</a:t>
            </a:r>
            <a:endParaRPr lang="en-US" sz="6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nomics Lesson for Pre-K by Slidesgo">
  <a:themeElements>
    <a:clrScheme name="Simple Light">
      <a:dk1>
        <a:srgbClr val="6C3D7C"/>
      </a:dk1>
      <a:lt1>
        <a:srgbClr val="F8F6F1"/>
      </a:lt1>
      <a:dk2>
        <a:srgbClr val="FDE5E9"/>
      </a:dk2>
      <a:lt2>
        <a:srgbClr val="F37A91"/>
      </a:lt2>
      <a:accent1>
        <a:srgbClr val="7F4792"/>
      </a:accent1>
      <a:accent2>
        <a:srgbClr val="BDE7F9"/>
      </a:accent2>
      <a:accent3>
        <a:srgbClr val="B3F2C7"/>
      </a:accent3>
      <a:accent4>
        <a:srgbClr val="FFD870"/>
      </a:accent4>
      <a:accent5>
        <a:srgbClr val="FFA770"/>
      </a:accent5>
      <a:accent6>
        <a:srgbClr val="E6866F"/>
      </a:accent6>
      <a:hlink>
        <a:srgbClr val="6C3D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