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79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28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70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13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1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4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24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03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7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1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4180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006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939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41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104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0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4B">
            <a:extLst>
              <a:ext uri="{FF2B5EF4-FFF2-40B4-BE49-F238E27FC236}">
                <a16:creationId xmlns:a16="http://schemas.microsoft.com/office/drawing/2014/main" id="{5EDDD6D7-17E3-4132-9D16-232CD5CAB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82039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5CA4399D-7174-4A53-9AB4-213949D86F10}"/>
              </a:ext>
            </a:extLst>
          </p:cNvPr>
          <p:cNvSpPr txBox="1"/>
          <p:nvPr/>
        </p:nvSpPr>
        <p:spPr>
          <a:xfrm>
            <a:off x="5593053" y="728260"/>
            <a:ext cx="4236746" cy="54014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1500" b="1" dirty="0">
                <a:solidFill>
                  <a:srgbClr val="6F2B8F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الأعداد الموجهة (1-1)</a:t>
            </a:r>
          </a:p>
        </p:txBody>
      </p:sp>
    </p:spTree>
    <p:extLst>
      <p:ext uri="{BB962C8B-B14F-4D97-AF65-F5344CB8AC3E}">
        <p14:creationId xmlns:p14="http://schemas.microsoft.com/office/powerpoint/2010/main" val="3148542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110658" y="2961756"/>
            <a:ext cx="92578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92278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جمع وطرح وضرب وقسمة الأعداد الموجبة والسالبة.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92278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922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922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CB4AE240-CE7B-4DCB-8EDB-174F0F22BA99}"/>
              </a:ext>
            </a:extLst>
          </p:cNvPr>
          <p:cNvGrpSpPr/>
          <p:nvPr/>
        </p:nvGrpSpPr>
        <p:grpSpPr>
          <a:xfrm>
            <a:off x="3907304" y="126459"/>
            <a:ext cx="2882630" cy="778408"/>
            <a:chOff x="6096000" y="330740"/>
            <a:chExt cx="2882630" cy="778408"/>
          </a:xfrm>
        </p:grpSpPr>
        <p:sp>
          <p:nvSpPr>
            <p:cNvPr id="5" name="مستطيل: زوايا مستديرة 4">
              <a:extLst>
                <a:ext uri="{FF2B5EF4-FFF2-40B4-BE49-F238E27FC236}">
                  <a16:creationId xmlns:a16="http://schemas.microsoft.com/office/drawing/2014/main" id="{03736503-B5A1-4DD5-A7A4-9286C87BCAA6}"/>
                </a:ext>
              </a:extLst>
            </p:cNvPr>
            <p:cNvSpPr/>
            <p:nvPr/>
          </p:nvSpPr>
          <p:spPr>
            <a:xfrm>
              <a:off x="6096000" y="330740"/>
              <a:ext cx="2882630" cy="758758"/>
            </a:xfrm>
            <a:prstGeom prst="round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F1B3DA64-B6E9-42CD-BFE0-7159D124BF2D}"/>
                </a:ext>
              </a:extLst>
            </p:cNvPr>
            <p:cNvSpPr txBox="1"/>
            <p:nvPr/>
          </p:nvSpPr>
          <p:spPr>
            <a:xfrm>
              <a:off x="6245969" y="462817"/>
              <a:ext cx="258269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الأعداد الموجهة</a:t>
              </a:r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56E110F-7D87-4596-88C4-C598973EAA6E}"/>
              </a:ext>
            </a:extLst>
          </p:cNvPr>
          <p:cNvSpPr txBox="1"/>
          <p:nvPr/>
        </p:nvSpPr>
        <p:spPr>
          <a:xfrm>
            <a:off x="136187" y="1113817"/>
            <a:ext cx="955742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الأعداد الموجهة هي أعداد لها اتجاه على خط الأعداد، وقد تكون موجبة أو سالبة. كما أن الأعداد الموجهة من الممكن أن تكون أعداداً صحيحة (أعداد كاملة) أو أعداداً عشرية.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A0D6BC7-0330-42B6-90F3-E245742245B9}"/>
              </a:ext>
            </a:extLst>
          </p:cNvPr>
          <p:cNvSpPr txBox="1"/>
          <p:nvPr/>
        </p:nvSpPr>
        <p:spPr>
          <a:xfrm>
            <a:off x="7537391" y="2174674"/>
            <a:ext cx="21562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مثال: ما ناتج ما يلي: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89B8892-B9EA-4050-B535-B36C9AD4FCF3}"/>
              </a:ext>
            </a:extLst>
          </p:cNvPr>
          <p:cNvSpPr txBox="1"/>
          <p:nvPr/>
        </p:nvSpPr>
        <p:spPr>
          <a:xfrm>
            <a:off x="7973226" y="2884783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-2+5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187A7C8-A662-456A-8C8F-A4A37AD74A69}"/>
              </a:ext>
            </a:extLst>
          </p:cNvPr>
          <p:cNvSpPr txBox="1"/>
          <p:nvPr/>
        </p:nvSpPr>
        <p:spPr>
          <a:xfrm>
            <a:off x="7973226" y="3796335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4-6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61B1729-D822-4F80-97A4-E1281900FBD4}"/>
              </a:ext>
            </a:extLst>
          </p:cNvPr>
          <p:cNvSpPr txBox="1"/>
          <p:nvPr/>
        </p:nvSpPr>
        <p:spPr>
          <a:xfrm>
            <a:off x="7973226" y="4707887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-2-(-5)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CC7ADD1-490C-4E3D-961A-1805E76B8269}"/>
              </a:ext>
            </a:extLst>
          </p:cNvPr>
          <p:cNvSpPr txBox="1"/>
          <p:nvPr/>
        </p:nvSpPr>
        <p:spPr>
          <a:xfrm>
            <a:off x="7973226" y="5619438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4+(-6)</a:t>
            </a:r>
          </a:p>
        </p:txBody>
      </p: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E1C7F06B-B7AC-41BB-97F0-F2169EB3DA16}"/>
              </a:ext>
            </a:extLst>
          </p:cNvPr>
          <p:cNvGrpSpPr/>
          <p:nvPr/>
        </p:nvGrpSpPr>
        <p:grpSpPr>
          <a:xfrm>
            <a:off x="1753817" y="2963439"/>
            <a:ext cx="4572000" cy="498991"/>
            <a:chOff x="2196269" y="3126658"/>
            <a:chExt cx="4572000" cy="498991"/>
          </a:xfrm>
        </p:grpSpPr>
        <p:grpSp>
          <p:nvGrpSpPr>
            <p:cNvPr id="26" name="مجموعة 25">
              <a:extLst>
                <a:ext uri="{FF2B5EF4-FFF2-40B4-BE49-F238E27FC236}">
                  <a16:creationId xmlns:a16="http://schemas.microsoft.com/office/drawing/2014/main" id="{DE31D939-AE46-4758-B634-4442C19841C1}"/>
                </a:ext>
              </a:extLst>
            </p:cNvPr>
            <p:cNvGrpSpPr/>
            <p:nvPr/>
          </p:nvGrpSpPr>
          <p:grpSpPr>
            <a:xfrm>
              <a:off x="2196269" y="3126658"/>
              <a:ext cx="4572000" cy="105693"/>
              <a:chOff x="2196269" y="3126658"/>
              <a:chExt cx="4572000" cy="105693"/>
            </a:xfrm>
          </p:grpSpPr>
          <p:cxnSp>
            <p:nvCxnSpPr>
              <p:cNvPr id="3" name="رابط كسهم مستقيم 2">
                <a:extLst>
                  <a:ext uri="{FF2B5EF4-FFF2-40B4-BE49-F238E27FC236}">
                    <a16:creationId xmlns:a16="http://schemas.microsoft.com/office/drawing/2014/main" id="{3DB3474B-2F33-4312-A517-C65B3AE2B22B}"/>
                  </a:ext>
                </a:extLst>
              </p:cNvPr>
              <p:cNvCxnSpPr/>
              <p:nvPr/>
            </p:nvCxnSpPr>
            <p:spPr>
              <a:xfrm flipH="1">
                <a:off x="2196269" y="3232351"/>
                <a:ext cx="4572000" cy="0"/>
              </a:xfrm>
              <a:prstGeom prst="straightConnector1">
                <a:avLst/>
              </a:prstGeom>
              <a:ln w="57150">
                <a:headEnd type="stealth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مجموعة 24">
                <a:extLst>
                  <a:ext uri="{FF2B5EF4-FFF2-40B4-BE49-F238E27FC236}">
                    <a16:creationId xmlns:a16="http://schemas.microsoft.com/office/drawing/2014/main" id="{235D4F96-F4F5-43DE-9531-910A72A343DE}"/>
                  </a:ext>
                </a:extLst>
              </p:cNvPr>
              <p:cNvGrpSpPr/>
              <p:nvPr/>
            </p:nvGrpSpPr>
            <p:grpSpPr>
              <a:xfrm>
                <a:off x="2717763" y="3126658"/>
                <a:ext cx="3529013" cy="105693"/>
                <a:chOff x="2721385" y="3126658"/>
                <a:chExt cx="3529013" cy="105693"/>
              </a:xfrm>
            </p:grpSpPr>
            <p:cxnSp>
              <p:nvCxnSpPr>
                <p:cNvPr id="14" name="رابط مستقيم 13">
                  <a:extLst>
                    <a:ext uri="{FF2B5EF4-FFF2-40B4-BE49-F238E27FC236}">
                      <a16:creationId xmlns:a16="http://schemas.microsoft.com/office/drawing/2014/main" id="{B4E6361C-6E28-4293-B161-0F702EAA9296}"/>
                    </a:ext>
                  </a:extLst>
                </p:cNvPr>
                <p:cNvCxnSpPr/>
                <p:nvPr/>
              </p:nvCxnSpPr>
              <p:spPr>
                <a:xfrm>
                  <a:off x="4485890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رابط مستقيم 14">
                  <a:extLst>
                    <a:ext uri="{FF2B5EF4-FFF2-40B4-BE49-F238E27FC236}">
                      <a16:creationId xmlns:a16="http://schemas.microsoft.com/office/drawing/2014/main" id="{A4BC5AF3-D84E-44D6-A7BF-654B7BA2AE6B}"/>
                    </a:ext>
                  </a:extLst>
                </p:cNvPr>
                <p:cNvCxnSpPr/>
                <p:nvPr/>
              </p:nvCxnSpPr>
              <p:spPr>
                <a:xfrm>
                  <a:off x="4132989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رابط مستقيم 15">
                  <a:extLst>
                    <a:ext uri="{FF2B5EF4-FFF2-40B4-BE49-F238E27FC236}">
                      <a16:creationId xmlns:a16="http://schemas.microsoft.com/office/drawing/2014/main" id="{3C054940-03F6-443D-9F69-E13564690469}"/>
                    </a:ext>
                  </a:extLst>
                </p:cNvPr>
                <p:cNvCxnSpPr/>
                <p:nvPr/>
              </p:nvCxnSpPr>
              <p:spPr>
                <a:xfrm>
                  <a:off x="3780088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رابط مستقيم 16">
                  <a:extLst>
                    <a:ext uri="{FF2B5EF4-FFF2-40B4-BE49-F238E27FC236}">
                      <a16:creationId xmlns:a16="http://schemas.microsoft.com/office/drawing/2014/main" id="{33678D78-2386-4EF2-A278-FD0755D1C57E}"/>
                    </a:ext>
                  </a:extLst>
                </p:cNvPr>
                <p:cNvCxnSpPr/>
                <p:nvPr/>
              </p:nvCxnSpPr>
              <p:spPr>
                <a:xfrm>
                  <a:off x="3427187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رابط مستقيم 17">
                  <a:extLst>
                    <a:ext uri="{FF2B5EF4-FFF2-40B4-BE49-F238E27FC236}">
                      <a16:creationId xmlns:a16="http://schemas.microsoft.com/office/drawing/2014/main" id="{1A943A99-91B7-4876-848D-CB535DEC3858}"/>
                    </a:ext>
                  </a:extLst>
                </p:cNvPr>
                <p:cNvCxnSpPr/>
                <p:nvPr/>
              </p:nvCxnSpPr>
              <p:spPr>
                <a:xfrm>
                  <a:off x="3074286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رابط مستقيم 18">
                  <a:extLst>
                    <a:ext uri="{FF2B5EF4-FFF2-40B4-BE49-F238E27FC236}">
                      <a16:creationId xmlns:a16="http://schemas.microsoft.com/office/drawing/2014/main" id="{BA0555D0-D9B2-430E-9F53-DBA786E7ADF2}"/>
                    </a:ext>
                  </a:extLst>
                </p:cNvPr>
                <p:cNvCxnSpPr/>
                <p:nvPr/>
              </p:nvCxnSpPr>
              <p:spPr>
                <a:xfrm>
                  <a:off x="2721385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رابط مستقيم 19">
                  <a:extLst>
                    <a:ext uri="{FF2B5EF4-FFF2-40B4-BE49-F238E27FC236}">
                      <a16:creationId xmlns:a16="http://schemas.microsoft.com/office/drawing/2014/main" id="{91D8A49A-6153-4216-9AF8-08B5818E2556}"/>
                    </a:ext>
                  </a:extLst>
                </p:cNvPr>
                <p:cNvCxnSpPr/>
                <p:nvPr/>
              </p:nvCxnSpPr>
              <p:spPr>
                <a:xfrm>
                  <a:off x="6250398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رابط مستقيم 20">
                  <a:extLst>
                    <a:ext uri="{FF2B5EF4-FFF2-40B4-BE49-F238E27FC236}">
                      <a16:creationId xmlns:a16="http://schemas.microsoft.com/office/drawing/2014/main" id="{EF8F2335-CA22-4528-96A9-6395603011E0}"/>
                    </a:ext>
                  </a:extLst>
                </p:cNvPr>
                <p:cNvCxnSpPr/>
                <p:nvPr/>
              </p:nvCxnSpPr>
              <p:spPr>
                <a:xfrm>
                  <a:off x="5897494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رابط مستقيم 21">
                  <a:extLst>
                    <a:ext uri="{FF2B5EF4-FFF2-40B4-BE49-F238E27FC236}">
                      <a16:creationId xmlns:a16="http://schemas.microsoft.com/office/drawing/2014/main" id="{0626755F-F3B9-4F11-B234-B07528732AE1}"/>
                    </a:ext>
                  </a:extLst>
                </p:cNvPr>
                <p:cNvCxnSpPr/>
                <p:nvPr/>
              </p:nvCxnSpPr>
              <p:spPr>
                <a:xfrm>
                  <a:off x="5544593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رابط مستقيم 22">
                  <a:extLst>
                    <a:ext uri="{FF2B5EF4-FFF2-40B4-BE49-F238E27FC236}">
                      <a16:creationId xmlns:a16="http://schemas.microsoft.com/office/drawing/2014/main" id="{3F2F28DC-1D27-41B8-938F-31A663F45BFF}"/>
                    </a:ext>
                  </a:extLst>
                </p:cNvPr>
                <p:cNvCxnSpPr/>
                <p:nvPr/>
              </p:nvCxnSpPr>
              <p:spPr>
                <a:xfrm>
                  <a:off x="5191692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رابط مستقيم 23">
                  <a:extLst>
                    <a:ext uri="{FF2B5EF4-FFF2-40B4-BE49-F238E27FC236}">
                      <a16:creationId xmlns:a16="http://schemas.microsoft.com/office/drawing/2014/main" id="{4E9810E4-87C1-421D-B563-B2A30FC87F77}"/>
                    </a:ext>
                  </a:extLst>
                </p:cNvPr>
                <p:cNvCxnSpPr/>
                <p:nvPr/>
              </p:nvCxnSpPr>
              <p:spPr>
                <a:xfrm>
                  <a:off x="4838791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18CE7D2D-2417-4CD7-A1BD-7228B4242824}"/>
                </a:ext>
              </a:extLst>
            </p:cNvPr>
            <p:cNvSpPr txBox="1"/>
            <p:nvPr/>
          </p:nvSpPr>
          <p:spPr>
            <a:xfrm>
              <a:off x="2431254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-5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F608629D-231C-4620-AB98-6B6DA347B6FF}"/>
                </a:ext>
              </a:extLst>
            </p:cNvPr>
            <p:cNvSpPr txBox="1"/>
            <p:nvPr/>
          </p:nvSpPr>
          <p:spPr>
            <a:xfrm>
              <a:off x="2753645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-4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CC7206B9-EE05-4977-B323-DA9A877546EB}"/>
                </a:ext>
              </a:extLst>
            </p:cNvPr>
            <p:cNvSpPr txBox="1"/>
            <p:nvPr/>
          </p:nvSpPr>
          <p:spPr>
            <a:xfrm>
              <a:off x="3124027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-3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9CB35B86-40D2-45F6-A6F0-A35F1034F76C}"/>
                </a:ext>
              </a:extLst>
            </p:cNvPr>
            <p:cNvSpPr txBox="1"/>
            <p:nvPr/>
          </p:nvSpPr>
          <p:spPr>
            <a:xfrm>
              <a:off x="3468819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-2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A726A00E-BCEA-49BF-B4D5-06599562A77C}"/>
                </a:ext>
              </a:extLst>
            </p:cNvPr>
            <p:cNvSpPr txBox="1"/>
            <p:nvPr/>
          </p:nvSpPr>
          <p:spPr>
            <a:xfrm>
              <a:off x="3822385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-1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F10B8A6A-42AD-42E1-B470-327F2066D457}"/>
                </a:ext>
              </a:extLst>
            </p:cNvPr>
            <p:cNvSpPr txBox="1"/>
            <p:nvPr/>
          </p:nvSpPr>
          <p:spPr>
            <a:xfrm>
              <a:off x="4175285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0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EF3C1853-EAB3-47C6-B91D-EC17D0B46ECB}"/>
                </a:ext>
              </a:extLst>
            </p:cNvPr>
            <p:cNvSpPr txBox="1"/>
            <p:nvPr/>
          </p:nvSpPr>
          <p:spPr>
            <a:xfrm>
              <a:off x="4529578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1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10571325-6DC0-44DB-914B-B439E8D226BE}"/>
                </a:ext>
              </a:extLst>
            </p:cNvPr>
            <p:cNvSpPr txBox="1"/>
            <p:nvPr/>
          </p:nvSpPr>
          <p:spPr>
            <a:xfrm>
              <a:off x="4879239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2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76DA77D9-6B02-405D-A4A8-62F30EF927A0}"/>
                </a:ext>
              </a:extLst>
            </p:cNvPr>
            <p:cNvSpPr txBox="1"/>
            <p:nvPr/>
          </p:nvSpPr>
          <p:spPr>
            <a:xfrm>
              <a:off x="5233532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3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D5381172-ABC5-4730-9799-E34F85864BEF}"/>
                </a:ext>
              </a:extLst>
            </p:cNvPr>
            <p:cNvSpPr txBox="1"/>
            <p:nvPr/>
          </p:nvSpPr>
          <p:spPr>
            <a:xfrm>
              <a:off x="5586432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4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4710BA40-7B1F-470E-8D60-DE27D1689DA1}"/>
                </a:ext>
              </a:extLst>
            </p:cNvPr>
            <p:cNvSpPr txBox="1"/>
            <p:nvPr/>
          </p:nvSpPr>
          <p:spPr>
            <a:xfrm>
              <a:off x="5939646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5</a:t>
              </a:r>
            </a:p>
          </p:txBody>
        </p:sp>
      </p:grp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C667089A-DA68-4058-9473-18F4FAE692DF}"/>
              </a:ext>
            </a:extLst>
          </p:cNvPr>
          <p:cNvGrpSpPr/>
          <p:nvPr/>
        </p:nvGrpSpPr>
        <p:grpSpPr>
          <a:xfrm>
            <a:off x="1753817" y="3892046"/>
            <a:ext cx="4572000" cy="498991"/>
            <a:chOff x="2196269" y="3126658"/>
            <a:chExt cx="4572000" cy="498991"/>
          </a:xfrm>
        </p:grpSpPr>
        <p:grpSp>
          <p:nvGrpSpPr>
            <p:cNvPr id="40" name="مجموعة 39">
              <a:extLst>
                <a:ext uri="{FF2B5EF4-FFF2-40B4-BE49-F238E27FC236}">
                  <a16:creationId xmlns:a16="http://schemas.microsoft.com/office/drawing/2014/main" id="{3B6E657C-5C81-4C7E-A027-F88796E00ABB}"/>
                </a:ext>
              </a:extLst>
            </p:cNvPr>
            <p:cNvGrpSpPr/>
            <p:nvPr/>
          </p:nvGrpSpPr>
          <p:grpSpPr>
            <a:xfrm>
              <a:off x="2196269" y="3126658"/>
              <a:ext cx="4572000" cy="105693"/>
              <a:chOff x="2196269" y="3126658"/>
              <a:chExt cx="4572000" cy="105693"/>
            </a:xfrm>
          </p:grpSpPr>
          <p:cxnSp>
            <p:nvCxnSpPr>
              <p:cNvPr id="52" name="رابط كسهم مستقيم 51">
                <a:extLst>
                  <a:ext uri="{FF2B5EF4-FFF2-40B4-BE49-F238E27FC236}">
                    <a16:creationId xmlns:a16="http://schemas.microsoft.com/office/drawing/2014/main" id="{A347AA1A-669A-4B3C-8654-968781706673}"/>
                  </a:ext>
                </a:extLst>
              </p:cNvPr>
              <p:cNvCxnSpPr/>
              <p:nvPr/>
            </p:nvCxnSpPr>
            <p:spPr>
              <a:xfrm flipH="1">
                <a:off x="2196269" y="3232351"/>
                <a:ext cx="4572000" cy="0"/>
              </a:xfrm>
              <a:prstGeom prst="straightConnector1">
                <a:avLst/>
              </a:prstGeom>
              <a:ln w="57150">
                <a:headEnd type="stealth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مجموعة 52">
                <a:extLst>
                  <a:ext uri="{FF2B5EF4-FFF2-40B4-BE49-F238E27FC236}">
                    <a16:creationId xmlns:a16="http://schemas.microsoft.com/office/drawing/2014/main" id="{7C2BFDCD-6013-4400-8665-B17F14AFC03A}"/>
                  </a:ext>
                </a:extLst>
              </p:cNvPr>
              <p:cNvGrpSpPr/>
              <p:nvPr/>
            </p:nvGrpSpPr>
            <p:grpSpPr>
              <a:xfrm>
                <a:off x="2717763" y="3126658"/>
                <a:ext cx="3529013" cy="105693"/>
                <a:chOff x="2721385" y="3126658"/>
                <a:chExt cx="3529013" cy="105693"/>
              </a:xfrm>
            </p:grpSpPr>
            <p:cxnSp>
              <p:nvCxnSpPr>
                <p:cNvPr id="54" name="رابط مستقيم 53">
                  <a:extLst>
                    <a:ext uri="{FF2B5EF4-FFF2-40B4-BE49-F238E27FC236}">
                      <a16:creationId xmlns:a16="http://schemas.microsoft.com/office/drawing/2014/main" id="{7EDC1450-9520-402B-8A4C-A5405772D4ED}"/>
                    </a:ext>
                  </a:extLst>
                </p:cNvPr>
                <p:cNvCxnSpPr/>
                <p:nvPr/>
              </p:nvCxnSpPr>
              <p:spPr>
                <a:xfrm>
                  <a:off x="4485890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رابط مستقيم 54">
                  <a:extLst>
                    <a:ext uri="{FF2B5EF4-FFF2-40B4-BE49-F238E27FC236}">
                      <a16:creationId xmlns:a16="http://schemas.microsoft.com/office/drawing/2014/main" id="{85B9E73B-46DF-4770-BE52-ACD741C8441A}"/>
                    </a:ext>
                  </a:extLst>
                </p:cNvPr>
                <p:cNvCxnSpPr/>
                <p:nvPr/>
              </p:nvCxnSpPr>
              <p:spPr>
                <a:xfrm>
                  <a:off x="4132989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رابط مستقيم 55">
                  <a:extLst>
                    <a:ext uri="{FF2B5EF4-FFF2-40B4-BE49-F238E27FC236}">
                      <a16:creationId xmlns:a16="http://schemas.microsoft.com/office/drawing/2014/main" id="{E959629D-6716-4F41-B708-687FCDC4687C}"/>
                    </a:ext>
                  </a:extLst>
                </p:cNvPr>
                <p:cNvCxnSpPr/>
                <p:nvPr/>
              </p:nvCxnSpPr>
              <p:spPr>
                <a:xfrm>
                  <a:off x="3780088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رابط مستقيم 56">
                  <a:extLst>
                    <a:ext uri="{FF2B5EF4-FFF2-40B4-BE49-F238E27FC236}">
                      <a16:creationId xmlns:a16="http://schemas.microsoft.com/office/drawing/2014/main" id="{41173340-0714-4E3B-9849-DA7DB0CAC27D}"/>
                    </a:ext>
                  </a:extLst>
                </p:cNvPr>
                <p:cNvCxnSpPr/>
                <p:nvPr/>
              </p:nvCxnSpPr>
              <p:spPr>
                <a:xfrm>
                  <a:off x="3427187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رابط مستقيم 57">
                  <a:extLst>
                    <a:ext uri="{FF2B5EF4-FFF2-40B4-BE49-F238E27FC236}">
                      <a16:creationId xmlns:a16="http://schemas.microsoft.com/office/drawing/2014/main" id="{F89F0032-7D06-47F0-9DCB-FF6B3D97E344}"/>
                    </a:ext>
                  </a:extLst>
                </p:cNvPr>
                <p:cNvCxnSpPr/>
                <p:nvPr/>
              </p:nvCxnSpPr>
              <p:spPr>
                <a:xfrm>
                  <a:off x="3074286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رابط مستقيم 58">
                  <a:extLst>
                    <a:ext uri="{FF2B5EF4-FFF2-40B4-BE49-F238E27FC236}">
                      <a16:creationId xmlns:a16="http://schemas.microsoft.com/office/drawing/2014/main" id="{5ABAC393-9582-4A7C-B123-06AF74C9D7B7}"/>
                    </a:ext>
                  </a:extLst>
                </p:cNvPr>
                <p:cNvCxnSpPr/>
                <p:nvPr/>
              </p:nvCxnSpPr>
              <p:spPr>
                <a:xfrm>
                  <a:off x="2721385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رابط مستقيم 59">
                  <a:extLst>
                    <a:ext uri="{FF2B5EF4-FFF2-40B4-BE49-F238E27FC236}">
                      <a16:creationId xmlns:a16="http://schemas.microsoft.com/office/drawing/2014/main" id="{6F43E7F7-8C61-4033-9AFD-CB3529910970}"/>
                    </a:ext>
                  </a:extLst>
                </p:cNvPr>
                <p:cNvCxnSpPr/>
                <p:nvPr/>
              </p:nvCxnSpPr>
              <p:spPr>
                <a:xfrm>
                  <a:off x="6250398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رابط مستقيم 60">
                  <a:extLst>
                    <a:ext uri="{FF2B5EF4-FFF2-40B4-BE49-F238E27FC236}">
                      <a16:creationId xmlns:a16="http://schemas.microsoft.com/office/drawing/2014/main" id="{B17BBA1A-2C49-4F94-B8FA-29A6571BC35A}"/>
                    </a:ext>
                  </a:extLst>
                </p:cNvPr>
                <p:cNvCxnSpPr/>
                <p:nvPr/>
              </p:nvCxnSpPr>
              <p:spPr>
                <a:xfrm>
                  <a:off x="5897494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رابط مستقيم 61">
                  <a:extLst>
                    <a:ext uri="{FF2B5EF4-FFF2-40B4-BE49-F238E27FC236}">
                      <a16:creationId xmlns:a16="http://schemas.microsoft.com/office/drawing/2014/main" id="{7CE5FB43-FD2B-4D8C-98FF-DFC104864988}"/>
                    </a:ext>
                  </a:extLst>
                </p:cNvPr>
                <p:cNvCxnSpPr/>
                <p:nvPr/>
              </p:nvCxnSpPr>
              <p:spPr>
                <a:xfrm>
                  <a:off x="5544593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رابط مستقيم 62">
                  <a:extLst>
                    <a:ext uri="{FF2B5EF4-FFF2-40B4-BE49-F238E27FC236}">
                      <a16:creationId xmlns:a16="http://schemas.microsoft.com/office/drawing/2014/main" id="{D4C886FB-9021-4E82-942F-3F9E215784DB}"/>
                    </a:ext>
                  </a:extLst>
                </p:cNvPr>
                <p:cNvCxnSpPr/>
                <p:nvPr/>
              </p:nvCxnSpPr>
              <p:spPr>
                <a:xfrm>
                  <a:off x="5191692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رابط مستقيم 63">
                  <a:extLst>
                    <a:ext uri="{FF2B5EF4-FFF2-40B4-BE49-F238E27FC236}">
                      <a16:creationId xmlns:a16="http://schemas.microsoft.com/office/drawing/2014/main" id="{56BAC1BF-6C0A-4F8F-AA45-9BBFA056245B}"/>
                    </a:ext>
                  </a:extLst>
                </p:cNvPr>
                <p:cNvCxnSpPr/>
                <p:nvPr/>
              </p:nvCxnSpPr>
              <p:spPr>
                <a:xfrm>
                  <a:off x="4838791" y="3126658"/>
                  <a:ext cx="0" cy="10569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98816EAF-8DB9-4BFD-8F43-961717EEA802}"/>
                </a:ext>
              </a:extLst>
            </p:cNvPr>
            <p:cNvSpPr txBox="1"/>
            <p:nvPr/>
          </p:nvSpPr>
          <p:spPr>
            <a:xfrm>
              <a:off x="2431254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-5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81D8BEB9-7E03-442E-A9C0-980941BDC196}"/>
                </a:ext>
              </a:extLst>
            </p:cNvPr>
            <p:cNvSpPr txBox="1"/>
            <p:nvPr/>
          </p:nvSpPr>
          <p:spPr>
            <a:xfrm>
              <a:off x="2753645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-4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6492C9E9-FF8B-4D3F-B030-D5F654D83249}"/>
                </a:ext>
              </a:extLst>
            </p:cNvPr>
            <p:cNvSpPr txBox="1"/>
            <p:nvPr/>
          </p:nvSpPr>
          <p:spPr>
            <a:xfrm>
              <a:off x="3124027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-3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5BEE5725-8FE6-4B2D-A455-6AB3B2D9BEB8}"/>
                </a:ext>
              </a:extLst>
            </p:cNvPr>
            <p:cNvSpPr txBox="1"/>
            <p:nvPr/>
          </p:nvSpPr>
          <p:spPr>
            <a:xfrm>
              <a:off x="3468819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-2</a:t>
              </a:r>
            </a:p>
          </p:txBody>
        </p: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9D583A2B-30CE-4EF2-A64A-7CCB7A43108D}"/>
                </a:ext>
              </a:extLst>
            </p:cNvPr>
            <p:cNvSpPr txBox="1"/>
            <p:nvPr/>
          </p:nvSpPr>
          <p:spPr>
            <a:xfrm>
              <a:off x="3822385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-1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90473574-ADE7-41B6-9214-0B7D28D9F56F}"/>
                </a:ext>
              </a:extLst>
            </p:cNvPr>
            <p:cNvSpPr txBox="1"/>
            <p:nvPr/>
          </p:nvSpPr>
          <p:spPr>
            <a:xfrm>
              <a:off x="4175285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0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20F22956-E247-4D0A-A640-99429C0FB398}"/>
                </a:ext>
              </a:extLst>
            </p:cNvPr>
            <p:cNvSpPr txBox="1"/>
            <p:nvPr/>
          </p:nvSpPr>
          <p:spPr>
            <a:xfrm>
              <a:off x="4529578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1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BEA15FAF-4C45-4361-8BA4-A7786C86C6A9}"/>
                </a:ext>
              </a:extLst>
            </p:cNvPr>
            <p:cNvSpPr txBox="1"/>
            <p:nvPr/>
          </p:nvSpPr>
          <p:spPr>
            <a:xfrm>
              <a:off x="4879239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2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63ECC251-48CA-451E-AE78-9AE80A931297}"/>
                </a:ext>
              </a:extLst>
            </p:cNvPr>
            <p:cNvSpPr txBox="1"/>
            <p:nvPr/>
          </p:nvSpPr>
          <p:spPr>
            <a:xfrm>
              <a:off x="5233532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3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BBFA3E0F-A4CB-4475-9F29-D212AA801FE1}"/>
                </a:ext>
              </a:extLst>
            </p:cNvPr>
            <p:cNvSpPr txBox="1"/>
            <p:nvPr/>
          </p:nvSpPr>
          <p:spPr>
            <a:xfrm>
              <a:off x="5586432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4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B8D4187F-AFE9-4C99-A0F7-DBFD338B9282}"/>
                </a:ext>
              </a:extLst>
            </p:cNvPr>
            <p:cNvSpPr txBox="1"/>
            <p:nvPr/>
          </p:nvSpPr>
          <p:spPr>
            <a:xfrm>
              <a:off x="5939646" y="3163984"/>
              <a:ext cx="61107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b="0" dirty="0">
                  <a:solidFill>
                    <a:srgbClr val="91268D"/>
                  </a:solidFill>
                </a:rPr>
                <a:t>5</a:t>
              </a:r>
            </a:p>
          </p:txBody>
        </p:sp>
      </p:grpSp>
      <p:sp>
        <p:nvSpPr>
          <p:cNvPr id="117" name="شكل بيضاوي 116">
            <a:extLst>
              <a:ext uri="{FF2B5EF4-FFF2-40B4-BE49-F238E27FC236}">
                <a16:creationId xmlns:a16="http://schemas.microsoft.com/office/drawing/2014/main" id="{2567D404-9CE6-443F-87E9-C24DBB13A7B3}"/>
              </a:ext>
            </a:extLst>
          </p:cNvPr>
          <p:cNvSpPr/>
          <p:nvPr/>
        </p:nvSpPr>
        <p:spPr>
          <a:xfrm>
            <a:off x="4925662" y="3068353"/>
            <a:ext cx="355970" cy="287148"/>
          </a:xfrm>
          <a:prstGeom prst="ellipse">
            <a:avLst/>
          </a:prstGeom>
          <a:noFill/>
          <a:ln>
            <a:solidFill>
              <a:srgbClr val="922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sp>
        <p:nvSpPr>
          <p:cNvPr id="118" name="سهم: منحني لأسفل 117">
            <a:extLst>
              <a:ext uri="{FF2B5EF4-FFF2-40B4-BE49-F238E27FC236}">
                <a16:creationId xmlns:a16="http://schemas.microsoft.com/office/drawing/2014/main" id="{5F74ABBD-8920-463F-801E-74EB7F85AE0B}"/>
              </a:ext>
            </a:extLst>
          </p:cNvPr>
          <p:cNvSpPr/>
          <p:nvPr/>
        </p:nvSpPr>
        <p:spPr>
          <a:xfrm>
            <a:off x="3333750" y="2708709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19" name="سهم: منحني لأسفل 118">
            <a:extLst>
              <a:ext uri="{FF2B5EF4-FFF2-40B4-BE49-F238E27FC236}">
                <a16:creationId xmlns:a16="http://schemas.microsoft.com/office/drawing/2014/main" id="{E4555078-2756-4F0F-A5B9-4892FFB4AE99}"/>
              </a:ext>
            </a:extLst>
          </p:cNvPr>
          <p:cNvSpPr/>
          <p:nvPr/>
        </p:nvSpPr>
        <p:spPr>
          <a:xfrm>
            <a:off x="3685469" y="2708709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20" name="سهم: منحني لأسفل 119">
            <a:extLst>
              <a:ext uri="{FF2B5EF4-FFF2-40B4-BE49-F238E27FC236}">
                <a16:creationId xmlns:a16="http://schemas.microsoft.com/office/drawing/2014/main" id="{9B34C350-26A1-4174-9552-44D29B0DE898}"/>
              </a:ext>
            </a:extLst>
          </p:cNvPr>
          <p:cNvSpPr/>
          <p:nvPr/>
        </p:nvSpPr>
        <p:spPr>
          <a:xfrm>
            <a:off x="4038369" y="2708709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21" name="سهم: منحني لأسفل 120">
            <a:extLst>
              <a:ext uri="{FF2B5EF4-FFF2-40B4-BE49-F238E27FC236}">
                <a16:creationId xmlns:a16="http://schemas.microsoft.com/office/drawing/2014/main" id="{2E5BAFC8-8913-484A-B359-741A6FD5E701}"/>
              </a:ext>
            </a:extLst>
          </p:cNvPr>
          <p:cNvSpPr/>
          <p:nvPr/>
        </p:nvSpPr>
        <p:spPr>
          <a:xfrm>
            <a:off x="4390088" y="2708709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22" name="سهم: منحني لأسفل 121">
            <a:extLst>
              <a:ext uri="{FF2B5EF4-FFF2-40B4-BE49-F238E27FC236}">
                <a16:creationId xmlns:a16="http://schemas.microsoft.com/office/drawing/2014/main" id="{693CF4D5-FC20-408D-A308-CA8AB44EB193}"/>
              </a:ext>
            </a:extLst>
          </p:cNvPr>
          <p:cNvSpPr/>
          <p:nvPr/>
        </p:nvSpPr>
        <p:spPr>
          <a:xfrm>
            <a:off x="4740418" y="2708709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23" name="شكل بيضاوي 122">
            <a:extLst>
              <a:ext uri="{FF2B5EF4-FFF2-40B4-BE49-F238E27FC236}">
                <a16:creationId xmlns:a16="http://schemas.microsoft.com/office/drawing/2014/main" id="{4312634D-B675-43A7-B0F6-833AE6E0A217}"/>
              </a:ext>
            </a:extLst>
          </p:cNvPr>
          <p:cNvSpPr/>
          <p:nvPr/>
        </p:nvSpPr>
        <p:spPr>
          <a:xfrm>
            <a:off x="3153888" y="4016630"/>
            <a:ext cx="355970" cy="287148"/>
          </a:xfrm>
          <a:prstGeom prst="ellipse">
            <a:avLst/>
          </a:prstGeom>
          <a:noFill/>
          <a:ln>
            <a:solidFill>
              <a:srgbClr val="922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sp>
        <p:nvSpPr>
          <p:cNvPr id="124" name="سهم: منحني لأسفل 123">
            <a:extLst>
              <a:ext uri="{FF2B5EF4-FFF2-40B4-BE49-F238E27FC236}">
                <a16:creationId xmlns:a16="http://schemas.microsoft.com/office/drawing/2014/main" id="{B766345B-1D71-4048-92D5-B003D56A4F38}"/>
              </a:ext>
            </a:extLst>
          </p:cNvPr>
          <p:cNvSpPr/>
          <p:nvPr/>
        </p:nvSpPr>
        <p:spPr>
          <a:xfrm flipH="1">
            <a:off x="3645670" y="3640683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25" name="سهم: منحني لأسفل 124">
            <a:extLst>
              <a:ext uri="{FF2B5EF4-FFF2-40B4-BE49-F238E27FC236}">
                <a16:creationId xmlns:a16="http://schemas.microsoft.com/office/drawing/2014/main" id="{C2CF5BCC-7220-4D28-8E67-09FBF3E8C798}"/>
              </a:ext>
            </a:extLst>
          </p:cNvPr>
          <p:cNvSpPr/>
          <p:nvPr/>
        </p:nvSpPr>
        <p:spPr>
          <a:xfrm flipH="1">
            <a:off x="3997389" y="3640683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26" name="سهم: منحني لأسفل 125">
            <a:extLst>
              <a:ext uri="{FF2B5EF4-FFF2-40B4-BE49-F238E27FC236}">
                <a16:creationId xmlns:a16="http://schemas.microsoft.com/office/drawing/2014/main" id="{2488AA71-DAD2-4367-8EDB-8A93FE1DCDC6}"/>
              </a:ext>
            </a:extLst>
          </p:cNvPr>
          <p:cNvSpPr/>
          <p:nvPr/>
        </p:nvSpPr>
        <p:spPr>
          <a:xfrm flipH="1">
            <a:off x="4350289" y="3640683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27" name="سهم: منحني لأسفل 126">
            <a:extLst>
              <a:ext uri="{FF2B5EF4-FFF2-40B4-BE49-F238E27FC236}">
                <a16:creationId xmlns:a16="http://schemas.microsoft.com/office/drawing/2014/main" id="{BB30D972-FD8B-4A71-B394-FD4AA2045DEF}"/>
              </a:ext>
            </a:extLst>
          </p:cNvPr>
          <p:cNvSpPr/>
          <p:nvPr/>
        </p:nvSpPr>
        <p:spPr>
          <a:xfrm flipH="1">
            <a:off x="4702008" y="3640683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28" name="سهم: منحني لأسفل 127">
            <a:extLst>
              <a:ext uri="{FF2B5EF4-FFF2-40B4-BE49-F238E27FC236}">
                <a16:creationId xmlns:a16="http://schemas.microsoft.com/office/drawing/2014/main" id="{D2E301E7-5AA8-44CA-BB46-5D7A6E3844C8}"/>
              </a:ext>
            </a:extLst>
          </p:cNvPr>
          <p:cNvSpPr/>
          <p:nvPr/>
        </p:nvSpPr>
        <p:spPr>
          <a:xfrm flipH="1">
            <a:off x="5052338" y="3640683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30" name="سهم: منحني لأسفل 129">
            <a:extLst>
              <a:ext uri="{FF2B5EF4-FFF2-40B4-BE49-F238E27FC236}">
                <a16:creationId xmlns:a16="http://schemas.microsoft.com/office/drawing/2014/main" id="{25A48EAD-1B59-4FBE-9CEE-FA9811C1AF73}"/>
              </a:ext>
            </a:extLst>
          </p:cNvPr>
          <p:cNvSpPr/>
          <p:nvPr/>
        </p:nvSpPr>
        <p:spPr>
          <a:xfrm flipH="1">
            <a:off x="3286387" y="3640683"/>
            <a:ext cx="399082" cy="230610"/>
          </a:xfrm>
          <a:prstGeom prst="curvedDownArrow">
            <a:avLst>
              <a:gd name="adj1" fmla="val 0"/>
              <a:gd name="adj2" fmla="val 41673"/>
              <a:gd name="adj3" fmla="val 4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31" name="مربع نص 130">
            <a:extLst>
              <a:ext uri="{FF2B5EF4-FFF2-40B4-BE49-F238E27FC236}">
                <a16:creationId xmlns:a16="http://schemas.microsoft.com/office/drawing/2014/main" id="{61963AAD-4B46-49EE-8EAB-AE505CC75A57}"/>
              </a:ext>
            </a:extLst>
          </p:cNvPr>
          <p:cNvSpPr txBox="1"/>
          <p:nvPr/>
        </p:nvSpPr>
        <p:spPr>
          <a:xfrm>
            <a:off x="7112069" y="4707887"/>
            <a:ext cx="11199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= -2+5</a:t>
            </a:r>
          </a:p>
        </p:txBody>
      </p: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37E0846D-C9C0-4FF8-9FF5-C92BAA4814A6}"/>
              </a:ext>
            </a:extLst>
          </p:cNvPr>
          <p:cNvSpPr txBox="1"/>
          <p:nvPr/>
        </p:nvSpPr>
        <p:spPr>
          <a:xfrm>
            <a:off x="7383296" y="5619438"/>
            <a:ext cx="8262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b="0" dirty="0">
                <a:solidFill>
                  <a:srgbClr val="91268D"/>
                </a:solidFill>
              </a:rPr>
              <a:t>=4-6</a:t>
            </a:r>
          </a:p>
        </p:txBody>
      </p:sp>
      <p:sp>
        <p:nvSpPr>
          <p:cNvPr id="133" name="مربع نص 132">
            <a:extLst>
              <a:ext uri="{FF2B5EF4-FFF2-40B4-BE49-F238E27FC236}">
                <a16:creationId xmlns:a16="http://schemas.microsoft.com/office/drawing/2014/main" id="{C9963610-B268-4279-9F0B-CFC687A2FD18}"/>
              </a:ext>
            </a:extLst>
          </p:cNvPr>
          <p:cNvSpPr txBox="1"/>
          <p:nvPr/>
        </p:nvSpPr>
        <p:spPr>
          <a:xfrm>
            <a:off x="6596166" y="4707887"/>
            <a:ext cx="6612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= 3</a:t>
            </a:r>
          </a:p>
        </p:txBody>
      </p:sp>
      <p:sp>
        <p:nvSpPr>
          <p:cNvPr id="134" name="مربع نص 133">
            <a:extLst>
              <a:ext uri="{FF2B5EF4-FFF2-40B4-BE49-F238E27FC236}">
                <a16:creationId xmlns:a16="http://schemas.microsoft.com/office/drawing/2014/main" id="{C2F145A6-196D-4FD5-B658-41C990A8F365}"/>
              </a:ext>
            </a:extLst>
          </p:cNvPr>
          <p:cNvSpPr txBox="1"/>
          <p:nvPr/>
        </p:nvSpPr>
        <p:spPr>
          <a:xfrm>
            <a:off x="6746983" y="5619438"/>
            <a:ext cx="8262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b="0" dirty="0">
                <a:solidFill>
                  <a:srgbClr val="91268D"/>
                </a:solidFill>
              </a:rPr>
              <a:t>= -2</a:t>
            </a:r>
          </a:p>
        </p:txBody>
      </p:sp>
      <p:sp>
        <p:nvSpPr>
          <p:cNvPr id="136" name="مستطيل: زوايا مستديرة 135">
            <a:extLst>
              <a:ext uri="{FF2B5EF4-FFF2-40B4-BE49-F238E27FC236}">
                <a16:creationId xmlns:a16="http://schemas.microsoft.com/office/drawing/2014/main" id="{574E13CB-0211-4215-BFE8-5DB4DB048D33}"/>
              </a:ext>
            </a:extLst>
          </p:cNvPr>
          <p:cNvSpPr/>
          <p:nvPr/>
        </p:nvSpPr>
        <p:spPr>
          <a:xfrm>
            <a:off x="593386" y="4427356"/>
            <a:ext cx="5753603" cy="218741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1D2561C9-2C22-43AC-9FC3-AACFE53441C2}"/>
              </a:ext>
            </a:extLst>
          </p:cNvPr>
          <p:cNvSpPr txBox="1"/>
          <p:nvPr/>
        </p:nvSpPr>
        <p:spPr>
          <a:xfrm>
            <a:off x="690664" y="4449236"/>
            <a:ext cx="55253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b="1" dirty="0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عند تشابه إشارة العددين (نجمع العددين بدون إشارة وتكون إشارة العدد الناتج هي إشارة العددين)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8DC5A70F-4D60-4003-B58F-BDDBEB0F2DB1}"/>
              </a:ext>
            </a:extLst>
          </p:cNvPr>
          <p:cNvSpPr txBox="1"/>
          <p:nvPr/>
        </p:nvSpPr>
        <p:spPr>
          <a:xfrm>
            <a:off x="690664" y="5426094"/>
            <a:ext cx="55253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b="1" dirty="0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عند اختلاف إشارة العددين (نطرح العدد الصغير من العدد الكبير وتكون إشارة الناتج هي إشارة العدد الكبير)</a:t>
            </a: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7BD424B1-8827-4A73-8139-AC188C23C27B}"/>
              </a:ext>
            </a:extLst>
          </p:cNvPr>
          <p:cNvSpPr txBox="1"/>
          <p:nvPr/>
        </p:nvSpPr>
        <p:spPr>
          <a:xfrm>
            <a:off x="4324268" y="5048786"/>
            <a:ext cx="94988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2+5=7</a:t>
            </a:r>
          </a:p>
        </p:txBody>
      </p:sp>
      <p:sp>
        <p:nvSpPr>
          <p:cNvPr id="140" name="مربع نص 139">
            <a:extLst>
              <a:ext uri="{FF2B5EF4-FFF2-40B4-BE49-F238E27FC236}">
                <a16:creationId xmlns:a16="http://schemas.microsoft.com/office/drawing/2014/main" id="{C1D92073-DF12-4C41-AC98-F5F8A45CA77E}"/>
              </a:ext>
            </a:extLst>
          </p:cNvPr>
          <p:cNvSpPr txBox="1"/>
          <p:nvPr/>
        </p:nvSpPr>
        <p:spPr>
          <a:xfrm>
            <a:off x="3156155" y="5048786"/>
            <a:ext cx="7681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-2-5</a:t>
            </a:r>
          </a:p>
        </p:txBody>
      </p:sp>
      <p:sp>
        <p:nvSpPr>
          <p:cNvPr id="141" name="مربع نص 140">
            <a:extLst>
              <a:ext uri="{FF2B5EF4-FFF2-40B4-BE49-F238E27FC236}">
                <a16:creationId xmlns:a16="http://schemas.microsoft.com/office/drawing/2014/main" id="{D5444EC1-725B-4CE6-9CDF-12E081C0902E}"/>
              </a:ext>
            </a:extLst>
          </p:cNvPr>
          <p:cNvSpPr txBox="1"/>
          <p:nvPr/>
        </p:nvSpPr>
        <p:spPr>
          <a:xfrm>
            <a:off x="2119962" y="5048786"/>
            <a:ext cx="83050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(2+5)</a:t>
            </a:r>
          </a:p>
        </p:txBody>
      </p:sp>
      <p:sp>
        <p:nvSpPr>
          <p:cNvPr id="142" name="مربع نص 141">
            <a:extLst>
              <a:ext uri="{FF2B5EF4-FFF2-40B4-BE49-F238E27FC236}">
                <a16:creationId xmlns:a16="http://schemas.microsoft.com/office/drawing/2014/main" id="{74C7F0C5-596F-44D3-903B-AB2EC6B203DA}"/>
              </a:ext>
            </a:extLst>
          </p:cNvPr>
          <p:cNvSpPr txBox="1"/>
          <p:nvPr/>
        </p:nvSpPr>
        <p:spPr>
          <a:xfrm>
            <a:off x="2965488" y="5048786"/>
            <a:ext cx="33060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=</a:t>
            </a:r>
          </a:p>
        </p:txBody>
      </p:sp>
      <p:sp>
        <p:nvSpPr>
          <p:cNvPr id="143" name="مربع نص 142">
            <a:extLst>
              <a:ext uri="{FF2B5EF4-FFF2-40B4-BE49-F238E27FC236}">
                <a16:creationId xmlns:a16="http://schemas.microsoft.com/office/drawing/2014/main" id="{406A2AC9-1F71-4B6E-89E4-53EBA4B6FD01}"/>
              </a:ext>
            </a:extLst>
          </p:cNvPr>
          <p:cNvSpPr txBox="1"/>
          <p:nvPr/>
        </p:nvSpPr>
        <p:spPr>
          <a:xfrm>
            <a:off x="2695624" y="5048786"/>
            <a:ext cx="41983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-</a:t>
            </a:r>
          </a:p>
        </p:txBody>
      </p:sp>
      <p:sp>
        <p:nvSpPr>
          <p:cNvPr id="144" name="مربع نص 143">
            <a:extLst>
              <a:ext uri="{FF2B5EF4-FFF2-40B4-BE49-F238E27FC236}">
                <a16:creationId xmlns:a16="http://schemas.microsoft.com/office/drawing/2014/main" id="{4C96CB14-289A-4FC7-8172-6EEBC9D767C6}"/>
              </a:ext>
            </a:extLst>
          </p:cNvPr>
          <p:cNvSpPr txBox="1"/>
          <p:nvPr/>
        </p:nvSpPr>
        <p:spPr>
          <a:xfrm>
            <a:off x="1440501" y="5048786"/>
            <a:ext cx="83050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= -(7)</a:t>
            </a:r>
          </a:p>
        </p:txBody>
      </p: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6CC008F6-9911-408E-8266-A28838B55CA1}"/>
              </a:ext>
            </a:extLst>
          </p:cNvPr>
          <p:cNvSpPr txBox="1"/>
          <p:nvPr/>
        </p:nvSpPr>
        <p:spPr>
          <a:xfrm>
            <a:off x="5302514" y="6072425"/>
            <a:ext cx="7681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2-5</a:t>
            </a:r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E0926BF4-0D07-42B2-910F-879AD7F0BDCC}"/>
              </a:ext>
            </a:extLst>
          </p:cNvPr>
          <p:cNvSpPr txBox="1"/>
          <p:nvPr/>
        </p:nvSpPr>
        <p:spPr>
          <a:xfrm>
            <a:off x="4416507" y="6072425"/>
            <a:ext cx="83050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(5-2)</a:t>
            </a:r>
          </a:p>
        </p:txBody>
      </p:sp>
      <p:sp>
        <p:nvSpPr>
          <p:cNvPr id="148" name="مربع نص 147">
            <a:extLst>
              <a:ext uri="{FF2B5EF4-FFF2-40B4-BE49-F238E27FC236}">
                <a16:creationId xmlns:a16="http://schemas.microsoft.com/office/drawing/2014/main" id="{AB3315D7-5380-49E4-931E-B6B5F453F90C}"/>
              </a:ext>
            </a:extLst>
          </p:cNvPr>
          <p:cNvSpPr txBox="1"/>
          <p:nvPr/>
        </p:nvSpPr>
        <p:spPr>
          <a:xfrm>
            <a:off x="5206134" y="6072425"/>
            <a:ext cx="33060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=</a:t>
            </a:r>
          </a:p>
        </p:txBody>
      </p:sp>
      <p:sp>
        <p:nvSpPr>
          <p:cNvPr id="149" name="مربع نص 148">
            <a:extLst>
              <a:ext uri="{FF2B5EF4-FFF2-40B4-BE49-F238E27FC236}">
                <a16:creationId xmlns:a16="http://schemas.microsoft.com/office/drawing/2014/main" id="{3D127237-9451-4CB9-BA46-2EF3DDF7DC05}"/>
              </a:ext>
            </a:extLst>
          </p:cNvPr>
          <p:cNvSpPr txBox="1"/>
          <p:nvPr/>
        </p:nvSpPr>
        <p:spPr>
          <a:xfrm>
            <a:off x="4972497" y="6072425"/>
            <a:ext cx="41983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-</a:t>
            </a:r>
          </a:p>
        </p:txBody>
      </p:sp>
      <p:sp>
        <p:nvSpPr>
          <p:cNvPr id="150" name="مربع نص 149">
            <a:extLst>
              <a:ext uri="{FF2B5EF4-FFF2-40B4-BE49-F238E27FC236}">
                <a16:creationId xmlns:a16="http://schemas.microsoft.com/office/drawing/2014/main" id="{5E0E083B-242B-4BB2-9C12-F520EF3706B8}"/>
              </a:ext>
            </a:extLst>
          </p:cNvPr>
          <p:cNvSpPr txBox="1"/>
          <p:nvPr/>
        </p:nvSpPr>
        <p:spPr>
          <a:xfrm>
            <a:off x="3766578" y="6072425"/>
            <a:ext cx="83050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= -(3)</a:t>
            </a:r>
          </a:p>
        </p:txBody>
      </p:sp>
      <p:sp>
        <p:nvSpPr>
          <p:cNvPr id="151" name="مربع نص 150">
            <a:extLst>
              <a:ext uri="{FF2B5EF4-FFF2-40B4-BE49-F238E27FC236}">
                <a16:creationId xmlns:a16="http://schemas.microsoft.com/office/drawing/2014/main" id="{214AAFE4-CDF6-4257-8D07-9C84D095F6D1}"/>
              </a:ext>
            </a:extLst>
          </p:cNvPr>
          <p:cNvSpPr txBox="1"/>
          <p:nvPr/>
        </p:nvSpPr>
        <p:spPr>
          <a:xfrm>
            <a:off x="2859426" y="6072425"/>
            <a:ext cx="7681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9-4</a:t>
            </a:r>
          </a:p>
        </p:txBody>
      </p:sp>
      <p:sp>
        <p:nvSpPr>
          <p:cNvPr id="152" name="مربع نص 151">
            <a:extLst>
              <a:ext uri="{FF2B5EF4-FFF2-40B4-BE49-F238E27FC236}">
                <a16:creationId xmlns:a16="http://schemas.microsoft.com/office/drawing/2014/main" id="{292ABE07-47C4-4C15-8228-833463C75CBF}"/>
              </a:ext>
            </a:extLst>
          </p:cNvPr>
          <p:cNvSpPr txBox="1"/>
          <p:nvPr/>
        </p:nvSpPr>
        <p:spPr>
          <a:xfrm>
            <a:off x="1973419" y="6072425"/>
            <a:ext cx="83050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(9-4)</a:t>
            </a:r>
          </a:p>
        </p:txBody>
      </p:sp>
      <p:sp>
        <p:nvSpPr>
          <p:cNvPr id="153" name="مربع نص 152">
            <a:extLst>
              <a:ext uri="{FF2B5EF4-FFF2-40B4-BE49-F238E27FC236}">
                <a16:creationId xmlns:a16="http://schemas.microsoft.com/office/drawing/2014/main" id="{C5154ABF-1009-4C83-85D5-E44B7FF2E7CA}"/>
              </a:ext>
            </a:extLst>
          </p:cNvPr>
          <p:cNvSpPr txBox="1"/>
          <p:nvPr/>
        </p:nvSpPr>
        <p:spPr>
          <a:xfrm>
            <a:off x="2763046" y="6072425"/>
            <a:ext cx="33060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=</a:t>
            </a:r>
          </a:p>
        </p:txBody>
      </p:sp>
      <p:sp>
        <p:nvSpPr>
          <p:cNvPr id="154" name="مربع نص 153">
            <a:extLst>
              <a:ext uri="{FF2B5EF4-FFF2-40B4-BE49-F238E27FC236}">
                <a16:creationId xmlns:a16="http://schemas.microsoft.com/office/drawing/2014/main" id="{4193BC7E-102A-441E-ACA3-7790D57E179A}"/>
              </a:ext>
            </a:extLst>
          </p:cNvPr>
          <p:cNvSpPr txBox="1"/>
          <p:nvPr/>
        </p:nvSpPr>
        <p:spPr>
          <a:xfrm>
            <a:off x="2529409" y="6072425"/>
            <a:ext cx="41983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+</a:t>
            </a:r>
          </a:p>
        </p:txBody>
      </p:sp>
      <p:sp>
        <p:nvSpPr>
          <p:cNvPr id="155" name="مربع نص 154">
            <a:extLst>
              <a:ext uri="{FF2B5EF4-FFF2-40B4-BE49-F238E27FC236}">
                <a16:creationId xmlns:a16="http://schemas.microsoft.com/office/drawing/2014/main" id="{63D6496A-78A2-4AC6-BF6A-AA80C638F1C1}"/>
              </a:ext>
            </a:extLst>
          </p:cNvPr>
          <p:cNvSpPr txBox="1"/>
          <p:nvPr/>
        </p:nvSpPr>
        <p:spPr>
          <a:xfrm>
            <a:off x="1281830" y="6072425"/>
            <a:ext cx="92080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= +(5)</a:t>
            </a:r>
          </a:p>
        </p:txBody>
      </p:sp>
      <p:sp>
        <p:nvSpPr>
          <p:cNvPr id="156" name="مربع نص 155">
            <a:extLst>
              <a:ext uri="{FF2B5EF4-FFF2-40B4-BE49-F238E27FC236}">
                <a16:creationId xmlns:a16="http://schemas.microsoft.com/office/drawing/2014/main" id="{AC3FC3A4-8DEB-4CFB-88EB-8B52C0C465AE}"/>
              </a:ext>
            </a:extLst>
          </p:cNvPr>
          <p:cNvSpPr txBox="1"/>
          <p:nvPr/>
        </p:nvSpPr>
        <p:spPr>
          <a:xfrm>
            <a:off x="925186" y="6072425"/>
            <a:ext cx="56791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= 5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62622714-8134-4E15-BC2A-69F198ACA50F}"/>
              </a:ext>
            </a:extLst>
          </p:cNvPr>
          <p:cNvSpPr txBox="1"/>
          <p:nvPr/>
        </p:nvSpPr>
        <p:spPr>
          <a:xfrm>
            <a:off x="7669285" y="2894478"/>
            <a:ext cx="6612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= 3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681FE653-B890-4279-BCE9-A5048A37A00D}"/>
              </a:ext>
            </a:extLst>
          </p:cNvPr>
          <p:cNvSpPr txBox="1"/>
          <p:nvPr/>
        </p:nvSpPr>
        <p:spPr>
          <a:xfrm>
            <a:off x="7609919" y="3811038"/>
            <a:ext cx="8262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b="0" dirty="0">
                <a:solidFill>
                  <a:srgbClr val="91268D"/>
                </a:solidFill>
              </a:rPr>
              <a:t>= -2</a:t>
            </a: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C5AE4B01-D2F3-442D-B7B3-D77EE40DE382}"/>
              </a:ext>
            </a:extLst>
          </p:cNvPr>
          <p:cNvSpPr/>
          <p:nvPr/>
        </p:nvSpPr>
        <p:spPr>
          <a:xfrm>
            <a:off x="11715432" y="2456339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3" name="شكل بيضاوي 102">
            <a:extLst>
              <a:ext uri="{FF2B5EF4-FFF2-40B4-BE49-F238E27FC236}">
                <a16:creationId xmlns:a16="http://schemas.microsoft.com/office/drawing/2014/main" id="{8F017F19-8FE5-4F9B-964C-36E3D24E26F4}"/>
              </a:ext>
            </a:extLst>
          </p:cNvPr>
          <p:cNvSpPr/>
          <p:nvPr/>
        </p:nvSpPr>
        <p:spPr>
          <a:xfrm>
            <a:off x="11295512" y="2456339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4" name="شكل بيضاوي 103">
            <a:extLst>
              <a:ext uri="{FF2B5EF4-FFF2-40B4-BE49-F238E27FC236}">
                <a16:creationId xmlns:a16="http://schemas.microsoft.com/office/drawing/2014/main" id="{C8727058-312E-44AF-9791-2648E6B21F63}"/>
              </a:ext>
            </a:extLst>
          </p:cNvPr>
          <p:cNvSpPr/>
          <p:nvPr/>
        </p:nvSpPr>
        <p:spPr>
          <a:xfrm>
            <a:off x="11715432" y="288457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5" name="شكل بيضاوي 104">
            <a:extLst>
              <a:ext uri="{FF2B5EF4-FFF2-40B4-BE49-F238E27FC236}">
                <a16:creationId xmlns:a16="http://schemas.microsoft.com/office/drawing/2014/main" id="{DF12189C-3A80-496A-A2FE-44958D176952}"/>
              </a:ext>
            </a:extLst>
          </p:cNvPr>
          <p:cNvSpPr/>
          <p:nvPr/>
        </p:nvSpPr>
        <p:spPr>
          <a:xfrm>
            <a:off x="11295512" y="288457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6" name="شكل بيضاوي 105">
            <a:extLst>
              <a:ext uri="{FF2B5EF4-FFF2-40B4-BE49-F238E27FC236}">
                <a16:creationId xmlns:a16="http://schemas.microsoft.com/office/drawing/2014/main" id="{B6EBA564-072F-4BDA-BC16-29AB998F5709}"/>
              </a:ext>
            </a:extLst>
          </p:cNvPr>
          <p:cNvSpPr/>
          <p:nvPr/>
        </p:nvSpPr>
        <p:spPr>
          <a:xfrm>
            <a:off x="10876996" y="288457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7" name="شكل بيضاوي 106">
            <a:extLst>
              <a:ext uri="{FF2B5EF4-FFF2-40B4-BE49-F238E27FC236}">
                <a16:creationId xmlns:a16="http://schemas.microsoft.com/office/drawing/2014/main" id="{3F601EB6-E37B-489E-A6DD-DE5CAFBCB8D8}"/>
              </a:ext>
            </a:extLst>
          </p:cNvPr>
          <p:cNvSpPr/>
          <p:nvPr/>
        </p:nvSpPr>
        <p:spPr>
          <a:xfrm>
            <a:off x="10457076" y="288457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8" name="شكل بيضاوي 107">
            <a:extLst>
              <a:ext uri="{FF2B5EF4-FFF2-40B4-BE49-F238E27FC236}">
                <a16:creationId xmlns:a16="http://schemas.microsoft.com/office/drawing/2014/main" id="{D49751D0-3DAE-4F52-9022-74A934F38EDD}"/>
              </a:ext>
            </a:extLst>
          </p:cNvPr>
          <p:cNvSpPr/>
          <p:nvPr/>
        </p:nvSpPr>
        <p:spPr>
          <a:xfrm>
            <a:off x="10037156" y="288457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3920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4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8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9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4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8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9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42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3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46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7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0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1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4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5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5" dur="7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6" fill="hold">
                          <p:stCondLst>
                            <p:cond delay="indefinite"/>
                          </p:stCondLst>
                          <p:childTnLst>
                            <p:par>
                              <p:cTn id="1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1" fill="hold">
                          <p:stCondLst>
                            <p:cond delay="indefinite"/>
                          </p:stCondLst>
                          <p:childTnLst>
                            <p:par>
                              <p:cTn id="1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3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5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6" fill="hold">
                          <p:stCondLst>
                            <p:cond delay="indefinite"/>
                          </p:stCondLst>
                          <p:childTnLst>
                            <p:par>
                              <p:cTn id="1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1" fill="hold">
                          <p:stCondLst>
                            <p:cond delay="indefinite"/>
                          </p:stCondLst>
                          <p:childTnLst>
                            <p:par>
                              <p:cTn id="1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6" fill="hold">
                          <p:stCondLst>
                            <p:cond delay="indefinite"/>
                          </p:stCondLst>
                          <p:childTnLst>
                            <p:par>
                              <p:cTn id="1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0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1" fill="hold">
                          <p:stCondLst>
                            <p:cond delay="indefinite"/>
                          </p:stCondLst>
                          <p:childTnLst>
                            <p:par>
                              <p:cTn id="1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3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5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0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1" fill="hold">
                          <p:stCondLst>
                            <p:cond delay="indefinite"/>
                          </p:stCondLst>
                          <p:childTnLst>
                            <p:par>
                              <p:cTn id="1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3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5" dur="7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6" fill="hold">
                          <p:stCondLst>
                            <p:cond delay="indefinite"/>
                          </p:stCondLst>
                          <p:childTnLst>
                            <p:par>
                              <p:cTn id="1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1" fill="hold">
                          <p:stCondLst>
                            <p:cond delay="indefinite"/>
                          </p:stCondLst>
                          <p:childTnLst>
                            <p:par>
                              <p:cTn id="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6" fill="hold">
                          <p:stCondLst>
                            <p:cond delay="indefinite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1" fill="hold">
                          <p:stCondLst>
                            <p:cond delay="indefinite"/>
                          </p:stCondLst>
                          <p:childTnLst>
                            <p:par>
                              <p:cTn id="1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6" fill="hold">
                          <p:stCondLst>
                            <p:cond delay="indefinite"/>
                          </p:stCondLst>
                          <p:childTnLst>
                            <p:par>
                              <p:cTn id="1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1" fill="hold">
                          <p:stCondLst>
                            <p:cond delay="indefinite"/>
                          </p:stCondLst>
                          <p:childTnLst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6" fill="hold">
                          <p:stCondLst>
                            <p:cond delay="indefinite"/>
                          </p:stCondLst>
                          <p:childTnLst>
                            <p:par>
                              <p:cTn id="1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1" fill="hold">
                          <p:stCondLst>
                            <p:cond delay="indefinite"/>
                          </p:stCondLst>
                          <p:childTnLst>
                            <p:par>
                              <p:cTn id="1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6" fill="hold">
                          <p:stCondLst>
                            <p:cond delay="indefinite"/>
                          </p:stCondLst>
                          <p:childTnLst>
                            <p:par>
                              <p:cTn id="1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0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1" fill="hold">
                          <p:stCondLst>
                            <p:cond delay="indefinite"/>
                          </p:stCondLst>
                          <p:childTnLst>
                            <p:par>
                              <p:cTn id="2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6" fill="hold">
                          <p:stCondLst>
                            <p:cond delay="indefinite"/>
                          </p:stCondLst>
                          <p:childTnLst>
                            <p:par>
                              <p:cTn id="2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1" fill="hold">
                          <p:stCondLst>
                            <p:cond delay="indefinite"/>
                          </p:stCondLst>
                          <p:childTnLst>
                            <p:par>
                              <p:cTn id="2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6" fill="hold">
                          <p:stCondLst>
                            <p:cond delay="indefinite"/>
                          </p:stCondLst>
                          <p:childTnLst>
                            <p:par>
                              <p:cTn id="2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0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1" fill="hold">
                          <p:stCondLst>
                            <p:cond delay="indefinite"/>
                          </p:stCondLst>
                          <p:childTnLst>
                            <p:par>
                              <p:cTn id="2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6" fill="hold">
                          <p:stCondLst>
                            <p:cond delay="indefinite"/>
                          </p:stCondLst>
                          <p:childTnLst>
                            <p:par>
                              <p:cTn id="2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0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1" fill="hold">
                          <p:stCondLst>
                            <p:cond delay="indefinite"/>
                          </p:stCondLst>
                          <p:childTnLst>
                            <p:par>
                              <p:cTn id="2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5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6" fill="hold">
                          <p:stCondLst>
                            <p:cond delay="indefinite"/>
                          </p:stCondLst>
                          <p:childTnLst>
                            <p:par>
                              <p:cTn id="2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0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1" fill="hold">
                          <p:stCondLst>
                            <p:cond delay="indefinite"/>
                          </p:stCondLst>
                          <p:childTnLst>
                            <p:par>
                              <p:cTn id="2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5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6" fill="hold">
                          <p:stCondLst>
                            <p:cond delay="indefinite"/>
                          </p:stCondLst>
                          <p:childTnLst>
                            <p:par>
                              <p:cTn id="2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1" fill="hold">
                          <p:stCondLst>
                            <p:cond delay="indefinite"/>
                          </p:stCondLst>
                          <p:childTnLst>
                            <p:par>
                              <p:cTn id="2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6" fill="hold">
                          <p:stCondLst>
                            <p:cond delay="indefinite"/>
                          </p:stCondLst>
                          <p:childTnLst>
                            <p:par>
                              <p:cTn id="2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0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1" fill="hold">
                          <p:stCondLst>
                            <p:cond delay="indefinite"/>
                          </p:stCondLst>
                          <p:childTnLst>
                            <p:par>
                              <p:cTn id="2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5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6" fill="hold">
                          <p:stCondLst>
                            <p:cond delay="indefinite"/>
                          </p:stCondLst>
                          <p:childTnLst>
                            <p:par>
                              <p:cTn id="2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0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1" fill="hold">
                          <p:stCondLst>
                            <p:cond delay="indefinite"/>
                          </p:stCondLst>
                          <p:childTnLst>
                            <p:par>
                              <p:cTn id="2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6" fill="hold">
                          <p:stCondLst>
                            <p:cond delay="indefinite"/>
                          </p:stCondLst>
                          <p:childTnLst>
                            <p:par>
                              <p:cTn id="2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0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122" grpId="0" animBg="1"/>
          <p:bldP spid="123" grpId="0" animBg="1"/>
          <p:bldP spid="124" grpId="0" animBg="1"/>
          <p:bldP spid="125" grpId="0" animBg="1"/>
          <p:bldP spid="126" grpId="0" animBg="1"/>
          <p:bldP spid="127" grpId="0" animBg="1"/>
          <p:bldP spid="128" grpId="0" animBg="1"/>
          <p:bldP spid="130" grpId="0" animBg="1"/>
          <p:bldP spid="131" grpId="0"/>
          <p:bldP spid="132" grpId="0"/>
          <p:bldP spid="133" grpId="0"/>
          <p:bldP spid="134" grpId="0"/>
          <p:bldP spid="136" grpId="0" animBg="1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146" grpId="0"/>
          <p:bldP spid="147" grpId="0"/>
          <p:bldP spid="148" grpId="0"/>
          <p:bldP spid="149" grpId="0"/>
          <p:bldP spid="150" grpId="0"/>
          <p:bldP spid="151" grpId="0"/>
          <p:bldP spid="152" grpId="0"/>
          <p:bldP spid="153" grpId="0"/>
          <p:bldP spid="154" grpId="0"/>
          <p:bldP spid="155" grpId="0"/>
          <p:bldP spid="156" grpId="0"/>
          <p:bldP spid="101" grpId="0"/>
          <p:bldP spid="102" grpId="0"/>
          <p:bldP spid="2" grpId="0" animBg="1"/>
          <p:bldP spid="2" grpId="1" animBg="1"/>
          <p:bldP spid="103" grpId="0" animBg="1"/>
          <p:bldP spid="103" grpId="1" animBg="1"/>
          <p:bldP spid="104" grpId="0" animBg="1"/>
          <p:bldP spid="104" grpId="1" animBg="1"/>
          <p:bldP spid="105" grpId="0" animBg="1"/>
          <p:bldP spid="105" grpId="1" animBg="1"/>
          <p:bldP spid="106" grpId="0" animBg="1"/>
          <p:bldP spid="107" grpId="0" animBg="1"/>
          <p:bldP spid="10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5" dur="7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6" fill="hold">
                          <p:stCondLst>
                            <p:cond delay="indefinite"/>
                          </p:stCondLst>
                          <p:childTnLst>
                            <p:par>
                              <p:cTn id="1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1" fill="hold">
                          <p:stCondLst>
                            <p:cond delay="indefinite"/>
                          </p:stCondLst>
                          <p:childTnLst>
                            <p:par>
                              <p:cTn id="1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3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5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6" fill="hold">
                          <p:stCondLst>
                            <p:cond delay="indefinite"/>
                          </p:stCondLst>
                          <p:childTnLst>
                            <p:par>
                              <p:cTn id="1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1" fill="hold">
                          <p:stCondLst>
                            <p:cond delay="indefinite"/>
                          </p:stCondLst>
                          <p:childTnLst>
                            <p:par>
                              <p:cTn id="1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6" fill="hold">
                          <p:stCondLst>
                            <p:cond delay="indefinite"/>
                          </p:stCondLst>
                          <p:childTnLst>
                            <p:par>
                              <p:cTn id="1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0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1" fill="hold">
                          <p:stCondLst>
                            <p:cond delay="indefinite"/>
                          </p:stCondLst>
                          <p:childTnLst>
                            <p:par>
                              <p:cTn id="1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3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5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0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1" fill="hold">
                          <p:stCondLst>
                            <p:cond delay="indefinite"/>
                          </p:stCondLst>
                          <p:childTnLst>
                            <p:par>
                              <p:cTn id="1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3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5" dur="7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6" fill="hold">
                          <p:stCondLst>
                            <p:cond delay="indefinite"/>
                          </p:stCondLst>
                          <p:childTnLst>
                            <p:par>
                              <p:cTn id="1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1" fill="hold">
                          <p:stCondLst>
                            <p:cond delay="indefinite"/>
                          </p:stCondLst>
                          <p:childTnLst>
                            <p:par>
                              <p:cTn id="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6" fill="hold">
                          <p:stCondLst>
                            <p:cond delay="indefinite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1" fill="hold">
                          <p:stCondLst>
                            <p:cond delay="indefinite"/>
                          </p:stCondLst>
                          <p:childTnLst>
                            <p:par>
                              <p:cTn id="1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6" fill="hold">
                          <p:stCondLst>
                            <p:cond delay="indefinite"/>
                          </p:stCondLst>
                          <p:childTnLst>
                            <p:par>
                              <p:cTn id="1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1" fill="hold">
                          <p:stCondLst>
                            <p:cond delay="indefinite"/>
                          </p:stCondLst>
                          <p:childTnLst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6" fill="hold">
                          <p:stCondLst>
                            <p:cond delay="indefinite"/>
                          </p:stCondLst>
                          <p:childTnLst>
                            <p:par>
                              <p:cTn id="1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1" fill="hold">
                          <p:stCondLst>
                            <p:cond delay="indefinite"/>
                          </p:stCondLst>
                          <p:childTnLst>
                            <p:par>
                              <p:cTn id="1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6" fill="hold">
                          <p:stCondLst>
                            <p:cond delay="indefinite"/>
                          </p:stCondLst>
                          <p:childTnLst>
                            <p:par>
                              <p:cTn id="1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0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1" fill="hold">
                          <p:stCondLst>
                            <p:cond delay="indefinite"/>
                          </p:stCondLst>
                          <p:childTnLst>
                            <p:par>
                              <p:cTn id="2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6" fill="hold">
                          <p:stCondLst>
                            <p:cond delay="indefinite"/>
                          </p:stCondLst>
                          <p:childTnLst>
                            <p:par>
                              <p:cTn id="2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1" fill="hold">
                          <p:stCondLst>
                            <p:cond delay="indefinite"/>
                          </p:stCondLst>
                          <p:childTnLst>
                            <p:par>
                              <p:cTn id="2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6" fill="hold">
                          <p:stCondLst>
                            <p:cond delay="indefinite"/>
                          </p:stCondLst>
                          <p:childTnLst>
                            <p:par>
                              <p:cTn id="2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0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1" fill="hold">
                          <p:stCondLst>
                            <p:cond delay="indefinite"/>
                          </p:stCondLst>
                          <p:childTnLst>
                            <p:par>
                              <p:cTn id="2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6" fill="hold">
                          <p:stCondLst>
                            <p:cond delay="indefinite"/>
                          </p:stCondLst>
                          <p:childTnLst>
                            <p:par>
                              <p:cTn id="2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0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1" fill="hold">
                          <p:stCondLst>
                            <p:cond delay="indefinite"/>
                          </p:stCondLst>
                          <p:childTnLst>
                            <p:par>
                              <p:cTn id="2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5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6" fill="hold">
                          <p:stCondLst>
                            <p:cond delay="indefinite"/>
                          </p:stCondLst>
                          <p:childTnLst>
                            <p:par>
                              <p:cTn id="2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0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1" fill="hold">
                          <p:stCondLst>
                            <p:cond delay="indefinite"/>
                          </p:stCondLst>
                          <p:childTnLst>
                            <p:par>
                              <p:cTn id="2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5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6" fill="hold">
                          <p:stCondLst>
                            <p:cond delay="indefinite"/>
                          </p:stCondLst>
                          <p:childTnLst>
                            <p:par>
                              <p:cTn id="2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1" fill="hold">
                          <p:stCondLst>
                            <p:cond delay="indefinite"/>
                          </p:stCondLst>
                          <p:childTnLst>
                            <p:par>
                              <p:cTn id="2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6" fill="hold">
                          <p:stCondLst>
                            <p:cond delay="indefinite"/>
                          </p:stCondLst>
                          <p:childTnLst>
                            <p:par>
                              <p:cTn id="2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0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1" fill="hold">
                          <p:stCondLst>
                            <p:cond delay="indefinite"/>
                          </p:stCondLst>
                          <p:childTnLst>
                            <p:par>
                              <p:cTn id="2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5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6" fill="hold">
                          <p:stCondLst>
                            <p:cond delay="indefinite"/>
                          </p:stCondLst>
                          <p:childTnLst>
                            <p:par>
                              <p:cTn id="2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0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1" fill="hold">
                          <p:stCondLst>
                            <p:cond delay="indefinite"/>
                          </p:stCondLst>
                          <p:childTnLst>
                            <p:par>
                              <p:cTn id="2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6" fill="hold">
                          <p:stCondLst>
                            <p:cond delay="indefinite"/>
                          </p:stCondLst>
                          <p:childTnLst>
                            <p:par>
                              <p:cTn id="2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0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122" grpId="0" animBg="1"/>
          <p:bldP spid="123" grpId="0" animBg="1"/>
          <p:bldP spid="124" grpId="0" animBg="1"/>
          <p:bldP spid="125" grpId="0" animBg="1"/>
          <p:bldP spid="126" grpId="0" animBg="1"/>
          <p:bldP spid="127" grpId="0" animBg="1"/>
          <p:bldP spid="128" grpId="0" animBg="1"/>
          <p:bldP spid="130" grpId="0" animBg="1"/>
          <p:bldP spid="131" grpId="0"/>
          <p:bldP spid="132" grpId="0"/>
          <p:bldP spid="133" grpId="0"/>
          <p:bldP spid="134" grpId="0"/>
          <p:bldP spid="136" grpId="0" animBg="1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146" grpId="0"/>
          <p:bldP spid="147" grpId="0"/>
          <p:bldP spid="148" grpId="0"/>
          <p:bldP spid="149" grpId="0"/>
          <p:bldP spid="150" grpId="0"/>
          <p:bldP spid="151" grpId="0"/>
          <p:bldP spid="152" grpId="0"/>
          <p:bldP spid="153" grpId="0"/>
          <p:bldP spid="154" grpId="0"/>
          <p:bldP spid="155" grpId="0"/>
          <p:bldP spid="156" grpId="0"/>
          <p:bldP spid="101" grpId="0"/>
          <p:bldP spid="102" grpId="0"/>
          <p:bldP spid="2" grpId="0" animBg="1"/>
          <p:bldP spid="2" grpId="1" animBg="1"/>
          <p:bldP spid="103" grpId="0" animBg="1"/>
          <p:bldP spid="103" grpId="1" animBg="1"/>
          <p:bldP spid="104" grpId="0" animBg="1"/>
          <p:bldP spid="104" grpId="1" animBg="1"/>
          <p:bldP spid="105" grpId="0" animBg="1"/>
          <p:bldP spid="105" grpId="1" animBg="1"/>
          <p:bldP spid="106" grpId="0" animBg="1"/>
          <p:bldP spid="107" grpId="0" animBg="1"/>
          <p:bldP spid="108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CB4AE240-CE7B-4DCB-8EDB-174F0F22BA99}"/>
              </a:ext>
            </a:extLst>
          </p:cNvPr>
          <p:cNvGrpSpPr/>
          <p:nvPr/>
        </p:nvGrpSpPr>
        <p:grpSpPr>
          <a:xfrm>
            <a:off x="3907304" y="126459"/>
            <a:ext cx="2882630" cy="778408"/>
            <a:chOff x="6096000" y="330740"/>
            <a:chExt cx="2882630" cy="778408"/>
          </a:xfrm>
        </p:grpSpPr>
        <p:sp>
          <p:nvSpPr>
            <p:cNvPr id="5" name="مستطيل: زوايا مستديرة 4">
              <a:extLst>
                <a:ext uri="{FF2B5EF4-FFF2-40B4-BE49-F238E27FC236}">
                  <a16:creationId xmlns:a16="http://schemas.microsoft.com/office/drawing/2014/main" id="{03736503-B5A1-4DD5-A7A4-9286C87BCAA6}"/>
                </a:ext>
              </a:extLst>
            </p:cNvPr>
            <p:cNvSpPr/>
            <p:nvPr/>
          </p:nvSpPr>
          <p:spPr>
            <a:xfrm>
              <a:off x="6096000" y="330740"/>
              <a:ext cx="2882630" cy="758758"/>
            </a:xfrm>
            <a:prstGeom prst="round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F1B3DA64-B6E9-42CD-BFE0-7159D124BF2D}"/>
                </a:ext>
              </a:extLst>
            </p:cNvPr>
            <p:cNvSpPr txBox="1"/>
            <p:nvPr/>
          </p:nvSpPr>
          <p:spPr>
            <a:xfrm>
              <a:off x="6245969" y="462817"/>
              <a:ext cx="258269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الأعداد الموجهة</a:t>
              </a:r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56E110F-7D87-4596-88C4-C598973EAA6E}"/>
              </a:ext>
            </a:extLst>
          </p:cNvPr>
          <p:cNvSpPr txBox="1"/>
          <p:nvPr/>
        </p:nvSpPr>
        <p:spPr>
          <a:xfrm>
            <a:off x="136187" y="1113817"/>
            <a:ext cx="955742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الأعداد الموجهة هي أعداد لها اتجاه على خط الأعداد، وقد تكون موجبة أو سالبة. كما أن الأعداد الموجهة من الممكن أن تكون أعداداً صحيحة (أعداد كاملة) أو أعداداً عشرية.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A0D6BC7-0330-42B6-90F3-E245742245B9}"/>
              </a:ext>
            </a:extLst>
          </p:cNvPr>
          <p:cNvSpPr txBox="1"/>
          <p:nvPr/>
        </p:nvSpPr>
        <p:spPr>
          <a:xfrm>
            <a:off x="7051006" y="2174674"/>
            <a:ext cx="21562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مثال: ما ناتج ما يلي: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89B8892-B9EA-4050-B535-B36C9AD4FCF3}"/>
              </a:ext>
            </a:extLst>
          </p:cNvPr>
          <p:cNvSpPr txBox="1"/>
          <p:nvPr/>
        </p:nvSpPr>
        <p:spPr>
          <a:xfrm>
            <a:off x="7486841" y="2884783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-2×5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187A7C8-A662-456A-8C8F-A4A37AD74A69}"/>
              </a:ext>
            </a:extLst>
          </p:cNvPr>
          <p:cNvSpPr txBox="1"/>
          <p:nvPr/>
        </p:nvSpPr>
        <p:spPr>
          <a:xfrm>
            <a:off x="7486841" y="3796335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b="0" dirty="0">
                <a:solidFill>
                  <a:srgbClr val="91268D"/>
                </a:solidFill>
              </a:rPr>
              <a:t>4×6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61B1729-D822-4F80-97A4-E1281900FBD4}"/>
              </a:ext>
            </a:extLst>
          </p:cNvPr>
          <p:cNvSpPr txBox="1"/>
          <p:nvPr/>
        </p:nvSpPr>
        <p:spPr>
          <a:xfrm>
            <a:off x="7195007" y="4554842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algn="r"/>
            <a:r>
              <a:rPr lang="ar-OM" sz="2400" b="0" dirty="0">
                <a:solidFill>
                  <a:srgbClr val="91268D"/>
                </a:solidFill>
              </a:rPr>
              <a:t>-3×-4</a:t>
            </a:r>
          </a:p>
        </p:txBody>
      </p:sp>
      <p:sp>
        <p:nvSpPr>
          <p:cNvPr id="131" name="مربع نص 130">
            <a:extLst>
              <a:ext uri="{FF2B5EF4-FFF2-40B4-BE49-F238E27FC236}">
                <a16:creationId xmlns:a16="http://schemas.microsoft.com/office/drawing/2014/main" id="{61963AAD-4B46-49EE-8EAB-AE505CC75A57}"/>
              </a:ext>
            </a:extLst>
          </p:cNvPr>
          <p:cNvSpPr txBox="1"/>
          <p:nvPr/>
        </p:nvSpPr>
        <p:spPr>
          <a:xfrm>
            <a:off x="6532972" y="4554842"/>
            <a:ext cx="11199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algn="r"/>
            <a:r>
              <a:rPr lang="ar-OM" sz="2400" b="0" dirty="0">
                <a:solidFill>
                  <a:srgbClr val="91268D"/>
                </a:solidFill>
              </a:rPr>
              <a:t>= 12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620C7559-96DF-472C-89CA-F7E4B4396EDF}"/>
              </a:ext>
            </a:extLst>
          </p:cNvPr>
          <p:cNvSpPr txBox="1"/>
          <p:nvPr/>
        </p:nvSpPr>
        <p:spPr>
          <a:xfrm>
            <a:off x="3771302" y="2884783"/>
            <a:ext cx="40132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b="0" dirty="0">
                <a:solidFill>
                  <a:srgbClr val="91268D"/>
                </a:solidFill>
              </a:rPr>
              <a:t>= (-2)+(-2)+(-2)+(-2)+(-2)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89AF03CD-F3A5-4F4F-919A-434189AFF494}"/>
              </a:ext>
            </a:extLst>
          </p:cNvPr>
          <p:cNvSpPr txBox="1"/>
          <p:nvPr/>
        </p:nvSpPr>
        <p:spPr>
          <a:xfrm>
            <a:off x="6771002" y="3280720"/>
            <a:ext cx="101353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b="0" dirty="0">
                <a:solidFill>
                  <a:srgbClr val="91268D"/>
                </a:solidFill>
              </a:rPr>
              <a:t>= -10</a:t>
            </a:r>
          </a:p>
        </p:txBody>
      </p: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C377C01D-3C56-4CB3-9422-B7DC2338133A}"/>
              </a:ext>
            </a:extLst>
          </p:cNvPr>
          <p:cNvSpPr txBox="1"/>
          <p:nvPr/>
        </p:nvSpPr>
        <p:spPr>
          <a:xfrm>
            <a:off x="5369666" y="3796335"/>
            <a:ext cx="24239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b="0" dirty="0">
                <a:solidFill>
                  <a:srgbClr val="91268D"/>
                </a:solidFill>
              </a:rPr>
              <a:t>= 4+4+4+4+4+4</a:t>
            </a: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711434AB-734A-442B-8739-B43456A149E4}"/>
              </a:ext>
            </a:extLst>
          </p:cNvPr>
          <p:cNvSpPr txBox="1"/>
          <p:nvPr/>
        </p:nvSpPr>
        <p:spPr>
          <a:xfrm>
            <a:off x="4708185" y="3796335"/>
            <a:ext cx="8957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b="0" dirty="0">
                <a:solidFill>
                  <a:srgbClr val="91268D"/>
                </a:solidFill>
              </a:rPr>
              <a:t>= 24</a:t>
            </a:r>
          </a:p>
        </p:txBody>
      </p:sp>
      <p:sp>
        <p:nvSpPr>
          <p:cNvPr id="105" name="مستطيل: زوايا مستديرة 104">
            <a:extLst>
              <a:ext uri="{FF2B5EF4-FFF2-40B4-BE49-F238E27FC236}">
                <a16:creationId xmlns:a16="http://schemas.microsoft.com/office/drawing/2014/main" id="{EB0F6BDB-0EFC-4BC6-BB16-CD8026A647C5}"/>
              </a:ext>
            </a:extLst>
          </p:cNvPr>
          <p:cNvSpPr/>
          <p:nvPr/>
        </p:nvSpPr>
        <p:spPr>
          <a:xfrm>
            <a:off x="811236" y="2395973"/>
            <a:ext cx="2590229" cy="4203491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72FF16B-3DB6-4EB8-A38D-E9E955FB18F7}"/>
              </a:ext>
            </a:extLst>
          </p:cNvPr>
          <p:cNvGrpSpPr/>
          <p:nvPr/>
        </p:nvGrpSpPr>
        <p:grpSpPr>
          <a:xfrm>
            <a:off x="811237" y="2517307"/>
            <a:ext cx="2582692" cy="1168195"/>
            <a:chOff x="1317076" y="2244930"/>
            <a:chExt cx="2582692" cy="1168195"/>
          </a:xfrm>
        </p:grpSpPr>
        <p:sp>
          <p:nvSpPr>
            <p:cNvPr id="106" name="مربع نص 105">
              <a:extLst>
                <a:ext uri="{FF2B5EF4-FFF2-40B4-BE49-F238E27FC236}">
                  <a16:creationId xmlns:a16="http://schemas.microsoft.com/office/drawing/2014/main" id="{72E059C9-41F3-41EA-B6DE-441FB670E098}"/>
                </a:ext>
              </a:extLst>
            </p:cNvPr>
            <p:cNvSpPr txBox="1"/>
            <p:nvPr/>
          </p:nvSpPr>
          <p:spPr>
            <a:xfrm>
              <a:off x="1317076" y="2561617"/>
              <a:ext cx="258269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2400" b="1" dirty="0" err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موجب×موجب</a:t>
              </a:r>
              <a:r>
                <a:rPr lang="ar-OM" sz="2400" b="1" dirty="0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=موجب</a:t>
              </a:r>
            </a:p>
          </p:txBody>
        </p:sp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25AEC482-FF88-437B-9C7F-FEE6DD48B865}"/>
                </a:ext>
              </a:extLst>
            </p:cNvPr>
            <p:cNvSpPr txBox="1"/>
            <p:nvPr/>
          </p:nvSpPr>
          <p:spPr>
            <a:xfrm>
              <a:off x="1317076" y="2951460"/>
              <a:ext cx="258269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2400" b="1" dirty="0" err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موجب×سالب</a:t>
              </a:r>
              <a:r>
                <a:rPr lang="ar-OM" sz="2400" b="1" dirty="0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=سالب</a:t>
              </a:r>
            </a:p>
          </p:txBody>
        </p:sp>
        <p:sp>
          <p:nvSpPr>
            <p:cNvPr id="157" name="مربع نص 156">
              <a:extLst>
                <a:ext uri="{FF2B5EF4-FFF2-40B4-BE49-F238E27FC236}">
                  <a16:creationId xmlns:a16="http://schemas.microsoft.com/office/drawing/2014/main" id="{A1A35143-A04A-4A0E-A2DB-712077F79281}"/>
                </a:ext>
              </a:extLst>
            </p:cNvPr>
            <p:cNvSpPr txBox="1"/>
            <p:nvPr/>
          </p:nvSpPr>
          <p:spPr>
            <a:xfrm>
              <a:off x="1317076" y="2244930"/>
              <a:ext cx="258269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2400" b="1" dirty="0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الضرب:</a:t>
              </a:r>
            </a:p>
          </p:txBody>
        </p:sp>
      </p:grpSp>
      <p:grpSp>
        <p:nvGrpSpPr>
          <p:cNvPr id="113" name="مجموعة 112">
            <a:extLst>
              <a:ext uri="{FF2B5EF4-FFF2-40B4-BE49-F238E27FC236}">
                <a16:creationId xmlns:a16="http://schemas.microsoft.com/office/drawing/2014/main" id="{C78768B7-605F-4DF7-A764-66C5EB71A84A}"/>
              </a:ext>
            </a:extLst>
          </p:cNvPr>
          <p:cNvGrpSpPr/>
          <p:nvPr/>
        </p:nvGrpSpPr>
        <p:grpSpPr>
          <a:xfrm>
            <a:off x="690662" y="3758187"/>
            <a:ext cx="2746018" cy="1241351"/>
            <a:chOff x="1196501" y="2171774"/>
            <a:chExt cx="2746018" cy="1241351"/>
          </a:xfrm>
        </p:grpSpPr>
        <p:sp>
          <p:nvSpPr>
            <p:cNvPr id="114" name="مربع نص 113">
              <a:extLst>
                <a:ext uri="{FF2B5EF4-FFF2-40B4-BE49-F238E27FC236}">
                  <a16:creationId xmlns:a16="http://schemas.microsoft.com/office/drawing/2014/main" id="{36F7E3D2-1B18-44C3-B89A-3201577E39C1}"/>
                </a:ext>
              </a:extLst>
            </p:cNvPr>
            <p:cNvSpPr txBox="1"/>
            <p:nvPr/>
          </p:nvSpPr>
          <p:spPr>
            <a:xfrm>
              <a:off x="1196501" y="2561617"/>
              <a:ext cx="274601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2400" b="1" dirty="0" err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موجب÷موجب</a:t>
              </a:r>
              <a:r>
                <a:rPr lang="ar-OM" sz="2400" b="1" dirty="0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=موجب</a:t>
              </a:r>
            </a:p>
          </p:txBody>
        </p:sp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3F61834B-1BFC-45E4-93C4-EFB4850F5A53}"/>
                </a:ext>
              </a:extLst>
            </p:cNvPr>
            <p:cNvSpPr txBox="1"/>
            <p:nvPr/>
          </p:nvSpPr>
          <p:spPr>
            <a:xfrm>
              <a:off x="1317076" y="2951460"/>
              <a:ext cx="258269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2400" b="1" dirty="0" err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موجب÷سالب</a:t>
              </a:r>
              <a:r>
                <a:rPr lang="ar-OM" sz="2400" b="1" dirty="0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=سالب</a:t>
              </a:r>
            </a:p>
          </p:txBody>
        </p:sp>
        <p:sp>
          <p:nvSpPr>
            <p:cNvPr id="145" name="مربع نص 144">
              <a:extLst>
                <a:ext uri="{FF2B5EF4-FFF2-40B4-BE49-F238E27FC236}">
                  <a16:creationId xmlns:a16="http://schemas.microsoft.com/office/drawing/2014/main" id="{4B0D04DA-AF61-4961-94DC-5B4FADA9D9B8}"/>
                </a:ext>
              </a:extLst>
            </p:cNvPr>
            <p:cNvSpPr txBox="1"/>
            <p:nvPr/>
          </p:nvSpPr>
          <p:spPr>
            <a:xfrm>
              <a:off x="1317076" y="2171774"/>
              <a:ext cx="258269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2400" b="1" dirty="0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rPr>
                <a:t>القسمة:</a:t>
              </a:r>
            </a:p>
          </p:txBody>
        </p:sp>
      </p:grpSp>
      <p:sp>
        <p:nvSpPr>
          <p:cNvPr id="158" name="مربع نص 157">
            <a:extLst>
              <a:ext uri="{FF2B5EF4-FFF2-40B4-BE49-F238E27FC236}">
                <a16:creationId xmlns:a16="http://schemas.microsoft.com/office/drawing/2014/main" id="{8EB46213-238C-402B-8425-967E62D0630A}"/>
              </a:ext>
            </a:extLst>
          </p:cNvPr>
          <p:cNvSpPr txBox="1"/>
          <p:nvPr/>
        </p:nvSpPr>
        <p:spPr>
          <a:xfrm>
            <a:off x="7195007" y="5315491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algn="r"/>
            <a:r>
              <a:rPr lang="ar-OM" sz="2400" b="0" dirty="0">
                <a:solidFill>
                  <a:srgbClr val="91268D"/>
                </a:solidFill>
              </a:rPr>
              <a:t>-8÷4</a:t>
            </a:r>
          </a:p>
        </p:txBody>
      </p:sp>
      <p:sp>
        <p:nvSpPr>
          <p:cNvPr id="159" name="مربع نص 158">
            <a:extLst>
              <a:ext uri="{FF2B5EF4-FFF2-40B4-BE49-F238E27FC236}">
                <a16:creationId xmlns:a16="http://schemas.microsoft.com/office/drawing/2014/main" id="{BDF8FE5E-B0CB-427E-B8B9-4B6BE65F10CE}"/>
              </a:ext>
            </a:extLst>
          </p:cNvPr>
          <p:cNvSpPr txBox="1"/>
          <p:nvPr/>
        </p:nvSpPr>
        <p:spPr>
          <a:xfrm>
            <a:off x="6639980" y="5315491"/>
            <a:ext cx="11199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algn="r"/>
            <a:r>
              <a:rPr lang="ar-OM" sz="2400" b="0" dirty="0">
                <a:solidFill>
                  <a:srgbClr val="91268D"/>
                </a:solidFill>
              </a:rPr>
              <a:t>= -2</a:t>
            </a:r>
          </a:p>
        </p:txBody>
      </p:sp>
      <p:sp>
        <p:nvSpPr>
          <p:cNvPr id="160" name="مربع نص 159">
            <a:extLst>
              <a:ext uri="{FF2B5EF4-FFF2-40B4-BE49-F238E27FC236}">
                <a16:creationId xmlns:a16="http://schemas.microsoft.com/office/drawing/2014/main" id="{BB66D81C-3584-4132-8B71-CDD8B80A7A61}"/>
              </a:ext>
            </a:extLst>
          </p:cNvPr>
          <p:cNvSpPr txBox="1"/>
          <p:nvPr/>
        </p:nvSpPr>
        <p:spPr>
          <a:xfrm>
            <a:off x="7195007" y="6076141"/>
            <a:ext cx="1284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algn="r"/>
            <a:r>
              <a:rPr lang="ar-OM" sz="2400" b="0" dirty="0">
                <a:solidFill>
                  <a:srgbClr val="91268D"/>
                </a:solidFill>
              </a:rPr>
              <a:t>-8÷(-4)</a:t>
            </a:r>
          </a:p>
        </p:txBody>
      </p:sp>
      <p:sp>
        <p:nvSpPr>
          <p:cNvPr id="161" name="مربع نص 160">
            <a:extLst>
              <a:ext uri="{FF2B5EF4-FFF2-40B4-BE49-F238E27FC236}">
                <a16:creationId xmlns:a16="http://schemas.microsoft.com/office/drawing/2014/main" id="{1E2ADA79-9829-4A39-872E-E90FE82D2676}"/>
              </a:ext>
            </a:extLst>
          </p:cNvPr>
          <p:cNvSpPr txBox="1"/>
          <p:nvPr/>
        </p:nvSpPr>
        <p:spPr>
          <a:xfrm>
            <a:off x="6289786" y="6076141"/>
            <a:ext cx="11199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algn="r"/>
            <a:r>
              <a:rPr lang="ar-OM" sz="2400" b="0" dirty="0">
                <a:solidFill>
                  <a:srgbClr val="91268D"/>
                </a:solidFill>
              </a:rPr>
              <a:t>= 2</a:t>
            </a:r>
          </a:p>
        </p:txBody>
      </p:sp>
      <p:sp>
        <p:nvSpPr>
          <p:cNvPr id="164" name="مربع نص 163">
            <a:extLst>
              <a:ext uri="{FF2B5EF4-FFF2-40B4-BE49-F238E27FC236}">
                <a16:creationId xmlns:a16="http://schemas.microsoft.com/office/drawing/2014/main" id="{E37FA604-7997-44BD-AB92-60E6EDD9A1AE}"/>
              </a:ext>
            </a:extLst>
          </p:cNvPr>
          <p:cNvSpPr txBox="1"/>
          <p:nvPr/>
        </p:nvSpPr>
        <p:spPr>
          <a:xfrm>
            <a:off x="811237" y="5356927"/>
            <a:ext cx="25826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400" b="1" dirty="0">
                <a:solidFill>
                  <a:srgbClr val="FFFF00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عند تشابه الإشارة فالناتج موجب وعند اختلاف الإشارة فالناتج سالب</a:t>
            </a:r>
          </a:p>
        </p:txBody>
      </p:sp>
    </p:spTree>
    <p:extLst>
      <p:ext uri="{BB962C8B-B14F-4D97-AF65-F5344CB8AC3E}">
        <p14:creationId xmlns:p14="http://schemas.microsoft.com/office/powerpoint/2010/main" val="221092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01" grpId="0"/>
      <p:bldP spid="102" grpId="0"/>
      <p:bldP spid="103" grpId="0"/>
      <p:bldP spid="104" grpId="0"/>
      <p:bldP spid="105" grpId="0" animBg="1"/>
      <p:bldP spid="159" grpId="0"/>
      <p:bldP spid="161" grpId="0"/>
      <p:bldP spid="1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5">
            <a:extLst>
              <a:ext uri="{FF2B5EF4-FFF2-40B4-BE49-F238E27FC236}">
                <a16:creationId xmlns:a16="http://schemas.microsoft.com/office/drawing/2014/main" id="{BE2D7EDE-876C-48C2-A5F8-20F4BA3D3E3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b="51664"/>
          <a:stretch/>
        </p:blipFill>
        <p:spPr>
          <a:xfrm>
            <a:off x="529840" y="50294"/>
            <a:ext cx="8596313" cy="1231574"/>
          </a:xfrm>
        </p:spPr>
      </p:pic>
      <p:pic>
        <p:nvPicPr>
          <p:cNvPr id="7" name="Snagit_SNG835">
            <a:extLst>
              <a:ext uri="{FF2B5EF4-FFF2-40B4-BE49-F238E27FC236}">
                <a16:creationId xmlns:a16="http://schemas.microsoft.com/office/drawing/2014/main" id="{7777A7D1-7EFC-4E68-B4BC-96C3293FEE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598" b="41450"/>
          <a:stretch/>
        </p:blipFill>
        <p:spPr>
          <a:xfrm>
            <a:off x="529840" y="1654313"/>
            <a:ext cx="8596313" cy="253570"/>
          </a:xfrm>
          <a:prstGeom prst="rect">
            <a:avLst/>
          </a:prstGeom>
        </p:spPr>
      </p:pic>
      <p:pic>
        <p:nvPicPr>
          <p:cNvPr id="8" name="Snagit_SNG835">
            <a:extLst>
              <a:ext uri="{FF2B5EF4-FFF2-40B4-BE49-F238E27FC236}">
                <a16:creationId xmlns:a16="http://schemas.microsoft.com/office/drawing/2014/main" id="{1C625783-96E5-46B3-8AAC-4600F426D1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944" b="10190"/>
          <a:stretch/>
        </p:blipFill>
        <p:spPr>
          <a:xfrm>
            <a:off x="529840" y="2363786"/>
            <a:ext cx="8596313" cy="710013"/>
          </a:xfrm>
          <a:prstGeom prst="rect">
            <a:avLst/>
          </a:prstGeom>
        </p:spPr>
      </p:pic>
      <p:pic>
        <p:nvPicPr>
          <p:cNvPr id="9" name="Snagit_SNG835">
            <a:extLst>
              <a:ext uri="{FF2B5EF4-FFF2-40B4-BE49-F238E27FC236}">
                <a16:creationId xmlns:a16="http://schemas.microsoft.com/office/drawing/2014/main" id="{4A594DAC-6E3E-4237-AAA8-EB21B9E72E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272" b="-568"/>
          <a:stretch/>
        </p:blipFill>
        <p:spPr>
          <a:xfrm>
            <a:off x="529840" y="3328084"/>
            <a:ext cx="8596313" cy="262338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47ADCDE5-521A-4ABB-B7E3-1FFD5D7313AD}"/>
              </a:ext>
            </a:extLst>
          </p:cNvPr>
          <p:cNvSpPr txBox="1"/>
          <p:nvPr/>
        </p:nvSpPr>
        <p:spPr>
          <a:xfrm>
            <a:off x="7686674" y="1158336"/>
            <a:ext cx="65689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5-3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1B5B76E-2AAD-4445-9A1D-003FA84824FD}"/>
              </a:ext>
            </a:extLst>
          </p:cNvPr>
          <p:cNvSpPr txBox="1"/>
          <p:nvPr/>
        </p:nvSpPr>
        <p:spPr>
          <a:xfrm>
            <a:off x="7292299" y="1158336"/>
            <a:ext cx="58454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1977D6B-9195-4A1E-B0CD-677784B76715}"/>
              </a:ext>
            </a:extLst>
          </p:cNvPr>
          <p:cNvSpPr txBox="1"/>
          <p:nvPr/>
        </p:nvSpPr>
        <p:spPr>
          <a:xfrm>
            <a:off x="4857749" y="1158336"/>
            <a:ext cx="9620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5-0.3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1324BF1-962E-4006-8D7A-7E111AC20592}"/>
              </a:ext>
            </a:extLst>
          </p:cNvPr>
          <p:cNvSpPr txBox="1"/>
          <p:nvPr/>
        </p:nvSpPr>
        <p:spPr>
          <a:xfrm>
            <a:off x="4229100" y="1158336"/>
            <a:ext cx="81881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4.7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9741155-2C32-4609-A618-9B68B3888DDC}"/>
              </a:ext>
            </a:extLst>
          </p:cNvPr>
          <p:cNvSpPr txBox="1"/>
          <p:nvPr/>
        </p:nvSpPr>
        <p:spPr>
          <a:xfrm>
            <a:off x="1725910" y="1158336"/>
            <a:ext cx="125529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-5-0.3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2FFB3EE-1621-49C2-B7F5-24252757F42C}"/>
              </a:ext>
            </a:extLst>
          </p:cNvPr>
          <p:cNvSpPr txBox="1"/>
          <p:nvPr/>
        </p:nvSpPr>
        <p:spPr>
          <a:xfrm>
            <a:off x="1705979" y="1510669"/>
            <a:ext cx="1295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(5+0.3)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41B5884-5942-4BFF-A28E-E9C33AD2E3A8}"/>
              </a:ext>
            </a:extLst>
          </p:cNvPr>
          <p:cNvSpPr txBox="1"/>
          <p:nvPr/>
        </p:nvSpPr>
        <p:spPr>
          <a:xfrm>
            <a:off x="905211" y="1510669"/>
            <a:ext cx="9637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-5.3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E3A99EB-32B4-45BA-9BA8-3D84A91C4B50}"/>
              </a:ext>
            </a:extLst>
          </p:cNvPr>
          <p:cNvSpPr txBox="1"/>
          <p:nvPr/>
        </p:nvSpPr>
        <p:spPr>
          <a:xfrm>
            <a:off x="2763279" y="1525833"/>
            <a:ext cx="26980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70EF8A0D-56E9-4BA6-AC5B-5277EE4AD0F8}"/>
              </a:ext>
            </a:extLst>
          </p:cNvPr>
          <p:cNvSpPr txBox="1"/>
          <p:nvPr/>
        </p:nvSpPr>
        <p:spPr>
          <a:xfrm>
            <a:off x="7053093" y="2931911"/>
            <a:ext cx="9620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1.5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E9C83BFB-97BA-41AB-BD3F-9E442B5FBE69}"/>
              </a:ext>
            </a:extLst>
          </p:cNvPr>
          <p:cNvSpPr txBox="1"/>
          <p:nvPr/>
        </p:nvSpPr>
        <p:spPr>
          <a:xfrm>
            <a:off x="7410448" y="1953622"/>
            <a:ext cx="1295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(0.5-0.3)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B910F9F9-6216-41CD-B773-0282F50BDBAA}"/>
              </a:ext>
            </a:extLst>
          </p:cNvPr>
          <p:cNvSpPr txBox="1"/>
          <p:nvPr/>
        </p:nvSpPr>
        <p:spPr>
          <a:xfrm>
            <a:off x="6643864" y="1953622"/>
            <a:ext cx="9637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-0.2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074EEE35-EEFA-467B-92D4-3F1831D969CE}"/>
              </a:ext>
            </a:extLst>
          </p:cNvPr>
          <p:cNvSpPr txBox="1"/>
          <p:nvPr/>
        </p:nvSpPr>
        <p:spPr>
          <a:xfrm>
            <a:off x="8554769" y="1953622"/>
            <a:ext cx="26980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0527522F-5719-4B04-98B6-B7FE422582BE}"/>
              </a:ext>
            </a:extLst>
          </p:cNvPr>
          <p:cNvSpPr txBox="1"/>
          <p:nvPr/>
        </p:nvSpPr>
        <p:spPr>
          <a:xfrm>
            <a:off x="4857749" y="1953622"/>
            <a:ext cx="1295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(3-0.5)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53170A4B-C07F-4186-98D5-DA50493878C8}"/>
              </a:ext>
            </a:extLst>
          </p:cNvPr>
          <p:cNvSpPr txBox="1"/>
          <p:nvPr/>
        </p:nvSpPr>
        <p:spPr>
          <a:xfrm>
            <a:off x="4193717" y="1953622"/>
            <a:ext cx="9637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-2.5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00AD8947-DB9C-41F4-8121-577D238C1D2D}"/>
              </a:ext>
            </a:extLst>
          </p:cNvPr>
          <p:cNvSpPr txBox="1"/>
          <p:nvPr/>
        </p:nvSpPr>
        <p:spPr>
          <a:xfrm>
            <a:off x="5882426" y="1953622"/>
            <a:ext cx="26980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C9BDB537-5EBD-446B-875B-4146A448A4EB}"/>
              </a:ext>
            </a:extLst>
          </p:cNvPr>
          <p:cNvSpPr txBox="1"/>
          <p:nvPr/>
        </p:nvSpPr>
        <p:spPr>
          <a:xfrm>
            <a:off x="4638507" y="2931911"/>
            <a:ext cx="9620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-3.5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B3C56182-AE4D-4B6B-A706-58B0349C2003}"/>
              </a:ext>
            </a:extLst>
          </p:cNvPr>
          <p:cNvSpPr txBox="1"/>
          <p:nvPr/>
        </p:nvSpPr>
        <p:spPr>
          <a:xfrm>
            <a:off x="2170287" y="2931911"/>
            <a:ext cx="9620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-5.5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41D98317-6D5E-495F-951A-32F8E1072DA0}"/>
              </a:ext>
            </a:extLst>
          </p:cNvPr>
          <p:cNvSpPr txBox="1"/>
          <p:nvPr/>
        </p:nvSpPr>
        <p:spPr>
          <a:xfrm>
            <a:off x="7053093" y="3496417"/>
            <a:ext cx="9620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5.5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B4EE80AE-C8D3-44DC-9DFF-F36ABCF5185F}"/>
              </a:ext>
            </a:extLst>
          </p:cNvPr>
          <p:cNvSpPr txBox="1"/>
          <p:nvPr/>
        </p:nvSpPr>
        <p:spPr>
          <a:xfrm>
            <a:off x="4546363" y="3496417"/>
            <a:ext cx="105417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-2.37</a:t>
            </a:r>
          </a:p>
        </p:txBody>
      </p:sp>
      <p:pic>
        <p:nvPicPr>
          <p:cNvPr id="39" name="Snagit_SNG859">
            <a:extLst>
              <a:ext uri="{FF2B5EF4-FFF2-40B4-BE49-F238E27FC236}">
                <a16:creationId xmlns:a16="http://schemas.microsoft.com/office/drawing/2014/main" id="{F0F448A1-FD34-4F09-A939-39EBEFAD3C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981"/>
          <a:stretch/>
        </p:blipFill>
        <p:spPr>
          <a:xfrm>
            <a:off x="1472653" y="3884787"/>
            <a:ext cx="7514286" cy="732222"/>
          </a:xfrm>
          <a:prstGeom prst="rect">
            <a:avLst/>
          </a:prstGeom>
        </p:spPr>
      </p:pic>
      <p:pic>
        <p:nvPicPr>
          <p:cNvPr id="40" name="Snagit_SNG859">
            <a:extLst>
              <a:ext uri="{FF2B5EF4-FFF2-40B4-BE49-F238E27FC236}">
                <a16:creationId xmlns:a16="http://schemas.microsoft.com/office/drawing/2014/main" id="{196AE18A-1430-475E-BDEA-1B389466D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939" b="52085"/>
          <a:stretch/>
        </p:blipFill>
        <p:spPr>
          <a:xfrm>
            <a:off x="1472653" y="4797950"/>
            <a:ext cx="7514286" cy="279294"/>
          </a:xfrm>
          <a:prstGeom prst="rect">
            <a:avLst/>
          </a:prstGeom>
        </p:spPr>
      </p:pic>
      <p:pic>
        <p:nvPicPr>
          <p:cNvPr id="41" name="Snagit_SNG859">
            <a:extLst>
              <a:ext uri="{FF2B5EF4-FFF2-40B4-BE49-F238E27FC236}">
                <a16:creationId xmlns:a16="http://schemas.microsoft.com/office/drawing/2014/main" id="{2A732195-746D-4801-8CFC-A789D76298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805" b="13176"/>
          <a:stretch/>
        </p:blipFill>
        <p:spPr>
          <a:xfrm>
            <a:off x="1472653" y="5263882"/>
            <a:ext cx="7514286" cy="732221"/>
          </a:xfrm>
          <a:prstGeom prst="rect">
            <a:avLst/>
          </a:prstGeom>
        </p:spPr>
      </p:pic>
      <p:pic>
        <p:nvPicPr>
          <p:cNvPr id="42" name="Snagit_SNG859">
            <a:extLst>
              <a:ext uri="{FF2B5EF4-FFF2-40B4-BE49-F238E27FC236}">
                <a16:creationId xmlns:a16="http://schemas.microsoft.com/office/drawing/2014/main" id="{9BFDAF05-1506-4EFA-8C36-3E49E55091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825" b="-595"/>
          <a:stretch/>
        </p:blipFill>
        <p:spPr>
          <a:xfrm>
            <a:off x="1472653" y="6242557"/>
            <a:ext cx="7514286" cy="296387"/>
          </a:xfrm>
          <a:prstGeom prst="rect">
            <a:avLst/>
          </a:prstGeom>
        </p:spPr>
      </p:pic>
      <p:sp>
        <p:nvSpPr>
          <p:cNvPr id="44" name="مربع نص 43">
            <a:extLst>
              <a:ext uri="{FF2B5EF4-FFF2-40B4-BE49-F238E27FC236}">
                <a16:creationId xmlns:a16="http://schemas.microsoft.com/office/drawing/2014/main" id="{1BC1E506-5951-4468-B524-78A023FEA208}"/>
              </a:ext>
            </a:extLst>
          </p:cNvPr>
          <p:cNvSpPr txBox="1"/>
          <p:nvPr/>
        </p:nvSpPr>
        <p:spPr>
          <a:xfrm>
            <a:off x="7228309" y="4419038"/>
            <a:ext cx="7994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11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8E8628EF-AC25-4581-B875-D147D349B024}"/>
              </a:ext>
            </a:extLst>
          </p:cNvPr>
          <p:cNvSpPr txBox="1"/>
          <p:nvPr/>
        </p:nvSpPr>
        <p:spPr>
          <a:xfrm>
            <a:off x="4686188" y="4419038"/>
            <a:ext cx="9637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-7.4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9294B622-9AAE-408F-B14E-D3039222D2DF}"/>
              </a:ext>
            </a:extLst>
          </p:cNvPr>
          <p:cNvSpPr txBox="1"/>
          <p:nvPr/>
        </p:nvSpPr>
        <p:spPr>
          <a:xfrm>
            <a:off x="1633740" y="4419038"/>
            <a:ext cx="9637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6.6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E22A88A-90D1-4C0D-8491-BB7E822F300D}"/>
              </a:ext>
            </a:extLst>
          </p:cNvPr>
          <p:cNvSpPr txBox="1"/>
          <p:nvPr/>
        </p:nvSpPr>
        <p:spPr>
          <a:xfrm>
            <a:off x="7127193" y="4960083"/>
            <a:ext cx="900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-1.1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C4C2D2D6-7370-43FF-B1AB-18F286A991C3}"/>
              </a:ext>
            </a:extLst>
          </p:cNvPr>
          <p:cNvSpPr txBox="1"/>
          <p:nvPr/>
        </p:nvSpPr>
        <p:spPr>
          <a:xfrm>
            <a:off x="4686188" y="4960083"/>
            <a:ext cx="9637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-3.3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A72F6652-B985-41D9-8894-9E312CBDE94B}"/>
              </a:ext>
            </a:extLst>
          </p:cNvPr>
          <p:cNvSpPr txBox="1"/>
          <p:nvPr/>
        </p:nvSpPr>
        <p:spPr>
          <a:xfrm>
            <a:off x="7127193" y="5860794"/>
            <a:ext cx="900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4.1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8A39761B-01E2-4663-9FC4-34ACD88087DC}"/>
              </a:ext>
            </a:extLst>
          </p:cNvPr>
          <p:cNvSpPr txBox="1"/>
          <p:nvPr/>
        </p:nvSpPr>
        <p:spPr>
          <a:xfrm>
            <a:off x="4686188" y="5860794"/>
            <a:ext cx="9637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4.7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37A78B8-805F-4562-82A7-20521BA6BE73}"/>
              </a:ext>
            </a:extLst>
          </p:cNvPr>
          <p:cNvSpPr txBox="1"/>
          <p:nvPr/>
        </p:nvSpPr>
        <p:spPr>
          <a:xfrm>
            <a:off x="1633740" y="5860794"/>
            <a:ext cx="9637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-6.1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AA6B2E4-39C9-4D3C-B067-692B8F4EF335}"/>
              </a:ext>
            </a:extLst>
          </p:cNvPr>
          <p:cNvSpPr txBox="1"/>
          <p:nvPr/>
        </p:nvSpPr>
        <p:spPr>
          <a:xfrm>
            <a:off x="7127193" y="6401839"/>
            <a:ext cx="900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-6.9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782F4A40-D71F-4351-9071-686CC6096FC0}"/>
              </a:ext>
            </a:extLst>
          </p:cNvPr>
          <p:cNvSpPr txBox="1"/>
          <p:nvPr/>
        </p:nvSpPr>
        <p:spPr>
          <a:xfrm>
            <a:off x="4546364" y="6401839"/>
            <a:ext cx="110361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-2.13</a:t>
            </a:r>
          </a:p>
        </p:txBody>
      </p:sp>
    </p:spTree>
    <p:extLst>
      <p:ext uri="{BB962C8B-B14F-4D97-AF65-F5344CB8AC3E}">
        <p14:creationId xmlns:p14="http://schemas.microsoft.com/office/powerpoint/2010/main" val="387135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9">
            <a:extLst>
              <a:ext uri="{FF2B5EF4-FFF2-40B4-BE49-F238E27FC236}">
                <a16:creationId xmlns:a16="http://schemas.microsoft.com/office/drawing/2014/main" id="{68FEDE77-D515-408E-B6C0-6142E43ED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012"/>
          <a:stretch/>
        </p:blipFill>
        <p:spPr>
          <a:xfrm>
            <a:off x="1535813" y="1604423"/>
            <a:ext cx="6977881" cy="814038"/>
          </a:xfrm>
          <a:prstGeom prst="rect">
            <a:avLst/>
          </a:prstGeom>
        </p:spPr>
      </p:pic>
      <p:pic>
        <p:nvPicPr>
          <p:cNvPr id="4" name="Snagit_SNG820">
            <a:extLst>
              <a:ext uri="{FF2B5EF4-FFF2-40B4-BE49-F238E27FC236}">
                <a16:creationId xmlns:a16="http://schemas.microsoft.com/office/drawing/2014/main" id="{93BB2642-6174-4F25-ADA2-4B162B108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88" y="141973"/>
            <a:ext cx="8800000" cy="819048"/>
          </a:xfrm>
          <a:prstGeom prst="rect">
            <a:avLst/>
          </a:prstGeom>
        </p:spPr>
      </p:pic>
      <p:pic>
        <p:nvPicPr>
          <p:cNvPr id="5" name="Snagit_SNG849">
            <a:extLst>
              <a:ext uri="{FF2B5EF4-FFF2-40B4-BE49-F238E27FC236}">
                <a16:creationId xmlns:a16="http://schemas.microsoft.com/office/drawing/2014/main" id="{2DB002EF-12A2-4E63-AAEE-B8CC068F0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506" b="51721"/>
          <a:stretch/>
        </p:blipFill>
        <p:spPr>
          <a:xfrm>
            <a:off x="1535813" y="2700041"/>
            <a:ext cx="6977881" cy="361822"/>
          </a:xfrm>
          <a:prstGeom prst="rect">
            <a:avLst/>
          </a:prstGeom>
        </p:spPr>
      </p:pic>
      <p:pic>
        <p:nvPicPr>
          <p:cNvPr id="6" name="Snagit_SNG849">
            <a:extLst>
              <a:ext uri="{FF2B5EF4-FFF2-40B4-BE49-F238E27FC236}">
                <a16:creationId xmlns:a16="http://schemas.microsoft.com/office/drawing/2014/main" id="{3792290F-9B7D-4B01-A3ED-E53CEAA85F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725" b="18561"/>
          <a:stretch/>
        </p:blipFill>
        <p:spPr>
          <a:xfrm>
            <a:off x="1535813" y="3330624"/>
            <a:ext cx="6977881" cy="780567"/>
          </a:xfrm>
          <a:prstGeom prst="rect">
            <a:avLst/>
          </a:prstGeom>
        </p:spPr>
      </p:pic>
      <p:pic>
        <p:nvPicPr>
          <p:cNvPr id="7" name="Snagit_SNG849">
            <a:extLst>
              <a:ext uri="{FF2B5EF4-FFF2-40B4-BE49-F238E27FC236}">
                <a16:creationId xmlns:a16="http://schemas.microsoft.com/office/drawing/2014/main" id="{4903E5B4-9A8F-49E3-A8E9-4FF5FC999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534" b="668"/>
          <a:stretch/>
        </p:blipFill>
        <p:spPr>
          <a:xfrm>
            <a:off x="1535813" y="4379952"/>
            <a:ext cx="6977881" cy="336186"/>
          </a:xfrm>
          <a:prstGeom prst="rect">
            <a:avLst/>
          </a:prstGeom>
        </p:spPr>
      </p:pic>
      <p:pic>
        <p:nvPicPr>
          <p:cNvPr id="9" name="Snagit_SNG82F">
            <a:extLst>
              <a:ext uri="{FF2B5EF4-FFF2-40B4-BE49-F238E27FC236}">
                <a16:creationId xmlns:a16="http://schemas.microsoft.com/office/drawing/2014/main" id="{6479CB3A-C65E-4739-BD99-78FE8FCCFD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7321" y="5061813"/>
            <a:ext cx="4066667" cy="1561905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D830086-8023-43A6-8F32-21973D810F1E}"/>
              </a:ext>
            </a:extLst>
          </p:cNvPr>
          <p:cNvSpPr txBox="1"/>
          <p:nvPr/>
        </p:nvSpPr>
        <p:spPr>
          <a:xfrm>
            <a:off x="6434983" y="2270823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1.5-4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B45AD5C-44AB-4A29-AD55-605211138CC5}"/>
              </a:ext>
            </a:extLst>
          </p:cNvPr>
          <p:cNvSpPr txBox="1"/>
          <p:nvPr/>
        </p:nvSpPr>
        <p:spPr>
          <a:xfrm>
            <a:off x="5487383" y="2270823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- 2.5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9D1772F-1545-499E-B036-FAB536AF9233}"/>
              </a:ext>
            </a:extLst>
          </p:cNvPr>
          <p:cNvSpPr txBox="1"/>
          <p:nvPr/>
        </p:nvSpPr>
        <p:spPr>
          <a:xfrm>
            <a:off x="1899768" y="2270823"/>
            <a:ext cx="169010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-5.9 - -6.3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B4B53E3-A911-42CE-815A-9E761CE910D3}"/>
              </a:ext>
            </a:extLst>
          </p:cNvPr>
          <p:cNvSpPr txBox="1"/>
          <p:nvPr/>
        </p:nvSpPr>
        <p:spPr>
          <a:xfrm>
            <a:off x="1088902" y="2270823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0.4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8A4047EC-C2CB-460B-ADDA-EA3E094FDF3A}"/>
              </a:ext>
            </a:extLst>
          </p:cNvPr>
          <p:cNvSpPr txBox="1"/>
          <p:nvPr/>
        </p:nvSpPr>
        <p:spPr>
          <a:xfrm>
            <a:off x="6035847" y="2926954"/>
            <a:ext cx="14960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-2.1-4.3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7E9E0377-251F-44B8-94D3-A7A13BDF481F}"/>
              </a:ext>
            </a:extLst>
          </p:cNvPr>
          <p:cNvSpPr txBox="1"/>
          <p:nvPr/>
        </p:nvSpPr>
        <p:spPr>
          <a:xfrm>
            <a:off x="5088247" y="2926954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- 6.4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EF809A3-C230-4EAB-AC12-170C09111E5B}"/>
              </a:ext>
            </a:extLst>
          </p:cNvPr>
          <p:cNvSpPr txBox="1"/>
          <p:nvPr/>
        </p:nvSpPr>
        <p:spPr>
          <a:xfrm>
            <a:off x="2093806" y="2926954"/>
            <a:ext cx="14960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3.5-12.5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846F61A0-E9BF-467D-A894-14EC274D412E}"/>
              </a:ext>
            </a:extLst>
          </p:cNvPr>
          <p:cNvSpPr txBox="1"/>
          <p:nvPr/>
        </p:nvSpPr>
        <p:spPr>
          <a:xfrm>
            <a:off x="1313074" y="2926954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- 9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AE97DB4A-32D7-4045-B7A8-77DAA99D1898}"/>
              </a:ext>
            </a:extLst>
          </p:cNvPr>
          <p:cNvSpPr txBox="1"/>
          <p:nvPr/>
        </p:nvSpPr>
        <p:spPr>
          <a:xfrm>
            <a:off x="6035846" y="3956746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- 8.1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8C9BC93-4A41-4B64-873F-029250C2D2EB}"/>
              </a:ext>
            </a:extLst>
          </p:cNvPr>
          <p:cNvSpPr txBox="1"/>
          <p:nvPr/>
        </p:nvSpPr>
        <p:spPr>
          <a:xfrm>
            <a:off x="2093805" y="3956746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24294211-B380-4B42-A24F-D8724EC1B993}"/>
              </a:ext>
            </a:extLst>
          </p:cNvPr>
          <p:cNvSpPr txBox="1"/>
          <p:nvPr/>
        </p:nvSpPr>
        <p:spPr>
          <a:xfrm>
            <a:off x="6035846" y="4586216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15.4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22A9A823-D7E4-4B05-9903-63A698FCC351}"/>
              </a:ext>
            </a:extLst>
          </p:cNvPr>
          <p:cNvSpPr txBox="1"/>
          <p:nvPr/>
        </p:nvSpPr>
        <p:spPr>
          <a:xfrm>
            <a:off x="2093805" y="4586216"/>
            <a:ext cx="10969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- 1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B21300E-5FF0-4035-9234-E8BDA08B9042}"/>
              </a:ext>
            </a:extLst>
          </p:cNvPr>
          <p:cNvSpPr txBox="1"/>
          <p:nvPr/>
        </p:nvSpPr>
        <p:spPr>
          <a:xfrm>
            <a:off x="5487383" y="1091496"/>
            <a:ext cx="17318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الوسط الحسابي=</a:t>
            </a:r>
          </a:p>
        </p:txBody>
      </p: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72E641A4-4AC9-42EA-8C13-60D95E2F2288}"/>
              </a:ext>
            </a:extLst>
          </p:cNvPr>
          <p:cNvCxnSpPr>
            <a:stCxn id="24" idx="1"/>
          </p:cNvCxnSpPr>
          <p:nvPr/>
        </p:nvCxnSpPr>
        <p:spPr>
          <a:xfrm flipH="1">
            <a:off x="3315768" y="1291551"/>
            <a:ext cx="21716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1087714-5FB2-4814-8F4A-B2ED97AD59C7}"/>
              </a:ext>
            </a:extLst>
          </p:cNvPr>
          <p:cNvSpPr txBox="1"/>
          <p:nvPr/>
        </p:nvSpPr>
        <p:spPr>
          <a:xfrm>
            <a:off x="3179038" y="935940"/>
            <a:ext cx="23938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1.5+ -2.6 + -3.4 + 0.5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A1710449-B32E-4F6F-BD08-23ED01EC69B5}"/>
              </a:ext>
            </a:extLst>
          </p:cNvPr>
          <p:cNvSpPr txBox="1"/>
          <p:nvPr/>
        </p:nvSpPr>
        <p:spPr>
          <a:xfrm>
            <a:off x="4180388" y="1252727"/>
            <a:ext cx="3911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8B211305-0C4F-475F-9E37-0794F942E033}"/>
              </a:ext>
            </a:extLst>
          </p:cNvPr>
          <p:cNvGrpSpPr/>
          <p:nvPr/>
        </p:nvGrpSpPr>
        <p:grpSpPr>
          <a:xfrm>
            <a:off x="2493480" y="935940"/>
            <a:ext cx="755334" cy="716897"/>
            <a:chOff x="2493480" y="935940"/>
            <a:chExt cx="755334" cy="716897"/>
          </a:xfrm>
        </p:grpSpPr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16C5B38A-9DEF-4272-839E-45F5CD2A2C72}"/>
                </a:ext>
              </a:extLst>
            </p:cNvPr>
            <p:cNvSpPr txBox="1"/>
            <p:nvPr/>
          </p:nvSpPr>
          <p:spPr>
            <a:xfrm>
              <a:off x="2873391" y="1091496"/>
              <a:ext cx="375423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 </a:t>
              </a:r>
            </a:p>
          </p:txBody>
        </p: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F1BDE8D9-14D1-496E-A983-A8ED608E2E58}"/>
                </a:ext>
              </a:extLst>
            </p:cNvPr>
            <p:cNvCxnSpPr/>
            <p:nvPr/>
          </p:nvCxnSpPr>
          <p:spPr>
            <a:xfrm flipH="1">
              <a:off x="2569042" y="1291551"/>
              <a:ext cx="324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61A67B5D-8642-47FD-B01D-DF3422609AA1}"/>
                </a:ext>
              </a:extLst>
            </p:cNvPr>
            <p:cNvSpPr txBox="1"/>
            <p:nvPr/>
          </p:nvSpPr>
          <p:spPr>
            <a:xfrm>
              <a:off x="2543411" y="1252727"/>
              <a:ext cx="391106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C39B6BA6-2963-47DD-AA27-D721B6031306}"/>
                </a:ext>
              </a:extLst>
            </p:cNvPr>
            <p:cNvSpPr txBox="1"/>
            <p:nvPr/>
          </p:nvSpPr>
          <p:spPr>
            <a:xfrm>
              <a:off x="2493480" y="935940"/>
              <a:ext cx="50015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-4</a:t>
              </a:r>
            </a:p>
          </p:txBody>
        </p:sp>
      </p:grp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85B41A92-A2CC-4A4C-A0AE-5D566E48D4BD}"/>
              </a:ext>
            </a:extLst>
          </p:cNvPr>
          <p:cNvSpPr txBox="1"/>
          <p:nvPr/>
        </p:nvSpPr>
        <p:spPr>
          <a:xfrm>
            <a:off x="6520441" y="5911086"/>
            <a:ext cx="6922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1.7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C5585AA9-44F8-43EE-A446-FFB88F144507}"/>
              </a:ext>
            </a:extLst>
          </p:cNvPr>
          <p:cNvSpPr txBox="1"/>
          <p:nvPr/>
        </p:nvSpPr>
        <p:spPr>
          <a:xfrm>
            <a:off x="5749858" y="5911086"/>
            <a:ext cx="6922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3.9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AD2A0A4-F1FD-44E0-9E70-A3DFD9880702}"/>
              </a:ext>
            </a:extLst>
          </p:cNvPr>
          <p:cNvSpPr txBox="1"/>
          <p:nvPr/>
        </p:nvSpPr>
        <p:spPr>
          <a:xfrm>
            <a:off x="5749858" y="6218306"/>
            <a:ext cx="6922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-2.5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5F5EA0D-0FEE-4786-8120-A92E26ADAB9F}"/>
              </a:ext>
            </a:extLst>
          </p:cNvPr>
          <p:cNvSpPr txBox="1"/>
          <p:nvPr/>
        </p:nvSpPr>
        <p:spPr>
          <a:xfrm>
            <a:off x="7250654" y="6219546"/>
            <a:ext cx="6922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-1.3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36063436-8E2A-48A1-AC8D-B31C8F491825}"/>
              </a:ext>
            </a:extLst>
          </p:cNvPr>
          <p:cNvSpPr txBox="1"/>
          <p:nvPr/>
        </p:nvSpPr>
        <p:spPr>
          <a:xfrm>
            <a:off x="1820255" y="1091496"/>
            <a:ext cx="6903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-1 </a:t>
            </a:r>
          </a:p>
        </p:txBody>
      </p:sp>
    </p:spTree>
    <p:extLst>
      <p:ext uri="{BB962C8B-B14F-4D97-AF65-F5344CB8AC3E}">
        <p14:creationId xmlns:p14="http://schemas.microsoft.com/office/powerpoint/2010/main" val="319155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41">
            <a:extLst>
              <a:ext uri="{FF2B5EF4-FFF2-40B4-BE49-F238E27FC236}">
                <a16:creationId xmlns:a16="http://schemas.microsoft.com/office/drawing/2014/main" id="{C19E3876-118A-422F-A8AD-775C56A5B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45"/>
          <a:stretch/>
        </p:blipFill>
        <p:spPr>
          <a:xfrm>
            <a:off x="3488849" y="2785055"/>
            <a:ext cx="5895238" cy="748698"/>
          </a:xfrm>
          <a:prstGeom prst="rect">
            <a:avLst/>
          </a:prstGeom>
        </p:spPr>
      </p:pic>
      <p:pic>
        <p:nvPicPr>
          <p:cNvPr id="9" name="Snagit_SNG841">
            <a:extLst>
              <a:ext uri="{FF2B5EF4-FFF2-40B4-BE49-F238E27FC236}">
                <a16:creationId xmlns:a16="http://schemas.microsoft.com/office/drawing/2014/main" id="{0C756E95-7445-4890-A440-FF62E9280A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389" b="21116"/>
          <a:stretch/>
        </p:blipFill>
        <p:spPr>
          <a:xfrm>
            <a:off x="3488849" y="3894677"/>
            <a:ext cx="5895238" cy="338500"/>
          </a:xfrm>
          <a:prstGeom prst="rect">
            <a:avLst/>
          </a:prstGeom>
        </p:spPr>
      </p:pic>
      <p:pic>
        <p:nvPicPr>
          <p:cNvPr id="10" name="Snagit_SNG841">
            <a:extLst>
              <a:ext uri="{FF2B5EF4-FFF2-40B4-BE49-F238E27FC236}">
                <a16:creationId xmlns:a16="http://schemas.microsoft.com/office/drawing/2014/main" id="{4C66FEBD-9842-40D3-A179-B920541372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859" b="-1033"/>
          <a:stretch/>
        </p:blipFill>
        <p:spPr>
          <a:xfrm>
            <a:off x="3488849" y="4574756"/>
            <a:ext cx="5895238" cy="273466"/>
          </a:xfrm>
          <a:prstGeom prst="rect">
            <a:avLst/>
          </a:prstGeom>
        </p:spPr>
      </p:pic>
      <p:pic>
        <p:nvPicPr>
          <p:cNvPr id="11" name="Snagit_SNG819">
            <a:extLst>
              <a:ext uri="{FF2B5EF4-FFF2-40B4-BE49-F238E27FC236}">
                <a16:creationId xmlns:a16="http://schemas.microsoft.com/office/drawing/2014/main" id="{95039A52-4636-4E69-8358-6FB1AEF3C0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35" b="74303"/>
          <a:stretch/>
        </p:blipFill>
        <p:spPr>
          <a:xfrm>
            <a:off x="2315345" y="5253614"/>
            <a:ext cx="6825807" cy="1157591"/>
          </a:xfrm>
          <a:prstGeom prst="rect">
            <a:avLst/>
          </a:prstGeom>
        </p:spPr>
      </p:pic>
      <p:pic>
        <p:nvPicPr>
          <p:cNvPr id="8" name="Snagit_SNG85D">
            <a:extLst>
              <a:ext uri="{FF2B5EF4-FFF2-40B4-BE49-F238E27FC236}">
                <a16:creationId xmlns:a16="http://schemas.microsoft.com/office/drawing/2014/main" id="{01AD344F-3D2E-4549-A295-4083F0CBB0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18" b="45510"/>
          <a:stretch/>
        </p:blipFill>
        <p:spPr>
          <a:xfrm>
            <a:off x="951956" y="0"/>
            <a:ext cx="8189196" cy="902979"/>
          </a:xfrm>
          <a:prstGeom prst="rect">
            <a:avLst/>
          </a:prstGeom>
        </p:spPr>
      </p:pic>
      <p:pic>
        <p:nvPicPr>
          <p:cNvPr id="12" name="Snagit_SNG85D">
            <a:extLst>
              <a:ext uri="{FF2B5EF4-FFF2-40B4-BE49-F238E27FC236}">
                <a16:creationId xmlns:a16="http://schemas.microsoft.com/office/drawing/2014/main" id="{07F3DE47-4F1A-45A6-A4AD-0D0E8C6991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18" t="59244" r="12395" b="19151"/>
          <a:stretch/>
        </p:blipFill>
        <p:spPr>
          <a:xfrm>
            <a:off x="951956" y="1239240"/>
            <a:ext cx="6973369" cy="358023"/>
          </a:xfrm>
          <a:prstGeom prst="rect">
            <a:avLst/>
          </a:prstGeom>
        </p:spPr>
      </p:pic>
      <p:pic>
        <p:nvPicPr>
          <p:cNvPr id="13" name="Snagit_SNG85D">
            <a:extLst>
              <a:ext uri="{FF2B5EF4-FFF2-40B4-BE49-F238E27FC236}">
                <a16:creationId xmlns:a16="http://schemas.microsoft.com/office/drawing/2014/main" id="{7E71CA80-AF9A-4EFD-8A13-9E3882E579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18" t="84949" r="12395" b="1"/>
          <a:stretch/>
        </p:blipFill>
        <p:spPr>
          <a:xfrm>
            <a:off x="951955" y="2018634"/>
            <a:ext cx="6973369" cy="249397"/>
          </a:xfrm>
          <a:prstGeom prst="rect">
            <a:avLst/>
          </a:prstGeom>
        </p:spPr>
      </p:pic>
      <p:pic>
        <p:nvPicPr>
          <p:cNvPr id="14" name="Snagit_SNG842">
            <a:extLst>
              <a:ext uri="{FF2B5EF4-FFF2-40B4-BE49-F238E27FC236}">
                <a16:creationId xmlns:a16="http://schemas.microsoft.com/office/drawing/2014/main" id="{E8712005-D88B-49FD-A1A6-CF60E381BE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9324" r="79266" b="29582"/>
          <a:stretch/>
        </p:blipFill>
        <p:spPr>
          <a:xfrm>
            <a:off x="0" y="902979"/>
            <a:ext cx="2033899" cy="515273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537BC0B-5C86-4E07-BAAE-990A26E9D585}"/>
              </a:ext>
            </a:extLst>
          </p:cNvPr>
          <p:cNvSpPr txBox="1"/>
          <p:nvPr/>
        </p:nvSpPr>
        <p:spPr>
          <a:xfrm>
            <a:off x="6096000" y="805712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22.08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08592DB-011E-4A93-9DB4-D1A2AAAC3A94}"/>
              </a:ext>
            </a:extLst>
          </p:cNvPr>
          <p:cNvSpPr txBox="1"/>
          <p:nvPr/>
        </p:nvSpPr>
        <p:spPr>
          <a:xfrm>
            <a:off x="2575132" y="805712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-9.6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933AEF6-2254-42C3-BD7C-AD2852E9CF97}"/>
              </a:ext>
            </a:extLst>
          </p:cNvPr>
          <p:cNvSpPr txBox="1"/>
          <p:nvPr/>
        </p:nvSpPr>
        <p:spPr>
          <a:xfrm>
            <a:off x="6096000" y="1518118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-2.3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5959CEF2-F543-4A83-8F06-29DFD7D2E271}"/>
              </a:ext>
            </a:extLst>
          </p:cNvPr>
          <p:cNvSpPr txBox="1"/>
          <p:nvPr/>
        </p:nvSpPr>
        <p:spPr>
          <a:xfrm>
            <a:off x="2575132" y="1518118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44.16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5637735-9F11-423A-857A-9F58B7E067DA}"/>
              </a:ext>
            </a:extLst>
          </p:cNvPr>
          <p:cNvSpPr txBox="1"/>
          <p:nvPr/>
        </p:nvSpPr>
        <p:spPr>
          <a:xfrm>
            <a:off x="6096000" y="2197645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4.8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8CFF7B9-A84F-4238-B43C-37590409FBFB}"/>
              </a:ext>
            </a:extLst>
          </p:cNvPr>
          <p:cNvSpPr txBox="1"/>
          <p:nvPr/>
        </p:nvSpPr>
        <p:spPr>
          <a:xfrm>
            <a:off x="6364184" y="3110093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- 1 8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7BEE194-66B6-4A29-BC23-5B289BD1C892}"/>
              </a:ext>
            </a:extLst>
          </p:cNvPr>
          <p:cNvSpPr txBox="1"/>
          <p:nvPr/>
        </p:nvSpPr>
        <p:spPr>
          <a:xfrm>
            <a:off x="2719047" y="3110093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-0.9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CBDC61E5-55F3-493B-84D8-07D6FEE36474}"/>
              </a:ext>
            </a:extLst>
          </p:cNvPr>
          <p:cNvSpPr txBox="1"/>
          <p:nvPr/>
        </p:nvSpPr>
        <p:spPr>
          <a:xfrm>
            <a:off x="5983540" y="3771512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1.44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433A30CC-600F-4443-8DCD-0C055E59A071}"/>
              </a:ext>
            </a:extLst>
          </p:cNvPr>
          <p:cNvSpPr txBox="1"/>
          <p:nvPr/>
        </p:nvSpPr>
        <p:spPr>
          <a:xfrm>
            <a:off x="2573771" y="3764077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13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57805C44-4942-4C36-BCD5-F310D0735BE9}"/>
              </a:ext>
            </a:extLst>
          </p:cNvPr>
          <p:cNvSpPr txBox="1"/>
          <p:nvPr/>
        </p:nvSpPr>
        <p:spPr>
          <a:xfrm>
            <a:off x="6138729" y="4456853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-7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D881BA9-FD4D-4679-975A-7A376489E977}"/>
              </a:ext>
            </a:extLst>
          </p:cNvPr>
          <p:cNvSpPr txBox="1"/>
          <p:nvPr/>
        </p:nvSpPr>
        <p:spPr>
          <a:xfrm>
            <a:off x="3104974" y="5721788"/>
            <a:ext cx="6922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-4.8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1E40344-4B2C-4FBE-8F2C-69E2ABD6E0EB}"/>
              </a:ext>
            </a:extLst>
          </p:cNvPr>
          <p:cNvSpPr txBox="1"/>
          <p:nvPr/>
        </p:nvSpPr>
        <p:spPr>
          <a:xfrm>
            <a:off x="2364018" y="5721788"/>
            <a:ext cx="6922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0.9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8503E674-DE10-4E8B-984C-320934169611}"/>
              </a:ext>
            </a:extLst>
          </p:cNvPr>
          <p:cNvSpPr txBox="1"/>
          <p:nvPr/>
        </p:nvSpPr>
        <p:spPr>
          <a:xfrm>
            <a:off x="3130612" y="6011095"/>
            <a:ext cx="6922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-8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8352DE4-7BFE-497F-BF3B-14B79EE3A893}"/>
              </a:ext>
            </a:extLst>
          </p:cNvPr>
          <p:cNvSpPr txBox="1"/>
          <p:nvPr/>
        </p:nvSpPr>
        <p:spPr>
          <a:xfrm>
            <a:off x="3902507" y="6011095"/>
            <a:ext cx="6922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-2.5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103BEE03-D9C9-494F-A5DF-BEEA5BB248C5}"/>
              </a:ext>
            </a:extLst>
          </p:cNvPr>
          <p:cNvSpPr txBox="1"/>
          <p:nvPr/>
        </p:nvSpPr>
        <p:spPr>
          <a:xfrm>
            <a:off x="162370" y="1333632"/>
            <a:ext cx="179657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4.6 × 9.6 = 44.16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B6C09AC4-3CCA-414B-A0C0-086987F136B6}"/>
              </a:ext>
            </a:extLst>
          </p:cNvPr>
          <p:cNvSpPr txBox="1"/>
          <p:nvPr/>
        </p:nvSpPr>
        <p:spPr>
          <a:xfrm>
            <a:off x="162370" y="628039"/>
            <a:ext cx="179657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2.3 × 4.8 = 11.04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795EC2B4-5AD4-4BC0-9792-DA18C1C0431F}"/>
              </a:ext>
            </a:extLst>
          </p:cNvPr>
          <p:cNvSpPr txBox="1"/>
          <p:nvPr/>
        </p:nvSpPr>
        <p:spPr>
          <a:xfrm>
            <a:off x="9506699" y="3354905"/>
            <a:ext cx="383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D633E450-9A8A-4FD6-974C-8B903A7A8261}"/>
              </a:ext>
            </a:extLst>
          </p:cNvPr>
          <p:cNvGrpSpPr/>
          <p:nvPr/>
        </p:nvGrpSpPr>
        <p:grpSpPr>
          <a:xfrm>
            <a:off x="9336469" y="3117336"/>
            <a:ext cx="745786" cy="580449"/>
            <a:chOff x="9107120" y="3061588"/>
            <a:chExt cx="745786" cy="580449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660FD3B3-B209-45AD-88B2-4023ECDB936E}"/>
                </a:ext>
              </a:extLst>
            </p:cNvPr>
            <p:cNvSpPr txBox="1"/>
            <p:nvPr/>
          </p:nvSpPr>
          <p:spPr>
            <a:xfrm>
              <a:off x="9107120" y="3061588"/>
              <a:ext cx="55393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27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7D8D99DC-0A7E-4789-A08A-901755CF9C9D}"/>
                </a:ext>
              </a:extLst>
            </p:cNvPr>
            <p:cNvSpPr txBox="1"/>
            <p:nvPr/>
          </p:nvSpPr>
          <p:spPr>
            <a:xfrm>
              <a:off x="9469202" y="3180372"/>
              <a:ext cx="38370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</a:p>
          </p:txBody>
        </p:sp>
        <p:cxnSp>
          <p:nvCxnSpPr>
            <p:cNvPr id="3" name="رابط مستقيم 2">
              <a:extLst>
                <a:ext uri="{FF2B5EF4-FFF2-40B4-BE49-F238E27FC236}">
                  <a16:creationId xmlns:a16="http://schemas.microsoft.com/office/drawing/2014/main" id="{BB21F805-9407-4272-BC16-804A922E634E}"/>
                </a:ext>
              </a:extLst>
            </p:cNvPr>
            <p:cNvCxnSpPr/>
            <p:nvPr/>
          </p:nvCxnSpPr>
          <p:spPr>
            <a:xfrm flipH="1">
              <a:off x="9217280" y="3636446"/>
              <a:ext cx="51990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7830DE8B-794E-4119-923B-3D5C3ACCB77E}"/>
              </a:ext>
            </a:extLst>
          </p:cNvPr>
          <p:cNvSpPr txBox="1"/>
          <p:nvPr/>
        </p:nvSpPr>
        <p:spPr>
          <a:xfrm>
            <a:off x="9506699" y="3660641"/>
            <a:ext cx="383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4C74993D-D8CB-4DF3-A237-EE9041E9262A}"/>
              </a:ext>
            </a:extLst>
          </p:cNvPr>
          <p:cNvSpPr txBox="1"/>
          <p:nvPr/>
        </p:nvSpPr>
        <p:spPr>
          <a:xfrm>
            <a:off x="9378530" y="3660641"/>
            <a:ext cx="383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589A85ED-B2A9-4A9C-B77E-BA5933BD4B35}"/>
              </a:ext>
            </a:extLst>
          </p:cNvPr>
          <p:cNvSpPr txBox="1"/>
          <p:nvPr/>
        </p:nvSpPr>
        <p:spPr>
          <a:xfrm>
            <a:off x="9349955" y="2965150"/>
            <a:ext cx="3837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601CD753-29C5-47B8-857A-F0BEDB901E2D}"/>
              </a:ext>
            </a:extLst>
          </p:cNvPr>
          <p:cNvSpPr txBox="1"/>
          <p:nvPr/>
        </p:nvSpPr>
        <p:spPr>
          <a:xfrm>
            <a:off x="6707084" y="3156259"/>
            <a:ext cx="199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٬</a:t>
            </a: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F255E484-37B1-4ADE-8AE4-8BC1810D7E38}"/>
              </a:ext>
            </a:extLst>
          </p:cNvPr>
          <p:cNvSpPr/>
          <p:nvPr/>
        </p:nvSpPr>
        <p:spPr>
          <a:xfrm>
            <a:off x="609323" y="2938171"/>
            <a:ext cx="216911" cy="163579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94CF9638-A575-4EC8-B362-DA344288E03D}"/>
              </a:ext>
            </a:extLst>
          </p:cNvPr>
          <p:cNvSpPr txBox="1"/>
          <p:nvPr/>
        </p:nvSpPr>
        <p:spPr>
          <a:xfrm>
            <a:off x="1101046" y="2659310"/>
            <a:ext cx="119914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17.5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7147A67-13B7-4A24-9910-81C9C6F7890F}"/>
              </a:ext>
            </a:extLst>
          </p:cNvPr>
          <p:cNvSpPr txBox="1"/>
          <p:nvPr/>
        </p:nvSpPr>
        <p:spPr>
          <a:xfrm>
            <a:off x="1513422" y="2865636"/>
            <a:ext cx="51476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</a:p>
        </p:txBody>
      </p:sp>
      <p:cxnSp>
        <p:nvCxnSpPr>
          <p:cNvPr id="56" name="رابط مستقيم 55">
            <a:extLst>
              <a:ext uri="{FF2B5EF4-FFF2-40B4-BE49-F238E27FC236}">
                <a16:creationId xmlns:a16="http://schemas.microsoft.com/office/drawing/2014/main" id="{7D02609E-CFA0-4E49-A880-7C865BB2A270}"/>
              </a:ext>
            </a:extLst>
          </p:cNvPr>
          <p:cNvCxnSpPr/>
          <p:nvPr/>
        </p:nvCxnSpPr>
        <p:spPr>
          <a:xfrm flipH="1">
            <a:off x="539252" y="3194560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FB0E159-34C8-4112-A0F1-4420C12A59B6}"/>
              </a:ext>
            </a:extLst>
          </p:cNvPr>
          <p:cNvSpPr txBox="1"/>
          <p:nvPr/>
        </p:nvSpPr>
        <p:spPr>
          <a:xfrm>
            <a:off x="1971542" y="2865636"/>
            <a:ext cx="1115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23ABF53C-77A9-4814-A5C8-4E837ACAF81C}"/>
              </a:ext>
            </a:extLst>
          </p:cNvPr>
          <p:cNvSpPr txBox="1"/>
          <p:nvPr/>
        </p:nvSpPr>
        <p:spPr>
          <a:xfrm>
            <a:off x="490699" y="2865636"/>
            <a:ext cx="94199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(2.5×1)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EFA24871-C786-4F03-B992-72EA4D96C593}"/>
              </a:ext>
            </a:extLst>
          </p:cNvPr>
          <p:cNvSpPr txBox="1"/>
          <p:nvPr/>
        </p:nvSpPr>
        <p:spPr>
          <a:xfrm>
            <a:off x="1361433" y="3118957"/>
            <a:ext cx="48416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D2847138-687D-4C3C-9E06-FFD4428702F7}"/>
              </a:ext>
            </a:extLst>
          </p:cNvPr>
          <p:cNvSpPr txBox="1"/>
          <p:nvPr/>
        </p:nvSpPr>
        <p:spPr>
          <a:xfrm>
            <a:off x="1505330" y="3319012"/>
            <a:ext cx="53510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</a:p>
        </p:txBody>
      </p:sp>
      <p:cxnSp>
        <p:nvCxnSpPr>
          <p:cNvPr id="61" name="رابط مستقيم 60">
            <a:extLst>
              <a:ext uri="{FF2B5EF4-FFF2-40B4-BE49-F238E27FC236}">
                <a16:creationId xmlns:a16="http://schemas.microsoft.com/office/drawing/2014/main" id="{1B92655E-78C0-4317-BC0C-5FB385466F4B}"/>
              </a:ext>
            </a:extLst>
          </p:cNvPr>
          <p:cNvCxnSpPr/>
          <p:nvPr/>
        </p:nvCxnSpPr>
        <p:spPr>
          <a:xfrm flipH="1">
            <a:off x="514976" y="3647936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2282892F-EE6E-4AA0-B285-4AEA460BE7CD}"/>
              </a:ext>
            </a:extLst>
          </p:cNvPr>
          <p:cNvSpPr txBox="1"/>
          <p:nvPr/>
        </p:nvSpPr>
        <p:spPr>
          <a:xfrm>
            <a:off x="1971542" y="3319012"/>
            <a:ext cx="1115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BE5A5700-86BC-417A-9785-064A17C971F9}"/>
              </a:ext>
            </a:extLst>
          </p:cNvPr>
          <p:cNvSpPr txBox="1"/>
          <p:nvPr/>
        </p:nvSpPr>
        <p:spPr>
          <a:xfrm>
            <a:off x="466423" y="3319012"/>
            <a:ext cx="94199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(2.5×1)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080D6380-0B32-442D-AD0A-26CBED40BF3B}"/>
              </a:ext>
            </a:extLst>
          </p:cNvPr>
          <p:cNvSpPr txBox="1"/>
          <p:nvPr/>
        </p:nvSpPr>
        <p:spPr>
          <a:xfrm>
            <a:off x="1386040" y="3564241"/>
            <a:ext cx="64214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12.5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4582FEF7-8D5F-4129-A10B-84E17D45C5B9}"/>
              </a:ext>
            </a:extLst>
          </p:cNvPr>
          <p:cNvSpPr txBox="1"/>
          <p:nvPr/>
        </p:nvSpPr>
        <p:spPr>
          <a:xfrm>
            <a:off x="1510174" y="3764296"/>
            <a:ext cx="5144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</a:p>
        </p:txBody>
      </p:sp>
      <p:cxnSp>
        <p:nvCxnSpPr>
          <p:cNvPr id="66" name="رابط مستقيم 65">
            <a:extLst>
              <a:ext uri="{FF2B5EF4-FFF2-40B4-BE49-F238E27FC236}">
                <a16:creationId xmlns:a16="http://schemas.microsoft.com/office/drawing/2014/main" id="{C0CD707E-5619-4702-A72C-57CA451AFB6A}"/>
              </a:ext>
            </a:extLst>
          </p:cNvPr>
          <p:cNvCxnSpPr/>
          <p:nvPr/>
        </p:nvCxnSpPr>
        <p:spPr>
          <a:xfrm flipH="1">
            <a:off x="514976" y="4093220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79CCC227-8130-44E7-B2E4-3A3372524B45}"/>
              </a:ext>
            </a:extLst>
          </p:cNvPr>
          <p:cNvSpPr txBox="1"/>
          <p:nvPr/>
        </p:nvSpPr>
        <p:spPr>
          <a:xfrm>
            <a:off x="1971542" y="3764296"/>
            <a:ext cx="1115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77868A90-4609-490E-910C-5F2D912567CE}"/>
              </a:ext>
            </a:extLst>
          </p:cNvPr>
          <p:cNvSpPr txBox="1"/>
          <p:nvPr/>
        </p:nvSpPr>
        <p:spPr>
          <a:xfrm>
            <a:off x="466423" y="3764296"/>
            <a:ext cx="94199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(2.5×1)</a:t>
            </a:r>
          </a:p>
        </p:txBody>
      </p:sp>
      <p:sp>
        <p:nvSpPr>
          <p:cNvPr id="70" name="مستطيل: زوايا مستديرة 69">
            <a:extLst>
              <a:ext uri="{FF2B5EF4-FFF2-40B4-BE49-F238E27FC236}">
                <a16:creationId xmlns:a16="http://schemas.microsoft.com/office/drawing/2014/main" id="{09B25490-27CA-40BA-9842-3A9F3D39F4BE}"/>
              </a:ext>
            </a:extLst>
          </p:cNvPr>
          <p:cNvSpPr/>
          <p:nvPr/>
        </p:nvSpPr>
        <p:spPr>
          <a:xfrm>
            <a:off x="618219" y="2815239"/>
            <a:ext cx="216911" cy="305790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49B5FBF4-11FB-4F8C-8473-DD247CF3ED36}"/>
              </a:ext>
            </a:extLst>
          </p:cNvPr>
          <p:cNvSpPr txBox="1"/>
          <p:nvPr/>
        </p:nvSpPr>
        <p:spPr>
          <a:xfrm>
            <a:off x="1386040" y="4028139"/>
            <a:ext cx="5089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873B705E-F51C-4EC0-B3F4-DDBFCCD7574C}"/>
              </a:ext>
            </a:extLst>
          </p:cNvPr>
          <p:cNvSpPr txBox="1"/>
          <p:nvPr/>
        </p:nvSpPr>
        <p:spPr>
          <a:xfrm>
            <a:off x="1510174" y="4228194"/>
            <a:ext cx="5144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</a:p>
        </p:txBody>
      </p:sp>
      <p:cxnSp>
        <p:nvCxnSpPr>
          <p:cNvPr id="73" name="رابط مستقيم 72">
            <a:extLst>
              <a:ext uri="{FF2B5EF4-FFF2-40B4-BE49-F238E27FC236}">
                <a16:creationId xmlns:a16="http://schemas.microsoft.com/office/drawing/2014/main" id="{0CE25A5E-1E79-4FC9-BFD2-03E26BC293C2}"/>
              </a:ext>
            </a:extLst>
          </p:cNvPr>
          <p:cNvCxnSpPr/>
          <p:nvPr/>
        </p:nvCxnSpPr>
        <p:spPr>
          <a:xfrm flipH="1">
            <a:off x="514976" y="4557118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60DA9740-1787-4527-B3E0-9DA9DFEB130E}"/>
              </a:ext>
            </a:extLst>
          </p:cNvPr>
          <p:cNvSpPr txBox="1"/>
          <p:nvPr/>
        </p:nvSpPr>
        <p:spPr>
          <a:xfrm>
            <a:off x="1971542" y="4228194"/>
            <a:ext cx="1115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5EC5B03E-BDF9-4D78-B5C3-E70E9B81438A}"/>
              </a:ext>
            </a:extLst>
          </p:cNvPr>
          <p:cNvSpPr txBox="1"/>
          <p:nvPr/>
        </p:nvSpPr>
        <p:spPr>
          <a:xfrm>
            <a:off x="466423" y="4228194"/>
            <a:ext cx="94199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(2.5×1)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3130A3FF-05B1-4F40-AB3F-CE2BDBC6E83A}"/>
              </a:ext>
            </a:extLst>
          </p:cNvPr>
          <p:cNvSpPr txBox="1"/>
          <p:nvPr/>
        </p:nvSpPr>
        <p:spPr>
          <a:xfrm>
            <a:off x="1513422" y="4481684"/>
            <a:ext cx="51476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7.5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641C1BA5-17CA-42D3-A4D7-8AEE4F7AE078}"/>
              </a:ext>
            </a:extLst>
          </p:cNvPr>
          <p:cNvSpPr txBox="1"/>
          <p:nvPr/>
        </p:nvSpPr>
        <p:spPr>
          <a:xfrm>
            <a:off x="1510174" y="4681739"/>
            <a:ext cx="5144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</a:p>
        </p:txBody>
      </p:sp>
      <p:cxnSp>
        <p:nvCxnSpPr>
          <p:cNvPr id="78" name="رابط مستقيم 77">
            <a:extLst>
              <a:ext uri="{FF2B5EF4-FFF2-40B4-BE49-F238E27FC236}">
                <a16:creationId xmlns:a16="http://schemas.microsoft.com/office/drawing/2014/main" id="{DF2D6B21-0C19-480F-8850-EC0C0BB61FC2}"/>
              </a:ext>
            </a:extLst>
          </p:cNvPr>
          <p:cNvCxnSpPr/>
          <p:nvPr/>
        </p:nvCxnSpPr>
        <p:spPr>
          <a:xfrm flipH="1">
            <a:off x="514976" y="5010663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6154591A-1EE3-4D5D-A453-3BC24E31ADE7}"/>
              </a:ext>
            </a:extLst>
          </p:cNvPr>
          <p:cNvSpPr txBox="1"/>
          <p:nvPr/>
        </p:nvSpPr>
        <p:spPr>
          <a:xfrm>
            <a:off x="1971542" y="4681739"/>
            <a:ext cx="1115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8B0D8101-9F7F-45FE-9F10-C26922160557}"/>
              </a:ext>
            </a:extLst>
          </p:cNvPr>
          <p:cNvSpPr txBox="1"/>
          <p:nvPr/>
        </p:nvSpPr>
        <p:spPr>
          <a:xfrm>
            <a:off x="466423" y="4681739"/>
            <a:ext cx="94199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(2.5×1)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CDAA8C03-6C72-4994-9738-656D739D7A8C}"/>
              </a:ext>
            </a:extLst>
          </p:cNvPr>
          <p:cNvSpPr txBox="1"/>
          <p:nvPr/>
        </p:nvSpPr>
        <p:spPr>
          <a:xfrm>
            <a:off x="1386040" y="4908532"/>
            <a:ext cx="58550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9FE9E7FC-BA26-4BC1-9F86-C7B9BB5FF966}"/>
              </a:ext>
            </a:extLst>
          </p:cNvPr>
          <p:cNvSpPr txBox="1"/>
          <p:nvPr/>
        </p:nvSpPr>
        <p:spPr>
          <a:xfrm>
            <a:off x="1510174" y="5108587"/>
            <a:ext cx="5144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</a:p>
        </p:txBody>
      </p:sp>
      <p:cxnSp>
        <p:nvCxnSpPr>
          <p:cNvPr id="83" name="رابط مستقيم 82">
            <a:extLst>
              <a:ext uri="{FF2B5EF4-FFF2-40B4-BE49-F238E27FC236}">
                <a16:creationId xmlns:a16="http://schemas.microsoft.com/office/drawing/2014/main" id="{AFE9B81D-04E7-49B3-BC1B-A7FBF90D3D1E}"/>
              </a:ext>
            </a:extLst>
          </p:cNvPr>
          <p:cNvCxnSpPr/>
          <p:nvPr/>
        </p:nvCxnSpPr>
        <p:spPr>
          <a:xfrm flipH="1">
            <a:off x="514976" y="5437511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FC158139-C777-4D98-A8D5-D1BE4D7B0038}"/>
              </a:ext>
            </a:extLst>
          </p:cNvPr>
          <p:cNvSpPr txBox="1"/>
          <p:nvPr/>
        </p:nvSpPr>
        <p:spPr>
          <a:xfrm>
            <a:off x="1971542" y="5108587"/>
            <a:ext cx="1115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B3BED791-1690-4A4A-B3BB-B8093952AD4A}"/>
              </a:ext>
            </a:extLst>
          </p:cNvPr>
          <p:cNvSpPr txBox="1"/>
          <p:nvPr/>
        </p:nvSpPr>
        <p:spPr>
          <a:xfrm>
            <a:off x="466423" y="5108587"/>
            <a:ext cx="94199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(2.5×1)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B359C59B-3860-4D10-A816-AB1BF6B2456F}"/>
              </a:ext>
            </a:extLst>
          </p:cNvPr>
          <p:cNvSpPr txBox="1"/>
          <p:nvPr/>
        </p:nvSpPr>
        <p:spPr>
          <a:xfrm>
            <a:off x="1449540" y="5344170"/>
            <a:ext cx="64214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3658860E-FEE8-4BF5-8493-99329C6FEDDF}"/>
              </a:ext>
            </a:extLst>
          </p:cNvPr>
          <p:cNvSpPr txBox="1"/>
          <p:nvPr/>
        </p:nvSpPr>
        <p:spPr>
          <a:xfrm>
            <a:off x="1510174" y="5544225"/>
            <a:ext cx="5144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</a:p>
        </p:txBody>
      </p:sp>
      <p:cxnSp>
        <p:nvCxnSpPr>
          <p:cNvPr id="88" name="رابط مستقيم 87">
            <a:extLst>
              <a:ext uri="{FF2B5EF4-FFF2-40B4-BE49-F238E27FC236}">
                <a16:creationId xmlns:a16="http://schemas.microsoft.com/office/drawing/2014/main" id="{8C6FA6EB-AEFC-4669-B50F-5A0BBF531762}"/>
              </a:ext>
            </a:extLst>
          </p:cNvPr>
          <p:cNvCxnSpPr/>
          <p:nvPr/>
        </p:nvCxnSpPr>
        <p:spPr>
          <a:xfrm flipH="1">
            <a:off x="514976" y="5873149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B44A72F0-7020-4E93-B462-2B932F38D8E8}"/>
              </a:ext>
            </a:extLst>
          </p:cNvPr>
          <p:cNvSpPr txBox="1"/>
          <p:nvPr/>
        </p:nvSpPr>
        <p:spPr>
          <a:xfrm>
            <a:off x="1971542" y="5544225"/>
            <a:ext cx="1115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8A4C894A-E439-453B-8FDA-3DA7E16AA5F8}"/>
              </a:ext>
            </a:extLst>
          </p:cNvPr>
          <p:cNvSpPr txBox="1"/>
          <p:nvPr/>
        </p:nvSpPr>
        <p:spPr>
          <a:xfrm>
            <a:off x="466423" y="5544225"/>
            <a:ext cx="94199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(2.5×1)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AB492909-7F52-4B07-BA97-59B95C842DE0}"/>
              </a:ext>
            </a:extLst>
          </p:cNvPr>
          <p:cNvSpPr txBox="1"/>
          <p:nvPr/>
        </p:nvSpPr>
        <p:spPr>
          <a:xfrm>
            <a:off x="1680803" y="5782057"/>
            <a:ext cx="17317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0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pic>
        <p:nvPicPr>
          <p:cNvPr id="92" name="صورة 91">
            <a:extLst>
              <a:ext uri="{FF2B5EF4-FFF2-40B4-BE49-F238E27FC236}">
                <a16:creationId xmlns:a16="http://schemas.microsoft.com/office/drawing/2014/main" id="{3D56E930-B4B1-4DFE-ADE3-1BB6D8D3FB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531" y="3531644"/>
            <a:ext cx="1020431" cy="1968678"/>
          </a:xfrm>
          <a:prstGeom prst="rect">
            <a:avLst/>
          </a:prstGeom>
        </p:spPr>
      </p:pic>
      <p:grpSp>
        <p:nvGrpSpPr>
          <p:cNvPr id="99" name="مجموعة 98">
            <a:extLst>
              <a:ext uri="{FF2B5EF4-FFF2-40B4-BE49-F238E27FC236}">
                <a16:creationId xmlns:a16="http://schemas.microsoft.com/office/drawing/2014/main" id="{97E481DE-4A87-4B87-B9C3-C306E0BB5DB1}"/>
              </a:ext>
            </a:extLst>
          </p:cNvPr>
          <p:cNvGrpSpPr/>
          <p:nvPr/>
        </p:nvGrpSpPr>
        <p:grpSpPr>
          <a:xfrm>
            <a:off x="457527" y="2659310"/>
            <a:ext cx="1833766" cy="2218195"/>
            <a:chOff x="-3409142" y="3660641"/>
            <a:chExt cx="1833766" cy="2218195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4E4772C3-1DD8-4C25-9EEC-89DE96D2E746}"/>
                </a:ext>
              </a:extLst>
            </p:cNvPr>
            <p:cNvSpPr txBox="1"/>
            <p:nvPr/>
          </p:nvSpPr>
          <p:spPr>
            <a:xfrm>
              <a:off x="-2774519" y="3660641"/>
              <a:ext cx="1199143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17.5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B9CD2B5E-BC5A-4ACF-841A-FA8303CE762A}"/>
                </a:ext>
              </a:extLst>
            </p:cNvPr>
            <p:cNvSpPr txBox="1"/>
            <p:nvPr/>
          </p:nvSpPr>
          <p:spPr>
            <a:xfrm>
              <a:off x="-2362143" y="3866967"/>
              <a:ext cx="27802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cxnSp>
          <p:nvCxnSpPr>
            <p:cNvPr id="7" name="رابط مستقيم 6">
              <a:extLst>
                <a:ext uri="{FF2B5EF4-FFF2-40B4-BE49-F238E27FC236}">
                  <a16:creationId xmlns:a16="http://schemas.microsoft.com/office/drawing/2014/main" id="{8BEB2E3C-413B-42AF-8B94-A5BFFAA4E00F}"/>
                </a:ext>
              </a:extLst>
            </p:cNvPr>
            <p:cNvCxnSpPr/>
            <p:nvPr/>
          </p:nvCxnSpPr>
          <p:spPr>
            <a:xfrm flipH="1">
              <a:off x="-3336313" y="4195891"/>
              <a:ext cx="1548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28EBC5D5-0438-47C7-A01A-0C4D70E9EAAD}"/>
                </a:ext>
              </a:extLst>
            </p:cNvPr>
            <p:cNvSpPr txBox="1"/>
            <p:nvPr/>
          </p:nvSpPr>
          <p:spPr>
            <a:xfrm>
              <a:off x="-1904023" y="3866967"/>
              <a:ext cx="11153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627B2B2E-1B79-4894-B633-A950ECF689E7}"/>
                </a:ext>
              </a:extLst>
            </p:cNvPr>
            <p:cNvSpPr txBox="1"/>
            <p:nvPr/>
          </p:nvSpPr>
          <p:spPr>
            <a:xfrm>
              <a:off x="-3384866" y="3866967"/>
              <a:ext cx="94199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(2.5×2)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823444E0-5A14-4E3F-A15C-A34F439DBE95}"/>
                </a:ext>
              </a:extLst>
            </p:cNvPr>
            <p:cNvSpPr txBox="1"/>
            <p:nvPr/>
          </p:nvSpPr>
          <p:spPr>
            <a:xfrm>
              <a:off x="-2514133" y="4120288"/>
              <a:ext cx="701543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12.5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E64A97AA-DDD6-4DBD-9226-1828A629EDF3}"/>
                </a:ext>
              </a:extLst>
            </p:cNvPr>
            <p:cNvSpPr txBox="1"/>
            <p:nvPr/>
          </p:nvSpPr>
          <p:spPr>
            <a:xfrm>
              <a:off x="-2370235" y="4320343"/>
              <a:ext cx="34659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cxnSp>
          <p:nvCxnSpPr>
            <p:cNvPr id="45" name="رابط مستقيم 44">
              <a:extLst>
                <a:ext uri="{FF2B5EF4-FFF2-40B4-BE49-F238E27FC236}">
                  <a16:creationId xmlns:a16="http://schemas.microsoft.com/office/drawing/2014/main" id="{4569E055-A778-4608-8A8E-913EEE091E51}"/>
                </a:ext>
              </a:extLst>
            </p:cNvPr>
            <p:cNvCxnSpPr/>
            <p:nvPr/>
          </p:nvCxnSpPr>
          <p:spPr>
            <a:xfrm flipH="1">
              <a:off x="-3360589" y="4649267"/>
              <a:ext cx="1548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499408E1-B93D-46E3-B488-48E082978B74}"/>
                </a:ext>
              </a:extLst>
            </p:cNvPr>
            <p:cNvSpPr txBox="1"/>
            <p:nvPr/>
          </p:nvSpPr>
          <p:spPr>
            <a:xfrm>
              <a:off x="-1904023" y="4320343"/>
              <a:ext cx="11153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2FE367BC-ADE3-48F6-A3BA-01F01DF394CB}"/>
                </a:ext>
              </a:extLst>
            </p:cNvPr>
            <p:cNvSpPr txBox="1"/>
            <p:nvPr/>
          </p:nvSpPr>
          <p:spPr>
            <a:xfrm>
              <a:off x="-3409142" y="4320343"/>
              <a:ext cx="94199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(2.5×2)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9A6A3FF9-F15B-4631-B455-5A62ECF16C29}"/>
                </a:ext>
              </a:extLst>
            </p:cNvPr>
            <p:cNvSpPr txBox="1"/>
            <p:nvPr/>
          </p:nvSpPr>
          <p:spPr>
            <a:xfrm>
              <a:off x="-2389943" y="4565572"/>
              <a:ext cx="57329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7.5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98D34EB5-F1B2-493D-8341-F0BB02671AF1}"/>
                </a:ext>
              </a:extLst>
            </p:cNvPr>
            <p:cNvSpPr txBox="1"/>
            <p:nvPr/>
          </p:nvSpPr>
          <p:spPr>
            <a:xfrm>
              <a:off x="-2437129" y="4765627"/>
              <a:ext cx="46588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cxnSp>
          <p:nvCxnSpPr>
            <p:cNvPr id="50" name="رابط مستقيم 49">
              <a:extLst>
                <a:ext uri="{FF2B5EF4-FFF2-40B4-BE49-F238E27FC236}">
                  <a16:creationId xmlns:a16="http://schemas.microsoft.com/office/drawing/2014/main" id="{E2CE2DF7-0EC4-4E1A-A25F-94598CEFDB74}"/>
                </a:ext>
              </a:extLst>
            </p:cNvPr>
            <p:cNvCxnSpPr/>
            <p:nvPr/>
          </p:nvCxnSpPr>
          <p:spPr>
            <a:xfrm flipH="1">
              <a:off x="-3360589" y="5094551"/>
              <a:ext cx="1548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193FFD96-DEAB-431D-AC97-B1ED7E8E5DA6}"/>
                </a:ext>
              </a:extLst>
            </p:cNvPr>
            <p:cNvSpPr txBox="1"/>
            <p:nvPr/>
          </p:nvSpPr>
          <p:spPr>
            <a:xfrm>
              <a:off x="-1904023" y="4765627"/>
              <a:ext cx="11153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47591780-9EEB-49D6-9FA6-F35F52A73795}"/>
                </a:ext>
              </a:extLst>
            </p:cNvPr>
            <p:cNvSpPr txBox="1"/>
            <p:nvPr/>
          </p:nvSpPr>
          <p:spPr>
            <a:xfrm>
              <a:off x="-3409142" y="4765627"/>
              <a:ext cx="94199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(2.5×2)</a:t>
              </a:r>
            </a:p>
          </p:txBody>
        </p: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6546C8B8-179C-4CF4-B229-BDC79C3BBD50}"/>
                </a:ext>
              </a:extLst>
            </p:cNvPr>
            <p:cNvSpPr txBox="1"/>
            <p:nvPr/>
          </p:nvSpPr>
          <p:spPr>
            <a:xfrm>
              <a:off x="-2389943" y="4999924"/>
              <a:ext cx="57329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2.5</a:t>
              </a:r>
            </a:p>
          </p:txBody>
        </p:sp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901D0038-B880-42E2-98A3-14465E93D946}"/>
                </a:ext>
              </a:extLst>
            </p:cNvPr>
            <p:cNvSpPr txBox="1"/>
            <p:nvPr/>
          </p:nvSpPr>
          <p:spPr>
            <a:xfrm>
              <a:off x="-2400918" y="5222204"/>
              <a:ext cx="584395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2.5</a:t>
              </a:r>
            </a:p>
          </p:txBody>
        </p:sp>
        <p:cxnSp>
          <p:nvCxnSpPr>
            <p:cNvPr id="95" name="رابط مستقيم 94">
              <a:extLst>
                <a:ext uri="{FF2B5EF4-FFF2-40B4-BE49-F238E27FC236}">
                  <a16:creationId xmlns:a16="http://schemas.microsoft.com/office/drawing/2014/main" id="{1924A314-F099-48EE-8989-115F5A6D99C7}"/>
                </a:ext>
              </a:extLst>
            </p:cNvPr>
            <p:cNvCxnSpPr/>
            <p:nvPr/>
          </p:nvCxnSpPr>
          <p:spPr>
            <a:xfrm flipH="1">
              <a:off x="-3360589" y="5551128"/>
              <a:ext cx="1548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AB2E8F65-8189-47CF-B56E-6B24B71AFB10}"/>
                </a:ext>
              </a:extLst>
            </p:cNvPr>
            <p:cNvSpPr txBox="1"/>
            <p:nvPr/>
          </p:nvSpPr>
          <p:spPr>
            <a:xfrm>
              <a:off x="-1904023" y="5222204"/>
              <a:ext cx="11153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4365437C-3DB7-4528-9F9C-CECF3C204B66}"/>
                </a:ext>
              </a:extLst>
            </p:cNvPr>
            <p:cNvSpPr txBox="1"/>
            <p:nvPr/>
          </p:nvSpPr>
          <p:spPr>
            <a:xfrm>
              <a:off x="-3409142" y="5222204"/>
              <a:ext cx="94199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(2.5×1)</a:t>
              </a:r>
            </a:p>
          </p:txBody>
        </p:sp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3FA9B61D-7674-4DB6-8C70-C8E3F1013642}"/>
                </a:ext>
              </a:extLst>
            </p:cNvPr>
            <p:cNvSpPr txBox="1"/>
            <p:nvPr/>
          </p:nvSpPr>
          <p:spPr>
            <a:xfrm>
              <a:off x="-2400918" y="5478726"/>
              <a:ext cx="584395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algn="ctr" rtl="1">
                <a:defRPr sz="3600" b="1">
                  <a:solidFill>
                    <a:schemeClr val="bg1"/>
                  </a:solidFill>
                  <a:latin typeface="Amiri" panose="00000500000000000000" pitchFamily="2" charset="-78"/>
                  <a:cs typeface="Amiri" panose="00000500000000000000" pitchFamily="2" charset="-78"/>
                </a:defRPr>
              </a:lvl1pPr>
            </a:lstStyle>
            <a:p>
              <a:pPr rtl="0"/>
              <a:r>
                <a:rPr lang="ar-OM" sz="2000" b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</a:p>
          </p:txBody>
        </p:sp>
      </p:grpSp>
      <p:sp>
        <p:nvSpPr>
          <p:cNvPr id="100" name="مستطيل 99">
            <a:extLst>
              <a:ext uri="{FF2B5EF4-FFF2-40B4-BE49-F238E27FC236}">
                <a16:creationId xmlns:a16="http://schemas.microsoft.com/office/drawing/2014/main" id="{00E28315-ADB6-44EE-9DC8-B7997A42293F}"/>
              </a:ext>
            </a:extLst>
          </p:cNvPr>
          <p:cNvSpPr/>
          <p:nvPr/>
        </p:nvSpPr>
        <p:spPr>
          <a:xfrm>
            <a:off x="1323439" y="4558907"/>
            <a:ext cx="678089" cy="223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1" name="مستطيل 100">
            <a:extLst>
              <a:ext uri="{FF2B5EF4-FFF2-40B4-BE49-F238E27FC236}">
                <a16:creationId xmlns:a16="http://schemas.microsoft.com/office/drawing/2014/main" id="{40DAE398-40D9-4E91-98ED-F17E78DCF2DA}"/>
              </a:ext>
            </a:extLst>
          </p:cNvPr>
          <p:cNvSpPr/>
          <p:nvPr/>
        </p:nvSpPr>
        <p:spPr>
          <a:xfrm>
            <a:off x="457527" y="4308898"/>
            <a:ext cx="1637672" cy="250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2" name="مستطيل 101">
            <a:extLst>
              <a:ext uri="{FF2B5EF4-FFF2-40B4-BE49-F238E27FC236}">
                <a16:creationId xmlns:a16="http://schemas.microsoft.com/office/drawing/2014/main" id="{24B2CAB6-A6CB-4204-ADA6-3AF36EBCDCDC}"/>
              </a:ext>
            </a:extLst>
          </p:cNvPr>
          <p:cNvSpPr/>
          <p:nvPr/>
        </p:nvSpPr>
        <p:spPr>
          <a:xfrm>
            <a:off x="1323439" y="4106642"/>
            <a:ext cx="678089" cy="19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3" name="مستطيل 102">
            <a:extLst>
              <a:ext uri="{FF2B5EF4-FFF2-40B4-BE49-F238E27FC236}">
                <a16:creationId xmlns:a16="http://schemas.microsoft.com/office/drawing/2014/main" id="{01EA3A11-1532-4C5E-A3F4-D4A86F142D91}"/>
              </a:ext>
            </a:extLst>
          </p:cNvPr>
          <p:cNvSpPr/>
          <p:nvPr/>
        </p:nvSpPr>
        <p:spPr>
          <a:xfrm>
            <a:off x="457527" y="3869913"/>
            <a:ext cx="1637672" cy="23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9" name="مستطيل 108">
            <a:extLst>
              <a:ext uri="{FF2B5EF4-FFF2-40B4-BE49-F238E27FC236}">
                <a16:creationId xmlns:a16="http://schemas.microsoft.com/office/drawing/2014/main" id="{04DFF1B3-CC1B-4989-8793-AFA8F2160308}"/>
              </a:ext>
            </a:extLst>
          </p:cNvPr>
          <p:cNvSpPr/>
          <p:nvPr/>
        </p:nvSpPr>
        <p:spPr>
          <a:xfrm>
            <a:off x="1323439" y="3652784"/>
            <a:ext cx="678089" cy="223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0" name="مستطيل 109">
            <a:extLst>
              <a:ext uri="{FF2B5EF4-FFF2-40B4-BE49-F238E27FC236}">
                <a16:creationId xmlns:a16="http://schemas.microsoft.com/office/drawing/2014/main" id="{2D4BA8F0-F14B-42F5-8AAF-AAEF7C57F1A0}"/>
              </a:ext>
            </a:extLst>
          </p:cNvPr>
          <p:cNvSpPr/>
          <p:nvPr/>
        </p:nvSpPr>
        <p:spPr>
          <a:xfrm>
            <a:off x="457527" y="3402775"/>
            <a:ext cx="1637672" cy="250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1" name="مستطيل 110">
            <a:extLst>
              <a:ext uri="{FF2B5EF4-FFF2-40B4-BE49-F238E27FC236}">
                <a16:creationId xmlns:a16="http://schemas.microsoft.com/office/drawing/2014/main" id="{D46FF589-7F70-4551-975B-A37B82E4B14F}"/>
              </a:ext>
            </a:extLst>
          </p:cNvPr>
          <p:cNvSpPr/>
          <p:nvPr/>
        </p:nvSpPr>
        <p:spPr>
          <a:xfrm>
            <a:off x="1323439" y="3205281"/>
            <a:ext cx="678089" cy="19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2" name="مستطيل 111">
            <a:extLst>
              <a:ext uri="{FF2B5EF4-FFF2-40B4-BE49-F238E27FC236}">
                <a16:creationId xmlns:a16="http://schemas.microsoft.com/office/drawing/2014/main" id="{23573FE5-DEF1-41B5-A1E7-3F7094EA3302}"/>
              </a:ext>
            </a:extLst>
          </p:cNvPr>
          <p:cNvSpPr/>
          <p:nvPr/>
        </p:nvSpPr>
        <p:spPr>
          <a:xfrm>
            <a:off x="457527" y="2968552"/>
            <a:ext cx="1637672" cy="23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4677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00"/>
                            </p:stCondLst>
                            <p:childTnLst>
                              <p:par>
                                <p:cTn id="3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000"/>
                            </p:stCondLst>
                            <p:childTnLst>
                              <p:par>
                                <p:cTn id="3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36745 -0.02268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72" y="-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5" grpId="0"/>
      <p:bldP spid="36" grpId="0"/>
      <p:bldP spid="37" grpId="0"/>
      <p:bldP spid="38" grpId="0"/>
      <p:bldP spid="15" grpId="0" animBg="1"/>
      <p:bldP spid="54" grpId="0"/>
      <p:bldP spid="54" grpId="1"/>
      <p:bldP spid="55" grpId="0"/>
      <p:bldP spid="55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67" grpId="0"/>
      <p:bldP spid="67" grpId="1"/>
      <p:bldP spid="68" grpId="0"/>
      <p:bldP spid="68" grpId="1"/>
      <p:bldP spid="70" grpId="0" animBg="1"/>
      <p:bldP spid="70" grpId="1" animBg="1"/>
      <p:bldP spid="71" grpId="0"/>
      <p:bldP spid="71" grpId="1"/>
      <p:bldP spid="72" grpId="0"/>
      <p:bldP spid="72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4" grpId="0"/>
      <p:bldP spid="84" grpId="1"/>
      <p:bldP spid="85" grpId="0"/>
      <p:bldP spid="85" grpId="1"/>
      <p:bldP spid="86" grpId="0"/>
      <p:bldP spid="86" grpId="1"/>
      <p:bldP spid="87" grpId="0"/>
      <p:bldP spid="87" grpId="1"/>
      <p:bldP spid="89" grpId="0"/>
      <p:bldP spid="89" grpId="1"/>
      <p:bldP spid="90" grpId="0"/>
      <p:bldP spid="90" grpId="1"/>
      <p:bldP spid="91" grpId="0"/>
      <p:bldP spid="91" grpId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nagit_SNG83E">
            <a:extLst>
              <a:ext uri="{FF2B5EF4-FFF2-40B4-BE49-F238E27FC236}">
                <a16:creationId xmlns:a16="http://schemas.microsoft.com/office/drawing/2014/main" id="{79CF69B1-C3C3-40B2-B34B-1A6154960F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19" t="26777" r="6574" b="56789"/>
          <a:stretch/>
        </p:blipFill>
        <p:spPr>
          <a:xfrm>
            <a:off x="2768836" y="174099"/>
            <a:ext cx="6460621" cy="740302"/>
          </a:xfrm>
          <a:prstGeom prst="rect">
            <a:avLst/>
          </a:prstGeom>
        </p:spPr>
      </p:pic>
      <p:pic>
        <p:nvPicPr>
          <p:cNvPr id="8" name="Snagit_SNG83E">
            <a:extLst>
              <a:ext uri="{FF2B5EF4-FFF2-40B4-BE49-F238E27FC236}">
                <a16:creationId xmlns:a16="http://schemas.microsoft.com/office/drawing/2014/main" id="{AC0AADEB-CFFE-45E4-A757-7A5DA242E7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89" t="45298" r="11413" b="46734"/>
          <a:stretch/>
        </p:blipFill>
        <p:spPr>
          <a:xfrm>
            <a:off x="6768269" y="1695249"/>
            <a:ext cx="1991170" cy="358925"/>
          </a:xfrm>
          <a:prstGeom prst="rect">
            <a:avLst/>
          </a:prstGeom>
        </p:spPr>
      </p:pic>
      <p:pic>
        <p:nvPicPr>
          <p:cNvPr id="11" name="Snagit_SNG83E">
            <a:extLst>
              <a:ext uri="{FF2B5EF4-FFF2-40B4-BE49-F238E27FC236}">
                <a16:creationId xmlns:a16="http://schemas.microsoft.com/office/drawing/2014/main" id="{1EA527E3-BB9B-4048-819F-7653267211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392" r="68242" b="21846"/>
          <a:stretch/>
        </p:blipFill>
        <p:spPr>
          <a:xfrm>
            <a:off x="0" y="3326451"/>
            <a:ext cx="3085031" cy="529839"/>
          </a:xfrm>
          <a:prstGeom prst="rect">
            <a:avLst/>
          </a:prstGeom>
        </p:spPr>
      </p:pic>
      <p:pic>
        <p:nvPicPr>
          <p:cNvPr id="3" name="Snagit_SNG838">
            <a:extLst>
              <a:ext uri="{FF2B5EF4-FFF2-40B4-BE49-F238E27FC236}">
                <a16:creationId xmlns:a16="http://schemas.microsoft.com/office/drawing/2014/main" id="{410D09DE-CE47-4C79-9130-C2DF4368FA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83" t="52988" b="26589"/>
          <a:stretch/>
        </p:blipFill>
        <p:spPr>
          <a:xfrm>
            <a:off x="2321464" y="2763216"/>
            <a:ext cx="7355364" cy="920024"/>
          </a:xfrm>
          <a:prstGeom prst="rect">
            <a:avLst/>
          </a:prstGeom>
        </p:spPr>
      </p:pic>
      <p:pic>
        <p:nvPicPr>
          <p:cNvPr id="12" name="Snagit_SNG838">
            <a:extLst>
              <a:ext uri="{FF2B5EF4-FFF2-40B4-BE49-F238E27FC236}">
                <a16:creationId xmlns:a16="http://schemas.microsoft.com/office/drawing/2014/main" id="{EA765519-E05A-4A6D-83B5-998716A96E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83" t="74804" b="17513"/>
          <a:stretch/>
        </p:blipFill>
        <p:spPr>
          <a:xfrm>
            <a:off x="2321464" y="4170732"/>
            <a:ext cx="7355364" cy="346105"/>
          </a:xfrm>
          <a:prstGeom prst="rect">
            <a:avLst/>
          </a:prstGeom>
        </p:spPr>
      </p:pic>
      <p:pic>
        <p:nvPicPr>
          <p:cNvPr id="13" name="Snagit_SNG838">
            <a:extLst>
              <a:ext uri="{FF2B5EF4-FFF2-40B4-BE49-F238E27FC236}">
                <a16:creationId xmlns:a16="http://schemas.microsoft.com/office/drawing/2014/main" id="{F0A800CC-F85E-4CF2-A6D2-2FDF12B4E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763" t="83062" r="11203" b="9255"/>
          <a:stretch/>
        </p:blipFill>
        <p:spPr>
          <a:xfrm>
            <a:off x="6836636" y="5004329"/>
            <a:ext cx="1751887" cy="346105"/>
          </a:xfrm>
          <a:prstGeom prst="rect">
            <a:avLst/>
          </a:prstGeom>
        </p:spPr>
      </p:pic>
      <p:pic>
        <p:nvPicPr>
          <p:cNvPr id="14" name="Snagit_SNG838">
            <a:extLst>
              <a:ext uri="{FF2B5EF4-FFF2-40B4-BE49-F238E27FC236}">
                <a16:creationId xmlns:a16="http://schemas.microsoft.com/office/drawing/2014/main" id="{07528F02-6F0D-454C-AED3-236317201E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572" t="91665" r="11203" b="652"/>
          <a:stretch/>
        </p:blipFill>
        <p:spPr>
          <a:xfrm>
            <a:off x="6332434" y="5837926"/>
            <a:ext cx="2256089" cy="346107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6BA1CEFB-0F76-48CA-8DBC-84358C86BDF2}"/>
              </a:ext>
            </a:extLst>
          </p:cNvPr>
          <p:cNvSpPr txBox="1"/>
          <p:nvPr/>
        </p:nvSpPr>
        <p:spPr>
          <a:xfrm>
            <a:off x="7201373" y="845531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6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E7433F7-642B-4CEB-9FBE-8EA7D576AAA0}"/>
              </a:ext>
            </a:extLst>
          </p:cNvPr>
          <p:cNvSpPr txBox="1"/>
          <p:nvPr/>
        </p:nvSpPr>
        <p:spPr>
          <a:xfrm>
            <a:off x="3203481" y="845531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× -4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5AEB744-9D74-471C-B772-9BAABF2954B2}"/>
              </a:ext>
            </a:extLst>
          </p:cNvPr>
          <p:cNvSpPr txBox="1"/>
          <p:nvPr/>
        </p:nvSpPr>
        <p:spPr>
          <a:xfrm>
            <a:off x="2451275" y="845531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-24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EB64897-8CA9-4248-B326-15F4B07B85D4}"/>
              </a:ext>
            </a:extLst>
          </p:cNvPr>
          <p:cNvSpPr txBox="1"/>
          <p:nvPr/>
        </p:nvSpPr>
        <p:spPr>
          <a:xfrm>
            <a:off x="6920903" y="1913498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-12 ÷ -8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0A0B897-F6FB-49F3-982A-646992247D38}"/>
              </a:ext>
            </a:extLst>
          </p:cNvPr>
          <p:cNvSpPr txBox="1"/>
          <p:nvPr/>
        </p:nvSpPr>
        <p:spPr>
          <a:xfrm>
            <a:off x="6045311" y="1913498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1.5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5A26894-E0F4-4E6A-A740-7B909B49F394}"/>
              </a:ext>
            </a:extLst>
          </p:cNvPr>
          <p:cNvSpPr txBox="1"/>
          <p:nvPr/>
        </p:nvSpPr>
        <p:spPr>
          <a:xfrm>
            <a:off x="6923988" y="3599807"/>
            <a:ext cx="14539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-4.5 – 5.5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A7F7D53-7513-4C8A-941D-4B4E614A38E6}"/>
              </a:ext>
            </a:extLst>
          </p:cNvPr>
          <p:cNvSpPr txBox="1"/>
          <p:nvPr/>
        </p:nvSpPr>
        <p:spPr>
          <a:xfrm>
            <a:off x="6002230" y="3599807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-10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5F836718-94CF-4101-8FFF-37F77C4F3180}"/>
              </a:ext>
            </a:extLst>
          </p:cNvPr>
          <p:cNvSpPr txBox="1"/>
          <p:nvPr/>
        </p:nvSpPr>
        <p:spPr>
          <a:xfrm>
            <a:off x="5999146" y="4438351"/>
            <a:ext cx="23757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(-4.5+ 5.5) × -7.5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6C7C23D1-1CEC-47BC-A6F2-AA191ED14113}"/>
              </a:ext>
            </a:extLst>
          </p:cNvPr>
          <p:cNvSpPr txBox="1"/>
          <p:nvPr/>
        </p:nvSpPr>
        <p:spPr>
          <a:xfrm>
            <a:off x="5119051" y="4438351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-7.5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A47B8CD4-1198-409A-9F22-A3096C689CDE}"/>
              </a:ext>
            </a:extLst>
          </p:cNvPr>
          <p:cNvSpPr txBox="1"/>
          <p:nvPr/>
        </p:nvSpPr>
        <p:spPr>
          <a:xfrm>
            <a:off x="6045311" y="5233818"/>
            <a:ext cx="232956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(5.5+ -7.5) × -4.5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B4ABB59-757B-4D86-8B9F-208BB05EC480}"/>
              </a:ext>
            </a:extLst>
          </p:cNvPr>
          <p:cNvSpPr txBox="1"/>
          <p:nvPr/>
        </p:nvSpPr>
        <p:spPr>
          <a:xfrm>
            <a:off x="5299096" y="5233818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9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895AAC12-D15F-4D22-B2C3-58F34FD2B78C}"/>
              </a:ext>
            </a:extLst>
          </p:cNvPr>
          <p:cNvSpPr txBox="1"/>
          <p:nvPr/>
        </p:nvSpPr>
        <p:spPr>
          <a:xfrm>
            <a:off x="4965107" y="6095643"/>
            <a:ext cx="340977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(-7.5 – 5.5) ÷ (5.5 – -4.5)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A611CA6-A0C8-445C-B57C-C3E69C27D4A5}"/>
              </a:ext>
            </a:extLst>
          </p:cNvPr>
          <p:cNvSpPr txBox="1"/>
          <p:nvPr/>
        </p:nvSpPr>
        <p:spPr>
          <a:xfrm>
            <a:off x="4099953" y="6095643"/>
            <a:ext cx="119914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-1.3</a:t>
            </a:r>
          </a:p>
        </p:txBody>
      </p:sp>
    </p:spTree>
    <p:extLst>
      <p:ext uri="{BB962C8B-B14F-4D97-AF65-F5344CB8AC3E}">
        <p14:creationId xmlns:p14="http://schemas.microsoft.com/office/powerpoint/2010/main" val="110481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D">
            <a:extLst>
              <a:ext uri="{FF2B5EF4-FFF2-40B4-BE49-F238E27FC236}">
                <a16:creationId xmlns:a16="http://schemas.microsoft.com/office/drawing/2014/main" id="{703CABB0-BAA0-4DB0-82D4-E22D0F89C7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511"/>
          <a:stretch/>
        </p:blipFill>
        <p:spPr>
          <a:xfrm>
            <a:off x="249229" y="97280"/>
            <a:ext cx="9047619" cy="2422187"/>
          </a:xfrm>
          <a:prstGeom prst="rect">
            <a:avLst/>
          </a:prstGeom>
        </p:spPr>
      </p:pic>
      <p:pic>
        <p:nvPicPr>
          <p:cNvPr id="4" name="Snagit_SNG84D">
            <a:extLst>
              <a:ext uri="{FF2B5EF4-FFF2-40B4-BE49-F238E27FC236}">
                <a16:creationId xmlns:a16="http://schemas.microsoft.com/office/drawing/2014/main" id="{2023A17B-6E6F-469F-A1EF-00604EBD13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396"/>
          <a:stretch/>
        </p:blipFill>
        <p:spPr>
          <a:xfrm>
            <a:off x="249229" y="3526280"/>
            <a:ext cx="9047619" cy="92733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DED29737-35E2-4716-9193-2C1A40D18FF4}"/>
              </a:ext>
            </a:extLst>
          </p:cNvPr>
          <p:cNvSpPr txBox="1"/>
          <p:nvPr/>
        </p:nvSpPr>
        <p:spPr>
          <a:xfrm>
            <a:off x="6318191" y="924973"/>
            <a:ext cx="14539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5.76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C4FC17D-B674-4DF2-93B1-E621A26E8A36}"/>
              </a:ext>
            </a:extLst>
          </p:cNvPr>
          <p:cNvSpPr txBox="1"/>
          <p:nvPr/>
        </p:nvSpPr>
        <p:spPr>
          <a:xfrm>
            <a:off x="5591203" y="1308373"/>
            <a:ext cx="14539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-2.4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268BFB6-20FB-42D7-BADF-19315321F984}"/>
              </a:ext>
            </a:extLst>
          </p:cNvPr>
          <p:cNvSpPr txBox="1"/>
          <p:nvPr/>
        </p:nvSpPr>
        <p:spPr>
          <a:xfrm>
            <a:off x="5591203" y="1717271"/>
            <a:ext cx="14539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4.6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A4734BC-3370-4114-A5E9-E254D594DEB2}"/>
              </a:ext>
            </a:extLst>
          </p:cNvPr>
          <p:cNvSpPr txBox="1"/>
          <p:nvPr/>
        </p:nvSpPr>
        <p:spPr>
          <a:xfrm>
            <a:off x="6223592" y="2136066"/>
            <a:ext cx="14539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-35</a:t>
            </a: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C1AE82DD-9F31-4199-A3EE-0EC686257A28}"/>
              </a:ext>
            </a:extLst>
          </p:cNvPr>
          <p:cNvGrpSpPr/>
          <p:nvPr/>
        </p:nvGrpSpPr>
        <p:grpSpPr>
          <a:xfrm>
            <a:off x="4241562" y="2091814"/>
            <a:ext cx="1137712" cy="292991"/>
            <a:chOff x="6096000" y="2792041"/>
            <a:chExt cx="1137712" cy="292991"/>
          </a:xfrm>
        </p:grpSpPr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DA3E3D25-45EB-46F4-BC16-0233BBAE8DC0}"/>
                </a:ext>
              </a:extLst>
            </p:cNvPr>
            <p:cNvCxnSpPr/>
            <p:nvPr/>
          </p:nvCxnSpPr>
          <p:spPr>
            <a:xfrm flipH="1">
              <a:off x="6477712" y="2792041"/>
              <a:ext cx="756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C9FA9B1A-45D7-41EF-8C59-D2DF10298873}"/>
                </a:ext>
              </a:extLst>
            </p:cNvPr>
            <p:cNvCxnSpPr/>
            <p:nvPr/>
          </p:nvCxnSpPr>
          <p:spPr>
            <a:xfrm>
              <a:off x="6477712" y="2792041"/>
              <a:ext cx="0" cy="29299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5081CF8B-407C-4D21-AEE2-7DF1EA72B453}"/>
                </a:ext>
              </a:extLst>
            </p:cNvPr>
            <p:cNvCxnSpPr/>
            <p:nvPr/>
          </p:nvCxnSpPr>
          <p:spPr>
            <a:xfrm flipH="1">
              <a:off x="6096000" y="3085032"/>
              <a:ext cx="38171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1BA3F4F-6ADD-4432-A384-D97EB5E63829}"/>
              </a:ext>
            </a:extLst>
          </p:cNvPr>
          <p:cNvSpPr txBox="1"/>
          <p:nvPr/>
        </p:nvSpPr>
        <p:spPr>
          <a:xfrm>
            <a:off x="4623273" y="2029654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0 4 8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03213EB1-DD3B-461D-8701-0DF10513695F}"/>
              </a:ext>
            </a:extLst>
          </p:cNvPr>
          <p:cNvSpPr txBox="1"/>
          <p:nvPr/>
        </p:nvSpPr>
        <p:spPr>
          <a:xfrm>
            <a:off x="4161801" y="2029654"/>
            <a:ext cx="5412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5BA0133-B627-4647-B033-B9AA098F51FD}"/>
              </a:ext>
            </a:extLst>
          </p:cNvPr>
          <p:cNvSpPr txBox="1"/>
          <p:nvPr/>
        </p:nvSpPr>
        <p:spPr>
          <a:xfrm>
            <a:off x="4756863" y="1735323"/>
            <a:ext cx="3367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8475FCDA-DFAD-4F96-B180-FFF757054684}"/>
              </a:ext>
            </a:extLst>
          </p:cNvPr>
          <p:cNvSpPr txBox="1"/>
          <p:nvPr/>
        </p:nvSpPr>
        <p:spPr>
          <a:xfrm>
            <a:off x="4515028" y="2260486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2 7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ECE029D6-89C0-410D-BA57-9AB83ECD6AC5}"/>
              </a:ext>
            </a:extLst>
          </p:cNvPr>
          <p:cNvSpPr txBox="1"/>
          <p:nvPr/>
        </p:nvSpPr>
        <p:spPr>
          <a:xfrm>
            <a:off x="5240828" y="2196988"/>
            <a:ext cx="3367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A3BD6D18-7A9A-4D0D-B932-2090DA56D256}"/>
              </a:ext>
            </a:extLst>
          </p:cNvPr>
          <p:cNvCxnSpPr>
            <a:cxnSpLocks/>
          </p:cNvCxnSpPr>
          <p:nvPr/>
        </p:nvCxnSpPr>
        <p:spPr>
          <a:xfrm>
            <a:off x="4668702" y="2625381"/>
            <a:ext cx="54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5ED3EC44-2580-400C-B905-88A1F633D656}"/>
              </a:ext>
            </a:extLst>
          </p:cNvPr>
          <p:cNvSpPr txBox="1"/>
          <p:nvPr/>
        </p:nvSpPr>
        <p:spPr>
          <a:xfrm>
            <a:off x="4515028" y="2581627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2 1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DD1A91B-0324-4547-A27C-09500552956C}"/>
              </a:ext>
            </a:extLst>
          </p:cNvPr>
          <p:cNvSpPr txBox="1"/>
          <p:nvPr/>
        </p:nvSpPr>
        <p:spPr>
          <a:xfrm>
            <a:off x="5121630" y="2581627"/>
            <a:ext cx="27704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F5C985FA-FD1D-4A18-9248-C9A2FE18A527}"/>
              </a:ext>
            </a:extLst>
          </p:cNvPr>
          <p:cNvSpPr txBox="1"/>
          <p:nvPr/>
        </p:nvSpPr>
        <p:spPr>
          <a:xfrm>
            <a:off x="4979054" y="1735323"/>
            <a:ext cx="3367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62C78718-CC4C-46AF-8DAF-6281E5BD1C05}"/>
              </a:ext>
            </a:extLst>
          </p:cNvPr>
          <p:cNvSpPr txBox="1"/>
          <p:nvPr/>
        </p:nvSpPr>
        <p:spPr>
          <a:xfrm>
            <a:off x="4515028" y="2812459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2 1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AB33C463-7E6B-46AF-BE20-A621F1F4BFA2}"/>
              </a:ext>
            </a:extLst>
          </p:cNvPr>
          <p:cNvSpPr txBox="1"/>
          <p:nvPr/>
        </p:nvSpPr>
        <p:spPr>
          <a:xfrm>
            <a:off x="5121630" y="2812459"/>
            <a:ext cx="27704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FE4C3DF-D6BC-486C-BF3B-2833A075E3F1}"/>
              </a:ext>
            </a:extLst>
          </p:cNvPr>
          <p:cNvSpPr txBox="1"/>
          <p:nvPr/>
        </p:nvSpPr>
        <p:spPr>
          <a:xfrm>
            <a:off x="5240828" y="2697043"/>
            <a:ext cx="3367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34" name="رابط مستقيم 33">
            <a:extLst>
              <a:ext uri="{FF2B5EF4-FFF2-40B4-BE49-F238E27FC236}">
                <a16:creationId xmlns:a16="http://schemas.microsoft.com/office/drawing/2014/main" id="{B81EFECB-0EA2-4436-BE51-6A86AD4910F3}"/>
              </a:ext>
            </a:extLst>
          </p:cNvPr>
          <p:cNvCxnSpPr/>
          <p:nvPr/>
        </p:nvCxnSpPr>
        <p:spPr>
          <a:xfrm flipH="1">
            <a:off x="4702736" y="3198069"/>
            <a:ext cx="6614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0F9DB5CB-64E0-46D0-A17F-29EA4919DF22}"/>
              </a:ext>
            </a:extLst>
          </p:cNvPr>
          <p:cNvSpPr txBox="1"/>
          <p:nvPr/>
        </p:nvSpPr>
        <p:spPr>
          <a:xfrm>
            <a:off x="4515028" y="3141641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9C1D1724-68A8-4C7B-9A1B-B75911181482}"/>
              </a:ext>
            </a:extLst>
          </p:cNvPr>
          <p:cNvSpPr txBox="1"/>
          <p:nvPr/>
        </p:nvSpPr>
        <p:spPr>
          <a:xfrm>
            <a:off x="5121630" y="3146951"/>
            <a:ext cx="27704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954E55F3-907C-484D-A1B2-812E253ED2C0}"/>
              </a:ext>
            </a:extLst>
          </p:cNvPr>
          <p:cNvSpPr txBox="1"/>
          <p:nvPr/>
        </p:nvSpPr>
        <p:spPr>
          <a:xfrm>
            <a:off x="7772167" y="2477661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4 8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3EEC749E-F68F-4EC1-836C-3BB4A8985C81}"/>
              </a:ext>
            </a:extLst>
          </p:cNvPr>
          <p:cNvSpPr txBox="1"/>
          <p:nvPr/>
        </p:nvSpPr>
        <p:spPr>
          <a:xfrm>
            <a:off x="8090912" y="2534799"/>
            <a:ext cx="199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٬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B4EB9789-C3FD-4B83-835F-9B85B0607DC7}"/>
              </a:ext>
            </a:extLst>
          </p:cNvPr>
          <p:cNvSpPr txBox="1"/>
          <p:nvPr/>
        </p:nvSpPr>
        <p:spPr>
          <a:xfrm>
            <a:off x="7134694" y="2477661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4 2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549CE194-E7BA-4F1A-BDD0-B8324ADE6A42}"/>
              </a:ext>
            </a:extLst>
          </p:cNvPr>
          <p:cNvSpPr txBox="1"/>
          <p:nvPr/>
        </p:nvSpPr>
        <p:spPr>
          <a:xfrm>
            <a:off x="7453439" y="2534799"/>
            <a:ext cx="199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٬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2B5FDD84-01CB-4C98-89F3-8B9063BB4952}"/>
              </a:ext>
            </a:extLst>
          </p:cNvPr>
          <p:cNvSpPr txBox="1"/>
          <p:nvPr/>
        </p:nvSpPr>
        <p:spPr>
          <a:xfrm>
            <a:off x="6405768" y="2477661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5 3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62BEC529-D772-401B-95EE-9E735DFAE1DF}"/>
              </a:ext>
            </a:extLst>
          </p:cNvPr>
          <p:cNvSpPr txBox="1"/>
          <p:nvPr/>
        </p:nvSpPr>
        <p:spPr>
          <a:xfrm>
            <a:off x="6724513" y="2534799"/>
            <a:ext cx="199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٬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D24E890-045E-4AE1-AAB3-D48D24EB9EE7}"/>
              </a:ext>
            </a:extLst>
          </p:cNvPr>
          <p:cNvSpPr txBox="1"/>
          <p:nvPr/>
        </p:nvSpPr>
        <p:spPr>
          <a:xfrm>
            <a:off x="7036910" y="2477661"/>
            <a:ext cx="32801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F6CA0E2F-60E8-4A34-B96C-39AF62D1094A}"/>
              </a:ext>
            </a:extLst>
          </p:cNvPr>
          <p:cNvSpPr txBox="1"/>
          <p:nvPr/>
        </p:nvSpPr>
        <p:spPr>
          <a:xfrm>
            <a:off x="7703532" y="2477661"/>
            <a:ext cx="32801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977BF01D-2195-4263-933B-DD3FB9FC85B6}"/>
              </a:ext>
            </a:extLst>
          </p:cNvPr>
          <p:cNvSpPr txBox="1"/>
          <p:nvPr/>
        </p:nvSpPr>
        <p:spPr>
          <a:xfrm>
            <a:off x="6744548" y="4619175"/>
            <a:ext cx="90888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1، -20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1FCED359-3DAF-4740-8109-5CBAB7CC70C4}"/>
              </a:ext>
            </a:extLst>
          </p:cNvPr>
          <p:cNvSpPr txBox="1"/>
          <p:nvPr/>
        </p:nvSpPr>
        <p:spPr>
          <a:xfrm>
            <a:off x="5463334" y="4619175"/>
            <a:ext cx="90888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2، -10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A3B149C2-780A-4696-B383-E614EACE2331}"/>
              </a:ext>
            </a:extLst>
          </p:cNvPr>
          <p:cNvSpPr txBox="1"/>
          <p:nvPr/>
        </p:nvSpPr>
        <p:spPr>
          <a:xfrm>
            <a:off x="4241562" y="4619175"/>
            <a:ext cx="90888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4، -5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54FDFF9A-1BD5-40B8-AA2F-EFC0FA1D8C2A}"/>
              </a:ext>
            </a:extLst>
          </p:cNvPr>
          <p:cNvSpPr txBox="1"/>
          <p:nvPr/>
        </p:nvSpPr>
        <p:spPr>
          <a:xfrm>
            <a:off x="6744548" y="5219889"/>
            <a:ext cx="90888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-1، 20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8BE82947-5A17-45B5-89DA-4F0ACA8DACBD}"/>
              </a:ext>
            </a:extLst>
          </p:cNvPr>
          <p:cNvSpPr txBox="1"/>
          <p:nvPr/>
        </p:nvSpPr>
        <p:spPr>
          <a:xfrm>
            <a:off x="5463334" y="5219889"/>
            <a:ext cx="90888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-2، 10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7119319F-8C15-4238-AF64-BA7D4739558B}"/>
              </a:ext>
            </a:extLst>
          </p:cNvPr>
          <p:cNvSpPr txBox="1"/>
          <p:nvPr/>
        </p:nvSpPr>
        <p:spPr>
          <a:xfrm>
            <a:off x="4241562" y="5219889"/>
            <a:ext cx="90888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-4، 5</a:t>
            </a:r>
          </a:p>
        </p:txBody>
      </p:sp>
      <p:sp>
        <p:nvSpPr>
          <p:cNvPr id="68" name="مستطيل: زوايا مستديرة 67">
            <a:extLst>
              <a:ext uri="{FF2B5EF4-FFF2-40B4-BE49-F238E27FC236}">
                <a16:creationId xmlns:a16="http://schemas.microsoft.com/office/drawing/2014/main" id="{C52A4C6D-C825-487F-A402-E66AF9A9DD00}"/>
              </a:ext>
            </a:extLst>
          </p:cNvPr>
          <p:cNvSpPr/>
          <p:nvPr/>
        </p:nvSpPr>
        <p:spPr>
          <a:xfrm>
            <a:off x="4326194" y="5246396"/>
            <a:ext cx="764815" cy="4351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96464496-4E7D-4891-AD0D-3DD7BB086E42}"/>
              </a:ext>
            </a:extLst>
          </p:cNvPr>
          <p:cNvSpPr txBox="1"/>
          <p:nvPr/>
        </p:nvSpPr>
        <p:spPr>
          <a:xfrm>
            <a:off x="7772167" y="2870055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4 8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A7697053-BB6F-46FC-8B42-16308484194A}"/>
              </a:ext>
            </a:extLst>
          </p:cNvPr>
          <p:cNvSpPr txBox="1"/>
          <p:nvPr/>
        </p:nvSpPr>
        <p:spPr>
          <a:xfrm>
            <a:off x="8090912" y="2927193"/>
            <a:ext cx="199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٬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9376061D-CE47-4AE6-B953-E34CCB7464E6}"/>
              </a:ext>
            </a:extLst>
          </p:cNvPr>
          <p:cNvSpPr txBox="1"/>
          <p:nvPr/>
        </p:nvSpPr>
        <p:spPr>
          <a:xfrm>
            <a:off x="7134694" y="2870055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4 2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440C3FFD-2D69-46A6-BBA0-A8BF3FE2F2A9}"/>
              </a:ext>
            </a:extLst>
          </p:cNvPr>
          <p:cNvSpPr txBox="1"/>
          <p:nvPr/>
        </p:nvSpPr>
        <p:spPr>
          <a:xfrm>
            <a:off x="7453439" y="2927193"/>
            <a:ext cx="199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٬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B35F9F6F-276C-4862-8D7B-383B80672CD5}"/>
              </a:ext>
            </a:extLst>
          </p:cNvPr>
          <p:cNvSpPr txBox="1"/>
          <p:nvPr/>
        </p:nvSpPr>
        <p:spPr>
          <a:xfrm>
            <a:off x="6405768" y="2870055"/>
            <a:ext cx="820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5 3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A3EF77EC-F89E-4D89-9B98-63965BFE1B31}"/>
              </a:ext>
            </a:extLst>
          </p:cNvPr>
          <p:cNvSpPr txBox="1"/>
          <p:nvPr/>
        </p:nvSpPr>
        <p:spPr>
          <a:xfrm>
            <a:off x="6724513" y="2927193"/>
            <a:ext cx="199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٬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4049270-10E6-46A5-8137-C4855C91F4CB}"/>
              </a:ext>
            </a:extLst>
          </p:cNvPr>
          <p:cNvSpPr txBox="1"/>
          <p:nvPr/>
        </p:nvSpPr>
        <p:spPr>
          <a:xfrm>
            <a:off x="7036910" y="2870055"/>
            <a:ext cx="32801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8794B75-19E8-4309-A2B3-8E0FE51E1FF6}"/>
              </a:ext>
            </a:extLst>
          </p:cNvPr>
          <p:cNvSpPr txBox="1"/>
          <p:nvPr/>
        </p:nvSpPr>
        <p:spPr>
          <a:xfrm>
            <a:off x="7703532" y="2870055"/>
            <a:ext cx="32801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</a:p>
        </p:txBody>
      </p:sp>
    </p:spTree>
    <p:extLst>
      <p:ext uri="{BB962C8B-B14F-4D97-AF65-F5344CB8AC3E}">
        <p14:creationId xmlns:p14="http://schemas.microsoft.com/office/powerpoint/2010/main" val="202420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0.01641 0.0004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23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0.01614 0.0004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00" y="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0.01641 -0.00069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" y="-46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01628 -0.00069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1 -0.00069 L -0.0194 -0.00069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28 -0.00069 L -0.01549 -0.00069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9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8" grpId="0"/>
      <p:bldP spid="19" grpId="0"/>
      <p:bldP spid="20" grpId="0"/>
      <p:bldP spid="21" grpId="0"/>
      <p:bldP spid="23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  <p:bldP spid="38" grpId="0"/>
      <p:bldP spid="39" grpId="0"/>
      <p:bldP spid="39" grpId="1"/>
      <p:bldP spid="40" grpId="0"/>
      <p:bldP spid="41" grpId="0"/>
      <p:bldP spid="42" grpId="0"/>
      <p:bldP spid="43" grpId="0"/>
      <p:bldP spid="43" grpId="1"/>
      <p:bldP spid="45" grpId="0"/>
      <p:bldP spid="46" grpId="0"/>
      <p:bldP spid="59" grpId="0"/>
      <p:bldP spid="60" grpId="0"/>
      <p:bldP spid="61" grpId="0"/>
      <p:bldP spid="62" grpId="0"/>
      <p:bldP spid="63" grpId="0"/>
      <p:bldP spid="64" grpId="0"/>
      <p:bldP spid="68" grpId="0" animBg="1"/>
      <p:bldP spid="44" grpId="0"/>
      <p:bldP spid="47" grpId="0"/>
      <p:bldP spid="47" grpId="1"/>
      <p:bldP spid="47" grpId="2"/>
      <p:bldP spid="48" grpId="0"/>
      <p:bldP spid="49" grpId="0"/>
      <p:bldP spid="49" grpId="1"/>
      <p:bldP spid="49" grpId="2"/>
      <p:bldP spid="50" grpId="0"/>
      <p:bldP spid="51" grpId="0"/>
      <p:bldP spid="52" grpId="0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E">
            <a:extLst>
              <a:ext uri="{FF2B5EF4-FFF2-40B4-BE49-F238E27FC236}">
                <a16:creationId xmlns:a16="http://schemas.microsoft.com/office/drawing/2014/main" id="{ACA95012-339E-4D47-8E5B-06CEEFBB2D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09952"/>
            <a:ext cx="9238095" cy="583809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FAEA2E4-867C-43B6-A5E6-C05AAD669690}"/>
              </a:ext>
            </a:extLst>
          </p:cNvPr>
          <p:cNvSpPr txBox="1"/>
          <p:nvPr/>
        </p:nvSpPr>
        <p:spPr>
          <a:xfrm>
            <a:off x="5515897" y="1425609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-3.3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FD34FF0-4F71-4518-A45B-68224C8F9F5B}"/>
              </a:ext>
            </a:extLst>
          </p:cNvPr>
          <p:cNvSpPr txBox="1"/>
          <p:nvPr/>
        </p:nvSpPr>
        <p:spPr>
          <a:xfrm>
            <a:off x="845574" y="1425609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-7.8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006C81F-6FAE-4C12-9C2E-65AFBE9B1AEB}"/>
              </a:ext>
            </a:extLst>
          </p:cNvPr>
          <p:cNvSpPr txBox="1"/>
          <p:nvPr/>
        </p:nvSpPr>
        <p:spPr>
          <a:xfrm>
            <a:off x="5515897" y="2018064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13.3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65BDCB9-2DF6-412D-9665-6135F163008E}"/>
              </a:ext>
            </a:extLst>
          </p:cNvPr>
          <p:cNvSpPr txBox="1"/>
          <p:nvPr/>
        </p:nvSpPr>
        <p:spPr>
          <a:xfrm>
            <a:off x="845574" y="2018064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-13.3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5D03C18-5156-445B-A611-16DB2D5BB8B1}"/>
              </a:ext>
            </a:extLst>
          </p:cNvPr>
          <p:cNvSpPr txBox="1"/>
          <p:nvPr/>
        </p:nvSpPr>
        <p:spPr>
          <a:xfrm>
            <a:off x="5515897" y="3383076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12 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C85FE7E-796B-4341-A1E3-13CF4AC78681}"/>
              </a:ext>
            </a:extLst>
          </p:cNvPr>
          <p:cNvSpPr txBox="1"/>
          <p:nvPr/>
        </p:nvSpPr>
        <p:spPr>
          <a:xfrm>
            <a:off x="845574" y="3383076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-12.3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A955ACC-D402-4DF4-A18C-6939A4056A4C}"/>
              </a:ext>
            </a:extLst>
          </p:cNvPr>
          <p:cNvSpPr txBox="1"/>
          <p:nvPr/>
        </p:nvSpPr>
        <p:spPr>
          <a:xfrm>
            <a:off x="5515897" y="3975531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-1.9 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58DC2A5-8EDE-4F5F-BD9E-E266C6ED7F23}"/>
              </a:ext>
            </a:extLst>
          </p:cNvPr>
          <p:cNvSpPr txBox="1"/>
          <p:nvPr/>
        </p:nvSpPr>
        <p:spPr>
          <a:xfrm>
            <a:off x="845574" y="3975531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1.9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153B667-600D-47FE-9282-197352DA3854}"/>
              </a:ext>
            </a:extLst>
          </p:cNvPr>
          <p:cNvSpPr txBox="1"/>
          <p:nvPr/>
        </p:nvSpPr>
        <p:spPr>
          <a:xfrm>
            <a:off x="5515897" y="5218541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3.7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8D32E0F-F13E-4473-9641-FE35B40C932B}"/>
              </a:ext>
            </a:extLst>
          </p:cNvPr>
          <p:cNvSpPr txBox="1"/>
          <p:nvPr/>
        </p:nvSpPr>
        <p:spPr>
          <a:xfrm>
            <a:off x="845574" y="5218541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-20.5 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8533515-40A2-4DFC-9FC5-D09926D43D81}"/>
              </a:ext>
            </a:extLst>
          </p:cNvPr>
          <p:cNvSpPr txBox="1"/>
          <p:nvPr/>
        </p:nvSpPr>
        <p:spPr>
          <a:xfrm>
            <a:off x="5515897" y="5810996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20.5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C2BDD1C-E3CB-4609-943E-6749EF021B91}"/>
              </a:ext>
            </a:extLst>
          </p:cNvPr>
          <p:cNvSpPr txBox="1"/>
          <p:nvPr/>
        </p:nvSpPr>
        <p:spPr>
          <a:xfrm>
            <a:off x="845574" y="5810996"/>
            <a:ext cx="11069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-3.7 </a:t>
            </a:r>
          </a:p>
        </p:txBody>
      </p:sp>
    </p:spTree>
    <p:extLst>
      <p:ext uri="{BB962C8B-B14F-4D97-AF65-F5344CB8AC3E}">
        <p14:creationId xmlns:p14="http://schemas.microsoft.com/office/powerpoint/2010/main" val="235557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3">
            <a:extLst>
              <a:ext uri="{FF2B5EF4-FFF2-40B4-BE49-F238E27FC236}">
                <a16:creationId xmlns:a16="http://schemas.microsoft.com/office/drawing/2014/main" id="{BB4B62D8-4830-4A06-A72B-D5E8F22BB9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14714"/>
            <a:ext cx="9076190" cy="5028571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233C23C-7755-4FED-89F2-1976A4F1FCE3}"/>
              </a:ext>
            </a:extLst>
          </p:cNvPr>
          <p:cNvSpPr txBox="1"/>
          <p:nvPr/>
        </p:nvSpPr>
        <p:spPr>
          <a:xfrm>
            <a:off x="4315626" y="3833152"/>
            <a:ext cx="23338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= -4.7 – 2.3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CEC0BFC-1349-4702-ACB6-885A0757454E}"/>
              </a:ext>
            </a:extLst>
          </p:cNvPr>
          <p:cNvSpPr txBox="1"/>
          <p:nvPr/>
        </p:nvSpPr>
        <p:spPr>
          <a:xfrm>
            <a:off x="5359798" y="2518642"/>
            <a:ext cx="19468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الوسط الحسابي</a:t>
            </a:r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4D852F46-1560-4DB3-AD49-2FCC76EE24F9}"/>
              </a:ext>
            </a:extLst>
          </p:cNvPr>
          <p:cNvCxnSpPr>
            <a:cxnSpLocks/>
          </p:cNvCxnSpPr>
          <p:nvPr/>
        </p:nvCxnSpPr>
        <p:spPr>
          <a:xfrm flipH="1">
            <a:off x="2751738" y="2752881"/>
            <a:ext cx="2628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E56CB80-CB7D-4A75-98E0-5FDB593715D9}"/>
              </a:ext>
            </a:extLst>
          </p:cNvPr>
          <p:cNvSpPr txBox="1"/>
          <p:nvPr/>
        </p:nvSpPr>
        <p:spPr>
          <a:xfrm>
            <a:off x="2751738" y="2407137"/>
            <a:ext cx="266474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1.5+ -3.5 + -7 + -10 + -3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AF1BC52-F545-4505-A23D-3AE4772042D5}"/>
              </a:ext>
            </a:extLst>
          </p:cNvPr>
          <p:cNvSpPr txBox="1"/>
          <p:nvPr/>
        </p:nvSpPr>
        <p:spPr>
          <a:xfrm>
            <a:off x="3992381" y="2714057"/>
            <a:ext cx="3911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FCF148E-5FCB-4F5A-B025-1DFC6BD31210}"/>
              </a:ext>
            </a:extLst>
          </p:cNvPr>
          <p:cNvSpPr txBox="1"/>
          <p:nvPr/>
        </p:nvSpPr>
        <p:spPr>
          <a:xfrm>
            <a:off x="2374123" y="2552826"/>
            <a:ext cx="37542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3AC0E33D-1934-4D3B-BDE7-10608D7B51B5}"/>
              </a:ext>
            </a:extLst>
          </p:cNvPr>
          <p:cNvCxnSpPr/>
          <p:nvPr/>
        </p:nvCxnSpPr>
        <p:spPr>
          <a:xfrm flipH="1">
            <a:off x="2072797" y="2752881"/>
            <a:ext cx="3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B36351F-C866-48D3-B47A-79ADEBD33ECE}"/>
              </a:ext>
            </a:extLst>
          </p:cNvPr>
          <p:cNvSpPr txBox="1"/>
          <p:nvPr/>
        </p:nvSpPr>
        <p:spPr>
          <a:xfrm>
            <a:off x="2047166" y="2714057"/>
            <a:ext cx="3911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42F4464-9DAF-4236-B66F-F8A965511E9D}"/>
              </a:ext>
            </a:extLst>
          </p:cNvPr>
          <p:cNvSpPr txBox="1"/>
          <p:nvPr/>
        </p:nvSpPr>
        <p:spPr>
          <a:xfrm>
            <a:off x="1960493" y="2397270"/>
            <a:ext cx="57364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-22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C4B027B-ABA1-4B06-A554-FC8FB0EF2F82}"/>
              </a:ext>
            </a:extLst>
          </p:cNvPr>
          <p:cNvSpPr txBox="1"/>
          <p:nvPr/>
        </p:nvSpPr>
        <p:spPr>
          <a:xfrm>
            <a:off x="1131288" y="2552826"/>
            <a:ext cx="9158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-4.4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B8A209A-6692-4DA5-894A-23E581F55A62}"/>
              </a:ext>
            </a:extLst>
          </p:cNvPr>
          <p:cNvSpPr txBox="1"/>
          <p:nvPr/>
        </p:nvSpPr>
        <p:spPr>
          <a:xfrm>
            <a:off x="3734513" y="3833152"/>
            <a:ext cx="113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-7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BC703A7-A6D4-43A3-8D24-92B2915578D6}"/>
              </a:ext>
            </a:extLst>
          </p:cNvPr>
          <p:cNvSpPr txBox="1"/>
          <p:nvPr/>
        </p:nvSpPr>
        <p:spPr>
          <a:xfrm>
            <a:off x="3992381" y="4645414"/>
            <a:ext cx="23338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2س = -10.2 – 6.8 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AEC7E4B-4E1F-4C61-BDA0-4A3578C6E049}"/>
              </a:ext>
            </a:extLst>
          </p:cNvPr>
          <p:cNvSpPr txBox="1"/>
          <p:nvPr/>
        </p:nvSpPr>
        <p:spPr>
          <a:xfrm>
            <a:off x="175816" y="4645414"/>
            <a:ext cx="14015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= -8.5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BF965D44-CE15-4641-B8A1-EE58BD9CE03B}"/>
              </a:ext>
            </a:extLst>
          </p:cNvPr>
          <p:cNvSpPr txBox="1"/>
          <p:nvPr/>
        </p:nvSpPr>
        <p:spPr>
          <a:xfrm>
            <a:off x="1960493" y="4645414"/>
            <a:ext cx="154177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2س = - 17 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12AEC0EE-1DEE-4509-B5D7-19707E5C5383}"/>
              </a:ext>
            </a:extLst>
          </p:cNvPr>
          <p:cNvSpPr txBox="1"/>
          <p:nvPr/>
        </p:nvSpPr>
        <p:spPr>
          <a:xfrm>
            <a:off x="3992381" y="5426086"/>
            <a:ext cx="23338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= -2.7 × 4 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CB3ACC1-A4C3-4CA0-8ABD-9B433B0F918A}"/>
              </a:ext>
            </a:extLst>
          </p:cNvPr>
          <p:cNvSpPr txBox="1"/>
          <p:nvPr/>
        </p:nvSpPr>
        <p:spPr>
          <a:xfrm>
            <a:off x="1932537" y="5426086"/>
            <a:ext cx="154177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= -10.8</a:t>
            </a:r>
          </a:p>
        </p:txBody>
      </p:sp>
    </p:spTree>
    <p:extLst>
      <p:ext uri="{BB962C8B-B14F-4D97-AF65-F5344CB8AC3E}">
        <p14:creationId xmlns:p14="http://schemas.microsoft.com/office/powerpoint/2010/main" val="181703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F">
            <a:extLst>
              <a:ext uri="{FF2B5EF4-FFF2-40B4-BE49-F238E27FC236}">
                <a16:creationId xmlns:a16="http://schemas.microsoft.com/office/drawing/2014/main" id="{22BCEC2F-0F2D-4781-A14C-A99854D67F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595666"/>
            <a:ext cx="9790476" cy="3666667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B0369C5-75E4-47B6-8965-EC94732CA257}"/>
              </a:ext>
            </a:extLst>
          </p:cNvPr>
          <p:cNvSpPr txBox="1"/>
          <p:nvPr/>
        </p:nvSpPr>
        <p:spPr>
          <a:xfrm>
            <a:off x="5324030" y="1956493"/>
            <a:ext cx="12429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- 6.8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3A30071-811C-4461-873D-3581A83ABF81}"/>
              </a:ext>
            </a:extLst>
          </p:cNvPr>
          <p:cNvSpPr txBox="1"/>
          <p:nvPr/>
        </p:nvSpPr>
        <p:spPr>
          <a:xfrm>
            <a:off x="797545" y="1956493"/>
            <a:ext cx="12429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1.2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432DACE-0A5A-4349-9EA1-FEEAFAC47A83}"/>
              </a:ext>
            </a:extLst>
          </p:cNvPr>
          <p:cNvSpPr txBox="1"/>
          <p:nvPr/>
        </p:nvSpPr>
        <p:spPr>
          <a:xfrm>
            <a:off x="5324030" y="2486332"/>
            <a:ext cx="12429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- 27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1F9AED4-BB9A-4709-8590-347CACC70349}"/>
              </a:ext>
            </a:extLst>
          </p:cNvPr>
          <p:cNvSpPr txBox="1"/>
          <p:nvPr/>
        </p:nvSpPr>
        <p:spPr>
          <a:xfrm>
            <a:off x="797545" y="2486332"/>
            <a:ext cx="12429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- 3.5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AD24962-D860-4563-93D6-BB7F4CD3F03B}"/>
              </a:ext>
            </a:extLst>
          </p:cNvPr>
          <p:cNvSpPr txBox="1"/>
          <p:nvPr/>
        </p:nvSpPr>
        <p:spPr>
          <a:xfrm>
            <a:off x="7169921" y="4280949"/>
            <a:ext cx="88405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1.32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BD03EA8-9979-4A1D-A5C1-894D909B9CCB}"/>
              </a:ext>
            </a:extLst>
          </p:cNvPr>
          <p:cNvSpPr txBox="1"/>
          <p:nvPr/>
        </p:nvSpPr>
        <p:spPr>
          <a:xfrm>
            <a:off x="6392253" y="4280949"/>
            <a:ext cx="88405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-3.3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8CAA1D9-7EC3-4DF7-A535-690762C4E2A2}"/>
              </a:ext>
            </a:extLst>
          </p:cNvPr>
          <p:cNvSpPr txBox="1"/>
          <p:nvPr/>
        </p:nvSpPr>
        <p:spPr>
          <a:xfrm>
            <a:off x="7169921" y="4759706"/>
            <a:ext cx="88405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0.6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681EDB22-23D5-4440-A1FE-81B2CD3C140C}"/>
              </a:ext>
            </a:extLst>
          </p:cNvPr>
          <p:cNvSpPr txBox="1"/>
          <p:nvPr/>
        </p:nvSpPr>
        <p:spPr>
          <a:xfrm>
            <a:off x="7940683" y="4759706"/>
            <a:ext cx="88405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pPr rtl="0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-0.5</a:t>
            </a:r>
          </a:p>
        </p:txBody>
      </p:sp>
    </p:spTree>
    <p:extLst>
      <p:ext uri="{BB962C8B-B14F-4D97-AF65-F5344CB8AC3E}">
        <p14:creationId xmlns:p14="http://schemas.microsoft.com/office/powerpoint/2010/main" val="372353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6">
            <a:extLst>
              <a:ext uri="{FF2B5EF4-FFF2-40B4-BE49-F238E27FC236}">
                <a16:creationId xmlns:a16="http://schemas.microsoft.com/office/drawing/2014/main" id="{07765CA0-FCDA-4BB4-86B9-20EDAD7881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622571"/>
            <a:ext cx="9838095" cy="563809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8F6B06A-9C38-4C3E-B721-F561ACF2DE21}"/>
              </a:ext>
            </a:extLst>
          </p:cNvPr>
          <p:cNvSpPr txBox="1"/>
          <p:nvPr/>
        </p:nvSpPr>
        <p:spPr>
          <a:xfrm>
            <a:off x="4418176" y="1101913"/>
            <a:ext cx="251630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8.4 + 6.4 + -7.4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45CBB66-6D1E-445F-86F4-E45D26A721AC}"/>
              </a:ext>
            </a:extLst>
          </p:cNvPr>
          <p:cNvSpPr txBox="1"/>
          <p:nvPr/>
        </p:nvSpPr>
        <p:spPr>
          <a:xfrm>
            <a:off x="3683237" y="1101913"/>
            <a:ext cx="105497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7.4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8629A3A1-6648-4D0F-95D8-C84CEBCFBC18}"/>
              </a:ext>
            </a:extLst>
          </p:cNvPr>
          <p:cNvSpPr txBox="1"/>
          <p:nvPr/>
        </p:nvSpPr>
        <p:spPr>
          <a:xfrm>
            <a:off x="4153256" y="1734302"/>
            <a:ext cx="278122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(8.4 – 6.4) – -7.4 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A7D1729-3924-4406-A380-98FFFCD4796E}"/>
              </a:ext>
            </a:extLst>
          </p:cNvPr>
          <p:cNvSpPr txBox="1"/>
          <p:nvPr/>
        </p:nvSpPr>
        <p:spPr>
          <a:xfrm>
            <a:off x="3486684" y="1734302"/>
            <a:ext cx="105497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9.4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D2B20AD-9C8E-4080-B808-8A4CE7B29BCD}"/>
              </a:ext>
            </a:extLst>
          </p:cNvPr>
          <p:cNvSpPr txBox="1"/>
          <p:nvPr/>
        </p:nvSpPr>
        <p:spPr>
          <a:xfrm>
            <a:off x="4153256" y="2366691"/>
            <a:ext cx="278122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(6.4 – 8.4) × -7.4 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45880751-7F3C-435A-9B09-594CADCB1E2C}"/>
              </a:ext>
            </a:extLst>
          </p:cNvPr>
          <p:cNvSpPr txBox="1"/>
          <p:nvPr/>
        </p:nvSpPr>
        <p:spPr>
          <a:xfrm>
            <a:off x="3375587" y="2366691"/>
            <a:ext cx="105497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14.8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6AEA87D-25A0-455D-AA9E-9072F8C6B6AF}"/>
              </a:ext>
            </a:extLst>
          </p:cNvPr>
          <p:cNvSpPr txBox="1"/>
          <p:nvPr/>
        </p:nvSpPr>
        <p:spPr>
          <a:xfrm>
            <a:off x="4153256" y="3015678"/>
            <a:ext cx="278122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-7.4 ÷ (8.4 – 6.4)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6A99B255-3822-4A02-B9F8-DE1F29D52607}"/>
              </a:ext>
            </a:extLst>
          </p:cNvPr>
          <p:cNvSpPr txBox="1"/>
          <p:nvPr/>
        </p:nvSpPr>
        <p:spPr>
          <a:xfrm>
            <a:off x="3375587" y="3015678"/>
            <a:ext cx="105497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- 3.7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94FFC44-BB89-43B5-B03B-996FE16B5E32}"/>
              </a:ext>
            </a:extLst>
          </p:cNvPr>
          <p:cNvSpPr txBox="1"/>
          <p:nvPr/>
        </p:nvSpPr>
        <p:spPr>
          <a:xfrm>
            <a:off x="4153256" y="3656119"/>
            <a:ext cx="278122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(8.4 + 6.4) ÷ -7.4 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67ED972-B1F0-442B-8CAC-3240869B1992}"/>
              </a:ext>
            </a:extLst>
          </p:cNvPr>
          <p:cNvSpPr txBox="1"/>
          <p:nvPr/>
        </p:nvSpPr>
        <p:spPr>
          <a:xfrm>
            <a:off x="3495231" y="3656119"/>
            <a:ext cx="105497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-2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2577FAA-DAED-482F-9F4E-1F86B2460FCF}"/>
              </a:ext>
            </a:extLst>
          </p:cNvPr>
          <p:cNvSpPr txBox="1"/>
          <p:nvPr/>
        </p:nvSpPr>
        <p:spPr>
          <a:xfrm>
            <a:off x="5529129" y="48654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، -36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1685D1F-AF8A-47FE-9C8A-488161CBD05C}"/>
              </a:ext>
            </a:extLst>
          </p:cNvPr>
          <p:cNvSpPr txBox="1"/>
          <p:nvPr/>
        </p:nvSpPr>
        <p:spPr>
          <a:xfrm>
            <a:off x="5529129" y="44108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-1 ، 36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A88719C-4D67-4FDB-BF9F-3C3D0A63BCCF}"/>
              </a:ext>
            </a:extLst>
          </p:cNvPr>
          <p:cNvSpPr txBox="1"/>
          <p:nvPr/>
        </p:nvSpPr>
        <p:spPr>
          <a:xfrm>
            <a:off x="4245764" y="48654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، -18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AC2738A6-94CF-4CB5-B437-8325E877239F}"/>
              </a:ext>
            </a:extLst>
          </p:cNvPr>
          <p:cNvSpPr txBox="1"/>
          <p:nvPr/>
        </p:nvSpPr>
        <p:spPr>
          <a:xfrm>
            <a:off x="4245764" y="44108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 ، 18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D0449FE-A7A5-4604-9604-DAFF85974215}"/>
              </a:ext>
            </a:extLst>
          </p:cNvPr>
          <p:cNvSpPr txBox="1"/>
          <p:nvPr/>
        </p:nvSpPr>
        <p:spPr>
          <a:xfrm>
            <a:off x="2962400" y="48654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، -12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C651D654-C912-4757-B8DB-89A189E0CC67}"/>
              </a:ext>
            </a:extLst>
          </p:cNvPr>
          <p:cNvSpPr txBox="1"/>
          <p:nvPr/>
        </p:nvSpPr>
        <p:spPr>
          <a:xfrm>
            <a:off x="2962400" y="44108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-3 ، 12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2E2E1F2B-1BC0-49D5-B91C-42097599DE12}"/>
              </a:ext>
            </a:extLst>
          </p:cNvPr>
          <p:cNvSpPr txBox="1"/>
          <p:nvPr/>
        </p:nvSpPr>
        <p:spPr>
          <a:xfrm>
            <a:off x="1679036" y="48654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، -9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92A16BA9-E8D4-4045-A2C4-B96F623251B9}"/>
              </a:ext>
            </a:extLst>
          </p:cNvPr>
          <p:cNvSpPr txBox="1"/>
          <p:nvPr/>
        </p:nvSpPr>
        <p:spPr>
          <a:xfrm>
            <a:off x="1679036" y="44108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-4 ، 9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C0021889-85C3-4DCB-AF7B-2C42F6D454C7}"/>
              </a:ext>
            </a:extLst>
          </p:cNvPr>
          <p:cNvSpPr txBox="1"/>
          <p:nvPr/>
        </p:nvSpPr>
        <p:spPr>
          <a:xfrm>
            <a:off x="395672" y="4410872"/>
            <a:ext cx="10588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، -6</a:t>
            </a:r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7BBA3558-5241-48E3-A2E6-A625E39C1647}"/>
              </a:ext>
            </a:extLst>
          </p:cNvPr>
          <p:cNvSpPr/>
          <p:nvPr/>
        </p:nvSpPr>
        <p:spPr>
          <a:xfrm>
            <a:off x="504202" y="4410872"/>
            <a:ext cx="888762" cy="454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9F1E42B1-B96C-4D0E-AB50-D7D15A825439}"/>
              </a:ext>
            </a:extLst>
          </p:cNvPr>
          <p:cNvSpPr txBox="1"/>
          <p:nvPr/>
        </p:nvSpPr>
        <p:spPr>
          <a:xfrm>
            <a:off x="6443529" y="5760943"/>
            <a:ext cx="12032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6 – -6 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077F6029-5C8E-4994-AB71-DE068EA3AE95}"/>
              </a:ext>
            </a:extLst>
          </p:cNvPr>
          <p:cNvSpPr txBox="1"/>
          <p:nvPr/>
        </p:nvSpPr>
        <p:spPr>
          <a:xfrm>
            <a:off x="5748472" y="5760943"/>
            <a:ext cx="91167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12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A1A5B3D7-5540-4238-963D-EFC9AEAE219E}"/>
              </a:ext>
            </a:extLst>
          </p:cNvPr>
          <p:cNvSpPr txBox="1"/>
          <p:nvPr/>
        </p:nvSpPr>
        <p:spPr>
          <a:xfrm>
            <a:off x="3375587" y="5760943"/>
            <a:ext cx="12032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-6 – 6 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4631FD7E-21CE-45CB-ABD4-055B25928970}"/>
              </a:ext>
            </a:extLst>
          </p:cNvPr>
          <p:cNvSpPr txBox="1"/>
          <p:nvPr/>
        </p:nvSpPr>
        <p:spPr>
          <a:xfrm>
            <a:off x="2680530" y="5760943"/>
            <a:ext cx="91167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-12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0513DBF3-C58E-4918-9AD1-926C02AC8586}"/>
              </a:ext>
            </a:extLst>
          </p:cNvPr>
          <p:cNvSpPr txBox="1"/>
          <p:nvPr/>
        </p:nvSpPr>
        <p:spPr>
          <a:xfrm>
            <a:off x="7228193" y="5722885"/>
            <a:ext cx="12032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 - م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64F72F79-17A1-40FB-A0C3-DDFA1CB621C6}"/>
              </a:ext>
            </a:extLst>
          </p:cNvPr>
          <p:cNvSpPr txBox="1"/>
          <p:nvPr/>
        </p:nvSpPr>
        <p:spPr>
          <a:xfrm>
            <a:off x="4152912" y="5722885"/>
            <a:ext cx="12032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chemeClr val="bg1"/>
                </a:solidFill>
                <a:latin typeface="Amiri" panose="00000500000000000000" pitchFamily="2" charset="-78"/>
                <a:cs typeface="Amiri" panose="000005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 - م</a:t>
            </a:r>
          </a:p>
        </p:txBody>
      </p:sp>
    </p:spTree>
    <p:extLst>
      <p:ext uri="{BB962C8B-B14F-4D97-AF65-F5344CB8AC3E}">
        <p14:creationId xmlns:p14="http://schemas.microsoft.com/office/powerpoint/2010/main" val="89530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0" grpId="0"/>
      <p:bldP spid="16" grpId="0"/>
      <p:bldP spid="21" grpId="0"/>
      <p:bldP spid="17" grpId="0"/>
      <p:bldP spid="22" grpId="0"/>
      <p:bldP spid="18" grpId="0"/>
      <p:bldP spid="23" grpId="0"/>
      <p:bldP spid="24" grpId="0"/>
      <p:bldP spid="28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92278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C967D3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بنفسجي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