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22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23.xml"/>
  <Override ContentType="application/vnd.openxmlformats-officedocument.presentationml.slide+xml" PartName="/ppt/slides/slide2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presentation.main+xml" PartName="/ppt/presentation.xml"/>
  <Override ContentType="application/vnd.openxmlformats-officedocument.presentationml.presProps+xml" PartName="/ppt/presProps1.xml"/>
  <Override ContentType="application/vnd.openxmlformats-officedocument.theme+xml" PartName="/ppt/theme/theme1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3"/>
  </p:sldMasterIdLst>
  <p:sldIdLst>
    <p:sldId id="256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0" r:id="rId18"/>
    <p:sldId id="271" r:id="rId19"/>
    <p:sldId id="272" r:id="rId20"/>
    <p:sldId id="273" r:id="rId21"/>
    <p:sldId id="274" r:id="rId22"/>
    <p:sldId id="275" r:id="rId23"/>
    <p:sldId id="276" r:id="rId24"/>
    <p:sldId id="277" r:id="rId25"/>
    <p:sldId id="278" r:id="rId26"/>
    <p:sldId id="279" r:id="rId27"/>
    <p:sldId id="280" r:id="rId28"/>
    <p:sldId id="281" r:id="rId29"/>
    <p:sldId id="282" r:id="rId30"/>
  </p:sldIdLst>
  <p:sldSz cy="6858000" cx="12192000"/>
  <p:notesSz cx="6858000" cy="9144000"/>
  <p:defaultTextStyle>
    <a:defPPr lvl="0">
      <a:defRPr lang="ar-OM"/>
    </a:defPPr>
    <a:lvl1pPr defTabSz="914400" eaLnBrk="1" hangingPunct="1" latinLnBrk="0" lvl="0" marL="0" rtl="1" algn="r">
      <a:defRPr kern="1200" sz="1800">
        <a:solidFill>
          <a:schemeClr val="tx1"/>
        </a:solidFill>
        <a:latin typeface="+mn-lt"/>
        <a:ea typeface="+mn-ea"/>
        <a:cs typeface="+mn-cs"/>
      </a:defRPr>
    </a:lvl1pPr>
    <a:lvl2pPr defTabSz="914400" eaLnBrk="1" hangingPunct="1" latinLnBrk="0" lvl="1" marL="457200" rtl="1" algn="r">
      <a:defRPr kern="1200" sz="1800">
        <a:solidFill>
          <a:schemeClr val="tx1"/>
        </a:solidFill>
        <a:latin typeface="+mn-lt"/>
        <a:ea typeface="+mn-ea"/>
        <a:cs typeface="+mn-cs"/>
      </a:defRPr>
    </a:lvl2pPr>
    <a:lvl3pPr defTabSz="914400" eaLnBrk="1" hangingPunct="1" latinLnBrk="0" lvl="2" marL="914400" rtl="1" algn="r">
      <a:defRPr kern="1200" sz="1800">
        <a:solidFill>
          <a:schemeClr val="tx1"/>
        </a:solidFill>
        <a:latin typeface="+mn-lt"/>
        <a:ea typeface="+mn-ea"/>
        <a:cs typeface="+mn-cs"/>
      </a:defRPr>
    </a:lvl3pPr>
    <a:lvl4pPr defTabSz="914400" eaLnBrk="1" hangingPunct="1" latinLnBrk="0" lvl="3" marL="1371600" rtl="1" algn="r">
      <a:defRPr kern="1200" sz="1800">
        <a:solidFill>
          <a:schemeClr val="tx1"/>
        </a:solidFill>
        <a:latin typeface="+mn-lt"/>
        <a:ea typeface="+mn-ea"/>
        <a:cs typeface="+mn-cs"/>
      </a:defRPr>
    </a:lvl4pPr>
    <a:lvl5pPr defTabSz="914400" eaLnBrk="1" hangingPunct="1" latinLnBrk="0" lvl="4" marL="1828800" rtl="1" algn="r">
      <a:defRPr kern="1200" sz="1800">
        <a:solidFill>
          <a:schemeClr val="tx1"/>
        </a:solidFill>
        <a:latin typeface="+mn-lt"/>
        <a:ea typeface="+mn-ea"/>
        <a:cs typeface="+mn-cs"/>
      </a:defRPr>
    </a:lvl5pPr>
    <a:lvl6pPr defTabSz="914400" eaLnBrk="1" hangingPunct="1" latinLnBrk="0" lvl="5" marL="2286000" rtl="1" algn="r">
      <a:defRPr kern="1200" sz="1800">
        <a:solidFill>
          <a:schemeClr val="tx1"/>
        </a:solidFill>
        <a:latin typeface="+mn-lt"/>
        <a:ea typeface="+mn-ea"/>
        <a:cs typeface="+mn-cs"/>
      </a:defRPr>
    </a:lvl6pPr>
    <a:lvl7pPr defTabSz="914400" eaLnBrk="1" hangingPunct="1" latinLnBrk="0" lvl="6" marL="2743200" rtl="1" algn="r">
      <a:defRPr kern="1200" sz="1800">
        <a:solidFill>
          <a:schemeClr val="tx1"/>
        </a:solidFill>
        <a:latin typeface="+mn-lt"/>
        <a:ea typeface="+mn-ea"/>
        <a:cs typeface="+mn-cs"/>
      </a:defRPr>
    </a:lvl7pPr>
    <a:lvl8pPr defTabSz="914400" eaLnBrk="1" hangingPunct="1" latinLnBrk="0" lvl="7" marL="3200400" rtl="1" algn="r">
      <a:defRPr kern="1200" sz="1800">
        <a:solidFill>
          <a:schemeClr val="tx1"/>
        </a:solidFill>
        <a:latin typeface="+mn-lt"/>
        <a:ea typeface="+mn-ea"/>
        <a:cs typeface="+mn-cs"/>
      </a:defRPr>
    </a:lvl8pPr>
    <a:lvl9pPr defTabSz="914400" eaLnBrk="1" hangingPunct="1" latinLnBrk="0" lvl="8" marL="3657600" rtl="1" algn="r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1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7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1" Type="http://schemas.openxmlformats.org/officeDocument/2006/relationships/theme" Target="theme/theme1.xml"/><Relationship Id="rId2" Type="http://schemas.openxmlformats.org/officeDocument/2006/relationships/presProps" Target="presProps1.xml"/><Relationship Id="rId3" Type="http://schemas.openxmlformats.org/officeDocument/2006/relationships/slideMaster" Target="slideMasters/slideMaster1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8" Type="http://schemas.openxmlformats.org/officeDocument/2006/relationships/slide" Target="slides/slide25.xml"/><Relationship Id="rId27" Type="http://schemas.openxmlformats.org/officeDocument/2006/relationships/slide" Target="slides/slide24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29" Type="http://schemas.openxmlformats.org/officeDocument/2006/relationships/slide" Target="slides/slide26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30" Type="http://schemas.openxmlformats.org/officeDocument/2006/relationships/slide" Target="slides/slide27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9" Type="http://schemas.openxmlformats.org/officeDocument/2006/relationships/slide" Target="slides/slide16.xml"/><Relationship Id="rId18" Type="http://schemas.openxmlformats.org/officeDocument/2006/relationships/slide" Target="slides/slide15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ar-SA" smtClean="0"/>
              <a:t>انقر لتحرير نمط العنوان الرئيسي</a:t>
            </a:r>
            <a:endParaRPr lang="ar-OM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ar-SA" smtClean="0"/>
              <a:t>انقر لتحرير نمط العنوان الثانوي الرئيسي</a:t>
            </a:r>
            <a:endParaRPr lang="ar-OM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53A6AB-46BC-456A-9987-B988366FCB28}" type="datetimeFigureOut">
              <a:rPr lang="ar-OM" smtClean="0"/>
              <a:t>05/02/1444</a:t>
            </a:fld>
            <a:endParaRPr lang="ar-OM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D3A993-0BDB-4D18-A993-855414C39E16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42063905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OM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 smtClean="0"/>
              <a:t>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OM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53A6AB-46BC-456A-9987-B988366FCB28}" type="datetimeFigureOut">
              <a:rPr lang="ar-OM" smtClean="0"/>
              <a:t>05/02/1444</a:t>
            </a:fld>
            <a:endParaRPr lang="ar-OM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D3A993-0BDB-4D18-A993-855414C39E16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40991432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ar-SA" smtClean="0"/>
              <a:t>انقر لتحرير نمط العنوان الرئيسي</a:t>
            </a:r>
            <a:endParaRPr lang="ar-OM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 smtClean="0"/>
              <a:t>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53A6AB-46BC-456A-9987-B988366FCB28}" type="datetimeFigureOut">
              <a:rPr lang="ar-OM" smtClean="0"/>
              <a:t>05/02/1444</a:t>
            </a:fld>
            <a:endParaRPr lang="ar-OM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D3A993-0BDB-4D18-A993-855414C39E16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13153389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OM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ar-SA" smtClean="0"/>
              <a:t>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OM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ar-SA" smtClean="0"/>
              <a:t>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OM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53A6AB-46BC-456A-9987-B988366FCB28}" type="datetimeFigureOut">
              <a:rPr lang="ar-OM" smtClean="0"/>
              <a:t>05/02/1444</a:t>
            </a:fld>
            <a:endParaRPr lang="ar-OM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D3A993-0BDB-4D18-A993-855414C39E16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26993273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OM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ar-SA" smtClean="0"/>
              <a:t>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OM"/>
          </a:p>
        </p:txBody>
      </p:sp>
      <p:sp>
        <p:nvSpPr>
          <p:cNvPr id="5" name="عنصر نائب للنص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تحرير أنماط النص الرئيسي</a:t>
            </a:r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ar-SA" smtClean="0"/>
              <a:t>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OM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53A6AB-46BC-456A-9987-B988366FCB28}" type="datetimeFigureOut">
              <a:rPr lang="ar-OM" smtClean="0"/>
              <a:t>05/02/1444</a:t>
            </a:fld>
            <a:endParaRPr lang="ar-OM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D3A993-0BDB-4D18-A993-855414C39E16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9275261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OM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53A6AB-46BC-456A-9987-B988366FCB28}" type="datetimeFigureOut">
              <a:rPr lang="ar-OM" smtClean="0"/>
              <a:t>05/02/1444</a:t>
            </a:fld>
            <a:endParaRPr lang="ar-OM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D3A993-0BDB-4D18-A993-855414C39E16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37971326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53A6AB-46BC-456A-9987-B988366FCB28}" type="datetimeFigureOut">
              <a:rPr lang="ar-OM" smtClean="0"/>
              <a:t>05/02/1444</a:t>
            </a:fld>
            <a:endParaRPr lang="ar-OM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D3A993-0BDB-4D18-A993-855414C39E16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23343466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ar-SA" smtClean="0"/>
              <a:t>انقر لتحرير نمط العنوان الرئيسي</a:t>
            </a:r>
            <a:endParaRPr lang="ar-OM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 smtClean="0"/>
              <a:t>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OM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ar-SA" smtClean="0"/>
              <a:t>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53A6AB-46BC-456A-9987-B988366FCB28}" type="datetimeFigureOut">
              <a:rPr lang="ar-OM" smtClean="0"/>
              <a:t>05/02/1444</a:t>
            </a:fld>
            <a:endParaRPr lang="ar-OM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D3A993-0BDB-4D18-A993-855414C39E16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22997006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ar-SA" smtClean="0"/>
              <a:t>انقر لتحرير نمط العنوان الرئيسي</a:t>
            </a:r>
            <a:endParaRPr lang="ar-OM"/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OM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ar-SA" smtClean="0"/>
              <a:t>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53A6AB-46BC-456A-9987-B988366FCB28}" type="datetimeFigureOut">
              <a:rPr lang="ar-OM" smtClean="0"/>
              <a:t>05/02/1444</a:t>
            </a:fld>
            <a:endParaRPr lang="ar-OM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D3A993-0BDB-4D18-A993-855414C39E16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16962664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OM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 smtClean="0"/>
              <a:t>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OM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53A6AB-46BC-456A-9987-B988366FCB28}" type="datetimeFigureOut">
              <a:rPr lang="ar-OM" smtClean="0"/>
              <a:t>05/02/1444</a:t>
            </a:fld>
            <a:endParaRPr lang="ar-OM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D3A993-0BDB-4D18-A993-855414C39E16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34132140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ar-SA" smtClean="0"/>
              <a:t>انقر لتحرير نمط العنوان الرئيسي</a:t>
            </a:r>
            <a:endParaRPr lang="ar-OM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ar-SA" smtClean="0"/>
              <a:t>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OM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53A6AB-46BC-456A-9987-B988366FCB28}" type="datetimeFigureOut">
              <a:rPr lang="ar-OM" smtClean="0"/>
              <a:t>05/02/1444</a:t>
            </a:fld>
            <a:endParaRPr lang="ar-OM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D3A993-0BDB-4D18-A993-855414C39E16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9182069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عنوان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ar-SA" smtClean="0"/>
              <a:t>انقر لتحرير نمط العنوان الرئيسي</a:t>
            </a:r>
            <a:endParaRPr lang="ar-OM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ar-SA" smtClean="0"/>
              <a:t>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OM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453A6AB-46BC-456A-9987-B988366FCB28}" type="datetimeFigureOut">
              <a:rPr lang="ar-OM" smtClean="0"/>
              <a:t>05/02/1444</a:t>
            </a:fld>
            <a:endParaRPr lang="ar-OM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OM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4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4D3A993-0BDB-4D18-A993-855414C39E16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26914217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r" defTabSz="914400" rtl="1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r" defTabSz="914400" rtl="1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OM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O2HIgTOe1DE" TargetMode="External"/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7.xml"/><Relationship Id="rId5" Type="http://schemas.openxmlformats.org/officeDocument/2006/relationships/hyperlink" Target="https://www.youtube.com/watch?v=3alwLHa8YAs" TargetMode="External"/><Relationship Id="rId4" Type="http://schemas.openxmlformats.org/officeDocument/2006/relationships/hyperlink" Target="https://www.youtube.com/watch?v=TZ3cnxRZp_Y" TargetMode="Externa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liveworksheets.com/oq1452102vq" TargetMode="External"/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liveworksheets.com/yp1459271vv" TargetMode="External"/><Relationship Id="rId5" Type="http://schemas.openxmlformats.org/officeDocument/2006/relationships/hyperlink" Target="https://www.liveworksheets.com/gj1440644ot" TargetMode="External"/><Relationship Id="rId4" Type="http://schemas.openxmlformats.org/officeDocument/2006/relationships/hyperlink" Target="https://www.liveworksheets.com/zk1458261sh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927649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957991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003237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832853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417319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صورة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0849" y="0"/>
            <a:ext cx="1220284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991555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416183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64290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723425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830897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660174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853564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705473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246540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455706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133493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750632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433682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342940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060314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041597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944182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457730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84839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942940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مستطيل 2"/>
          <p:cNvSpPr/>
          <p:nvPr/>
        </p:nvSpPr>
        <p:spPr>
          <a:xfrm>
            <a:off x="2361506" y="2389406"/>
            <a:ext cx="7865165" cy="9541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b="1" dirty="0">
                <a:hlinkClick r:id="rId3"/>
              </a:rPr>
              <a:t>https://</a:t>
            </a:r>
            <a:r>
              <a:rPr lang="en-US" sz="2800" b="1" dirty="0" smtClean="0">
                <a:hlinkClick r:id="rId3"/>
              </a:rPr>
              <a:t>www.youtube.com/watch?v=O2HIgTOe1DE</a:t>
            </a:r>
            <a:endParaRPr lang="en-US" sz="2800" b="1" dirty="0" smtClean="0"/>
          </a:p>
          <a:p>
            <a:endParaRPr lang="ar-OM" sz="2800" b="1" dirty="0"/>
          </a:p>
        </p:txBody>
      </p:sp>
      <p:sp>
        <p:nvSpPr>
          <p:cNvPr id="4" name="مستطيل 3"/>
          <p:cNvSpPr/>
          <p:nvPr/>
        </p:nvSpPr>
        <p:spPr>
          <a:xfrm>
            <a:off x="2485065" y="3774430"/>
            <a:ext cx="7741606" cy="9541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b="1" dirty="0">
                <a:hlinkClick r:id="rId4"/>
              </a:rPr>
              <a:t>https://</a:t>
            </a:r>
            <a:r>
              <a:rPr lang="en-US" sz="2800" b="1" dirty="0" smtClean="0">
                <a:hlinkClick r:id="rId4"/>
              </a:rPr>
              <a:t>www.youtube.com/watch?v=TZ3cnxRZp_Y</a:t>
            </a:r>
            <a:endParaRPr lang="en-US" sz="2800" b="1" dirty="0" smtClean="0"/>
          </a:p>
          <a:p>
            <a:endParaRPr lang="ar-OM" sz="2800" b="1" dirty="0"/>
          </a:p>
        </p:txBody>
      </p:sp>
      <p:sp>
        <p:nvSpPr>
          <p:cNvPr id="5" name="مستطيل 4"/>
          <p:cNvSpPr/>
          <p:nvPr/>
        </p:nvSpPr>
        <p:spPr>
          <a:xfrm>
            <a:off x="2749341" y="5008438"/>
            <a:ext cx="7744684" cy="9541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b="1" dirty="0">
                <a:hlinkClick r:id="rId5"/>
              </a:rPr>
              <a:t>https://</a:t>
            </a:r>
            <a:r>
              <a:rPr lang="en-US" sz="2800" b="1" dirty="0" smtClean="0">
                <a:hlinkClick r:id="rId5"/>
              </a:rPr>
              <a:t>www.youtube.com/watch?v=3alwLHa8YAs</a:t>
            </a:r>
            <a:endParaRPr lang="en-US" sz="2800" b="1" dirty="0" smtClean="0"/>
          </a:p>
          <a:p>
            <a:endParaRPr lang="ar-OM" sz="2800" b="1" dirty="0"/>
          </a:p>
        </p:txBody>
      </p:sp>
    </p:spTree>
    <p:extLst>
      <p:ext uri="{BB962C8B-B14F-4D97-AF65-F5344CB8AC3E}">
        <p14:creationId xmlns:p14="http://schemas.microsoft.com/office/powerpoint/2010/main" val="91668223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192000" cy="6858000"/>
          </a:xfrm>
          <a:prstGeom prst="rect">
            <a:avLst/>
          </a:prstGeom>
        </p:spPr>
      </p:pic>
      <p:sp>
        <p:nvSpPr>
          <p:cNvPr id="3" name="مستطيل 2"/>
          <p:cNvSpPr/>
          <p:nvPr/>
        </p:nvSpPr>
        <p:spPr>
          <a:xfrm>
            <a:off x="3844996" y="2980194"/>
            <a:ext cx="5323188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b="1" dirty="0">
                <a:hlinkClick r:id="rId3"/>
              </a:rPr>
              <a:t>https://</a:t>
            </a:r>
            <a:r>
              <a:rPr lang="en-US" sz="2000" b="1" dirty="0" smtClean="0">
                <a:hlinkClick r:id="rId3"/>
              </a:rPr>
              <a:t>www.liveworksheets.com/oq1452102vq</a:t>
            </a:r>
            <a:endParaRPr lang="en-US" sz="2000" b="1" dirty="0" smtClean="0"/>
          </a:p>
          <a:p>
            <a:endParaRPr lang="ar-OM" sz="2000" b="1" dirty="0"/>
          </a:p>
        </p:txBody>
      </p:sp>
      <p:sp>
        <p:nvSpPr>
          <p:cNvPr id="4" name="مستطيل 3"/>
          <p:cNvSpPr/>
          <p:nvPr/>
        </p:nvSpPr>
        <p:spPr>
          <a:xfrm>
            <a:off x="4026762" y="1659403"/>
            <a:ext cx="6276077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dirty="0">
                <a:hlinkClick r:id="rId4"/>
              </a:rPr>
              <a:t>https://</a:t>
            </a:r>
            <a:r>
              <a:rPr lang="en-US" sz="2400" b="1" dirty="0" smtClean="0">
                <a:hlinkClick r:id="rId4"/>
              </a:rPr>
              <a:t>www.liveworksheets.com/zk1458261sh</a:t>
            </a:r>
            <a:endParaRPr lang="en-US" sz="2400" b="1" dirty="0" smtClean="0"/>
          </a:p>
          <a:p>
            <a:endParaRPr lang="ar-OM" sz="2400" b="1" dirty="0"/>
          </a:p>
        </p:txBody>
      </p:sp>
      <p:sp>
        <p:nvSpPr>
          <p:cNvPr id="5" name="مستطيل 4"/>
          <p:cNvSpPr/>
          <p:nvPr/>
        </p:nvSpPr>
        <p:spPr>
          <a:xfrm>
            <a:off x="4214697" y="4120217"/>
            <a:ext cx="6208430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dirty="0">
                <a:hlinkClick r:id="rId5"/>
              </a:rPr>
              <a:t>https://</a:t>
            </a:r>
            <a:r>
              <a:rPr lang="en-US" sz="2400" b="1" dirty="0" smtClean="0">
                <a:hlinkClick r:id="rId5"/>
              </a:rPr>
              <a:t>www.liveworksheets.com/gj1440644ot</a:t>
            </a:r>
            <a:endParaRPr lang="en-US" sz="2400" b="1" dirty="0" smtClean="0"/>
          </a:p>
          <a:p>
            <a:endParaRPr lang="ar-OM" sz="2400" b="1" dirty="0"/>
          </a:p>
        </p:txBody>
      </p:sp>
      <p:sp>
        <p:nvSpPr>
          <p:cNvPr id="6" name="مستطيل 5"/>
          <p:cNvSpPr/>
          <p:nvPr/>
        </p:nvSpPr>
        <p:spPr>
          <a:xfrm>
            <a:off x="4214697" y="5223301"/>
            <a:ext cx="6323205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dirty="0">
                <a:hlinkClick r:id="rId6"/>
              </a:rPr>
              <a:t>https://</a:t>
            </a:r>
            <a:r>
              <a:rPr lang="en-US" sz="2400" b="1" dirty="0" smtClean="0">
                <a:hlinkClick r:id="rId6"/>
              </a:rPr>
              <a:t>www.liveworksheets.com/yp1459271vv</a:t>
            </a:r>
            <a:endParaRPr lang="en-US" sz="2400" b="1" dirty="0" smtClean="0"/>
          </a:p>
          <a:p>
            <a:endParaRPr lang="ar-OM" sz="2400" b="1" dirty="0"/>
          </a:p>
        </p:txBody>
      </p:sp>
    </p:spTree>
    <p:extLst>
      <p:ext uri="{BB962C8B-B14F-4D97-AF65-F5344CB8AC3E}">
        <p14:creationId xmlns:p14="http://schemas.microsoft.com/office/powerpoint/2010/main" val="3103466399"/>
      </p:ext>
    </p:extLst>
  </p:cSld>
  <p:clrMapOvr>
    <a:masterClrMapping/>
  </p:clrMapOvr>
</p:sld>
</file>

<file path=ppt/theme/theme1.xml><?xml version="1.0" encoding="utf-8"?>
<a:theme xmlns:a="http://schemas.openxmlformats.org/drawingml/2006/main" name="نسق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