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23749000" cy="16802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7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8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1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100" y="127000"/>
            <a:ext cx="22402800" cy="16548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