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6" r:id="rId1"/>
  </p:sldMasterIdLst>
  <p:sldIdLst>
    <p:sldId id="259" r:id="rId2"/>
    <p:sldId id="263" r:id="rId3"/>
    <p:sldId id="287" r:id="rId4"/>
    <p:sldId id="266" r:id="rId5"/>
    <p:sldId id="280" r:id="rId6"/>
    <p:sldId id="270" r:id="rId7"/>
    <p:sldId id="277" r:id="rId8"/>
    <p:sldId id="273" r:id="rId9"/>
    <p:sldId id="283" r:id="rId10"/>
    <p:sldId id="278" r:id="rId11"/>
    <p:sldId id="276" r:id="rId12"/>
    <p:sldId id="284" r:id="rId13"/>
    <p:sldId id="275" r:id="rId14"/>
    <p:sldId id="285" r:id="rId15"/>
    <p:sldId id="279" r:id="rId16"/>
    <p:sldId id="286" r:id="rId17"/>
    <p:sldId id="282" r:id="rId18"/>
    <p:sldId id="281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7F8A-A806-4BDA-A510-651F765B8FCC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8FF6-51DB-46A8-A937-941CD575BC79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gif"/><Relationship Id="rId3" Type="http://schemas.microsoft.com/office/2007/relationships/hdphoto" Target="../media/hdphoto1.wdp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4.gif"/><Relationship Id="rId4" Type="http://schemas.openxmlformats.org/officeDocument/2006/relationships/image" Target="../media/image3.jpg"/><Relationship Id="rId9" Type="http://schemas.openxmlformats.org/officeDocument/2006/relationships/image" Target="../media/image13.gif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مستطيل 4"/>
          <p:cNvSpPr/>
          <p:nvPr/>
        </p:nvSpPr>
        <p:spPr>
          <a:xfrm>
            <a:off x="899592" y="404664"/>
            <a:ext cx="7200799" cy="38884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sz="28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ar-SA" sz="28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ar-SA" sz="2800" dirty="0" smtClean="0">
                <a:solidFill>
                  <a:schemeClr val="bg2">
                    <a:lumMod val="90000"/>
                  </a:schemeClr>
                </a:solidFill>
              </a:rPr>
              <a:t>ابتدائية </a:t>
            </a:r>
            <a:r>
              <a:rPr lang="ar-SA" sz="2800" dirty="0" smtClean="0">
                <a:solidFill>
                  <a:schemeClr val="bg2">
                    <a:lumMod val="90000"/>
                  </a:schemeClr>
                </a:solidFill>
              </a:rPr>
              <a:t>أمامه بنت عثمان </a:t>
            </a:r>
          </a:p>
          <a:p>
            <a:pPr algn="ctr"/>
            <a:r>
              <a:rPr lang="ar-SA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ترحب بكم </a:t>
            </a:r>
          </a:p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2953941" y="1700808"/>
            <a:ext cx="2664296" cy="823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 smtClean="0"/>
              <a:t>المملكة العربية السعودية </a:t>
            </a:r>
          </a:p>
          <a:p>
            <a:pPr algn="ctr"/>
            <a:r>
              <a:rPr lang="ar-SA" sz="1600" dirty="0" smtClean="0"/>
              <a:t>وزارة التعليم </a:t>
            </a:r>
          </a:p>
          <a:p>
            <a:pPr algn="ctr"/>
            <a:r>
              <a:rPr lang="ar-SA" sz="1600" dirty="0" smtClean="0"/>
              <a:t>إدارة التعليم بمنطقة </a:t>
            </a:r>
            <a:r>
              <a:rPr lang="ar-SA" sz="1600" dirty="0" smtClean="0"/>
              <a:t>الرياض</a:t>
            </a:r>
          </a:p>
          <a:p>
            <a:pPr algn="ctr"/>
            <a:r>
              <a:rPr lang="ar-SA" sz="1600" dirty="0" smtClean="0"/>
              <a:t>مكتب التعليم بالبديعة </a:t>
            </a:r>
            <a:r>
              <a:rPr lang="ar-SA" sz="1600" dirty="0" smtClean="0"/>
              <a:t> 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6417955" y="974386"/>
            <a:ext cx="792088" cy="7329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3710025" y="874646"/>
            <a:ext cx="1152128" cy="67510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1490693" y="1025839"/>
            <a:ext cx="720080" cy="70463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04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764704"/>
            <a:ext cx="6552728" cy="5400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940910" y="763277"/>
            <a:ext cx="3231490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cs typeface="AL-Mohanad Bold" pitchFamily="2" charset="-78"/>
              </a:rPr>
              <a:t>أنا من أكون ؟</a:t>
            </a:r>
            <a:endParaRPr lang="ar-SA" sz="4400" dirty="0">
              <a:solidFill>
                <a:srgbClr val="FF0000"/>
              </a:solidFill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4979753"/>
            <a:ext cx="7704856" cy="16561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cs typeface="AL-Mohanad Bold" pitchFamily="2" charset="-78"/>
              </a:rPr>
              <a:t>انا من الطيور ولي جناحان ومنقار ورجلان وأبيض  </a:t>
            </a:r>
            <a:endParaRPr lang="ar-SA" sz="3200" dirty="0">
              <a:solidFill>
                <a:srgbClr val="002060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16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9592" y="313319"/>
            <a:ext cx="7416824" cy="63813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364088" y="5492374"/>
            <a:ext cx="3528392" cy="119675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cs typeface="AL-Mohanad Bold" pitchFamily="2" charset="-78"/>
              </a:rPr>
              <a:t>اما أنا الطاووس ولي ريش جميل </a:t>
            </a:r>
            <a:endParaRPr lang="ar-SA" sz="2800" dirty="0">
              <a:solidFill>
                <a:srgbClr val="FF0000"/>
              </a:solidFill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1520" y="1556792"/>
            <a:ext cx="5112568" cy="51323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7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412776"/>
            <a:ext cx="7560840" cy="51845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539552" y="404664"/>
            <a:ext cx="7704856" cy="1296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هذا الحيوان من الثدييات  (</a:t>
            </a:r>
            <a:r>
              <a:rPr lang="ar-SA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نعم أم لا ) </a:t>
            </a:r>
            <a:endParaRPr lang="ar-SA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260648"/>
            <a:ext cx="8520435" cy="63813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6056" y="4293096"/>
            <a:ext cx="3888432" cy="18002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cs typeface="AL-Mohanad Bold" pitchFamily="2" charset="-78"/>
              </a:rPr>
              <a:t>أنا لا أستطيع الطيران فهل أنا من الطيور ؟</a:t>
            </a:r>
            <a:endParaRPr lang="ar-SA" sz="3200" dirty="0">
              <a:solidFill>
                <a:schemeClr val="tx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3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1988840"/>
            <a:ext cx="6696744" cy="41764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75756" y="332656"/>
            <a:ext cx="5004556" cy="1489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cs typeface="AL-Mohanad Bold" pitchFamily="2" charset="-78"/>
              </a:rPr>
              <a:t>لدي سؤال هل الخفاش من الطيور ؟</a:t>
            </a:r>
            <a:endParaRPr lang="ar-SA" sz="2800" dirty="0">
              <a:solidFill>
                <a:srgbClr val="FF0000"/>
              </a:solidFill>
              <a:cs typeface="AL-Mohanad Bold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163184"/>
            <a:ext cx="3240360" cy="13936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88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28556" y="2060848"/>
            <a:ext cx="7344816" cy="2376264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  <a:cs typeface="Akhbar MT" pitchFamily="2" charset="-78"/>
              </a:rPr>
              <a:t>هل لديك حيوان في المنزل ؟ </a:t>
            </a:r>
          </a:p>
          <a:p>
            <a:pPr algn="ctr"/>
            <a:r>
              <a:rPr lang="ar-SA" sz="5400" dirty="0" smtClean="0">
                <a:solidFill>
                  <a:schemeClr val="tx1"/>
                </a:solidFill>
                <a:cs typeface="Akhbar MT" pitchFamily="2" charset="-78"/>
              </a:rPr>
              <a:t>شاركينا حيوانك الاليف ؟</a:t>
            </a:r>
          </a:p>
          <a:p>
            <a:pPr algn="ctr"/>
            <a:endParaRPr lang="ar-SA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94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30897" y="14779"/>
            <a:ext cx="3816424" cy="122413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ماذا تعلمنا 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4008" y="1484784"/>
            <a:ext cx="3799557" cy="47525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الثدييات </a:t>
            </a:r>
            <a:endParaRPr lang="ar-SA" sz="3200" dirty="0">
              <a:solidFill>
                <a:srgbClr val="FF0000"/>
              </a:solidFill>
            </a:endParaRP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يغطي </a:t>
            </a:r>
            <a:r>
              <a:rPr lang="ar-SA" sz="3600" dirty="0" smtClean="0">
                <a:solidFill>
                  <a:schemeClr val="tx1"/>
                </a:solidFill>
              </a:rPr>
              <a:t>جسمها</a:t>
            </a:r>
          </a:p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 </a:t>
            </a:r>
            <a:r>
              <a:rPr lang="ar-SA" sz="3600" dirty="0">
                <a:solidFill>
                  <a:srgbClr val="0070C0"/>
                </a:solidFill>
              </a:rPr>
              <a:t>الشعر </a:t>
            </a:r>
          </a:p>
          <a:p>
            <a:pPr algn="ctr"/>
            <a:r>
              <a:rPr lang="ar-SA" sz="3600" dirty="0">
                <a:solidFill>
                  <a:srgbClr val="00B050"/>
                </a:solidFill>
              </a:rPr>
              <a:t>الصوف </a:t>
            </a:r>
          </a:p>
          <a:p>
            <a:pPr algn="ctr"/>
            <a:r>
              <a:rPr lang="ar-SA" sz="3600" dirty="0">
                <a:solidFill>
                  <a:srgbClr val="7030A0"/>
                </a:solidFill>
              </a:rPr>
              <a:t>الفرو </a:t>
            </a:r>
            <a:endParaRPr lang="ar-SA" sz="3600" dirty="0"/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تلد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ar-SA" sz="3200" dirty="0"/>
          </a:p>
          <a:p>
            <a:pPr algn="ctr"/>
            <a:r>
              <a:rPr lang="ar-SA" sz="4000" dirty="0">
                <a:solidFill>
                  <a:srgbClr val="FF0000"/>
                </a:solidFill>
              </a:rPr>
              <a:t>تعتني </a:t>
            </a:r>
            <a:r>
              <a:rPr lang="ar-SA" sz="4000" dirty="0" smtClean="0">
                <a:solidFill>
                  <a:srgbClr val="FF0000"/>
                </a:solidFill>
              </a:rPr>
              <a:t>بصغارها</a:t>
            </a:r>
          </a:p>
          <a:p>
            <a:pPr algn="ctr"/>
            <a:endParaRPr lang="ar-SA" sz="3200" dirty="0"/>
          </a:p>
        </p:txBody>
      </p:sp>
      <p:sp>
        <p:nvSpPr>
          <p:cNvPr id="7" name="مستطيل 6"/>
          <p:cNvSpPr/>
          <p:nvPr/>
        </p:nvSpPr>
        <p:spPr>
          <a:xfrm>
            <a:off x="827584" y="1484784"/>
            <a:ext cx="3672408" cy="47525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الطيور </a:t>
            </a:r>
          </a:p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يغطي جسمها</a:t>
            </a:r>
          </a:p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 </a:t>
            </a:r>
            <a:r>
              <a:rPr lang="ar-SA" sz="4000" dirty="0" smtClean="0">
                <a:solidFill>
                  <a:srgbClr val="0070C0"/>
                </a:solidFill>
              </a:rPr>
              <a:t>الريش </a:t>
            </a:r>
          </a:p>
          <a:p>
            <a:pPr algn="ctr"/>
            <a:r>
              <a:rPr lang="ar-SA" sz="4000" dirty="0" smtClean="0">
                <a:solidFill>
                  <a:srgbClr val="00B050"/>
                </a:solidFill>
              </a:rPr>
              <a:t>لها جناحين </a:t>
            </a:r>
          </a:p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تبيض </a:t>
            </a:r>
          </a:p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تعتني بصغارها </a:t>
            </a:r>
          </a:p>
          <a:p>
            <a:pPr algn="ctr"/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6974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45112" y="5517232"/>
            <a:ext cx="67687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https://wordwall.net/play/22742/902/889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45" y="1340768"/>
            <a:ext cx="4073286" cy="40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393868" y="445620"/>
            <a:ext cx="4464496" cy="936104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cs typeface="Akhbar MT" pitchFamily="2" charset="-78"/>
              </a:rPr>
              <a:t>اضغطي على الرابط التالي </a:t>
            </a:r>
          </a:p>
          <a:p>
            <a:pPr algn="ctr"/>
            <a:r>
              <a:rPr lang="ar-SA" sz="3600" dirty="0" smtClean="0">
                <a:solidFill>
                  <a:srgbClr val="FF0000"/>
                </a:solidFill>
                <a:cs typeface="Akhbar MT" pitchFamily="2" charset="-78"/>
              </a:rPr>
              <a:t>أو </a:t>
            </a:r>
            <a:r>
              <a:rPr lang="ar-SA" sz="3600" dirty="0" err="1" smtClean="0">
                <a:solidFill>
                  <a:srgbClr val="FF0000"/>
                </a:solidFill>
                <a:cs typeface="Akhbar MT" pitchFamily="2" charset="-78"/>
              </a:rPr>
              <a:t>الباركود</a:t>
            </a:r>
            <a:r>
              <a:rPr lang="ar-SA" sz="3600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endParaRPr lang="ar-SA" sz="3600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25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95736" y="1412776"/>
            <a:ext cx="5328592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الواجب 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958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</p:spPr>
      </p:pic>
      <p:sp>
        <p:nvSpPr>
          <p:cNvPr id="5" name="مستطيل 4"/>
          <p:cNvSpPr/>
          <p:nvPr/>
        </p:nvSpPr>
        <p:spPr>
          <a:xfrm>
            <a:off x="1765807" y="620688"/>
            <a:ext cx="5040559" cy="34095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 smtClean="0"/>
              <a:t>بسم </a:t>
            </a:r>
            <a:r>
              <a:rPr lang="ar-SA" dirty="0" smtClean="0"/>
              <a:t>الله الرحمن الرحيم </a:t>
            </a:r>
            <a:endParaRPr lang="ar-SA" dirty="0" smtClean="0"/>
          </a:p>
          <a:p>
            <a:pPr algn="ctr"/>
            <a:r>
              <a:rPr lang="ar-SA" sz="4800" dirty="0" smtClean="0">
                <a:cs typeface="AL-Mohanad Bold" pitchFamily="2" charset="-78"/>
              </a:rPr>
              <a:t>أنواع الحيوانات </a:t>
            </a:r>
            <a:endParaRPr lang="ar-SA" sz="4800" dirty="0" smtClean="0">
              <a:cs typeface="AL-Mohanad Bold" pitchFamily="2" charset="-78"/>
            </a:endParaRPr>
          </a:p>
          <a:p>
            <a:pPr algn="ctr"/>
            <a:endParaRPr lang="ar-SA" sz="3200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6771" y="967543"/>
            <a:ext cx="1658303" cy="15019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Front"/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accent4">
                <a:shade val="3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هدفنا </a:t>
            </a:r>
          </a:p>
          <a:p>
            <a:pPr algn="ctr"/>
            <a:r>
              <a:rPr lang="ar-SA" dirty="0" smtClean="0">
                <a:solidFill>
                  <a:srgbClr val="0070C0"/>
                </a:solidFill>
              </a:rPr>
              <a:t>تصنيف أنواع الحيوانات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70494" y="967545"/>
            <a:ext cx="2195736" cy="31215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7163804" y="1380546"/>
            <a:ext cx="1584176" cy="108893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latin typeface="Arial" pitchFamily="34" charset="0"/>
                <a:cs typeface="Arial" pitchFamily="34" charset="0"/>
              </a:rPr>
              <a:t>الصف / الأول ابتدائي</a:t>
            </a:r>
          </a:p>
          <a:p>
            <a:pPr algn="ctr"/>
            <a:r>
              <a:rPr lang="ar-SA" sz="2000" dirty="0" smtClean="0">
                <a:latin typeface="Arial" pitchFamily="34" charset="0"/>
                <a:cs typeface="Arial" pitchFamily="34" charset="0"/>
              </a:rPr>
              <a:t>6/ 3/ 1443ه </a:t>
            </a:r>
            <a:endParaRPr lang="ar-S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182136" y="2650291"/>
            <a:ext cx="1584176" cy="113874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الحصة / 3</a:t>
            </a:r>
          </a:p>
          <a:p>
            <a:pPr algn="ctr"/>
            <a:r>
              <a:rPr lang="ar-SA" sz="2000" dirty="0" smtClean="0"/>
              <a:t>المادة / علوم</a:t>
            </a:r>
            <a:endParaRPr lang="ar-SA" sz="2000" dirty="0"/>
          </a:p>
        </p:txBody>
      </p:sp>
      <p:sp>
        <p:nvSpPr>
          <p:cNvPr id="17" name="مستطيل 16"/>
          <p:cNvSpPr/>
          <p:nvPr/>
        </p:nvSpPr>
        <p:spPr>
          <a:xfrm rot="21105262">
            <a:off x="-224476" y="1676526"/>
            <a:ext cx="4839016" cy="5760991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cs typeface="AL-Mohanad Bold" pitchFamily="2" charset="-78"/>
              </a:rPr>
              <a:t>  </a:t>
            </a:r>
          </a:p>
          <a:p>
            <a:pPr algn="ctr"/>
            <a:r>
              <a:rPr lang="ar-SA" sz="2800" dirty="0" smtClean="0">
                <a:solidFill>
                  <a:schemeClr val="bg2">
                    <a:lumMod val="75000"/>
                  </a:schemeClr>
                </a:solidFill>
                <a:cs typeface="AL-Mohanad Bold" pitchFamily="2" charset="-78"/>
              </a:rPr>
              <a:t>      </a:t>
            </a:r>
            <a:r>
              <a:rPr lang="ar-SA" sz="2800" dirty="0" smtClean="0">
                <a:solidFill>
                  <a:schemeClr val="tx1"/>
                </a:solidFill>
                <a:cs typeface="AL-Mohanad Bold" pitchFamily="2" charset="-78"/>
              </a:rPr>
              <a:t>معلمة المادة </a:t>
            </a:r>
            <a:r>
              <a:rPr lang="ar-SA" sz="2800" dirty="0" smtClean="0">
                <a:solidFill>
                  <a:schemeClr val="bg2">
                    <a:lumMod val="75000"/>
                  </a:schemeClr>
                </a:solidFill>
                <a:cs typeface="AL-Mohanad Bold" pitchFamily="2" charset="-78"/>
              </a:rPr>
              <a:t>/ صفية </a:t>
            </a:r>
            <a:r>
              <a:rPr lang="ar-SA" sz="2800" dirty="0" err="1" smtClean="0">
                <a:solidFill>
                  <a:schemeClr val="bg2">
                    <a:lumMod val="75000"/>
                  </a:schemeClr>
                </a:solidFill>
                <a:cs typeface="AL-Mohanad Bold" pitchFamily="2" charset="-78"/>
              </a:rPr>
              <a:t>المعيلي</a:t>
            </a:r>
            <a:r>
              <a:rPr lang="ar-SA" sz="2800" dirty="0" smtClean="0">
                <a:solidFill>
                  <a:schemeClr val="bg2">
                    <a:lumMod val="75000"/>
                  </a:schemeClr>
                </a:solidFill>
                <a:cs typeface="AL-Mohanad Bold" pitchFamily="2" charset="-78"/>
              </a:rPr>
              <a:t> 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  <a:cs typeface="AL-Mohanad Bold" pitchFamily="2" charset="-78"/>
              </a:rPr>
              <a:t>   مشرفة المادة/ </a:t>
            </a:r>
            <a:r>
              <a:rPr lang="ar-SA" sz="2800" dirty="0" smtClean="0">
                <a:solidFill>
                  <a:schemeClr val="bg2">
                    <a:lumMod val="75000"/>
                  </a:schemeClr>
                </a:solidFill>
                <a:cs typeface="AL-Mohanad Bold" pitchFamily="2" charset="-78"/>
              </a:rPr>
              <a:t>منة </a:t>
            </a:r>
            <a:r>
              <a:rPr lang="ar-SA" sz="2800" dirty="0" err="1" smtClean="0">
                <a:solidFill>
                  <a:schemeClr val="bg2">
                    <a:lumMod val="75000"/>
                  </a:schemeClr>
                </a:solidFill>
                <a:cs typeface="AL-Mohanad Bold" pitchFamily="2" charset="-78"/>
              </a:rPr>
              <a:t>هساوي</a:t>
            </a:r>
            <a:endParaRPr lang="ar-SA" sz="2800" dirty="0" smtClean="0">
              <a:solidFill>
                <a:schemeClr val="bg2">
                  <a:lumMod val="75000"/>
                </a:schemeClr>
              </a:solidFill>
              <a:cs typeface="AL-Mohanad Bold" pitchFamily="2" charset="-78"/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  <a:cs typeface="AL-Mohanad Bold" pitchFamily="2" charset="-78"/>
              </a:rPr>
              <a:t>        قائدة المدرسة</a:t>
            </a:r>
          </a:p>
          <a:p>
            <a:pPr algn="ctr"/>
            <a:r>
              <a:rPr lang="ar-SA" sz="2800" dirty="0">
                <a:solidFill>
                  <a:schemeClr val="bg2">
                    <a:lumMod val="75000"/>
                  </a:schemeClr>
                </a:solidFill>
                <a:cs typeface="AL-Mohanad Bold" pitchFamily="2" charset="-78"/>
              </a:rPr>
              <a:t> </a:t>
            </a:r>
            <a:r>
              <a:rPr lang="ar-SA" sz="2800" dirty="0" smtClean="0">
                <a:solidFill>
                  <a:schemeClr val="bg2">
                    <a:lumMod val="75000"/>
                  </a:schemeClr>
                </a:solidFill>
                <a:cs typeface="AL-Mohanad Bold" pitchFamily="2" charset="-78"/>
              </a:rPr>
              <a:t>           فاطمة الاسمري</a:t>
            </a:r>
          </a:p>
          <a:p>
            <a:pPr algn="ctr"/>
            <a:endParaRPr lang="ar-SA" sz="2800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12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</p:spPr>
      </p:pic>
      <p:sp>
        <p:nvSpPr>
          <p:cNvPr id="5" name="مستطيل 4"/>
          <p:cNvSpPr/>
          <p:nvPr/>
        </p:nvSpPr>
        <p:spPr>
          <a:xfrm>
            <a:off x="1765807" y="908720"/>
            <a:ext cx="5040559" cy="312151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 smtClean="0"/>
          </a:p>
          <a:p>
            <a:pPr algn="ctr"/>
            <a:r>
              <a:rPr lang="ar-SA" dirty="0" smtClean="0"/>
              <a:t>بسم الله الرحمن الرحيم </a:t>
            </a:r>
          </a:p>
          <a:p>
            <a:pPr algn="ctr"/>
            <a:endParaRPr lang="ar-SA" dirty="0"/>
          </a:p>
          <a:p>
            <a:pPr algn="ctr"/>
            <a:r>
              <a:rPr lang="ar-SA" sz="4800" dirty="0" smtClean="0">
                <a:cs typeface="AL-Mohanad Bold" pitchFamily="2" charset="-78"/>
              </a:rPr>
              <a:t>أنواع الحيوانات </a:t>
            </a:r>
            <a:endParaRPr lang="ar-SA" sz="4800" dirty="0" smtClean="0">
              <a:cs typeface="AL-Mohanad Bold" pitchFamily="2" charset="-78"/>
            </a:endParaRPr>
          </a:p>
          <a:p>
            <a:pPr algn="ctr"/>
            <a:r>
              <a:rPr lang="ar-SA" sz="4800" b="1" smtClean="0">
                <a:solidFill>
                  <a:srgbClr val="FFFF00"/>
                </a:solidFill>
                <a:cs typeface="AL-Mohanad Bold" pitchFamily="2" charset="-78"/>
              </a:rPr>
              <a:t>ماذا تلاحظين ؟</a:t>
            </a:r>
            <a:endParaRPr lang="ar-SA" sz="3600" b="1" dirty="0" smtClean="0">
              <a:solidFill>
                <a:srgbClr val="FFFF00"/>
              </a:solidFill>
            </a:endParaRPr>
          </a:p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6870494" y="967545"/>
            <a:ext cx="2195736" cy="31215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08778" y="2678702"/>
            <a:ext cx="1514287" cy="141036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>
              <a:cs typeface="AL-Mohanad Bold" pitchFamily="2" charset="-78"/>
            </a:endParaRPr>
          </a:p>
          <a:p>
            <a:pPr algn="ctr"/>
            <a:endParaRPr lang="ar-SA" dirty="0">
              <a:cs typeface="AL-Mohanad Bold" pitchFamily="2" charset="-78"/>
            </a:endParaRPr>
          </a:p>
          <a:p>
            <a:pPr algn="ctr"/>
            <a:r>
              <a:rPr lang="ar-SA" dirty="0" smtClean="0">
                <a:cs typeface="AL-Mohanad Bold" pitchFamily="2" charset="-78"/>
              </a:rPr>
              <a:t>معلمة </a:t>
            </a:r>
            <a:r>
              <a:rPr lang="ar-SA" dirty="0">
                <a:cs typeface="AL-Mohanad Bold" pitchFamily="2" charset="-78"/>
              </a:rPr>
              <a:t>المادة </a:t>
            </a:r>
            <a:r>
              <a:rPr lang="ar-SA" dirty="0" smtClean="0">
                <a:cs typeface="AL-Mohanad Bold" pitchFamily="2" charset="-78"/>
              </a:rPr>
              <a:t>/صفية </a:t>
            </a:r>
            <a:r>
              <a:rPr lang="ar-SA" dirty="0" err="1" smtClean="0">
                <a:cs typeface="AL-Mohanad Bold" pitchFamily="2" charset="-78"/>
              </a:rPr>
              <a:t>المعيلي</a:t>
            </a:r>
            <a:r>
              <a:rPr lang="ar-SA" dirty="0" smtClean="0">
                <a:cs typeface="AL-Mohanad Bold" pitchFamily="2" charset="-78"/>
              </a:rPr>
              <a:t> </a:t>
            </a:r>
            <a:endParaRPr lang="ar-SA" dirty="0">
              <a:cs typeface="AL-Mohanad Bold" pitchFamily="2" charset="-78"/>
            </a:endParaRPr>
          </a:p>
          <a:p>
            <a:pPr algn="ctr"/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7163804" y="1380546"/>
            <a:ext cx="1584176" cy="108893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latin typeface="Arial" pitchFamily="34" charset="0"/>
                <a:cs typeface="Arial" pitchFamily="34" charset="0"/>
              </a:rPr>
              <a:t>الصف / الأول ابتدائي</a:t>
            </a:r>
          </a:p>
          <a:p>
            <a:pPr algn="ctr"/>
            <a:r>
              <a:rPr lang="ar-SA" sz="2000" dirty="0" smtClean="0">
                <a:latin typeface="Arial" pitchFamily="34" charset="0"/>
                <a:cs typeface="Arial" pitchFamily="34" charset="0"/>
              </a:rPr>
              <a:t>6/ 3/ 1443ه </a:t>
            </a:r>
            <a:endParaRPr lang="ar-S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182136" y="2650291"/>
            <a:ext cx="1584176" cy="113874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 smtClean="0"/>
              <a:t>الحصة / 3</a:t>
            </a:r>
          </a:p>
          <a:p>
            <a:pPr algn="ctr"/>
            <a:r>
              <a:rPr lang="ar-SA" sz="2000" dirty="0" smtClean="0"/>
              <a:t>المادة / علوم</a:t>
            </a:r>
            <a:endParaRPr lang="ar-SA" sz="2000" dirty="0"/>
          </a:p>
        </p:txBody>
      </p:sp>
      <p:sp>
        <p:nvSpPr>
          <p:cNvPr id="3" name="مستطيل 2"/>
          <p:cNvSpPr/>
          <p:nvPr/>
        </p:nvSpPr>
        <p:spPr>
          <a:xfrm>
            <a:off x="3131840" y="2650292"/>
            <a:ext cx="2952328" cy="286945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267743" y="5073906"/>
            <a:ext cx="2018341" cy="16288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-684584" y="4518686"/>
            <a:ext cx="3672408" cy="282621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-105127" y="3819566"/>
            <a:ext cx="1728192" cy="1728192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3994232" y="4309058"/>
            <a:ext cx="3386080" cy="2757041"/>
          </a:xfrm>
          <a:prstGeom prst="rect">
            <a:avLst/>
          </a:prstGeom>
          <a:blipFill dpi="0"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51475" y1="21012" x2="51475" y2="21012"/>
                          <a14:backgroundMark x1="64986" y1="21530" x2="64986" y2="21530"/>
                          <a14:backgroundMark x1="18934" y1="18158" x2="18934" y2="18158"/>
                          <a14:backgroundMark x1="3140" y1="29572" x2="3140" y2="29572"/>
                          <a14:backgroundMark x1="12845" y1="22698" x2="12845" y2="22698"/>
                          <a14:backgroundMark x1="15224" y1="71336" x2="15224" y2="71336"/>
                          <a14:backgroundMark x1="82683" y1="21012" x2="82683" y2="21012"/>
                          <a14:backgroundMark x1="78972" y1="5577" x2="78972" y2="5577"/>
                          <a14:backgroundMark x1="94862" y1="28405" x2="94862" y2="28405"/>
                          <a14:backgroundMark x1="32445" y1="82101" x2="32445" y2="82101"/>
                          <a14:backgroundMark x1="60799" y1="83917" x2="60799" y2="83917"/>
                          <a14:backgroundMark x1="70599" y1="94682" x2="70599" y2="94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 flipH="1">
            <a:off x="6084168" y="2703833"/>
            <a:ext cx="3565315" cy="4189473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1870781" y="3741295"/>
            <a:ext cx="1792500" cy="1554783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" y="984995"/>
            <a:ext cx="17065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1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68228"/>
            <a:ext cx="3716604" cy="4597076"/>
          </a:xfrm>
        </p:spPr>
      </p:pic>
      <p:pic>
        <p:nvPicPr>
          <p:cNvPr id="5" name="عنصر نائب للمحتوى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84176"/>
            <a:ext cx="3557421" cy="4590491"/>
          </a:xfrm>
        </p:spPr>
      </p:pic>
      <p:sp>
        <p:nvSpPr>
          <p:cNvPr id="7" name="مستطيل 6"/>
          <p:cNvSpPr/>
          <p:nvPr/>
        </p:nvSpPr>
        <p:spPr>
          <a:xfrm>
            <a:off x="2195736" y="0"/>
            <a:ext cx="3816424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38100" dist="25400" dir="540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AL-Mohanad Bold" pitchFamily="2" charset="-78"/>
              </a:rPr>
              <a:t>ماذا تشاهدين ؟</a:t>
            </a:r>
            <a:endParaRPr lang="ar-SA" sz="44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46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093740" cy="6048672"/>
          </a:xfrm>
        </p:spPr>
      </p:pic>
      <p:sp>
        <p:nvSpPr>
          <p:cNvPr id="8" name="مستطيل 7"/>
          <p:cNvSpPr/>
          <p:nvPr/>
        </p:nvSpPr>
        <p:spPr>
          <a:xfrm>
            <a:off x="6012160" y="0"/>
            <a:ext cx="2771800" cy="13407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هيا نقرأ ونتعلم 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55833" y="5445224"/>
            <a:ext cx="7232591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SA" sz="6000" dirty="0" smtClean="0">
                <a:solidFill>
                  <a:srgbClr val="0070C0"/>
                </a:solidFill>
                <a:cs typeface="AL-Mohanad Bold" pitchFamily="2" charset="-78"/>
              </a:rPr>
              <a:t>أنا من الثدييات ويغطيني الفرو </a:t>
            </a:r>
            <a:endParaRPr lang="ar-SA" sz="6000" dirty="0">
              <a:solidFill>
                <a:srgbClr val="0070C0"/>
              </a:solidFill>
              <a:cs typeface="AL-Mohanad Bold" pitchFamily="2" charset="-78"/>
            </a:endParaRPr>
          </a:p>
        </p:txBody>
      </p:sp>
      <p:pic>
        <p:nvPicPr>
          <p:cNvPr id="9" name="عنصر نائب للمحتوى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6768752" cy="4666736"/>
          </a:xfrm>
        </p:spPr>
      </p:pic>
      <p:sp>
        <p:nvSpPr>
          <p:cNvPr id="6" name="مستطيل 5"/>
          <p:cNvSpPr/>
          <p:nvPr/>
        </p:nvSpPr>
        <p:spPr>
          <a:xfrm>
            <a:off x="5796136" y="1340768"/>
            <a:ext cx="187220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cs typeface="AL-Mohanad Bold" pitchFamily="2" charset="-78"/>
              </a:rPr>
              <a:t>من أنا ؟</a:t>
            </a:r>
            <a:endParaRPr lang="ar-SA" sz="44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74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0"/>
            <a:ext cx="8712968" cy="65840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59130" y="620688"/>
            <a:ext cx="4032448" cy="1535646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cs typeface="AL-Mohanad Bold" pitchFamily="2" charset="-78"/>
              </a:rPr>
              <a:t>هل تعرفونني ؟</a:t>
            </a:r>
            <a:endParaRPr lang="ar-SA" sz="4000" dirty="0">
              <a:solidFill>
                <a:schemeClr val="bg1"/>
              </a:solidFill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07904" y="4823262"/>
            <a:ext cx="4392488" cy="10801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cs typeface="AL-Mohanad Bold" pitchFamily="2" charset="-78"/>
              </a:rPr>
              <a:t>الجمل ويغطي جسمي الوبر</a:t>
            </a:r>
            <a:endParaRPr lang="ar-SA" sz="3600" dirty="0">
              <a:solidFill>
                <a:schemeClr val="tx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10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" y="3284984"/>
            <a:ext cx="4442257" cy="34521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20435" y="0"/>
            <a:ext cx="4506705" cy="28380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2000" y="3284984"/>
            <a:ext cx="4572000" cy="34521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11560" y="260650"/>
            <a:ext cx="3168352" cy="10081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cs typeface="AL-Mohanad Bold" pitchFamily="2" charset="-78"/>
              </a:rPr>
              <a:t>وأنا يغطيني </a:t>
            </a:r>
            <a:r>
              <a:rPr lang="ar-SA" sz="3200" dirty="0" smtClean="0">
                <a:solidFill>
                  <a:srgbClr val="0070C0"/>
                </a:solidFill>
                <a:cs typeface="AL-Mohanad Bold" pitchFamily="2" charset="-78"/>
              </a:rPr>
              <a:t>الصوف </a:t>
            </a:r>
            <a:endParaRPr lang="ar-SA" sz="3200" dirty="0">
              <a:solidFill>
                <a:srgbClr val="0070C0"/>
              </a:solidFill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9772" y="2838002"/>
            <a:ext cx="3852427" cy="102304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cs typeface="AL-Mohanad Bold" pitchFamily="2" charset="-78"/>
              </a:rPr>
              <a:t>ألد واعتني بصغاري </a:t>
            </a:r>
            <a:endParaRPr lang="ar-SA" sz="36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03848" y="5949280"/>
            <a:ext cx="2952328" cy="908720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cs typeface="AL-Mohanad Bold" pitchFamily="2" charset="-78"/>
              </a:rPr>
              <a:t> ونحن يغطينا </a:t>
            </a:r>
            <a:r>
              <a:rPr lang="ar-SA" sz="2800" dirty="0" smtClean="0">
                <a:cs typeface="AL-Mohanad Bold" pitchFamily="2" charset="-78"/>
              </a:rPr>
              <a:t>الشعر</a:t>
            </a:r>
            <a:endParaRPr lang="ar-SA" sz="28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3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1844824"/>
            <a:ext cx="6696744" cy="3096344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أذكري لي حيوان ثدي تعرفينه ؟</a:t>
            </a:r>
            <a:endParaRPr lang="ar-SA" sz="4800" dirty="0">
              <a:solidFill>
                <a:srgbClr val="002060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254545" y="332655"/>
            <a:ext cx="3600400" cy="11493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من تجيب؟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795</TotalTime>
  <Words>217</Words>
  <Application>Microsoft Office PowerPoint</Application>
  <PresentationFormat>عرض على الشاشة (3:4)‏</PresentationFormat>
  <Paragraphs>85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أوستن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أنا من الثدييات ويغطيني الفرو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51</cp:revision>
  <dcterms:created xsi:type="dcterms:W3CDTF">2021-09-29T17:48:23Z</dcterms:created>
  <dcterms:modified xsi:type="dcterms:W3CDTF">2021-10-05T22:12:29Z</dcterms:modified>
</cp:coreProperties>
</file>