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0" r:id="rId1"/>
  </p:sldMasterIdLst>
  <p:notesMasterIdLst>
    <p:notesMasterId r:id="rId20"/>
  </p:notesMasterIdLst>
  <p:sldIdLst>
    <p:sldId id="267" r:id="rId2"/>
    <p:sldId id="278" r:id="rId3"/>
    <p:sldId id="268" r:id="rId4"/>
    <p:sldId id="269" r:id="rId5"/>
    <p:sldId id="266" r:id="rId6"/>
    <p:sldId id="283" r:id="rId7"/>
    <p:sldId id="270" r:id="rId8"/>
    <p:sldId id="263" r:id="rId9"/>
    <p:sldId id="293" r:id="rId10"/>
    <p:sldId id="299" r:id="rId11"/>
    <p:sldId id="300" r:id="rId12"/>
    <p:sldId id="301" r:id="rId13"/>
    <p:sldId id="296" r:id="rId14"/>
    <p:sldId id="295" r:id="rId15"/>
    <p:sldId id="297" r:id="rId16"/>
    <p:sldId id="290" r:id="rId17"/>
    <p:sldId id="298" r:id="rId18"/>
    <p:sldId id="264" r:id="rId1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1"/>
      <p:bold r:id="rId22"/>
    </p:embeddedFont>
    <p:embeddedFont>
      <p:font typeface="Calibri Light" panose="020F0302020204030204" pitchFamily="34" charset="0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20508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77675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4/8/2023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76894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4/8/2023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65108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4/8/2023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19614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4/8/2023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51466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4/8/2023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9696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4/8/2023</a:t>
            </a:fld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29758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4/8/2023</a:t>
            </a:fld>
            <a:endParaRPr lang="en-US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48192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4/8/2023</a:t>
            </a:fld>
            <a:endParaRPr lang="en-US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77668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4/8/2023</a:t>
            </a:fld>
            <a:endParaRPr lang="en-US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77854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4/8/2023</a:t>
            </a:fld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73653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4/8/2023</a:t>
            </a:fld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55435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4/8/2023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499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sldNum="0" hdr="0" ftr="0" dt="0"/>
  <p:txStyles>
    <p:titleStyle>
      <a:lvl1pPr algn="r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ordwall.net/ar/resource/1260609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hyperlink" Target="https://www.jigsawplanet.com/?rc=play&amp;pid=019d6c8b0e8c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38" y="1045029"/>
            <a:ext cx="4276725" cy="270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sp>
        <p:nvSpPr>
          <p:cNvPr id="10" name="مستطيل 9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</p:spTree>
    <p:extLst>
      <p:ext uri="{BB962C8B-B14F-4D97-AF65-F5344CB8AC3E}">
        <p14:creationId xmlns:p14="http://schemas.microsoft.com/office/powerpoint/2010/main" val="286893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Google Shape;59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10" name="Google Shape;477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9761" y="2110364"/>
            <a:ext cx="3067050" cy="1771650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28454" y="1098851"/>
            <a:ext cx="4895850" cy="812141"/>
          </a:xfrm>
          <a:prstGeom prst="rect">
            <a:avLst/>
          </a:prstGeom>
        </p:spPr>
      </p:pic>
      <p:sp>
        <p:nvSpPr>
          <p:cNvPr id="12" name="مستطيل 11"/>
          <p:cNvSpPr/>
          <p:nvPr/>
        </p:nvSpPr>
        <p:spPr>
          <a:xfrm>
            <a:off x="4413238" y="2437402"/>
            <a:ext cx="317523" cy="208666"/>
          </a:xfrm>
          <a:prstGeom prst="rect">
            <a:avLst/>
          </a:prstGeom>
          <a:solidFill>
            <a:schemeClr val="accent1">
              <a:lumMod val="75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/>
          <p:cNvSpPr/>
          <p:nvPr/>
        </p:nvSpPr>
        <p:spPr>
          <a:xfrm>
            <a:off x="4129339" y="2437402"/>
            <a:ext cx="317523" cy="208666"/>
          </a:xfrm>
          <a:prstGeom prst="rect">
            <a:avLst/>
          </a:prstGeom>
          <a:solidFill>
            <a:schemeClr val="accent1">
              <a:lumMod val="75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/>
          <p:cNvSpPr/>
          <p:nvPr/>
        </p:nvSpPr>
        <p:spPr>
          <a:xfrm>
            <a:off x="3845440" y="2437402"/>
            <a:ext cx="317523" cy="208666"/>
          </a:xfrm>
          <a:prstGeom prst="rect">
            <a:avLst/>
          </a:prstGeom>
          <a:solidFill>
            <a:schemeClr val="accent1">
              <a:lumMod val="75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/>
          <p:cNvSpPr/>
          <p:nvPr/>
        </p:nvSpPr>
        <p:spPr>
          <a:xfrm>
            <a:off x="3552713" y="2437402"/>
            <a:ext cx="317523" cy="208666"/>
          </a:xfrm>
          <a:prstGeom prst="rect">
            <a:avLst/>
          </a:prstGeom>
          <a:solidFill>
            <a:schemeClr val="accent1">
              <a:lumMod val="75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/>
          <p:cNvSpPr/>
          <p:nvPr/>
        </p:nvSpPr>
        <p:spPr>
          <a:xfrm>
            <a:off x="3159762" y="2437402"/>
            <a:ext cx="392952" cy="208666"/>
          </a:xfrm>
          <a:prstGeom prst="rect">
            <a:avLst/>
          </a:prstGeom>
          <a:solidFill>
            <a:schemeClr val="accent1">
              <a:lumMod val="75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 16"/>
          <p:cNvSpPr/>
          <p:nvPr/>
        </p:nvSpPr>
        <p:spPr>
          <a:xfrm>
            <a:off x="5880313" y="2590033"/>
            <a:ext cx="317523" cy="208666"/>
          </a:xfrm>
          <a:prstGeom prst="rect">
            <a:avLst/>
          </a:prstGeom>
          <a:solidFill>
            <a:schemeClr val="accent1">
              <a:lumMod val="75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84254" y="2590033"/>
            <a:ext cx="317523" cy="208666"/>
          </a:xfrm>
          <a:prstGeom prst="rect">
            <a:avLst/>
          </a:prstGeom>
          <a:solidFill>
            <a:schemeClr val="accent1">
              <a:lumMod val="75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 18"/>
          <p:cNvSpPr/>
          <p:nvPr/>
        </p:nvSpPr>
        <p:spPr>
          <a:xfrm>
            <a:off x="5294805" y="2590033"/>
            <a:ext cx="317523" cy="208666"/>
          </a:xfrm>
          <a:prstGeom prst="rect">
            <a:avLst/>
          </a:prstGeom>
          <a:solidFill>
            <a:schemeClr val="accent1">
              <a:lumMod val="75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 19"/>
          <p:cNvSpPr/>
          <p:nvPr/>
        </p:nvSpPr>
        <p:spPr>
          <a:xfrm>
            <a:off x="4977281" y="2590033"/>
            <a:ext cx="317523" cy="208666"/>
          </a:xfrm>
          <a:prstGeom prst="rect">
            <a:avLst/>
          </a:prstGeom>
          <a:solidFill>
            <a:schemeClr val="accent1">
              <a:lumMod val="75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 20"/>
          <p:cNvSpPr/>
          <p:nvPr/>
        </p:nvSpPr>
        <p:spPr>
          <a:xfrm>
            <a:off x="4730761" y="2590033"/>
            <a:ext cx="254789" cy="208665"/>
          </a:xfrm>
          <a:prstGeom prst="rect">
            <a:avLst/>
          </a:prstGeom>
          <a:solidFill>
            <a:schemeClr val="accent1">
              <a:lumMod val="75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 21"/>
          <p:cNvSpPr/>
          <p:nvPr/>
        </p:nvSpPr>
        <p:spPr>
          <a:xfrm>
            <a:off x="4411360" y="2597233"/>
            <a:ext cx="317523" cy="208666"/>
          </a:xfrm>
          <a:prstGeom prst="rect">
            <a:avLst/>
          </a:prstGeom>
          <a:solidFill>
            <a:schemeClr val="accent1">
              <a:lumMod val="75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 22"/>
          <p:cNvSpPr/>
          <p:nvPr/>
        </p:nvSpPr>
        <p:spPr>
          <a:xfrm>
            <a:off x="4113294" y="2597233"/>
            <a:ext cx="317523" cy="208666"/>
          </a:xfrm>
          <a:prstGeom prst="rect">
            <a:avLst/>
          </a:prstGeom>
          <a:solidFill>
            <a:schemeClr val="accent1">
              <a:lumMod val="75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23"/>
          <p:cNvSpPr/>
          <p:nvPr/>
        </p:nvSpPr>
        <p:spPr>
          <a:xfrm>
            <a:off x="3859504" y="2597233"/>
            <a:ext cx="317523" cy="208666"/>
          </a:xfrm>
          <a:prstGeom prst="rect">
            <a:avLst/>
          </a:prstGeom>
          <a:solidFill>
            <a:schemeClr val="accent1">
              <a:lumMod val="75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ستطيل 24"/>
          <p:cNvSpPr/>
          <p:nvPr/>
        </p:nvSpPr>
        <p:spPr>
          <a:xfrm>
            <a:off x="3568573" y="2600565"/>
            <a:ext cx="317523" cy="208666"/>
          </a:xfrm>
          <a:prstGeom prst="rect">
            <a:avLst/>
          </a:prstGeom>
          <a:solidFill>
            <a:schemeClr val="accent1">
              <a:lumMod val="75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3157883" y="2646068"/>
            <a:ext cx="381351" cy="177306"/>
          </a:xfrm>
          <a:prstGeom prst="rect">
            <a:avLst/>
          </a:prstGeom>
          <a:solidFill>
            <a:schemeClr val="accent1">
              <a:lumMod val="75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مستطيل 26"/>
          <p:cNvSpPr/>
          <p:nvPr/>
        </p:nvSpPr>
        <p:spPr>
          <a:xfrm>
            <a:off x="5891045" y="2760137"/>
            <a:ext cx="317523" cy="208666"/>
          </a:xfrm>
          <a:prstGeom prst="rect">
            <a:avLst/>
          </a:prstGeom>
          <a:solidFill>
            <a:schemeClr val="accent1">
              <a:lumMod val="75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ستطيل 27"/>
          <p:cNvSpPr/>
          <p:nvPr/>
        </p:nvSpPr>
        <p:spPr>
          <a:xfrm>
            <a:off x="5603865" y="2760137"/>
            <a:ext cx="317523" cy="208666"/>
          </a:xfrm>
          <a:prstGeom prst="rect">
            <a:avLst/>
          </a:prstGeom>
          <a:solidFill>
            <a:schemeClr val="accent1">
              <a:lumMod val="75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مستطيل 28"/>
          <p:cNvSpPr/>
          <p:nvPr/>
        </p:nvSpPr>
        <p:spPr>
          <a:xfrm>
            <a:off x="5305536" y="2760137"/>
            <a:ext cx="317523" cy="208666"/>
          </a:xfrm>
          <a:prstGeom prst="rect">
            <a:avLst/>
          </a:prstGeom>
          <a:solidFill>
            <a:schemeClr val="accent1">
              <a:lumMod val="75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29"/>
          <p:cNvSpPr/>
          <p:nvPr/>
        </p:nvSpPr>
        <p:spPr>
          <a:xfrm>
            <a:off x="4986402" y="2766799"/>
            <a:ext cx="317523" cy="208666"/>
          </a:xfrm>
          <a:prstGeom prst="rect">
            <a:avLst/>
          </a:prstGeom>
          <a:solidFill>
            <a:schemeClr val="accent1">
              <a:lumMod val="75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ستطيل 30"/>
          <p:cNvSpPr/>
          <p:nvPr/>
        </p:nvSpPr>
        <p:spPr>
          <a:xfrm>
            <a:off x="4709296" y="2764440"/>
            <a:ext cx="317523" cy="208666"/>
          </a:xfrm>
          <a:prstGeom prst="rect">
            <a:avLst/>
          </a:prstGeom>
          <a:solidFill>
            <a:schemeClr val="accent1">
              <a:lumMod val="75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ستطيل 31"/>
          <p:cNvSpPr/>
          <p:nvPr/>
        </p:nvSpPr>
        <p:spPr>
          <a:xfrm>
            <a:off x="4411359" y="2777432"/>
            <a:ext cx="317523" cy="208666"/>
          </a:xfrm>
          <a:prstGeom prst="rect">
            <a:avLst/>
          </a:prstGeom>
          <a:solidFill>
            <a:schemeClr val="accent1">
              <a:lumMod val="75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" name="مستطيل 32"/>
          <p:cNvSpPr/>
          <p:nvPr/>
        </p:nvSpPr>
        <p:spPr>
          <a:xfrm>
            <a:off x="4154706" y="2776190"/>
            <a:ext cx="317523" cy="208666"/>
          </a:xfrm>
          <a:prstGeom prst="rect">
            <a:avLst/>
          </a:prstGeom>
          <a:solidFill>
            <a:schemeClr val="accent1">
              <a:lumMod val="75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مستطيل 33"/>
          <p:cNvSpPr/>
          <p:nvPr/>
        </p:nvSpPr>
        <p:spPr>
          <a:xfrm>
            <a:off x="3856899" y="2766798"/>
            <a:ext cx="317523" cy="208666"/>
          </a:xfrm>
          <a:prstGeom prst="rect">
            <a:avLst/>
          </a:prstGeom>
          <a:solidFill>
            <a:schemeClr val="accent1">
              <a:lumMod val="75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 34"/>
          <p:cNvSpPr/>
          <p:nvPr/>
        </p:nvSpPr>
        <p:spPr>
          <a:xfrm>
            <a:off x="3548828" y="2774948"/>
            <a:ext cx="317523" cy="208666"/>
          </a:xfrm>
          <a:prstGeom prst="rect">
            <a:avLst/>
          </a:prstGeom>
          <a:solidFill>
            <a:schemeClr val="accent1">
              <a:lumMod val="75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ستطيل 35"/>
          <p:cNvSpPr/>
          <p:nvPr/>
        </p:nvSpPr>
        <p:spPr>
          <a:xfrm>
            <a:off x="3190408" y="2766798"/>
            <a:ext cx="355565" cy="206307"/>
          </a:xfrm>
          <a:prstGeom prst="rect">
            <a:avLst/>
          </a:prstGeom>
          <a:solidFill>
            <a:schemeClr val="accent1">
              <a:lumMod val="75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9589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Google Shape;59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10" name="Google Shape;477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8012" y="1962365"/>
            <a:ext cx="2847975" cy="1919754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53728" y="994954"/>
            <a:ext cx="4981575" cy="803023"/>
          </a:xfrm>
          <a:prstGeom prst="rect">
            <a:avLst/>
          </a:prstGeom>
        </p:spPr>
      </p:pic>
      <p:sp>
        <p:nvSpPr>
          <p:cNvPr id="12" name="مستطيل 11"/>
          <p:cNvSpPr/>
          <p:nvPr/>
        </p:nvSpPr>
        <p:spPr>
          <a:xfrm>
            <a:off x="5681609" y="2887039"/>
            <a:ext cx="285168" cy="207226"/>
          </a:xfrm>
          <a:prstGeom prst="rect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/>
          <p:cNvSpPr/>
          <p:nvPr/>
        </p:nvSpPr>
        <p:spPr>
          <a:xfrm>
            <a:off x="5396441" y="2887038"/>
            <a:ext cx="285168" cy="207226"/>
          </a:xfrm>
          <a:prstGeom prst="rect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/>
          <p:cNvSpPr/>
          <p:nvPr/>
        </p:nvSpPr>
        <p:spPr>
          <a:xfrm>
            <a:off x="5149498" y="2874718"/>
            <a:ext cx="285168" cy="207226"/>
          </a:xfrm>
          <a:prstGeom prst="rect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/>
          <p:cNvSpPr/>
          <p:nvPr/>
        </p:nvSpPr>
        <p:spPr>
          <a:xfrm>
            <a:off x="4854419" y="2887038"/>
            <a:ext cx="285168" cy="207226"/>
          </a:xfrm>
          <a:prstGeom prst="rect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/>
          <p:cNvSpPr/>
          <p:nvPr/>
        </p:nvSpPr>
        <p:spPr>
          <a:xfrm>
            <a:off x="4569251" y="2887038"/>
            <a:ext cx="285168" cy="207226"/>
          </a:xfrm>
          <a:prstGeom prst="rect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 16"/>
          <p:cNvSpPr/>
          <p:nvPr/>
        </p:nvSpPr>
        <p:spPr>
          <a:xfrm>
            <a:off x="4295732" y="2887038"/>
            <a:ext cx="285168" cy="207226"/>
          </a:xfrm>
          <a:prstGeom prst="rect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4025369" y="2887038"/>
            <a:ext cx="285168" cy="207226"/>
          </a:xfrm>
          <a:prstGeom prst="rect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 18"/>
          <p:cNvSpPr/>
          <p:nvPr/>
        </p:nvSpPr>
        <p:spPr>
          <a:xfrm>
            <a:off x="3747604" y="2874718"/>
            <a:ext cx="285168" cy="207226"/>
          </a:xfrm>
          <a:prstGeom prst="rect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 19"/>
          <p:cNvSpPr/>
          <p:nvPr/>
        </p:nvSpPr>
        <p:spPr>
          <a:xfrm>
            <a:off x="3500661" y="2874718"/>
            <a:ext cx="285168" cy="207226"/>
          </a:xfrm>
          <a:prstGeom prst="rect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 20"/>
          <p:cNvSpPr/>
          <p:nvPr/>
        </p:nvSpPr>
        <p:spPr>
          <a:xfrm>
            <a:off x="3186283" y="2887038"/>
            <a:ext cx="314378" cy="207226"/>
          </a:xfrm>
          <a:prstGeom prst="rect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 21"/>
          <p:cNvSpPr/>
          <p:nvPr/>
        </p:nvSpPr>
        <p:spPr>
          <a:xfrm>
            <a:off x="5668577" y="3081944"/>
            <a:ext cx="285168" cy="207226"/>
          </a:xfrm>
          <a:prstGeom prst="rect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 22"/>
          <p:cNvSpPr/>
          <p:nvPr/>
        </p:nvSpPr>
        <p:spPr>
          <a:xfrm>
            <a:off x="5411490" y="3068147"/>
            <a:ext cx="285168" cy="207226"/>
          </a:xfrm>
          <a:prstGeom prst="rect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23"/>
          <p:cNvSpPr/>
          <p:nvPr/>
        </p:nvSpPr>
        <p:spPr>
          <a:xfrm>
            <a:off x="5135079" y="3068147"/>
            <a:ext cx="285168" cy="207226"/>
          </a:xfrm>
          <a:prstGeom prst="rect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ستطيل 24"/>
          <p:cNvSpPr/>
          <p:nvPr/>
        </p:nvSpPr>
        <p:spPr>
          <a:xfrm>
            <a:off x="4856806" y="3075046"/>
            <a:ext cx="285168" cy="207226"/>
          </a:xfrm>
          <a:prstGeom prst="rect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4580791" y="3069020"/>
            <a:ext cx="285168" cy="207226"/>
          </a:xfrm>
          <a:prstGeom prst="rect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مستطيل 26"/>
          <p:cNvSpPr/>
          <p:nvPr/>
        </p:nvSpPr>
        <p:spPr>
          <a:xfrm>
            <a:off x="4303196" y="3062994"/>
            <a:ext cx="285168" cy="207226"/>
          </a:xfrm>
          <a:prstGeom prst="rect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ستطيل 27"/>
          <p:cNvSpPr/>
          <p:nvPr/>
        </p:nvSpPr>
        <p:spPr>
          <a:xfrm>
            <a:off x="4025947" y="3070253"/>
            <a:ext cx="285168" cy="207226"/>
          </a:xfrm>
          <a:prstGeom prst="rect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مستطيل 28"/>
          <p:cNvSpPr/>
          <p:nvPr/>
        </p:nvSpPr>
        <p:spPr>
          <a:xfrm>
            <a:off x="3757505" y="3062994"/>
            <a:ext cx="285168" cy="207226"/>
          </a:xfrm>
          <a:prstGeom prst="rect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29"/>
          <p:cNvSpPr/>
          <p:nvPr/>
        </p:nvSpPr>
        <p:spPr>
          <a:xfrm>
            <a:off x="3501922" y="3070253"/>
            <a:ext cx="285168" cy="207226"/>
          </a:xfrm>
          <a:prstGeom prst="rect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ستطيل 30"/>
          <p:cNvSpPr/>
          <p:nvPr/>
        </p:nvSpPr>
        <p:spPr>
          <a:xfrm>
            <a:off x="3186283" y="3062993"/>
            <a:ext cx="323371" cy="204465"/>
          </a:xfrm>
          <a:prstGeom prst="rect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ستطيل 31"/>
          <p:cNvSpPr/>
          <p:nvPr/>
        </p:nvSpPr>
        <p:spPr>
          <a:xfrm>
            <a:off x="5668577" y="3246332"/>
            <a:ext cx="285168" cy="207226"/>
          </a:xfrm>
          <a:prstGeom prst="rect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" name="مستطيل 32"/>
          <p:cNvSpPr/>
          <p:nvPr/>
        </p:nvSpPr>
        <p:spPr>
          <a:xfrm>
            <a:off x="5402497" y="3254522"/>
            <a:ext cx="285168" cy="207226"/>
          </a:xfrm>
          <a:prstGeom prst="rect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مستطيل 33"/>
          <p:cNvSpPr/>
          <p:nvPr/>
        </p:nvSpPr>
        <p:spPr>
          <a:xfrm>
            <a:off x="5145146" y="3255090"/>
            <a:ext cx="285168" cy="207226"/>
          </a:xfrm>
          <a:prstGeom prst="rect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 34"/>
          <p:cNvSpPr/>
          <p:nvPr/>
        </p:nvSpPr>
        <p:spPr>
          <a:xfrm>
            <a:off x="4836694" y="3255090"/>
            <a:ext cx="285168" cy="207226"/>
          </a:xfrm>
          <a:prstGeom prst="rect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ستطيل 35"/>
          <p:cNvSpPr/>
          <p:nvPr/>
        </p:nvSpPr>
        <p:spPr>
          <a:xfrm>
            <a:off x="4580791" y="3254741"/>
            <a:ext cx="285168" cy="207226"/>
          </a:xfrm>
          <a:prstGeom prst="rect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36"/>
          <p:cNvSpPr/>
          <p:nvPr/>
        </p:nvSpPr>
        <p:spPr>
          <a:xfrm>
            <a:off x="4303196" y="3254522"/>
            <a:ext cx="285168" cy="207226"/>
          </a:xfrm>
          <a:prstGeom prst="rect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مستطيل 37"/>
          <p:cNvSpPr/>
          <p:nvPr/>
        </p:nvSpPr>
        <p:spPr>
          <a:xfrm>
            <a:off x="4025369" y="3254522"/>
            <a:ext cx="285168" cy="207226"/>
          </a:xfrm>
          <a:prstGeom prst="rect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مستطيل 38"/>
          <p:cNvSpPr/>
          <p:nvPr/>
        </p:nvSpPr>
        <p:spPr>
          <a:xfrm>
            <a:off x="3747604" y="3254522"/>
            <a:ext cx="285168" cy="207226"/>
          </a:xfrm>
          <a:prstGeom prst="rect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مستطيل 39"/>
          <p:cNvSpPr/>
          <p:nvPr/>
        </p:nvSpPr>
        <p:spPr>
          <a:xfrm>
            <a:off x="3481095" y="3254522"/>
            <a:ext cx="285168" cy="207226"/>
          </a:xfrm>
          <a:prstGeom prst="rect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1" name="مستطيل 40"/>
          <p:cNvSpPr/>
          <p:nvPr/>
        </p:nvSpPr>
        <p:spPr>
          <a:xfrm>
            <a:off x="3171864" y="3254522"/>
            <a:ext cx="325423" cy="185514"/>
          </a:xfrm>
          <a:prstGeom prst="rect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مستطيل 41"/>
          <p:cNvSpPr/>
          <p:nvPr/>
        </p:nvSpPr>
        <p:spPr>
          <a:xfrm>
            <a:off x="5668577" y="3427440"/>
            <a:ext cx="285168" cy="207226"/>
          </a:xfrm>
          <a:prstGeom prst="rect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3" name="مستطيل 42"/>
          <p:cNvSpPr/>
          <p:nvPr/>
        </p:nvSpPr>
        <p:spPr>
          <a:xfrm>
            <a:off x="5411226" y="3418910"/>
            <a:ext cx="285168" cy="207226"/>
          </a:xfrm>
          <a:prstGeom prst="rect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4" name="مستطيل 43"/>
          <p:cNvSpPr/>
          <p:nvPr/>
        </p:nvSpPr>
        <p:spPr>
          <a:xfrm>
            <a:off x="5134263" y="3415653"/>
            <a:ext cx="285168" cy="207226"/>
          </a:xfrm>
          <a:prstGeom prst="rect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ستطيل 44"/>
          <p:cNvSpPr/>
          <p:nvPr/>
        </p:nvSpPr>
        <p:spPr>
          <a:xfrm>
            <a:off x="4865287" y="3408754"/>
            <a:ext cx="285168" cy="207226"/>
          </a:xfrm>
          <a:prstGeom prst="rect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6" name="مستطيل 45"/>
          <p:cNvSpPr/>
          <p:nvPr/>
        </p:nvSpPr>
        <p:spPr>
          <a:xfrm>
            <a:off x="4589143" y="3418122"/>
            <a:ext cx="285168" cy="207226"/>
          </a:xfrm>
          <a:prstGeom prst="rect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7" name="مستطيل 46"/>
          <p:cNvSpPr/>
          <p:nvPr/>
        </p:nvSpPr>
        <p:spPr>
          <a:xfrm>
            <a:off x="4321636" y="3460353"/>
            <a:ext cx="285168" cy="207226"/>
          </a:xfrm>
          <a:prstGeom prst="rect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8" name="مستطيل 47"/>
          <p:cNvSpPr/>
          <p:nvPr/>
        </p:nvSpPr>
        <p:spPr>
          <a:xfrm>
            <a:off x="4055127" y="3448665"/>
            <a:ext cx="285168" cy="207226"/>
          </a:xfrm>
          <a:prstGeom prst="rect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9" name="مستطيل 48"/>
          <p:cNvSpPr/>
          <p:nvPr/>
        </p:nvSpPr>
        <p:spPr>
          <a:xfrm>
            <a:off x="3777158" y="3415653"/>
            <a:ext cx="285168" cy="207226"/>
          </a:xfrm>
          <a:prstGeom prst="rect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0" name="مستطيل 49"/>
          <p:cNvSpPr/>
          <p:nvPr/>
        </p:nvSpPr>
        <p:spPr>
          <a:xfrm>
            <a:off x="3501671" y="3406174"/>
            <a:ext cx="285168" cy="207226"/>
          </a:xfrm>
          <a:prstGeom prst="rect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1" name="مستطيل 50"/>
          <p:cNvSpPr/>
          <p:nvPr/>
        </p:nvSpPr>
        <p:spPr>
          <a:xfrm>
            <a:off x="3167229" y="3427440"/>
            <a:ext cx="340114" cy="186912"/>
          </a:xfrm>
          <a:prstGeom prst="rect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2" name="مستطيل 51"/>
          <p:cNvSpPr/>
          <p:nvPr/>
        </p:nvSpPr>
        <p:spPr>
          <a:xfrm>
            <a:off x="5688189" y="3600018"/>
            <a:ext cx="285168" cy="207226"/>
          </a:xfrm>
          <a:prstGeom prst="rect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3" name="مستطيل 52"/>
          <p:cNvSpPr/>
          <p:nvPr/>
        </p:nvSpPr>
        <p:spPr>
          <a:xfrm>
            <a:off x="5390309" y="3591828"/>
            <a:ext cx="285168" cy="207226"/>
          </a:xfrm>
          <a:prstGeom prst="rect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4" name="مستطيل 53"/>
          <p:cNvSpPr/>
          <p:nvPr/>
        </p:nvSpPr>
        <p:spPr>
          <a:xfrm>
            <a:off x="5133345" y="3602028"/>
            <a:ext cx="285168" cy="207226"/>
          </a:xfrm>
          <a:prstGeom prst="rect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5" name="مستطيل 54"/>
          <p:cNvSpPr/>
          <p:nvPr/>
        </p:nvSpPr>
        <p:spPr>
          <a:xfrm>
            <a:off x="4877880" y="3612005"/>
            <a:ext cx="285168" cy="207226"/>
          </a:xfrm>
          <a:prstGeom prst="rect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6" name="مستطيل 55"/>
          <p:cNvSpPr/>
          <p:nvPr/>
        </p:nvSpPr>
        <p:spPr>
          <a:xfrm>
            <a:off x="4588348" y="3612005"/>
            <a:ext cx="285168" cy="207226"/>
          </a:xfrm>
          <a:prstGeom prst="rect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7" name="مستطيل 56"/>
          <p:cNvSpPr/>
          <p:nvPr/>
        </p:nvSpPr>
        <p:spPr>
          <a:xfrm>
            <a:off x="4339849" y="3621341"/>
            <a:ext cx="285168" cy="207226"/>
          </a:xfrm>
          <a:prstGeom prst="rect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ستطيل 57"/>
          <p:cNvSpPr/>
          <p:nvPr/>
        </p:nvSpPr>
        <p:spPr>
          <a:xfrm>
            <a:off x="4036336" y="3632358"/>
            <a:ext cx="285168" cy="207226"/>
          </a:xfrm>
          <a:prstGeom prst="rect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9" name="مستطيل 58"/>
          <p:cNvSpPr/>
          <p:nvPr/>
        </p:nvSpPr>
        <p:spPr>
          <a:xfrm>
            <a:off x="3767505" y="3634804"/>
            <a:ext cx="285168" cy="207226"/>
          </a:xfrm>
          <a:prstGeom prst="rect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0" name="مستطيل 59"/>
          <p:cNvSpPr/>
          <p:nvPr/>
        </p:nvSpPr>
        <p:spPr>
          <a:xfrm>
            <a:off x="3510005" y="3632358"/>
            <a:ext cx="285168" cy="207226"/>
          </a:xfrm>
          <a:prstGeom prst="rect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1" name="مستطيل 60"/>
          <p:cNvSpPr/>
          <p:nvPr/>
        </p:nvSpPr>
        <p:spPr>
          <a:xfrm>
            <a:off x="3160833" y="3621341"/>
            <a:ext cx="337193" cy="219213"/>
          </a:xfrm>
          <a:prstGeom prst="rect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4971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Google Shape;59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10" name="Google Shape;477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8848" y="2385347"/>
            <a:ext cx="5016455" cy="1417833"/>
          </a:xfrm>
          <a:prstGeom prst="rect">
            <a:avLst/>
          </a:prstGeom>
        </p:spPr>
      </p:pic>
      <p:pic>
        <p:nvPicPr>
          <p:cNvPr id="9" name="Picture 2" descr="يوميات معلمة جزائرية - YouTub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849" y="1045027"/>
            <a:ext cx="1926757" cy="179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98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Google Shape;59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10" name="Google Shape;477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8827" y="1090610"/>
            <a:ext cx="4106476" cy="1118334"/>
          </a:xfrm>
          <a:prstGeom prst="rect">
            <a:avLst/>
          </a:prstGeom>
        </p:spPr>
      </p:pic>
      <p:pic>
        <p:nvPicPr>
          <p:cNvPr id="2050" name="Picture 2" descr="يوميات معلمة جزائرية - YouTub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363" y="1941816"/>
            <a:ext cx="1728019" cy="185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 6"/>
          <p:cNvSpPr/>
          <p:nvPr/>
        </p:nvSpPr>
        <p:spPr>
          <a:xfrm>
            <a:off x="3706382" y="2126578"/>
            <a:ext cx="331372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وجه الشبه لهم نفس الأعداد</a:t>
            </a:r>
          </a:p>
          <a:p>
            <a:pPr algn="ctr"/>
            <a:r>
              <a:rPr lang="ar-SA" sz="1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وجه الاختلاف في العد التصاعدي</a:t>
            </a:r>
          </a:p>
          <a:p>
            <a:pPr algn="ctr"/>
            <a:r>
              <a:rPr lang="ar-SA" sz="1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نستخدم عملية الجمع وهي إضافة </a:t>
            </a:r>
          </a:p>
          <a:p>
            <a:pPr algn="ctr"/>
            <a:r>
              <a:rPr lang="ar-SA" sz="1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رقم في كل مرة في خانة الآحاد </a:t>
            </a:r>
          </a:p>
          <a:p>
            <a:pPr algn="ctr"/>
            <a:r>
              <a:rPr lang="ar-SA" sz="1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أما في العد التنازلي نستخدم عملية الطرح </a:t>
            </a:r>
          </a:p>
          <a:p>
            <a:pPr algn="ctr"/>
            <a:r>
              <a:rPr lang="ar-SA" sz="1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وهي طرح رقم واحد من خانة الآحاد  </a:t>
            </a:r>
            <a:endParaRPr lang="ar-SA" sz="1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618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10" name="Google Shape;477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2016" y="285493"/>
            <a:ext cx="5851383" cy="472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90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Google Shape;59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10" name="Google Shape;477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6522" y="1057847"/>
            <a:ext cx="5117782" cy="1195496"/>
          </a:xfrm>
          <a:prstGeom prst="rect">
            <a:avLst/>
          </a:prstGeom>
        </p:spPr>
      </p:pic>
      <p:pic>
        <p:nvPicPr>
          <p:cNvPr id="9" name="Picture 2" descr="يوميات معلمة جزائرية - YouTub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709" y="2253343"/>
            <a:ext cx="1482307" cy="156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18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3613973" y="986133"/>
            <a:ext cx="37160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نشاط ختامي  : 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sp>
        <p:nvSpPr>
          <p:cNvPr id="7" name="مستطيل 6">
            <a:hlinkClick r:id="rId6"/>
          </p:cNvPr>
          <p:cNvSpPr/>
          <p:nvPr/>
        </p:nvSpPr>
        <p:spPr>
          <a:xfrm>
            <a:off x="3888994" y="2561921"/>
            <a:ext cx="35157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https://wordwall.net/ar/resource/12606093</a:t>
            </a:r>
            <a:endParaRPr lang="ar-SA" dirty="0"/>
          </a:p>
        </p:txBody>
      </p:sp>
      <p:pic>
        <p:nvPicPr>
          <p:cNvPr id="1026" name="Picture 2" descr="تصميم العاب تعليمية تفاعلية على موقع wordwall (@Aous_Wordwall) | Twitt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198" y="2156104"/>
            <a:ext cx="1644453" cy="1644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2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Google Shape;59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10" name="Google Shape;477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pic>
        <p:nvPicPr>
          <p:cNvPr id="3074" name="Picture 2" descr="معلمة أطفال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271" y="2303539"/>
            <a:ext cx="2825393" cy="151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3898" y="976045"/>
            <a:ext cx="5127607" cy="1212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30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04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4" descr="Fay3 - ‏اللهم احفظ بلادنا بحفظك #كلمتين_للوطن_بيوم_الوطن  #اليوم_الوطني_للمملكة_العربية_السعودية"/>
          <p:cNvSpPr>
            <a:spLocks noChangeAspect="1" noChangeArrowheads="1"/>
          </p:cNvSpPr>
          <p:nvPr/>
        </p:nvSpPr>
        <p:spPr bwMode="auto">
          <a:xfrm>
            <a:off x="155575" y="-143838"/>
            <a:ext cx="304800" cy="30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6" name="Picture 4" descr="اللهم احفظ بلاد الحرمين من عبث العابثين وكيد الظالمين | vip20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348" y="655246"/>
            <a:ext cx="5704408" cy="383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40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853" y="1184712"/>
            <a:ext cx="3742730" cy="2515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061" y="377411"/>
            <a:ext cx="1184906" cy="214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93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655" y="986319"/>
            <a:ext cx="5238650" cy="2845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663" y="377411"/>
            <a:ext cx="1184906" cy="214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93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pic>
        <p:nvPicPr>
          <p:cNvPr id="8" name="صورة 7" descr="Image_01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78364" y="988587"/>
            <a:ext cx="5456940" cy="2843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3792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3183601" y="986480"/>
            <a:ext cx="403507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حزري فزري يا صغيرتي ما هذا العدد ؟</a:t>
            </a:r>
            <a:endParaRPr lang="ar-SA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026" name="Picture 2" descr="تطبيقات التعليم : موقع JigsawPlane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050" y="1600776"/>
            <a:ext cx="1581150" cy="154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 6">
            <a:hlinkClick r:id="rId7"/>
          </p:cNvPr>
          <p:cNvSpPr/>
          <p:nvPr/>
        </p:nvSpPr>
        <p:spPr>
          <a:xfrm>
            <a:off x="2150919" y="3332827"/>
            <a:ext cx="51130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dirty="0"/>
              <a:t>https://www.jigsawplanet.com/?rc=play&amp;pid=019d6c8b0e8c</a:t>
            </a: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480" y="1600776"/>
            <a:ext cx="2284154" cy="1598908"/>
          </a:xfrm>
          <a:prstGeom prst="rect">
            <a:avLst/>
          </a:prstGeom>
        </p:spPr>
      </p:pic>
      <p:pic>
        <p:nvPicPr>
          <p:cNvPr id="13" name="Picture 2" descr="يوميات معلمة جزائرية - YouTub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429" y="1528355"/>
            <a:ext cx="1482307" cy="156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94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sp>
        <p:nvSpPr>
          <p:cNvPr id="7" name="AutoShape 2" descr="نتيجة بحث الصور عن بسم الله الرحمن الرحيم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8" name="AutoShape 4" descr="نتيجة بحث الصور عن بسم الله الرحمن الرحيم"/>
          <p:cNvSpPr>
            <a:spLocks noChangeAspect="1" noChangeArrowheads="1"/>
          </p:cNvSpPr>
          <p:nvPr/>
        </p:nvSpPr>
        <p:spPr bwMode="auto">
          <a:xfrm>
            <a:off x="9075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8199" name="Picture 7" descr="نتيجة بحث الصور عن بسم الله الرحمن الرحيم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122" y="950824"/>
            <a:ext cx="1525756" cy="73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sp>
        <p:nvSpPr>
          <p:cNvPr id="10" name="مستطيل 9"/>
          <p:cNvSpPr/>
          <p:nvPr/>
        </p:nvSpPr>
        <p:spPr>
          <a:xfrm>
            <a:off x="3156379" y="1230334"/>
            <a:ext cx="4278924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ar-SA" sz="2400" b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اليوم </a:t>
            </a:r>
            <a:r>
              <a:rPr lang="ar-SA" sz="2400" b="1" spc="5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الاثنين</a:t>
            </a:r>
            <a:endParaRPr lang="ar-SA" sz="2400" b="1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r>
              <a:rPr lang="ar-SA" sz="2400" b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التاريخ : </a:t>
            </a:r>
            <a:r>
              <a:rPr lang="ar-SA" sz="24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8 </a:t>
            </a:r>
            <a:r>
              <a:rPr lang="ar-SA" sz="2400" b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/ </a:t>
            </a:r>
            <a:r>
              <a:rPr lang="ar-SA" sz="24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 </a:t>
            </a:r>
            <a:r>
              <a:rPr lang="ar-SA" sz="2400" b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/ </a:t>
            </a:r>
            <a:r>
              <a:rPr lang="ar-SA" sz="24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1443هـ</a:t>
            </a:r>
            <a:endParaRPr lang="ar-SA" sz="2400" b="1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r>
              <a:rPr lang="ar-SA" sz="2400" b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المادة : رياضيات </a:t>
            </a:r>
          </a:p>
          <a:p>
            <a:pPr algn="r"/>
            <a:r>
              <a:rPr lang="en-US" sz="2400" b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ar-SA" sz="24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أنماط الأعداد</a:t>
            </a:r>
            <a:r>
              <a:rPr lang="en-US" sz="24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r>
              <a:rPr lang="ar-SA" sz="2400" b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الفصل </a:t>
            </a:r>
            <a:r>
              <a:rPr lang="ar-SA" sz="24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الحادي عشر</a:t>
            </a:r>
            <a:endParaRPr lang="ar-SA" sz="2400" b="1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r>
              <a:rPr lang="ar-SA" sz="2400" b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الموضوع : </a:t>
            </a:r>
            <a:r>
              <a:rPr lang="ar-SA" sz="24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لوحة المئة</a:t>
            </a:r>
          </a:p>
          <a:p>
            <a:pPr algn="r"/>
            <a:r>
              <a:rPr lang="ar-SA" sz="24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الهدف : قراءة الأعداد حتى 100 وكتابتها </a:t>
            </a:r>
            <a:endParaRPr lang="ar-SA" sz="2400" b="1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موقع ريادي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633" y="1685730"/>
            <a:ext cx="1617774" cy="215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3788793" y="2753828"/>
            <a:ext cx="7601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ar-SA" b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ص </a:t>
            </a:r>
            <a:r>
              <a:rPr lang="ar-SA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104</a:t>
            </a:r>
            <a:endParaRPr lang="ar-SA" b="1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788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Google Shape;59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10" name="Google Shape;477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2016" y="893852"/>
            <a:ext cx="5810037" cy="323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37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Google Shape;59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pic>
        <p:nvPicPr>
          <p:cNvPr id="10" name="Google Shape;477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17" y="377411"/>
            <a:ext cx="1184906" cy="2140775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6103" y="946104"/>
            <a:ext cx="5029200" cy="1063264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12123" y="2044677"/>
            <a:ext cx="3362325" cy="1867308"/>
          </a:xfrm>
          <a:prstGeom prst="rect">
            <a:avLst/>
          </a:prstGeom>
        </p:spPr>
      </p:pic>
      <p:sp>
        <p:nvSpPr>
          <p:cNvPr id="12" name="مستطيل 11"/>
          <p:cNvSpPr/>
          <p:nvPr/>
        </p:nvSpPr>
        <p:spPr>
          <a:xfrm>
            <a:off x="6001084" y="2044678"/>
            <a:ext cx="317523" cy="208666"/>
          </a:xfrm>
          <a:prstGeom prst="rect">
            <a:avLst/>
          </a:prstGeom>
          <a:solidFill>
            <a:srgbClr val="FFFF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/>
          <p:cNvSpPr/>
          <p:nvPr/>
        </p:nvSpPr>
        <p:spPr>
          <a:xfrm>
            <a:off x="5683561" y="2044678"/>
            <a:ext cx="317523" cy="208666"/>
          </a:xfrm>
          <a:prstGeom prst="rect">
            <a:avLst/>
          </a:prstGeom>
          <a:solidFill>
            <a:srgbClr val="FFFF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/>
          <p:cNvSpPr/>
          <p:nvPr/>
        </p:nvSpPr>
        <p:spPr>
          <a:xfrm>
            <a:off x="5366038" y="2052468"/>
            <a:ext cx="317523" cy="208666"/>
          </a:xfrm>
          <a:prstGeom prst="rect">
            <a:avLst/>
          </a:prstGeom>
          <a:solidFill>
            <a:srgbClr val="FFFF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/>
          <p:cNvSpPr/>
          <p:nvPr/>
        </p:nvSpPr>
        <p:spPr>
          <a:xfrm>
            <a:off x="5048515" y="2052468"/>
            <a:ext cx="317523" cy="208666"/>
          </a:xfrm>
          <a:prstGeom prst="rect">
            <a:avLst/>
          </a:prstGeom>
          <a:solidFill>
            <a:srgbClr val="FFFF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/>
          <p:cNvSpPr/>
          <p:nvPr/>
        </p:nvSpPr>
        <p:spPr>
          <a:xfrm>
            <a:off x="4730992" y="2052468"/>
            <a:ext cx="317523" cy="208666"/>
          </a:xfrm>
          <a:prstGeom prst="rect">
            <a:avLst/>
          </a:prstGeom>
          <a:solidFill>
            <a:srgbClr val="FFFF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4430427" y="2052468"/>
            <a:ext cx="317523" cy="208666"/>
          </a:xfrm>
          <a:prstGeom prst="rect">
            <a:avLst/>
          </a:prstGeom>
          <a:solidFill>
            <a:srgbClr val="FFFF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 18"/>
          <p:cNvSpPr/>
          <p:nvPr/>
        </p:nvSpPr>
        <p:spPr>
          <a:xfrm>
            <a:off x="4095946" y="2052468"/>
            <a:ext cx="317523" cy="208666"/>
          </a:xfrm>
          <a:prstGeom prst="rect">
            <a:avLst/>
          </a:prstGeom>
          <a:solidFill>
            <a:srgbClr val="FFFF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 19"/>
          <p:cNvSpPr/>
          <p:nvPr/>
        </p:nvSpPr>
        <p:spPr>
          <a:xfrm>
            <a:off x="3774232" y="2060259"/>
            <a:ext cx="317523" cy="208666"/>
          </a:xfrm>
          <a:prstGeom prst="rect">
            <a:avLst/>
          </a:prstGeom>
          <a:solidFill>
            <a:srgbClr val="FFFF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 20"/>
          <p:cNvSpPr/>
          <p:nvPr/>
        </p:nvSpPr>
        <p:spPr>
          <a:xfrm>
            <a:off x="3460900" y="2052468"/>
            <a:ext cx="317523" cy="208666"/>
          </a:xfrm>
          <a:prstGeom prst="rect">
            <a:avLst/>
          </a:prstGeom>
          <a:solidFill>
            <a:srgbClr val="FFFF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 21"/>
          <p:cNvSpPr/>
          <p:nvPr/>
        </p:nvSpPr>
        <p:spPr>
          <a:xfrm>
            <a:off x="3083346" y="2052468"/>
            <a:ext cx="366680" cy="208666"/>
          </a:xfrm>
          <a:prstGeom prst="rect">
            <a:avLst/>
          </a:prstGeom>
          <a:solidFill>
            <a:srgbClr val="FFFF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 22"/>
          <p:cNvSpPr/>
          <p:nvPr/>
        </p:nvSpPr>
        <p:spPr>
          <a:xfrm>
            <a:off x="6008377" y="2238816"/>
            <a:ext cx="317523" cy="208666"/>
          </a:xfrm>
          <a:prstGeom prst="rect">
            <a:avLst/>
          </a:prstGeom>
          <a:solidFill>
            <a:srgbClr val="FFFF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23"/>
          <p:cNvSpPr/>
          <p:nvPr/>
        </p:nvSpPr>
        <p:spPr>
          <a:xfrm>
            <a:off x="5701162" y="2248995"/>
            <a:ext cx="317523" cy="186526"/>
          </a:xfrm>
          <a:prstGeom prst="rect">
            <a:avLst/>
          </a:prstGeom>
          <a:solidFill>
            <a:srgbClr val="FFFF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ستطيل 24"/>
          <p:cNvSpPr/>
          <p:nvPr/>
        </p:nvSpPr>
        <p:spPr>
          <a:xfrm>
            <a:off x="5383639" y="2237925"/>
            <a:ext cx="317523" cy="208666"/>
          </a:xfrm>
          <a:prstGeom prst="rect">
            <a:avLst/>
          </a:prstGeom>
          <a:solidFill>
            <a:srgbClr val="FFFF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5065439" y="2238103"/>
            <a:ext cx="317523" cy="208666"/>
          </a:xfrm>
          <a:prstGeom prst="rect">
            <a:avLst/>
          </a:prstGeom>
          <a:solidFill>
            <a:srgbClr val="FFFF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مستطيل 26"/>
          <p:cNvSpPr/>
          <p:nvPr/>
        </p:nvSpPr>
        <p:spPr>
          <a:xfrm>
            <a:off x="4754314" y="2248995"/>
            <a:ext cx="317523" cy="208666"/>
          </a:xfrm>
          <a:prstGeom prst="rect">
            <a:avLst/>
          </a:prstGeom>
          <a:solidFill>
            <a:srgbClr val="FFFF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ستطيل 27"/>
          <p:cNvSpPr/>
          <p:nvPr/>
        </p:nvSpPr>
        <p:spPr>
          <a:xfrm>
            <a:off x="4436791" y="2258651"/>
            <a:ext cx="317523" cy="208666"/>
          </a:xfrm>
          <a:prstGeom prst="rect">
            <a:avLst/>
          </a:prstGeom>
          <a:solidFill>
            <a:srgbClr val="FFFF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مستطيل 28"/>
          <p:cNvSpPr/>
          <p:nvPr/>
        </p:nvSpPr>
        <p:spPr>
          <a:xfrm>
            <a:off x="4119268" y="2258651"/>
            <a:ext cx="317523" cy="208666"/>
          </a:xfrm>
          <a:prstGeom prst="rect">
            <a:avLst/>
          </a:prstGeom>
          <a:solidFill>
            <a:srgbClr val="FFFF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29"/>
          <p:cNvSpPr/>
          <p:nvPr/>
        </p:nvSpPr>
        <p:spPr>
          <a:xfrm>
            <a:off x="3778423" y="2268925"/>
            <a:ext cx="317523" cy="208666"/>
          </a:xfrm>
          <a:prstGeom prst="rect">
            <a:avLst/>
          </a:prstGeom>
          <a:solidFill>
            <a:srgbClr val="FFFF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ستطيل 30"/>
          <p:cNvSpPr/>
          <p:nvPr/>
        </p:nvSpPr>
        <p:spPr>
          <a:xfrm>
            <a:off x="3480908" y="2248995"/>
            <a:ext cx="317523" cy="208666"/>
          </a:xfrm>
          <a:prstGeom prst="rect">
            <a:avLst/>
          </a:prstGeom>
          <a:solidFill>
            <a:srgbClr val="FFFF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ستطيل 31"/>
          <p:cNvSpPr/>
          <p:nvPr/>
        </p:nvSpPr>
        <p:spPr>
          <a:xfrm>
            <a:off x="3058413" y="2258651"/>
            <a:ext cx="402487" cy="199010"/>
          </a:xfrm>
          <a:prstGeom prst="rect">
            <a:avLst/>
          </a:prstGeom>
          <a:solidFill>
            <a:srgbClr val="FFFF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" name="مستطيل 32"/>
          <p:cNvSpPr/>
          <p:nvPr/>
        </p:nvSpPr>
        <p:spPr>
          <a:xfrm>
            <a:off x="6008377" y="2443133"/>
            <a:ext cx="317523" cy="208666"/>
          </a:xfrm>
          <a:prstGeom prst="rect">
            <a:avLst/>
          </a:prstGeom>
          <a:solidFill>
            <a:srgbClr val="FFFF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مستطيل 33"/>
          <p:cNvSpPr/>
          <p:nvPr/>
        </p:nvSpPr>
        <p:spPr>
          <a:xfrm>
            <a:off x="5671952" y="2434706"/>
            <a:ext cx="317523" cy="208666"/>
          </a:xfrm>
          <a:prstGeom prst="rect">
            <a:avLst/>
          </a:prstGeom>
          <a:solidFill>
            <a:srgbClr val="FFFF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 34"/>
          <p:cNvSpPr/>
          <p:nvPr/>
        </p:nvSpPr>
        <p:spPr>
          <a:xfrm>
            <a:off x="5352131" y="2454131"/>
            <a:ext cx="317523" cy="166032"/>
          </a:xfrm>
          <a:prstGeom prst="rect">
            <a:avLst/>
          </a:prstGeom>
          <a:solidFill>
            <a:srgbClr val="FFFF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ستطيل 35"/>
          <p:cNvSpPr/>
          <p:nvPr/>
        </p:nvSpPr>
        <p:spPr>
          <a:xfrm>
            <a:off x="5044882" y="2432814"/>
            <a:ext cx="317523" cy="208666"/>
          </a:xfrm>
          <a:prstGeom prst="rect">
            <a:avLst/>
          </a:prstGeom>
          <a:solidFill>
            <a:srgbClr val="FFFF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36"/>
          <p:cNvSpPr/>
          <p:nvPr/>
        </p:nvSpPr>
        <p:spPr>
          <a:xfrm>
            <a:off x="4736357" y="2443133"/>
            <a:ext cx="317523" cy="208666"/>
          </a:xfrm>
          <a:prstGeom prst="rect">
            <a:avLst/>
          </a:prstGeom>
          <a:solidFill>
            <a:srgbClr val="FFFF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5622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1772</TotalTime>
  <Words>313</Words>
  <Application>Microsoft Office PowerPoint</Application>
  <PresentationFormat>عرض على الشاشة (16:9)</PresentationFormat>
  <Paragraphs>33</Paragraphs>
  <Slides>18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............. .......</dc:creator>
  <cp:lastModifiedBy>HP</cp:lastModifiedBy>
  <cp:revision>191</cp:revision>
  <dcterms:modified xsi:type="dcterms:W3CDTF">2023-04-08T08:06:23Z</dcterms:modified>
</cp:coreProperties>
</file>