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BFEAA8-2976-C641-AD07-BEC588FFB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A1B18D9-D4F0-C142-8067-907CDCB50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E760D01-B2B0-0946-8200-5D7C8B11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D4637DA-95F1-D049-92FF-E01769FF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7345DF8-0550-D947-B735-DE69E9E3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957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B9DED9-B353-A94C-A66E-1CE611992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0D542FC-FBF0-6241-8D58-D9AD310D2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23EEE34-5F32-D342-B353-AC404F99D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D1AAC2-5CE6-A641-AF26-B3CB04044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628D3A-F048-D74D-8656-1FF1C081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473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118171E-A2EC-7B43-8F4A-646E97FE5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EED93F8-6D0A-784C-9152-017CEA360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C8EC901-1480-A344-9733-0E3FE21F5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AC03FF-C4B7-4C40-881C-59004D607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1FEEDB1-46CE-FF4C-A451-60307B8FB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106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03AE18-BEC7-8842-8B8B-F5020F04F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51869AF-2B73-9144-BEB5-487EFA3C9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11B3CE4-9B46-BC41-A6BC-E90769E17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9F5752C-4CBC-7A44-AAD2-4A83EDD10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3912745-DB3A-4F4B-90D7-1A5CEF51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302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7C38BA-EE93-AF41-A848-7B0C779F7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F938730-5B82-F446-8C8F-1DF4C4230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6BE6C0-0742-214C-ADFD-A1B22E82C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B10B29D-145F-C44E-ACA7-4E88D7B7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1F3C11-6C91-904E-BC01-2022E7A0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326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CB71EA-46D1-5447-BDAF-9A54B11B0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7ED48AB-038F-0E41-93EF-21A4BF57A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64CF79A-4615-A74B-83A1-888E0133E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5C545A1-916E-7644-AB86-D12F1BA2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A2F5836-0870-B549-A060-FAFE8F2D0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8B5DB5C-453C-B547-A6CC-378F3F92C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743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5D3BFB-5518-C44C-884D-065AD544E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AAB07AE-D3EE-4A48-ADD6-7EE1933E7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D1AEFC-8C0F-3749-B234-678C29877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04E8E55-A939-4F40-913C-43E6165CA7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C5D24BF-4EED-B14F-ADBC-C0BB4E546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9A24F9F-39FA-FB41-86DB-D2C7419D4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3AD8F9C-3ABC-ED4A-9370-98D3CE2D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590D753-F88F-D644-AE14-983016FFD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274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50B4A58-422B-DE43-8DBD-DF828C528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8BC6053-D550-E14D-BF87-E3C86FFB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85AB30B-A833-A845-89D4-4491F9C6D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12CC47E-7233-0545-BBB5-45FCD6D2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633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ACA4D91-EC4C-C549-A755-F9E45D0E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A040F65-3E2F-364F-B237-E298BA33B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843CA3B-6FDF-C145-8545-6D159077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310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12A001-93EC-6645-B080-6FF84FBC4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8A23652-C121-7F46-8B4E-F132F0F0C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E4F2BC1-5446-2546-B691-830365EAE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2A959B8-E88C-0D42-BFCB-4CC01515E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99B6DC2-F25F-4646-823A-FBF8E88E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F029427-5F18-CF4E-BA92-30E1A3440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385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905611-BA16-8940-AF44-D6DAD9B8C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78E1497-CA0B-624D-8739-AA681A7C6E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C59B14E-5917-F847-907F-44A7EDD78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93FCC64-590A-DF45-9AF9-6B1B3590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548D16-F064-9F46-B12B-EE87BB7CB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ED76773-D4FB-774B-A65E-C925E48AE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0999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0637793-A22F-2A4C-A73D-730C7869C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FF18F49-D6E8-AE49-BAA9-1F31134C5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BD9898-2043-8349-AF56-5478C762E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8AC5E-BF86-2C4E-8C0B-06565CF1FAAD}" type="datetimeFigureOut">
              <a:rPr lang="ar-SA" smtClean="0"/>
              <a:t>26/08/1444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4A715F2-6814-5842-AFE9-8EEBE2C9A6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D08C986-25B2-2D4B-B799-B9FC08671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5826-8C19-914D-A17D-3FA626D416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12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1241A2-05ED-C348-BF0C-9C3824CC1A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الدفع والسحب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CD18A0B-C874-2249-8B70-22F095B50F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b="1" dirty="0">
                <a:solidFill>
                  <a:schemeClr val="accent1">
                    <a:lumMod val="50000"/>
                  </a:schemeClr>
                </a:solidFill>
              </a:rPr>
              <a:t>صفحة رقم 40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70D7165E-CF0A-BFBC-5E27-9EF75AC96F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09742" y="5735637"/>
            <a:ext cx="451605" cy="451605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E505C32D-CB3C-483F-1E8F-17DD789092A0}"/>
              </a:ext>
            </a:extLst>
          </p:cNvPr>
          <p:cNvSpPr txBox="1"/>
          <p:nvPr/>
        </p:nvSpPr>
        <p:spPr>
          <a:xfrm>
            <a:off x="1524000" y="5756799"/>
            <a:ext cx="1377067" cy="40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sz="1637" dirty="0">
                <a:solidFill>
                  <a:srgbClr val="16213D"/>
                </a:solidFill>
                <a:latin typeface="Source Serif Pro"/>
              </a:rPr>
              <a:t>@SUL2N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B19AD8B-5B3F-1DAC-1877-E86B5446A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171" y="561402"/>
            <a:ext cx="2761340" cy="268444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E32976D-8110-134B-86CC-4FB7D1C5D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355" y="3509963"/>
            <a:ext cx="3075077" cy="298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92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31F1C6A-3163-17EA-80BE-18C28172D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587" y="0"/>
            <a:ext cx="61439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2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7F73F96-3E15-659D-29A0-F4077F7D8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459" y="1872305"/>
            <a:ext cx="4831422" cy="348053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7142109-4787-C146-9697-7912A9AEA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996" y="-47454"/>
            <a:ext cx="2709683" cy="344805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073FCF0-2AE6-26AD-B4E1-3A4E9EB3E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18" y="2266015"/>
            <a:ext cx="5549759" cy="377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49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6E0759E-D9D7-30FA-934C-5927AD6D1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094" y="86995"/>
            <a:ext cx="4650858" cy="17314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C8C2489-A85C-D3CE-D422-66C7F310C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688" y="1993187"/>
            <a:ext cx="3049689" cy="485092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B08BAC4-7E86-A0B9-F7A0-818EEB703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2480" y="5902389"/>
            <a:ext cx="3935595" cy="7424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2631109-7CED-04C2-ACD4-12D4654A38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2414" y="-1"/>
            <a:ext cx="4489806" cy="568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7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3617FE-D45C-EA48-6E4E-4FC2AE382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730" y="987870"/>
            <a:ext cx="4120525" cy="446770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4924502-355C-DE8F-4FF4-61B2897D3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06" y="894064"/>
            <a:ext cx="6501534" cy="4859463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57851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609922E-2A5A-C4C2-E7D7-41BAACBCA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494" y="640476"/>
            <a:ext cx="5074062" cy="269862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E265457-FE79-066C-13BD-7EFFEF5B5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233" y="4890499"/>
            <a:ext cx="4982967" cy="94522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A927895-FA41-6F4C-6208-4B1A83CAC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341" y="604517"/>
            <a:ext cx="4888165" cy="539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86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57A5A6E-0F99-A6DE-6A22-DE322B4CB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040" y="0"/>
            <a:ext cx="8568648" cy="6858000"/>
          </a:xfrm>
          <a:prstGeom prst="rect">
            <a:avLst/>
          </a:prstGeom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D3B78808-D1A4-7DE6-6FA0-6DC53E1F06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06827" y="5755042"/>
            <a:ext cx="451605" cy="451605"/>
          </a:xfrm>
          <a:prstGeom prst="rect">
            <a:avLst/>
          </a:prstGeom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A6781737-5C35-72D6-A5BF-A8D2F2CDD0D7}"/>
              </a:ext>
            </a:extLst>
          </p:cNvPr>
          <p:cNvSpPr txBox="1"/>
          <p:nvPr/>
        </p:nvSpPr>
        <p:spPr>
          <a:xfrm>
            <a:off x="1221085" y="5776204"/>
            <a:ext cx="1377067" cy="40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sz="1637" dirty="0">
                <a:solidFill>
                  <a:srgbClr val="16213D"/>
                </a:solidFill>
                <a:latin typeface="Source Serif Pro"/>
              </a:rPr>
              <a:t>@SUL2N</a:t>
            </a:r>
          </a:p>
        </p:txBody>
      </p:sp>
    </p:spTree>
    <p:extLst>
      <p:ext uri="{BB962C8B-B14F-4D97-AF65-F5344CB8AC3E}">
        <p14:creationId xmlns:p14="http://schemas.microsoft.com/office/powerpoint/2010/main" val="14118657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3AD5C503351442AA4A4FBBC0C91EEF" ma:contentTypeVersion="9" ma:contentTypeDescription="Create a new document." ma:contentTypeScope="" ma:versionID="7cd6a96f034c5fa4927848edf0b6d649">
  <xsd:schema xmlns:xsd="http://www.w3.org/2001/XMLSchema" xmlns:xs="http://www.w3.org/2001/XMLSchema" xmlns:p="http://schemas.microsoft.com/office/2006/metadata/properties" xmlns:ns3="77b54361-3e02-420d-8983-b57adc7d56cd" xmlns:ns4="396a517c-9f2a-4537-92c4-6e35d21d7b7d" targetNamespace="http://schemas.microsoft.com/office/2006/metadata/properties" ma:root="true" ma:fieldsID="3353b81fc3b0c90f6cf7b6a23d7085eb" ns3:_="" ns4:_="">
    <xsd:import namespace="77b54361-3e02-420d-8983-b57adc7d56cd"/>
    <xsd:import namespace="396a517c-9f2a-4537-92c4-6e35d21d7b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b54361-3e02-420d-8983-b57adc7d56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6a517c-9f2a-4537-92c4-6e35d21d7b7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1BC61A-9F7F-4DCF-BFBC-04FF621EF7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b54361-3e02-420d-8983-b57adc7d56cd"/>
    <ds:schemaRef ds:uri="396a517c-9f2a-4537-92c4-6e35d21d7b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B66284-1CAE-474A-AE5A-E5F7D7011C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73EB04-C6C1-419F-8266-433B1C1F4A00}">
  <ds:schemaRefs>
    <ds:schemaRef ds:uri="396a517c-9f2a-4537-92c4-6e35d21d7b7d"/>
    <ds:schemaRef ds:uri="http://schemas.microsoft.com/office/2006/metadata/properties"/>
    <ds:schemaRef ds:uri="http://purl.org/dc/terms/"/>
    <ds:schemaRef ds:uri="http://schemas.microsoft.com/office/2006/documentManagement/types"/>
    <ds:schemaRef ds:uri="77b54361-3e02-420d-8983-b57adc7d56cd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</Words>
  <Application>Microsoft Office PowerPoint</Application>
  <PresentationFormat>شاشة عريضة</PresentationFormat>
  <Paragraphs>4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Source Serif Pro</vt:lpstr>
      <vt:lpstr>نسق Office</vt:lpstr>
      <vt:lpstr>الدفع والسحب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الموقع والحركة</dc:title>
  <dc:creator>سلطان الزهراني</dc:creator>
  <cp:lastModifiedBy>سلطان الزهراني</cp:lastModifiedBy>
  <cp:revision>5</cp:revision>
  <dcterms:created xsi:type="dcterms:W3CDTF">2022-04-03T00:38:00Z</dcterms:created>
  <dcterms:modified xsi:type="dcterms:W3CDTF">2023-03-18T03:27:38Z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0x010100CA3AD5C503351442AA4A4FBBC0C91EEF</vt:lpwstr>
  </property>
</Properties>
</file>