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25"/>
  </p:notesMasterIdLst>
  <p:sldIdLst>
    <p:sldId id="257" r:id="rId2"/>
    <p:sldId id="258" r:id="rId3"/>
    <p:sldId id="259" r:id="rId4"/>
    <p:sldId id="260" r:id="rId5"/>
    <p:sldId id="268" r:id="rId6"/>
    <p:sldId id="293" r:id="rId7"/>
    <p:sldId id="301" r:id="rId8"/>
    <p:sldId id="303" r:id="rId9"/>
    <p:sldId id="302" r:id="rId10"/>
    <p:sldId id="261" r:id="rId11"/>
    <p:sldId id="262" r:id="rId12"/>
    <p:sldId id="263" r:id="rId13"/>
    <p:sldId id="297" r:id="rId14"/>
    <p:sldId id="298" r:id="rId15"/>
    <p:sldId id="299" r:id="rId16"/>
    <p:sldId id="300" r:id="rId17"/>
    <p:sldId id="294" r:id="rId18"/>
    <p:sldId id="306" r:id="rId19"/>
    <p:sldId id="305" r:id="rId20"/>
    <p:sldId id="266" r:id="rId21"/>
    <p:sldId id="295" r:id="rId22"/>
    <p:sldId id="296" r:id="rId23"/>
    <p:sldId id="307" r:id="rId24"/>
  </p:sldIdLst>
  <p:sldSz cx="12192000" cy="6858000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6177A"/>
    <a:srgbClr val="A7599E"/>
    <a:srgbClr val="B06BA8"/>
    <a:srgbClr val="FFFFCC"/>
    <a:srgbClr val="A095B1"/>
    <a:srgbClr val="E1E5E7"/>
    <a:srgbClr val="ECD6D4"/>
    <a:srgbClr val="E2F2E4"/>
    <a:srgbClr val="FDE9D7"/>
    <a:srgbClr val="E2EA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5005" autoAdjust="0"/>
    <p:restoredTop sz="94660"/>
  </p:normalViewPr>
  <p:slideViewPr>
    <p:cSldViewPr snapToGrid="0">
      <p:cViewPr varScale="1">
        <p:scale>
          <a:sx n="56" d="100"/>
          <a:sy n="56" d="100"/>
        </p:scale>
        <p:origin x="36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D530112D-0F08-4021-9A79-D1F389BF0709}" type="datetimeFigureOut">
              <a:rPr lang="ar-SA" smtClean="0"/>
              <a:t>23/03/47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5E144244-E8F0-4494-9D5D-AAB5C16D52A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9487315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144244-E8F0-4494-9D5D-AAB5C16D52AC}" type="slidenum">
              <a:rPr lang="ar-SA" smtClean="0"/>
              <a:t>1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684400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CD9BCB-E9F4-0FB6-D5E7-EFB6A62AE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>
            <a:extLst>
              <a:ext uri="{FF2B5EF4-FFF2-40B4-BE49-F238E27FC236}">
                <a16:creationId xmlns:a16="http://schemas.microsoft.com/office/drawing/2014/main" id="{F6C2ED92-EA7D-72BE-B64A-4280DEB5C4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>
            <a:extLst>
              <a:ext uri="{FF2B5EF4-FFF2-40B4-BE49-F238E27FC236}">
                <a16:creationId xmlns:a16="http://schemas.microsoft.com/office/drawing/2014/main" id="{B8141AE3-2881-EF2E-B6D1-7A3E2A08BA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4EFF1724-B555-CFB2-FBB2-0E1CB38757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144244-E8F0-4494-9D5D-AAB5C16D52AC}" type="slidenum">
              <a:rPr lang="ar-SA" smtClean="0"/>
              <a:t>2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6929047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B6E5F1-9411-AA30-A003-8E4F7CC92F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>
            <a:extLst>
              <a:ext uri="{FF2B5EF4-FFF2-40B4-BE49-F238E27FC236}">
                <a16:creationId xmlns:a16="http://schemas.microsoft.com/office/drawing/2014/main" id="{F4DA40CE-0D0D-F683-A752-CC2F1A78BC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>
            <a:extLst>
              <a:ext uri="{FF2B5EF4-FFF2-40B4-BE49-F238E27FC236}">
                <a16:creationId xmlns:a16="http://schemas.microsoft.com/office/drawing/2014/main" id="{A2CD77B2-7BA4-55E5-C114-485969ABF9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306F4834-B126-1DD2-E8F9-F0319C903B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144244-E8F0-4494-9D5D-AAB5C16D52AC}" type="slidenum">
              <a:rPr lang="ar-SA" smtClean="0"/>
              <a:t>3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5151774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7D6EE9-AA2C-3BF0-E0B7-DD5FA2FB5B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>
            <a:extLst>
              <a:ext uri="{FF2B5EF4-FFF2-40B4-BE49-F238E27FC236}">
                <a16:creationId xmlns:a16="http://schemas.microsoft.com/office/drawing/2014/main" id="{F098AA5E-BA2F-35E1-830D-C4308ED6F0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>
            <a:extLst>
              <a:ext uri="{FF2B5EF4-FFF2-40B4-BE49-F238E27FC236}">
                <a16:creationId xmlns:a16="http://schemas.microsoft.com/office/drawing/2014/main" id="{EA7C38A7-CAAD-73D8-4260-AE316B81FE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6FA8DE5B-AE2C-D8D0-585F-F920A2C36FF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144244-E8F0-4494-9D5D-AAB5C16D52AC}" type="slidenum">
              <a:rPr lang="ar-SA" smtClean="0"/>
              <a:t>4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1160541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7C234F-6FC2-5FF0-DDDB-3CE422819E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>
            <a:extLst>
              <a:ext uri="{FF2B5EF4-FFF2-40B4-BE49-F238E27FC236}">
                <a16:creationId xmlns:a16="http://schemas.microsoft.com/office/drawing/2014/main" id="{7958E0DB-A985-341D-7737-472E388224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>
            <a:extLst>
              <a:ext uri="{FF2B5EF4-FFF2-40B4-BE49-F238E27FC236}">
                <a16:creationId xmlns:a16="http://schemas.microsoft.com/office/drawing/2014/main" id="{0B0ECCD4-E5C8-BA03-1A82-CF55817C78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529DA0D3-289E-FB1B-E345-6002159FE4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144244-E8F0-4494-9D5D-AAB5C16D52AC}" type="slidenum">
              <a:rPr lang="ar-SA" smtClean="0"/>
              <a:t>5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4956555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E9A93F-4246-2135-2FB1-283DD5D4F6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>
            <a:extLst>
              <a:ext uri="{FF2B5EF4-FFF2-40B4-BE49-F238E27FC236}">
                <a16:creationId xmlns:a16="http://schemas.microsoft.com/office/drawing/2014/main" id="{05850EC2-83FE-349C-EC1B-2A560E19BC7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>
            <a:extLst>
              <a:ext uri="{FF2B5EF4-FFF2-40B4-BE49-F238E27FC236}">
                <a16:creationId xmlns:a16="http://schemas.microsoft.com/office/drawing/2014/main" id="{1AEBF8A5-FC03-3A31-2FF3-A996D3681F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E56201B2-F545-A185-3173-645B47B5AC8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144244-E8F0-4494-9D5D-AAB5C16D52AC}" type="slidenum">
              <a:rPr lang="ar-SA" smtClean="0"/>
              <a:t>6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0289943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31FD44-B665-35E7-239E-B66B85981D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>
            <a:extLst>
              <a:ext uri="{FF2B5EF4-FFF2-40B4-BE49-F238E27FC236}">
                <a16:creationId xmlns:a16="http://schemas.microsoft.com/office/drawing/2014/main" id="{6A0215E0-9D8D-387D-0D62-820A068E13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>
            <a:extLst>
              <a:ext uri="{FF2B5EF4-FFF2-40B4-BE49-F238E27FC236}">
                <a16:creationId xmlns:a16="http://schemas.microsoft.com/office/drawing/2014/main" id="{BAE43DF6-9E64-AD40-4FB7-7CCD2E1908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D830E560-834A-087F-AA12-49B70B6D9F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144244-E8F0-4494-9D5D-AAB5C16D52AC}" type="slidenum">
              <a:rPr lang="ar-SA" smtClean="0"/>
              <a:t>7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177182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7767E2-0D7D-17F7-5BF2-B1B2319D6B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>
            <a:extLst>
              <a:ext uri="{FF2B5EF4-FFF2-40B4-BE49-F238E27FC236}">
                <a16:creationId xmlns:a16="http://schemas.microsoft.com/office/drawing/2014/main" id="{DD6145E9-763C-0284-FFA0-F6F076A2FC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>
            <a:extLst>
              <a:ext uri="{FF2B5EF4-FFF2-40B4-BE49-F238E27FC236}">
                <a16:creationId xmlns:a16="http://schemas.microsoft.com/office/drawing/2014/main" id="{3EB11C1B-39A0-1C5D-8E7B-204EC6CB74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DDA4CD84-D619-9D58-9AA4-DCEC995C9F1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144244-E8F0-4494-9D5D-AAB5C16D52AC}" type="slidenum">
              <a:rPr lang="ar-SA" smtClean="0"/>
              <a:t>8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0869729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2C39B6-C618-3490-6D49-2986560F1A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>
            <a:extLst>
              <a:ext uri="{FF2B5EF4-FFF2-40B4-BE49-F238E27FC236}">
                <a16:creationId xmlns:a16="http://schemas.microsoft.com/office/drawing/2014/main" id="{EB8F32E1-DE64-63E9-E32F-5778BF011FB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>
            <a:extLst>
              <a:ext uri="{FF2B5EF4-FFF2-40B4-BE49-F238E27FC236}">
                <a16:creationId xmlns:a16="http://schemas.microsoft.com/office/drawing/2014/main" id="{7453B47D-AA2C-8071-8021-8CC64B8B7B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F3C8FE6E-74E4-1FD7-96E5-D64DBDE26E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144244-E8F0-4494-9D5D-AAB5C16D52AC}" type="slidenum">
              <a:rPr lang="ar-SA" smtClean="0"/>
              <a:t>9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0891100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17323B-A8C9-F6C8-AF7D-8D46D4D510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>
            <a:extLst>
              <a:ext uri="{FF2B5EF4-FFF2-40B4-BE49-F238E27FC236}">
                <a16:creationId xmlns:a16="http://schemas.microsoft.com/office/drawing/2014/main" id="{2527CFC5-12ED-758D-450C-8B69C99035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>
            <a:extLst>
              <a:ext uri="{FF2B5EF4-FFF2-40B4-BE49-F238E27FC236}">
                <a16:creationId xmlns:a16="http://schemas.microsoft.com/office/drawing/2014/main" id="{817B7CF0-3703-592F-6606-28A1A44904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0A93A685-D5C7-9694-519F-75F9A264271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144244-E8F0-4494-9D5D-AAB5C16D52AC}" type="slidenum">
              <a:rPr lang="ar-SA" smtClean="0"/>
              <a:t>10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3960783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A19567-4505-3C3D-ECE0-FAB9FC6560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>
            <a:extLst>
              <a:ext uri="{FF2B5EF4-FFF2-40B4-BE49-F238E27FC236}">
                <a16:creationId xmlns:a16="http://schemas.microsoft.com/office/drawing/2014/main" id="{40FFA63D-E69A-5C5A-CEF5-68B67D3654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>
            <a:extLst>
              <a:ext uri="{FF2B5EF4-FFF2-40B4-BE49-F238E27FC236}">
                <a16:creationId xmlns:a16="http://schemas.microsoft.com/office/drawing/2014/main" id="{CF719C5D-D43B-CB29-5654-1F5F6E0817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B872F040-6D8C-ABF8-D746-7EEBDFFF84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144244-E8F0-4494-9D5D-AAB5C16D52AC}" type="slidenum">
              <a:rPr lang="ar-SA" smtClean="0"/>
              <a:t>11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40044092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591754-4CA6-B7F7-3E23-9174B76E46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>
            <a:extLst>
              <a:ext uri="{FF2B5EF4-FFF2-40B4-BE49-F238E27FC236}">
                <a16:creationId xmlns:a16="http://schemas.microsoft.com/office/drawing/2014/main" id="{76FBB886-FF46-6238-14E8-02DAD1DD4D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>
            <a:extLst>
              <a:ext uri="{FF2B5EF4-FFF2-40B4-BE49-F238E27FC236}">
                <a16:creationId xmlns:a16="http://schemas.microsoft.com/office/drawing/2014/main" id="{605381D4-770B-B995-92DC-9F05A843D5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29B6680E-866F-FE29-9185-87A0BB6A4CB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144244-E8F0-4494-9D5D-AAB5C16D52AC}" type="slidenum">
              <a:rPr lang="ar-SA" smtClean="0"/>
              <a:t>12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4422024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370670-CD51-7BAB-D4A8-FFC41D6662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>
            <a:extLst>
              <a:ext uri="{FF2B5EF4-FFF2-40B4-BE49-F238E27FC236}">
                <a16:creationId xmlns:a16="http://schemas.microsoft.com/office/drawing/2014/main" id="{AA7BCF3B-1429-E030-6C1D-AEA6BAEA52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>
            <a:extLst>
              <a:ext uri="{FF2B5EF4-FFF2-40B4-BE49-F238E27FC236}">
                <a16:creationId xmlns:a16="http://schemas.microsoft.com/office/drawing/2014/main" id="{0989B213-1DC2-AC25-CC46-C3FE737476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FC12E813-6CA7-A719-6E45-183967DB84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144244-E8F0-4494-9D5D-AAB5C16D52AC}" type="slidenum">
              <a:rPr lang="ar-SA" smtClean="0"/>
              <a:t>13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65368120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3ECC04-EDC9-0205-1051-E84143BB8E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>
            <a:extLst>
              <a:ext uri="{FF2B5EF4-FFF2-40B4-BE49-F238E27FC236}">
                <a16:creationId xmlns:a16="http://schemas.microsoft.com/office/drawing/2014/main" id="{D1F3E39A-E9FF-27C1-2FA6-4745AE1BD4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>
            <a:extLst>
              <a:ext uri="{FF2B5EF4-FFF2-40B4-BE49-F238E27FC236}">
                <a16:creationId xmlns:a16="http://schemas.microsoft.com/office/drawing/2014/main" id="{6B3982DC-E703-FEA1-9B42-38EB19EB2B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CA8BA79D-2F97-E26E-1057-8666A23A35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144244-E8F0-4494-9D5D-AAB5C16D52AC}" type="slidenum">
              <a:rPr lang="ar-SA" smtClean="0"/>
              <a:t>14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23431142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BD3AEE-9397-F817-BA44-78D8D979D8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>
            <a:extLst>
              <a:ext uri="{FF2B5EF4-FFF2-40B4-BE49-F238E27FC236}">
                <a16:creationId xmlns:a16="http://schemas.microsoft.com/office/drawing/2014/main" id="{0AD58242-ECFF-A675-370C-99173FEB26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>
            <a:extLst>
              <a:ext uri="{FF2B5EF4-FFF2-40B4-BE49-F238E27FC236}">
                <a16:creationId xmlns:a16="http://schemas.microsoft.com/office/drawing/2014/main" id="{7A24B3D7-59A4-523E-AAA6-6A369380FB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FDF84740-00E2-8082-54CF-1173D317F16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144244-E8F0-4494-9D5D-AAB5C16D52AC}" type="slidenum">
              <a:rPr lang="ar-SA" smtClean="0"/>
              <a:t>15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96654758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867A38-D4EF-00CE-2263-912F3D239C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>
            <a:extLst>
              <a:ext uri="{FF2B5EF4-FFF2-40B4-BE49-F238E27FC236}">
                <a16:creationId xmlns:a16="http://schemas.microsoft.com/office/drawing/2014/main" id="{1AF4B00C-F860-791D-F861-68DA69FC0F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>
            <a:extLst>
              <a:ext uri="{FF2B5EF4-FFF2-40B4-BE49-F238E27FC236}">
                <a16:creationId xmlns:a16="http://schemas.microsoft.com/office/drawing/2014/main" id="{E494D379-BAF4-F839-8BD3-F6C081A8DE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3E01D4B7-611A-FAD4-6C45-6BB71D8849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144244-E8F0-4494-9D5D-AAB5C16D52AC}" type="slidenum">
              <a:rPr lang="ar-SA" smtClean="0"/>
              <a:t>16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21913291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6A8C58-F2CE-83E1-638E-81939DF801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>
            <a:extLst>
              <a:ext uri="{FF2B5EF4-FFF2-40B4-BE49-F238E27FC236}">
                <a16:creationId xmlns:a16="http://schemas.microsoft.com/office/drawing/2014/main" id="{96CEE1F0-0461-92F8-99CA-B952B4928E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>
            <a:extLst>
              <a:ext uri="{FF2B5EF4-FFF2-40B4-BE49-F238E27FC236}">
                <a16:creationId xmlns:a16="http://schemas.microsoft.com/office/drawing/2014/main" id="{E6E48AF4-EBA9-8384-8708-C83B444F09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6DFDB14A-0D58-518F-9172-A4F61B5D3D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144244-E8F0-4494-9D5D-AAB5C16D52AC}" type="slidenum">
              <a:rPr lang="ar-SA" smtClean="0"/>
              <a:t>17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54641180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0DE0CD-5E46-243A-9F16-705CC5A32F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>
            <a:extLst>
              <a:ext uri="{FF2B5EF4-FFF2-40B4-BE49-F238E27FC236}">
                <a16:creationId xmlns:a16="http://schemas.microsoft.com/office/drawing/2014/main" id="{218D2014-F28F-8A49-178E-0FCEFD0B9B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>
            <a:extLst>
              <a:ext uri="{FF2B5EF4-FFF2-40B4-BE49-F238E27FC236}">
                <a16:creationId xmlns:a16="http://schemas.microsoft.com/office/drawing/2014/main" id="{9D921444-BD7C-68E8-F0F8-28D80C0599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415FBB20-CE1C-A9FA-6824-C8B9F43FEEF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144244-E8F0-4494-9D5D-AAB5C16D52AC}" type="slidenum">
              <a:rPr lang="ar-SA" smtClean="0"/>
              <a:t>18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74997353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C8BE3E-F2DD-670B-C2DB-C00410E49C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>
            <a:extLst>
              <a:ext uri="{FF2B5EF4-FFF2-40B4-BE49-F238E27FC236}">
                <a16:creationId xmlns:a16="http://schemas.microsoft.com/office/drawing/2014/main" id="{E0A914BD-48E8-94E9-3B6A-9356EF3575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>
            <a:extLst>
              <a:ext uri="{FF2B5EF4-FFF2-40B4-BE49-F238E27FC236}">
                <a16:creationId xmlns:a16="http://schemas.microsoft.com/office/drawing/2014/main" id="{D365D713-5CD7-AD83-6311-A49378BBB4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46CC4EB6-E143-D1A5-4AAA-E07AFDF8A25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144244-E8F0-4494-9D5D-AAB5C16D52AC}" type="slidenum">
              <a:rPr lang="ar-SA" smtClean="0"/>
              <a:t>19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77022445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1B2474-B38C-8896-8073-0C6DA1B32A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>
            <a:extLst>
              <a:ext uri="{FF2B5EF4-FFF2-40B4-BE49-F238E27FC236}">
                <a16:creationId xmlns:a16="http://schemas.microsoft.com/office/drawing/2014/main" id="{FCDB349A-6F10-A5F8-30A2-CB1E604509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>
            <a:extLst>
              <a:ext uri="{FF2B5EF4-FFF2-40B4-BE49-F238E27FC236}">
                <a16:creationId xmlns:a16="http://schemas.microsoft.com/office/drawing/2014/main" id="{49DCB9D2-B2E8-4A4C-4366-48CEC6C411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CF52388D-5CE8-F30D-7385-6CC2C23E70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144244-E8F0-4494-9D5D-AAB5C16D52AC}" type="slidenum">
              <a:rPr lang="ar-SA" smtClean="0"/>
              <a:t>20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2608100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D9B571-E791-32B0-C8E2-D4348A41E6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>
            <a:extLst>
              <a:ext uri="{FF2B5EF4-FFF2-40B4-BE49-F238E27FC236}">
                <a16:creationId xmlns:a16="http://schemas.microsoft.com/office/drawing/2014/main" id="{4D37F06C-B8CD-20A8-D02D-5DA8DEEF17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>
            <a:extLst>
              <a:ext uri="{FF2B5EF4-FFF2-40B4-BE49-F238E27FC236}">
                <a16:creationId xmlns:a16="http://schemas.microsoft.com/office/drawing/2014/main" id="{19CAE764-2694-34C1-9789-6E95C61175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83501403-2D8B-5D09-BD46-088B9CA755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144244-E8F0-4494-9D5D-AAB5C16D52AC}" type="slidenum">
              <a:rPr lang="ar-SA" smtClean="0"/>
              <a:t>21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2175708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808BC4-8651-F41E-A3E2-496F668F36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>
            <a:extLst>
              <a:ext uri="{FF2B5EF4-FFF2-40B4-BE49-F238E27FC236}">
                <a16:creationId xmlns:a16="http://schemas.microsoft.com/office/drawing/2014/main" id="{EB62C173-0235-50B8-2ECD-B5EA8C8BF0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>
            <a:extLst>
              <a:ext uri="{FF2B5EF4-FFF2-40B4-BE49-F238E27FC236}">
                <a16:creationId xmlns:a16="http://schemas.microsoft.com/office/drawing/2014/main" id="{8A0461A5-0987-0AF8-81EA-BBC53BA4D0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7273D2C3-21E6-0F0C-E5DD-492B59386E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144244-E8F0-4494-9D5D-AAB5C16D52AC}" type="slidenum">
              <a:rPr lang="ar-SA" smtClean="0"/>
              <a:t>22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91435207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BF044B-CE09-17B4-78AE-F80F5D351E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>
            <a:extLst>
              <a:ext uri="{FF2B5EF4-FFF2-40B4-BE49-F238E27FC236}">
                <a16:creationId xmlns:a16="http://schemas.microsoft.com/office/drawing/2014/main" id="{2CD76162-FD22-4716-BF1F-80C272ABBA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>
            <a:extLst>
              <a:ext uri="{FF2B5EF4-FFF2-40B4-BE49-F238E27FC236}">
                <a16:creationId xmlns:a16="http://schemas.microsoft.com/office/drawing/2014/main" id="{F35C6F47-2F83-EBCD-D08E-B1A4484BD7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E36F67F5-9D0C-8407-58FD-5636C74E1C4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144244-E8F0-4494-9D5D-AAB5C16D52AC}" type="slidenum">
              <a:rPr lang="ar-SA" smtClean="0"/>
              <a:t>23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3793701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EBF455A2-56E2-982F-404C-8EB45B9F06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9F802288-9EFD-B9DE-4574-2A6E114506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FE2BFF3E-2A3A-935F-8F1C-64A2FBAE61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E9D1B-2837-423C-9143-CC02A33D2692}" type="datetimeFigureOut">
              <a:rPr lang="ar-SA" smtClean="0"/>
              <a:t>23/03/47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58303B5C-BDDD-C7B6-EC85-3A50950AB8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7487AC74-F1CC-2F1B-30BE-CBC2321B0C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D8512-FDCA-4FC4-BB5E-25092ABD993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9012208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D69CBC9A-EF41-5943-1912-229D9B982D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BA2E3143-FDFD-F180-0312-72234CFAAB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CFAAA191-0512-AAD4-26B3-FADF627979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E9D1B-2837-423C-9143-CC02A33D2692}" type="datetimeFigureOut">
              <a:rPr lang="ar-SA" smtClean="0"/>
              <a:t>23/03/47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FF7D6912-318D-1C97-B928-A8E7C90FDC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A29EB55D-30FD-7B90-4BC7-9DA784A1C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D8512-FDCA-4FC4-BB5E-25092ABD993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099946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056B07DA-D520-F09D-247E-605817D92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2F0BA419-D541-65D3-1120-718190B46C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C6641F9B-4923-10A4-4194-149A09F541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E9D1B-2837-423C-9143-CC02A33D2692}" type="datetimeFigureOut">
              <a:rPr lang="ar-SA" smtClean="0"/>
              <a:t>23/03/47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62F0FFED-CC9D-AC73-4CDB-31360946E5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151E7DC6-009B-10DE-FBD5-FD6723E20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D8512-FDCA-4FC4-BB5E-25092ABD993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3185800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4987CE60-11AD-7ACD-A939-71C18991EA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6B818D4A-E9B6-C067-5D0D-ED5B7B8B72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1CBECF84-B461-494A-2838-D3670E6CD7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006A373F-BB11-DC3D-FE1F-325C0A2103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E9D1B-2837-423C-9143-CC02A33D2692}" type="datetimeFigureOut">
              <a:rPr lang="ar-SA" smtClean="0"/>
              <a:t>23/03/47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DD077A90-DC64-C12F-6F41-2E79A75B05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63913EED-5BD9-32DD-F738-0C4E90EFB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D8512-FDCA-4FC4-BB5E-25092ABD993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004778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B3DAABDE-01C5-0F84-0E57-08B28E2892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B3EDD66C-908D-C50A-1C37-8A2DC0B37F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DEEAF56F-A05D-810A-289D-4EDE0FAA7E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id="{890198DE-7E41-0490-458B-185EFDB808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id="{39FAD686-97A7-11A3-D788-4CBF32CA4A9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id="{3B1EFBF3-DF14-55D0-B88B-28A01B7183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E9D1B-2837-423C-9143-CC02A33D2692}" type="datetimeFigureOut">
              <a:rPr lang="ar-SA" smtClean="0"/>
              <a:t>23/03/47</a:t>
            </a:fld>
            <a:endParaRPr lang="ar-SA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id="{93FD97FE-9238-7809-97B8-0C7684339F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id="{7C660262-2124-2869-BCFA-24FF12E32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D8512-FDCA-4FC4-BB5E-25092ABD993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587599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7A5481EA-DCF0-EC83-3F0E-573274E127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C7EBA8C3-1B3D-1FB4-5C9A-298BCEB569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E9D1B-2837-423C-9143-CC02A33D2692}" type="datetimeFigureOut">
              <a:rPr lang="ar-SA" smtClean="0"/>
              <a:t>23/03/47</a:t>
            </a:fld>
            <a:endParaRPr lang="ar-SA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717ADE48-C332-52BF-7F25-0495177B06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B108553D-CAF8-5243-17EB-4B9902A719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D8512-FDCA-4FC4-BB5E-25092ABD993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02480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id="{EF65F02F-C20D-721F-7E57-35A67BF0FB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E9D1B-2837-423C-9143-CC02A33D2692}" type="datetimeFigureOut">
              <a:rPr lang="ar-SA" smtClean="0"/>
              <a:t>23/03/47</a:t>
            </a:fld>
            <a:endParaRPr lang="ar-SA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4FB00B49-C8DC-BEA2-C872-69CC7CAEB3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A29062EA-986C-BA03-9677-D013FA0D5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D8512-FDCA-4FC4-BB5E-25092ABD993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9015794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A0BB6A54-D28C-9FE0-2D1B-D158229618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9D02E3F3-FCCB-AEA2-4B6B-7D9F5574B5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EEF23DAF-EFD0-5D94-6075-BA27F589C4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9C616122-7126-3BD5-6666-300F69759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E9D1B-2837-423C-9143-CC02A33D2692}" type="datetimeFigureOut">
              <a:rPr lang="ar-SA" smtClean="0"/>
              <a:t>23/03/47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55120A67-9B44-7EA4-1680-30FDE11DC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8B12F7F8-0712-CAD7-24A4-94B62A342B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D8512-FDCA-4FC4-BB5E-25092ABD993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7533027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D0AFEC84-96C6-84DC-9A89-4182EA4478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id="{B74BE874-CB1A-598A-4C89-3814700283C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0B381BBD-44CA-E0C7-F236-D2D5FC4E68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1AF307CD-1732-ACD8-89BE-929F945B8C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E9D1B-2837-423C-9143-CC02A33D2692}" type="datetimeFigureOut">
              <a:rPr lang="ar-SA" smtClean="0"/>
              <a:t>23/03/47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5EEFB2AF-11A9-081A-1794-126F547896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0187E466-8E3A-E5FD-7DDD-8FE4615E8B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D8512-FDCA-4FC4-BB5E-25092ABD993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9917932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165EC7CF-5B4F-0556-0947-0919EE99F4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8AB48E3F-CB3D-7E0F-C4C7-3F402B03B2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0B7EE2C4-47B5-1716-254C-D66BC478B9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E9D1B-2837-423C-9143-CC02A33D2692}" type="datetimeFigureOut">
              <a:rPr lang="ar-SA" smtClean="0"/>
              <a:t>23/03/47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DF02F6D9-96DC-46D9-3142-83F0516F9A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3F41B90E-0405-F6AD-D140-15250B0CF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D8512-FDCA-4FC4-BB5E-25092ABD993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745944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id="{C07E572A-608C-1FA0-13E4-8CA48B9886E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CB50061F-FD5A-78A0-8543-39607AE818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6D20D564-D958-F49E-B444-2CE69D4681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E9D1B-2837-423C-9143-CC02A33D2692}" type="datetimeFigureOut">
              <a:rPr lang="ar-SA" smtClean="0"/>
              <a:t>23/03/47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15F0FA1D-D02D-94BF-A710-5DEA66542E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3A812D2A-D5AD-1FEF-192E-9D4052DF0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D8512-FDCA-4FC4-BB5E-25092ABD993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2575389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>
            <a:extLst>
              <a:ext uri="{FF2B5EF4-FFF2-40B4-BE49-F238E27FC236}">
                <a16:creationId xmlns:a16="http://schemas.microsoft.com/office/drawing/2014/main" id="{6BEFC4D0-679E-3081-856B-E53EDE40CE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2D9DD5E9-D306-CE93-8417-14FE3CB92F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D0639550-3CB5-CF58-F7E6-B524A62280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FE9D1B-2837-423C-9143-CC02A33D2692}" type="datetimeFigureOut">
              <a:rPr lang="ar-SA" smtClean="0"/>
              <a:t>23/03/47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538A743D-28AB-CA19-1DCF-C3645CDCA5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ADBF7FC2-9380-9019-AF2E-08BB905AFC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76D8512-FDCA-4FC4-BB5E-25092ABD993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06716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7.jpeg"/><Relationship Id="rId4" Type="http://schemas.openxmlformats.org/officeDocument/2006/relationships/hyperlink" Target="https://www.plickers.com/seteditor/68c713fef851bc6a577e30b5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6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.jpg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.jpg"/><Relationship Id="rId4" Type="http://schemas.microsoft.com/office/2007/relationships/hdphoto" Target="../media/hdphoto2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microsoft.com/office/2007/relationships/hdphoto" Target="../media/hdphoto3.wdp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6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1.jpg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1.jpg"/><Relationship Id="rId4" Type="http://schemas.microsoft.com/office/2007/relationships/hdphoto" Target="../media/hdphoto2.wdp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jp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microsoft.com/office/2007/relationships/hdphoto" Target="../media/hdphoto3.wdp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jpeg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image" Target="../media/image1.jpg"/><Relationship Id="rId7" Type="http://schemas.openxmlformats.org/officeDocument/2006/relationships/image" Target="../media/image3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5.png"/><Relationship Id="rId9" Type="http://schemas.openxmlformats.org/officeDocument/2006/relationships/image" Target="../media/image3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png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png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مستطيل 25">
            <a:extLst>
              <a:ext uri="{FF2B5EF4-FFF2-40B4-BE49-F238E27FC236}">
                <a16:creationId xmlns:a16="http://schemas.microsoft.com/office/drawing/2014/main" id="{D36D5692-8ED4-BEA2-460C-BEE37D650917}"/>
              </a:ext>
            </a:extLst>
          </p:cNvPr>
          <p:cNvSpPr/>
          <p:nvPr/>
        </p:nvSpPr>
        <p:spPr>
          <a:xfrm>
            <a:off x="224852" y="312821"/>
            <a:ext cx="11775819" cy="6419449"/>
          </a:xfrm>
          <a:custGeom>
            <a:avLst/>
            <a:gdLst>
              <a:gd name="connsiteX0" fmla="*/ 0 w 11775819"/>
              <a:gd name="connsiteY0" fmla="*/ 0 h 6419449"/>
              <a:gd name="connsiteX1" fmla="*/ 810453 w 11775819"/>
              <a:gd name="connsiteY1" fmla="*/ 0 h 6419449"/>
              <a:gd name="connsiteX2" fmla="*/ 1620907 w 11775819"/>
              <a:gd name="connsiteY2" fmla="*/ 0 h 6419449"/>
              <a:gd name="connsiteX3" fmla="*/ 2195844 w 11775819"/>
              <a:gd name="connsiteY3" fmla="*/ 0 h 6419449"/>
              <a:gd name="connsiteX4" fmla="*/ 2770781 w 11775819"/>
              <a:gd name="connsiteY4" fmla="*/ 0 h 6419449"/>
              <a:gd name="connsiteX5" fmla="*/ 3581234 w 11775819"/>
              <a:gd name="connsiteY5" fmla="*/ 0 h 6419449"/>
              <a:gd name="connsiteX6" fmla="*/ 4273930 w 11775819"/>
              <a:gd name="connsiteY6" fmla="*/ 0 h 6419449"/>
              <a:gd name="connsiteX7" fmla="*/ 4731108 w 11775819"/>
              <a:gd name="connsiteY7" fmla="*/ 0 h 6419449"/>
              <a:gd name="connsiteX8" fmla="*/ 5659320 w 11775819"/>
              <a:gd name="connsiteY8" fmla="*/ 0 h 6419449"/>
              <a:gd name="connsiteX9" fmla="*/ 6587532 w 11775819"/>
              <a:gd name="connsiteY9" fmla="*/ 0 h 6419449"/>
              <a:gd name="connsiteX10" fmla="*/ 7280227 w 11775819"/>
              <a:gd name="connsiteY10" fmla="*/ 0 h 6419449"/>
              <a:gd name="connsiteX11" fmla="*/ 8090680 w 11775819"/>
              <a:gd name="connsiteY11" fmla="*/ 0 h 6419449"/>
              <a:gd name="connsiteX12" fmla="*/ 8901134 w 11775819"/>
              <a:gd name="connsiteY12" fmla="*/ 0 h 6419449"/>
              <a:gd name="connsiteX13" fmla="*/ 9476071 w 11775819"/>
              <a:gd name="connsiteY13" fmla="*/ 0 h 6419449"/>
              <a:gd name="connsiteX14" fmla="*/ 10168766 w 11775819"/>
              <a:gd name="connsiteY14" fmla="*/ 0 h 6419449"/>
              <a:gd name="connsiteX15" fmla="*/ 10861461 w 11775819"/>
              <a:gd name="connsiteY15" fmla="*/ 0 h 6419449"/>
              <a:gd name="connsiteX16" fmla="*/ 11775819 w 11775819"/>
              <a:gd name="connsiteY16" fmla="*/ 0 h 6419449"/>
              <a:gd name="connsiteX17" fmla="*/ 11775819 w 11775819"/>
              <a:gd name="connsiteY17" fmla="*/ 641945 h 6419449"/>
              <a:gd name="connsiteX18" fmla="*/ 11775819 w 11775819"/>
              <a:gd name="connsiteY18" fmla="*/ 1412279 h 6419449"/>
              <a:gd name="connsiteX19" fmla="*/ 11775819 w 11775819"/>
              <a:gd name="connsiteY19" fmla="*/ 2118418 h 6419449"/>
              <a:gd name="connsiteX20" fmla="*/ 11775819 w 11775819"/>
              <a:gd name="connsiteY20" fmla="*/ 2696169 h 6419449"/>
              <a:gd name="connsiteX21" fmla="*/ 11775819 w 11775819"/>
              <a:gd name="connsiteY21" fmla="*/ 3145530 h 6419449"/>
              <a:gd name="connsiteX22" fmla="*/ 11775819 w 11775819"/>
              <a:gd name="connsiteY22" fmla="*/ 3787475 h 6419449"/>
              <a:gd name="connsiteX23" fmla="*/ 11775819 w 11775819"/>
              <a:gd name="connsiteY23" fmla="*/ 4365225 h 6419449"/>
              <a:gd name="connsiteX24" fmla="*/ 11775819 w 11775819"/>
              <a:gd name="connsiteY24" fmla="*/ 5135559 h 6419449"/>
              <a:gd name="connsiteX25" fmla="*/ 11775819 w 11775819"/>
              <a:gd name="connsiteY25" fmla="*/ 6419449 h 6419449"/>
              <a:gd name="connsiteX26" fmla="*/ 10847607 w 11775819"/>
              <a:gd name="connsiteY26" fmla="*/ 6419449 h 6419449"/>
              <a:gd name="connsiteX27" fmla="*/ 10037154 w 11775819"/>
              <a:gd name="connsiteY27" fmla="*/ 6419449 h 6419449"/>
              <a:gd name="connsiteX28" fmla="*/ 9344459 w 11775819"/>
              <a:gd name="connsiteY28" fmla="*/ 6419449 h 6419449"/>
              <a:gd name="connsiteX29" fmla="*/ 8651763 w 11775819"/>
              <a:gd name="connsiteY29" fmla="*/ 6419449 h 6419449"/>
              <a:gd name="connsiteX30" fmla="*/ 7723552 w 11775819"/>
              <a:gd name="connsiteY30" fmla="*/ 6419449 h 6419449"/>
              <a:gd name="connsiteX31" fmla="*/ 6795340 w 11775819"/>
              <a:gd name="connsiteY31" fmla="*/ 6419449 h 6419449"/>
              <a:gd name="connsiteX32" fmla="*/ 6338161 w 11775819"/>
              <a:gd name="connsiteY32" fmla="*/ 6419449 h 6419449"/>
              <a:gd name="connsiteX33" fmla="*/ 5880983 w 11775819"/>
              <a:gd name="connsiteY33" fmla="*/ 6419449 h 6419449"/>
              <a:gd name="connsiteX34" fmla="*/ 5070529 w 11775819"/>
              <a:gd name="connsiteY34" fmla="*/ 6419449 h 6419449"/>
              <a:gd name="connsiteX35" fmla="*/ 4613350 w 11775819"/>
              <a:gd name="connsiteY35" fmla="*/ 6419449 h 6419449"/>
              <a:gd name="connsiteX36" fmla="*/ 4273930 w 11775819"/>
              <a:gd name="connsiteY36" fmla="*/ 6419449 h 6419449"/>
              <a:gd name="connsiteX37" fmla="*/ 3345718 w 11775819"/>
              <a:gd name="connsiteY37" fmla="*/ 6419449 h 6419449"/>
              <a:gd name="connsiteX38" fmla="*/ 2417506 w 11775819"/>
              <a:gd name="connsiteY38" fmla="*/ 6419449 h 6419449"/>
              <a:gd name="connsiteX39" fmla="*/ 1489295 w 11775819"/>
              <a:gd name="connsiteY39" fmla="*/ 6419449 h 6419449"/>
              <a:gd name="connsiteX40" fmla="*/ 678841 w 11775819"/>
              <a:gd name="connsiteY40" fmla="*/ 6419449 h 6419449"/>
              <a:gd name="connsiteX41" fmla="*/ 0 w 11775819"/>
              <a:gd name="connsiteY41" fmla="*/ 6419449 h 6419449"/>
              <a:gd name="connsiteX42" fmla="*/ 0 w 11775819"/>
              <a:gd name="connsiteY42" fmla="*/ 5777504 h 6419449"/>
              <a:gd name="connsiteX43" fmla="*/ 0 w 11775819"/>
              <a:gd name="connsiteY43" fmla="*/ 5135559 h 6419449"/>
              <a:gd name="connsiteX44" fmla="*/ 0 w 11775819"/>
              <a:gd name="connsiteY44" fmla="*/ 4429420 h 6419449"/>
              <a:gd name="connsiteX45" fmla="*/ 0 w 11775819"/>
              <a:gd name="connsiteY45" fmla="*/ 3851669 h 6419449"/>
              <a:gd name="connsiteX46" fmla="*/ 0 w 11775819"/>
              <a:gd name="connsiteY46" fmla="*/ 3081336 h 6419449"/>
              <a:gd name="connsiteX47" fmla="*/ 0 w 11775819"/>
              <a:gd name="connsiteY47" fmla="*/ 2311002 h 6419449"/>
              <a:gd name="connsiteX48" fmla="*/ 0 w 11775819"/>
              <a:gd name="connsiteY48" fmla="*/ 1540668 h 6419449"/>
              <a:gd name="connsiteX49" fmla="*/ 0 w 11775819"/>
              <a:gd name="connsiteY49" fmla="*/ 962917 h 6419449"/>
              <a:gd name="connsiteX50" fmla="*/ 0 w 11775819"/>
              <a:gd name="connsiteY50" fmla="*/ 0 h 6419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11775819" h="6419449" fill="none" extrusionOk="0">
                <a:moveTo>
                  <a:pt x="0" y="0"/>
                </a:moveTo>
                <a:cubicBezTo>
                  <a:pt x="289838" y="-33106"/>
                  <a:pt x="522246" y="27096"/>
                  <a:pt x="810453" y="0"/>
                </a:cubicBezTo>
                <a:cubicBezTo>
                  <a:pt x="1098660" y="-27096"/>
                  <a:pt x="1366998" y="21362"/>
                  <a:pt x="1620907" y="0"/>
                </a:cubicBezTo>
                <a:cubicBezTo>
                  <a:pt x="1874816" y="-21362"/>
                  <a:pt x="1929640" y="15253"/>
                  <a:pt x="2195844" y="0"/>
                </a:cubicBezTo>
                <a:cubicBezTo>
                  <a:pt x="2462048" y="-15253"/>
                  <a:pt x="2547887" y="-5753"/>
                  <a:pt x="2770781" y="0"/>
                </a:cubicBezTo>
                <a:cubicBezTo>
                  <a:pt x="2993675" y="5753"/>
                  <a:pt x="3196074" y="-18004"/>
                  <a:pt x="3581234" y="0"/>
                </a:cubicBezTo>
                <a:cubicBezTo>
                  <a:pt x="3966394" y="18004"/>
                  <a:pt x="4056686" y="18395"/>
                  <a:pt x="4273930" y="0"/>
                </a:cubicBezTo>
                <a:cubicBezTo>
                  <a:pt x="4491174" y="-18395"/>
                  <a:pt x="4636963" y="1782"/>
                  <a:pt x="4731108" y="0"/>
                </a:cubicBezTo>
                <a:cubicBezTo>
                  <a:pt x="4825253" y="-1782"/>
                  <a:pt x="5307587" y="9924"/>
                  <a:pt x="5659320" y="0"/>
                </a:cubicBezTo>
                <a:cubicBezTo>
                  <a:pt x="6011053" y="-9924"/>
                  <a:pt x="6302459" y="3347"/>
                  <a:pt x="6587532" y="0"/>
                </a:cubicBezTo>
                <a:cubicBezTo>
                  <a:pt x="6872605" y="-3347"/>
                  <a:pt x="7106548" y="19056"/>
                  <a:pt x="7280227" y="0"/>
                </a:cubicBezTo>
                <a:cubicBezTo>
                  <a:pt x="7453907" y="-19056"/>
                  <a:pt x="7896126" y="-25607"/>
                  <a:pt x="8090680" y="0"/>
                </a:cubicBezTo>
                <a:cubicBezTo>
                  <a:pt x="8285234" y="25607"/>
                  <a:pt x="8497142" y="16586"/>
                  <a:pt x="8901134" y="0"/>
                </a:cubicBezTo>
                <a:cubicBezTo>
                  <a:pt x="9305126" y="-16586"/>
                  <a:pt x="9200039" y="-18048"/>
                  <a:pt x="9476071" y="0"/>
                </a:cubicBezTo>
                <a:cubicBezTo>
                  <a:pt x="9752103" y="18048"/>
                  <a:pt x="9839118" y="-25353"/>
                  <a:pt x="10168766" y="0"/>
                </a:cubicBezTo>
                <a:cubicBezTo>
                  <a:pt x="10498414" y="25353"/>
                  <a:pt x="10669033" y="-29357"/>
                  <a:pt x="10861461" y="0"/>
                </a:cubicBezTo>
                <a:cubicBezTo>
                  <a:pt x="11053890" y="29357"/>
                  <a:pt x="11344088" y="-10480"/>
                  <a:pt x="11775819" y="0"/>
                </a:cubicBezTo>
                <a:cubicBezTo>
                  <a:pt x="11793222" y="231986"/>
                  <a:pt x="11754214" y="355311"/>
                  <a:pt x="11775819" y="641945"/>
                </a:cubicBezTo>
                <a:cubicBezTo>
                  <a:pt x="11797424" y="928579"/>
                  <a:pt x="11744218" y="1065487"/>
                  <a:pt x="11775819" y="1412279"/>
                </a:cubicBezTo>
                <a:cubicBezTo>
                  <a:pt x="11807420" y="1759071"/>
                  <a:pt x="11807651" y="1964741"/>
                  <a:pt x="11775819" y="2118418"/>
                </a:cubicBezTo>
                <a:cubicBezTo>
                  <a:pt x="11743987" y="2272095"/>
                  <a:pt x="11790988" y="2445750"/>
                  <a:pt x="11775819" y="2696169"/>
                </a:cubicBezTo>
                <a:cubicBezTo>
                  <a:pt x="11760650" y="2946588"/>
                  <a:pt x="11788204" y="2989092"/>
                  <a:pt x="11775819" y="3145530"/>
                </a:cubicBezTo>
                <a:cubicBezTo>
                  <a:pt x="11763434" y="3301968"/>
                  <a:pt x="11762617" y="3474766"/>
                  <a:pt x="11775819" y="3787475"/>
                </a:cubicBezTo>
                <a:cubicBezTo>
                  <a:pt x="11789021" y="4100184"/>
                  <a:pt x="11764740" y="4131110"/>
                  <a:pt x="11775819" y="4365225"/>
                </a:cubicBezTo>
                <a:cubicBezTo>
                  <a:pt x="11786899" y="4599340"/>
                  <a:pt x="11804891" y="4897475"/>
                  <a:pt x="11775819" y="5135559"/>
                </a:cubicBezTo>
                <a:cubicBezTo>
                  <a:pt x="11746747" y="5373643"/>
                  <a:pt x="11741546" y="5824447"/>
                  <a:pt x="11775819" y="6419449"/>
                </a:cubicBezTo>
                <a:cubicBezTo>
                  <a:pt x="11315723" y="6417918"/>
                  <a:pt x="11302299" y="6465124"/>
                  <a:pt x="10847607" y="6419449"/>
                </a:cubicBezTo>
                <a:cubicBezTo>
                  <a:pt x="10392915" y="6373774"/>
                  <a:pt x="10210696" y="6453437"/>
                  <a:pt x="10037154" y="6419449"/>
                </a:cubicBezTo>
                <a:cubicBezTo>
                  <a:pt x="9863612" y="6385461"/>
                  <a:pt x="9657013" y="6436951"/>
                  <a:pt x="9344459" y="6419449"/>
                </a:cubicBezTo>
                <a:cubicBezTo>
                  <a:pt x="9031905" y="6401947"/>
                  <a:pt x="8876058" y="6390633"/>
                  <a:pt x="8651763" y="6419449"/>
                </a:cubicBezTo>
                <a:cubicBezTo>
                  <a:pt x="8427468" y="6448265"/>
                  <a:pt x="8046326" y="6378869"/>
                  <a:pt x="7723552" y="6419449"/>
                </a:cubicBezTo>
                <a:cubicBezTo>
                  <a:pt x="7400778" y="6460029"/>
                  <a:pt x="7225002" y="6388877"/>
                  <a:pt x="6795340" y="6419449"/>
                </a:cubicBezTo>
                <a:cubicBezTo>
                  <a:pt x="6365678" y="6450021"/>
                  <a:pt x="6557322" y="6438388"/>
                  <a:pt x="6338161" y="6419449"/>
                </a:cubicBezTo>
                <a:cubicBezTo>
                  <a:pt x="6119000" y="6400510"/>
                  <a:pt x="6102903" y="6410508"/>
                  <a:pt x="5880983" y="6419449"/>
                </a:cubicBezTo>
                <a:cubicBezTo>
                  <a:pt x="5659063" y="6428390"/>
                  <a:pt x="5323062" y="6397318"/>
                  <a:pt x="5070529" y="6419449"/>
                </a:cubicBezTo>
                <a:cubicBezTo>
                  <a:pt x="4817996" y="6441580"/>
                  <a:pt x="4830666" y="6428423"/>
                  <a:pt x="4613350" y="6419449"/>
                </a:cubicBezTo>
                <a:cubicBezTo>
                  <a:pt x="4396034" y="6410475"/>
                  <a:pt x="4368483" y="6422224"/>
                  <a:pt x="4273930" y="6419449"/>
                </a:cubicBezTo>
                <a:cubicBezTo>
                  <a:pt x="4179377" y="6416674"/>
                  <a:pt x="3575967" y="6460584"/>
                  <a:pt x="3345718" y="6419449"/>
                </a:cubicBezTo>
                <a:cubicBezTo>
                  <a:pt x="3115469" y="6378314"/>
                  <a:pt x="2658173" y="6374501"/>
                  <a:pt x="2417506" y="6419449"/>
                </a:cubicBezTo>
                <a:cubicBezTo>
                  <a:pt x="2176839" y="6464397"/>
                  <a:pt x="1771375" y="6412076"/>
                  <a:pt x="1489295" y="6419449"/>
                </a:cubicBezTo>
                <a:cubicBezTo>
                  <a:pt x="1207215" y="6426822"/>
                  <a:pt x="841733" y="6409428"/>
                  <a:pt x="678841" y="6419449"/>
                </a:cubicBezTo>
                <a:cubicBezTo>
                  <a:pt x="515949" y="6429470"/>
                  <a:pt x="234889" y="6420416"/>
                  <a:pt x="0" y="6419449"/>
                </a:cubicBezTo>
                <a:cubicBezTo>
                  <a:pt x="11452" y="6182211"/>
                  <a:pt x="-19359" y="5918479"/>
                  <a:pt x="0" y="5777504"/>
                </a:cubicBezTo>
                <a:cubicBezTo>
                  <a:pt x="19359" y="5636530"/>
                  <a:pt x="-30380" y="5273178"/>
                  <a:pt x="0" y="5135559"/>
                </a:cubicBezTo>
                <a:cubicBezTo>
                  <a:pt x="30380" y="4997940"/>
                  <a:pt x="-13671" y="4754059"/>
                  <a:pt x="0" y="4429420"/>
                </a:cubicBezTo>
                <a:cubicBezTo>
                  <a:pt x="13671" y="4104781"/>
                  <a:pt x="-12423" y="4055918"/>
                  <a:pt x="0" y="3851669"/>
                </a:cubicBezTo>
                <a:cubicBezTo>
                  <a:pt x="12423" y="3647420"/>
                  <a:pt x="-37794" y="3309887"/>
                  <a:pt x="0" y="3081336"/>
                </a:cubicBezTo>
                <a:cubicBezTo>
                  <a:pt x="37794" y="2852785"/>
                  <a:pt x="-16347" y="2675751"/>
                  <a:pt x="0" y="2311002"/>
                </a:cubicBezTo>
                <a:cubicBezTo>
                  <a:pt x="16347" y="1946253"/>
                  <a:pt x="14834" y="1784736"/>
                  <a:pt x="0" y="1540668"/>
                </a:cubicBezTo>
                <a:cubicBezTo>
                  <a:pt x="-14834" y="1296600"/>
                  <a:pt x="20956" y="1143514"/>
                  <a:pt x="0" y="962917"/>
                </a:cubicBezTo>
                <a:cubicBezTo>
                  <a:pt x="-20956" y="782320"/>
                  <a:pt x="10281" y="267164"/>
                  <a:pt x="0" y="0"/>
                </a:cubicBezTo>
                <a:close/>
              </a:path>
              <a:path w="11775819" h="6419449" stroke="0" extrusionOk="0">
                <a:moveTo>
                  <a:pt x="0" y="0"/>
                </a:moveTo>
                <a:cubicBezTo>
                  <a:pt x="249632" y="1047"/>
                  <a:pt x="384507" y="-13422"/>
                  <a:pt x="574937" y="0"/>
                </a:cubicBezTo>
                <a:cubicBezTo>
                  <a:pt x="765367" y="13422"/>
                  <a:pt x="771544" y="-5817"/>
                  <a:pt x="914358" y="0"/>
                </a:cubicBezTo>
                <a:cubicBezTo>
                  <a:pt x="1057172" y="5817"/>
                  <a:pt x="1336683" y="16815"/>
                  <a:pt x="1489295" y="0"/>
                </a:cubicBezTo>
                <a:cubicBezTo>
                  <a:pt x="1641907" y="-16815"/>
                  <a:pt x="1845716" y="20134"/>
                  <a:pt x="1946474" y="0"/>
                </a:cubicBezTo>
                <a:cubicBezTo>
                  <a:pt x="2047232" y="-20134"/>
                  <a:pt x="2400066" y="-28515"/>
                  <a:pt x="2521411" y="0"/>
                </a:cubicBezTo>
                <a:cubicBezTo>
                  <a:pt x="2642756" y="28515"/>
                  <a:pt x="2837597" y="-10934"/>
                  <a:pt x="2978590" y="0"/>
                </a:cubicBezTo>
                <a:cubicBezTo>
                  <a:pt x="3119583" y="10934"/>
                  <a:pt x="3218444" y="-5927"/>
                  <a:pt x="3318010" y="0"/>
                </a:cubicBezTo>
                <a:cubicBezTo>
                  <a:pt x="3417576" y="5927"/>
                  <a:pt x="3733679" y="-39209"/>
                  <a:pt x="4128464" y="0"/>
                </a:cubicBezTo>
                <a:cubicBezTo>
                  <a:pt x="4523249" y="39209"/>
                  <a:pt x="4486286" y="23615"/>
                  <a:pt x="4821159" y="0"/>
                </a:cubicBezTo>
                <a:cubicBezTo>
                  <a:pt x="5156032" y="-23615"/>
                  <a:pt x="5028752" y="-9000"/>
                  <a:pt x="5160580" y="0"/>
                </a:cubicBezTo>
                <a:cubicBezTo>
                  <a:pt x="5292408" y="9000"/>
                  <a:pt x="5814709" y="15000"/>
                  <a:pt x="6088791" y="0"/>
                </a:cubicBezTo>
                <a:cubicBezTo>
                  <a:pt x="6362873" y="-15000"/>
                  <a:pt x="6773413" y="-42061"/>
                  <a:pt x="7017003" y="0"/>
                </a:cubicBezTo>
                <a:cubicBezTo>
                  <a:pt x="7260593" y="42061"/>
                  <a:pt x="7535309" y="-12428"/>
                  <a:pt x="7709698" y="0"/>
                </a:cubicBezTo>
                <a:cubicBezTo>
                  <a:pt x="7884087" y="12428"/>
                  <a:pt x="7980833" y="9521"/>
                  <a:pt x="8049119" y="0"/>
                </a:cubicBezTo>
                <a:cubicBezTo>
                  <a:pt x="8117405" y="-9521"/>
                  <a:pt x="8347887" y="-13464"/>
                  <a:pt x="8506297" y="0"/>
                </a:cubicBezTo>
                <a:cubicBezTo>
                  <a:pt x="8664707" y="13464"/>
                  <a:pt x="8953593" y="13807"/>
                  <a:pt x="9316751" y="0"/>
                </a:cubicBezTo>
                <a:cubicBezTo>
                  <a:pt x="9679909" y="-13807"/>
                  <a:pt x="10055390" y="35789"/>
                  <a:pt x="10244963" y="0"/>
                </a:cubicBezTo>
                <a:cubicBezTo>
                  <a:pt x="10434536" y="-35789"/>
                  <a:pt x="10700078" y="-16901"/>
                  <a:pt x="10937658" y="0"/>
                </a:cubicBezTo>
                <a:cubicBezTo>
                  <a:pt x="11175238" y="16901"/>
                  <a:pt x="11458873" y="-36582"/>
                  <a:pt x="11775819" y="0"/>
                </a:cubicBezTo>
                <a:cubicBezTo>
                  <a:pt x="11769878" y="105669"/>
                  <a:pt x="11790239" y="406989"/>
                  <a:pt x="11775819" y="513556"/>
                </a:cubicBezTo>
                <a:cubicBezTo>
                  <a:pt x="11761399" y="620123"/>
                  <a:pt x="11790152" y="931903"/>
                  <a:pt x="11775819" y="1091306"/>
                </a:cubicBezTo>
                <a:cubicBezTo>
                  <a:pt x="11761487" y="1250709"/>
                  <a:pt x="11757448" y="1478339"/>
                  <a:pt x="11775819" y="1669057"/>
                </a:cubicBezTo>
                <a:cubicBezTo>
                  <a:pt x="11794190" y="1859775"/>
                  <a:pt x="11797774" y="2052323"/>
                  <a:pt x="11775819" y="2375196"/>
                </a:cubicBezTo>
                <a:cubicBezTo>
                  <a:pt x="11753864" y="2698069"/>
                  <a:pt x="11797112" y="2830528"/>
                  <a:pt x="11775819" y="2952947"/>
                </a:cubicBezTo>
                <a:cubicBezTo>
                  <a:pt x="11754526" y="3075366"/>
                  <a:pt x="11792003" y="3319787"/>
                  <a:pt x="11775819" y="3594891"/>
                </a:cubicBezTo>
                <a:cubicBezTo>
                  <a:pt x="11759635" y="3869995"/>
                  <a:pt x="11793911" y="3869597"/>
                  <a:pt x="11775819" y="4108447"/>
                </a:cubicBezTo>
                <a:cubicBezTo>
                  <a:pt x="11757727" y="4347297"/>
                  <a:pt x="11759886" y="4333279"/>
                  <a:pt x="11775819" y="4557809"/>
                </a:cubicBezTo>
                <a:cubicBezTo>
                  <a:pt x="11791752" y="4782339"/>
                  <a:pt x="11793777" y="4854447"/>
                  <a:pt x="11775819" y="5071365"/>
                </a:cubicBezTo>
                <a:cubicBezTo>
                  <a:pt x="11757861" y="5288283"/>
                  <a:pt x="11782731" y="5391312"/>
                  <a:pt x="11775819" y="5584921"/>
                </a:cubicBezTo>
                <a:cubicBezTo>
                  <a:pt x="11768907" y="5778530"/>
                  <a:pt x="11794127" y="6005587"/>
                  <a:pt x="11775819" y="6419449"/>
                </a:cubicBezTo>
                <a:cubicBezTo>
                  <a:pt x="11657834" y="6407649"/>
                  <a:pt x="11482103" y="6411018"/>
                  <a:pt x="11200882" y="6419449"/>
                </a:cubicBezTo>
                <a:cubicBezTo>
                  <a:pt x="10919661" y="6427880"/>
                  <a:pt x="10899843" y="6430265"/>
                  <a:pt x="10625945" y="6419449"/>
                </a:cubicBezTo>
                <a:cubicBezTo>
                  <a:pt x="10352047" y="6408633"/>
                  <a:pt x="10358040" y="6401481"/>
                  <a:pt x="10168766" y="6419449"/>
                </a:cubicBezTo>
                <a:cubicBezTo>
                  <a:pt x="9979492" y="6437417"/>
                  <a:pt x="9495584" y="6439835"/>
                  <a:pt x="9240554" y="6419449"/>
                </a:cubicBezTo>
                <a:cubicBezTo>
                  <a:pt x="8985524" y="6399063"/>
                  <a:pt x="8936507" y="6399206"/>
                  <a:pt x="8665617" y="6419449"/>
                </a:cubicBezTo>
                <a:cubicBezTo>
                  <a:pt x="8394727" y="6439692"/>
                  <a:pt x="8213576" y="6417903"/>
                  <a:pt x="7972922" y="6419449"/>
                </a:cubicBezTo>
                <a:cubicBezTo>
                  <a:pt x="7732269" y="6420995"/>
                  <a:pt x="7551520" y="6428783"/>
                  <a:pt x="7397985" y="6419449"/>
                </a:cubicBezTo>
                <a:cubicBezTo>
                  <a:pt x="7244450" y="6410115"/>
                  <a:pt x="7016984" y="6437911"/>
                  <a:pt x="6823048" y="6419449"/>
                </a:cubicBezTo>
                <a:cubicBezTo>
                  <a:pt x="6629112" y="6400987"/>
                  <a:pt x="6371676" y="6420964"/>
                  <a:pt x="6130353" y="6419449"/>
                </a:cubicBezTo>
                <a:cubicBezTo>
                  <a:pt x="5889031" y="6417934"/>
                  <a:pt x="5863644" y="6431147"/>
                  <a:pt x="5790932" y="6419449"/>
                </a:cubicBezTo>
                <a:cubicBezTo>
                  <a:pt x="5718220" y="6407751"/>
                  <a:pt x="5528982" y="6430057"/>
                  <a:pt x="5333753" y="6419449"/>
                </a:cubicBezTo>
                <a:cubicBezTo>
                  <a:pt x="5138524" y="6408841"/>
                  <a:pt x="5141297" y="6434743"/>
                  <a:pt x="4994333" y="6419449"/>
                </a:cubicBezTo>
                <a:cubicBezTo>
                  <a:pt x="4847369" y="6404155"/>
                  <a:pt x="4661072" y="6406640"/>
                  <a:pt x="4419396" y="6419449"/>
                </a:cubicBezTo>
                <a:cubicBezTo>
                  <a:pt x="4177720" y="6432258"/>
                  <a:pt x="3773638" y="6444469"/>
                  <a:pt x="3491184" y="6419449"/>
                </a:cubicBezTo>
                <a:cubicBezTo>
                  <a:pt x="3208730" y="6394429"/>
                  <a:pt x="3061722" y="6401396"/>
                  <a:pt x="2916247" y="6419449"/>
                </a:cubicBezTo>
                <a:cubicBezTo>
                  <a:pt x="2770772" y="6437502"/>
                  <a:pt x="2473290" y="6430552"/>
                  <a:pt x="2223552" y="6419449"/>
                </a:cubicBezTo>
                <a:cubicBezTo>
                  <a:pt x="1973815" y="6408346"/>
                  <a:pt x="1960607" y="6413786"/>
                  <a:pt x="1884131" y="6419449"/>
                </a:cubicBezTo>
                <a:cubicBezTo>
                  <a:pt x="1807655" y="6425112"/>
                  <a:pt x="1288275" y="6399427"/>
                  <a:pt x="1073678" y="6419449"/>
                </a:cubicBezTo>
                <a:cubicBezTo>
                  <a:pt x="859081" y="6439471"/>
                  <a:pt x="324081" y="6458335"/>
                  <a:pt x="0" y="6419449"/>
                </a:cubicBezTo>
                <a:cubicBezTo>
                  <a:pt x="21399" y="6199700"/>
                  <a:pt x="-1801" y="6108399"/>
                  <a:pt x="0" y="5905893"/>
                </a:cubicBezTo>
                <a:cubicBezTo>
                  <a:pt x="1801" y="5703387"/>
                  <a:pt x="5804" y="5546128"/>
                  <a:pt x="0" y="5263948"/>
                </a:cubicBezTo>
                <a:cubicBezTo>
                  <a:pt x="-5804" y="4981769"/>
                  <a:pt x="17446" y="4841472"/>
                  <a:pt x="0" y="4686198"/>
                </a:cubicBezTo>
                <a:cubicBezTo>
                  <a:pt x="-17446" y="4530924"/>
                  <a:pt x="38039" y="4225934"/>
                  <a:pt x="0" y="3915864"/>
                </a:cubicBezTo>
                <a:cubicBezTo>
                  <a:pt x="-38039" y="3605794"/>
                  <a:pt x="-37933" y="3415180"/>
                  <a:pt x="0" y="3145530"/>
                </a:cubicBezTo>
                <a:cubicBezTo>
                  <a:pt x="37933" y="2875880"/>
                  <a:pt x="1713" y="2775694"/>
                  <a:pt x="0" y="2631974"/>
                </a:cubicBezTo>
                <a:cubicBezTo>
                  <a:pt x="-1713" y="2488254"/>
                  <a:pt x="225" y="2186835"/>
                  <a:pt x="0" y="1990029"/>
                </a:cubicBezTo>
                <a:cubicBezTo>
                  <a:pt x="-225" y="1793224"/>
                  <a:pt x="9403" y="1527864"/>
                  <a:pt x="0" y="1412279"/>
                </a:cubicBezTo>
                <a:cubicBezTo>
                  <a:pt x="-9403" y="1296694"/>
                  <a:pt x="18985" y="877238"/>
                  <a:pt x="0" y="641945"/>
                </a:cubicBezTo>
                <a:cubicBezTo>
                  <a:pt x="-18985" y="406652"/>
                  <a:pt x="17264" y="225558"/>
                  <a:pt x="0" y="0"/>
                </a:cubicBezTo>
                <a:close/>
              </a:path>
            </a:pathLst>
          </a:custGeom>
          <a:solidFill>
            <a:srgbClr val="F7F7F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183279638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سهم: بشكل رتبة عسكرية 6">
            <a:extLst>
              <a:ext uri="{FF2B5EF4-FFF2-40B4-BE49-F238E27FC236}">
                <a16:creationId xmlns:a16="http://schemas.microsoft.com/office/drawing/2014/main" id="{7671E4A3-D9D7-407E-15EB-16FF28AC93CD}"/>
              </a:ext>
            </a:extLst>
          </p:cNvPr>
          <p:cNvSpPr/>
          <p:nvPr/>
        </p:nvSpPr>
        <p:spPr>
          <a:xfrm flipH="1">
            <a:off x="22485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1E5E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7" name="مربع نص 56">
            <a:extLst>
              <a:ext uri="{FF2B5EF4-FFF2-40B4-BE49-F238E27FC236}">
                <a16:creationId xmlns:a16="http://schemas.microsoft.com/office/drawing/2014/main" id="{95CB9B2F-E2B1-5C3C-AA37-C7DE95EAF244}"/>
              </a:ext>
            </a:extLst>
          </p:cNvPr>
          <p:cNvSpPr txBox="1"/>
          <p:nvPr/>
        </p:nvSpPr>
        <p:spPr>
          <a:xfrm>
            <a:off x="479433" y="64338"/>
            <a:ext cx="2588368" cy="646331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التقويـــــــــــــــــــــــــــــــــم</a:t>
            </a:r>
          </a:p>
        </p:txBody>
      </p:sp>
      <p:sp>
        <p:nvSpPr>
          <p:cNvPr id="28" name="سهم: بشكل رتبة عسكرية 27">
            <a:extLst>
              <a:ext uri="{FF2B5EF4-FFF2-40B4-BE49-F238E27FC236}">
                <a16:creationId xmlns:a16="http://schemas.microsoft.com/office/drawing/2014/main" id="{39746075-562A-4B86-E5FC-C5ABC43ED0E7}"/>
              </a:ext>
            </a:extLst>
          </p:cNvPr>
          <p:cNvSpPr/>
          <p:nvPr/>
        </p:nvSpPr>
        <p:spPr>
          <a:xfrm flipH="1">
            <a:off x="1665646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CD6D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6" name="مربع نص 55">
            <a:extLst>
              <a:ext uri="{FF2B5EF4-FFF2-40B4-BE49-F238E27FC236}">
                <a16:creationId xmlns:a16="http://schemas.microsoft.com/office/drawing/2014/main" id="{48DEDF6C-BBA7-6C5E-AEC0-73C97A82EB94}"/>
              </a:ext>
            </a:extLst>
          </p:cNvPr>
          <p:cNvSpPr txBox="1"/>
          <p:nvPr/>
        </p:nvSpPr>
        <p:spPr>
          <a:xfrm>
            <a:off x="2028198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التـــــــــــــــــــــــــدريـــــــــــــــــــــــــــــــــــــــــب</a:t>
            </a:r>
          </a:p>
        </p:txBody>
      </p:sp>
      <p:sp>
        <p:nvSpPr>
          <p:cNvPr id="29" name="سهم: بشكل رتبة عسكرية 28">
            <a:extLst>
              <a:ext uri="{FF2B5EF4-FFF2-40B4-BE49-F238E27FC236}">
                <a16:creationId xmlns:a16="http://schemas.microsoft.com/office/drawing/2014/main" id="{7FA170FB-27F4-9F90-C05F-095C2BA6F11F}"/>
              </a:ext>
            </a:extLst>
          </p:cNvPr>
          <p:cNvSpPr/>
          <p:nvPr/>
        </p:nvSpPr>
        <p:spPr>
          <a:xfrm flipH="1">
            <a:off x="3106440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F2E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5" name="مربع نص 54">
            <a:extLst>
              <a:ext uri="{FF2B5EF4-FFF2-40B4-BE49-F238E27FC236}">
                <a16:creationId xmlns:a16="http://schemas.microsoft.com/office/drawing/2014/main" id="{6A063700-2259-A97D-46A6-A3B8DA837DF2}"/>
              </a:ext>
            </a:extLst>
          </p:cNvPr>
          <p:cNvSpPr txBox="1"/>
          <p:nvPr/>
        </p:nvSpPr>
        <p:spPr>
          <a:xfrm>
            <a:off x="3468992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التـــــــــــــــــــــــدريـــــــــــــــــــــــــــــــــــــــس</a:t>
            </a:r>
          </a:p>
        </p:txBody>
      </p:sp>
      <p:sp>
        <p:nvSpPr>
          <p:cNvPr id="30" name="سهم: بشكل رتبة عسكرية 29">
            <a:extLst>
              <a:ext uri="{FF2B5EF4-FFF2-40B4-BE49-F238E27FC236}">
                <a16:creationId xmlns:a16="http://schemas.microsoft.com/office/drawing/2014/main" id="{CA883160-3905-EBEF-5672-00FCD4CE26F0}"/>
              </a:ext>
            </a:extLst>
          </p:cNvPr>
          <p:cNvSpPr/>
          <p:nvPr/>
        </p:nvSpPr>
        <p:spPr>
          <a:xfrm flipH="1">
            <a:off x="4547234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FFFCC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4" name="مربع نص 53">
            <a:extLst>
              <a:ext uri="{FF2B5EF4-FFF2-40B4-BE49-F238E27FC236}">
                <a16:creationId xmlns:a16="http://schemas.microsoft.com/office/drawing/2014/main" id="{1D8480D2-ADDC-072B-D197-83705791F92D}"/>
              </a:ext>
            </a:extLst>
          </p:cNvPr>
          <p:cNvSpPr txBox="1"/>
          <p:nvPr/>
        </p:nvSpPr>
        <p:spPr>
          <a:xfrm>
            <a:off x="4909786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التهــــــــــيــــــــــــــئــــــــــــــــــــــــــــــــــة</a:t>
            </a:r>
          </a:p>
        </p:txBody>
      </p:sp>
      <p:sp>
        <p:nvSpPr>
          <p:cNvPr id="31" name="سهم: بشكل رتبة عسكرية 30">
            <a:extLst>
              <a:ext uri="{FF2B5EF4-FFF2-40B4-BE49-F238E27FC236}">
                <a16:creationId xmlns:a16="http://schemas.microsoft.com/office/drawing/2014/main" id="{AB6509F5-AAC1-B0AB-9E90-5F1BA1BF3473}"/>
              </a:ext>
            </a:extLst>
          </p:cNvPr>
          <p:cNvSpPr/>
          <p:nvPr/>
        </p:nvSpPr>
        <p:spPr>
          <a:xfrm flipH="1">
            <a:off x="598802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9D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3" name="مربع نص 52">
            <a:extLst>
              <a:ext uri="{FF2B5EF4-FFF2-40B4-BE49-F238E27FC236}">
                <a16:creationId xmlns:a16="http://schemas.microsoft.com/office/drawing/2014/main" id="{5BBFDE2B-B0F3-B651-0466-C9FD7DCA797A}"/>
              </a:ext>
            </a:extLst>
          </p:cNvPr>
          <p:cNvSpPr txBox="1"/>
          <p:nvPr/>
        </p:nvSpPr>
        <p:spPr>
          <a:xfrm>
            <a:off x="6242609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الـــــــــــــــــــرئيـــــــسيــــــــــــــــــــــــة</a:t>
            </a:r>
          </a:p>
        </p:txBody>
      </p:sp>
      <p:sp>
        <p:nvSpPr>
          <p:cNvPr id="32" name="سهم: بشكل رتبة عسكرية 31">
            <a:extLst>
              <a:ext uri="{FF2B5EF4-FFF2-40B4-BE49-F238E27FC236}">
                <a16:creationId xmlns:a16="http://schemas.microsoft.com/office/drawing/2014/main" id="{395EF39A-CDF2-8F2B-F2DA-1B96AE2AA5D4}"/>
              </a:ext>
            </a:extLst>
          </p:cNvPr>
          <p:cNvSpPr/>
          <p:nvPr/>
        </p:nvSpPr>
        <p:spPr>
          <a:xfrm flipH="1">
            <a:off x="742882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EAFE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2" name="مربع نص 51">
            <a:extLst>
              <a:ext uri="{FF2B5EF4-FFF2-40B4-BE49-F238E27FC236}">
                <a16:creationId xmlns:a16="http://schemas.microsoft.com/office/drawing/2014/main" id="{31B2AE84-4593-FF66-A9B2-91BB3FDC74EE}"/>
              </a:ext>
            </a:extLst>
          </p:cNvPr>
          <p:cNvSpPr txBox="1"/>
          <p:nvPr/>
        </p:nvSpPr>
        <p:spPr>
          <a:xfrm>
            <a:off x="7765708" y="40563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اختبــــــــــار قصــــــــــــــــــــــــير</a:t>
            </a:r>
          </a:p>
        </p:txBody>
      </p:sp>
      <p:sp>
        <p:nvSpPr>
          <p:cNvPr id="33" name="سهم: بشكل رتبة عسكرية 32">
            <a:extLst>
              <a:ext uri="{FF2B5EF4-FFF2-40B4-BE49-F238E27FC236}">
                <a16:creationId xmlns:a16="http://schemas.microsoft.com/office/drawing/2014/main" id="{BFEEDC96-D0AF-742B-6307-A07722E3CB53}"/>
              </a:ext>
            </a:extLst>
          </p:cNvPr>
          <p:cNvSpPr/>
          <p:nvPr/>
        </p:nvSpPr>
        <p:spPr>
          <a:xfrm flipH="1">
            <a:off x="886961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DF5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26A834D8-BC7C-A458-3BBA-6C9553BFA292}"/>
              </a:ext>
            </a:extLst>
          </p:cNvPr>
          <p:cNvSpPr txBox="1"/>
          <p:nvPr/>
        </p:nvSpPr>
        <p:spPr>
          <a:xfrm>
            <a:off x="9248930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حـــــــــــــــل الواجـــــــــــــب</a:t>
            </a:r>
          </a:p>
        </p:txBody>
      </p:sp>
      <p:graphicFrame>
        <p:nvGraphicFramePr>
          <p:cNvPr id="1030" name="جدول 1029">
            <a:extLst>
              <a:ext uri="{FF2B5EF4-FFF2-40B4-BE49-F238E27FC236}">
                <a16:creationId xmlns:a16="http://schemas.microsoft.com/office/drawing/2014/main" id="{0C4C2F27-3541-1EA7-B556-A42DDD167B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2627845"/>
              </p:ext>
            </p:extLst>
          </p:nvPr>
        </p:nvGraphicFramePr>
        <p:xfrm>
          <a:off x="377745" y="656440"/>
          <a:ext cx="11428736" cy="598439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1428736">
                  <a:extLst>
                    <a:ext uri="{9D8B030D-6E8A-4147-A177-3AD203B41FA5}">
                      <a16:colId xmlns:a16="http://schemas.microsoft.com/office/drawing/2014/main" val="1774482938"/>
                    </a:ext>
                  </a:extLst>
                </a:gridCol>
              </a:tblGrid>
              <a:tr h="59616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320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اليوم/</a:t>
                      </a:r>
                      <a:r>
                        <a:rPr lang="ar-SA" sz="3200" dirty="0">
                          <a:solidFill>
                            <a:srgbClr val="68766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 </a:t>
                      </a:r>
                      <a:r>
                        <a:rPr lang="ar-SA" sz="3200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الثلاثاء</a:t>
                      </a:r>
                      <a:r>
                        <a:rPr lang="ar-SA" sz="3200" dirty="0">
                          <a:solidFill>
                            <a:srgbClr val="68766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                </a:t>
                      </a:r>
                      <a:r>
                        <a:rPr lang="ar-SA" sz="320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التاريخ/</a:t>
                      </a:r>
                      <a:r>
                        <a:rPr lang="ar-SA" sz="3200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1447/03/24ه</a:t>
                      </a:r>
                      <a:r>
                        <a:rPr lang="ar-SA" sz="3200" dirty="0">
                          <a:solidFill>
                            <a:srgbClr val="68766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            </a:t>
                      </a:r>
                      <a:r>
                        <a:rPr lang="ar-SA" sz="320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الحصة/</a:t>
                      </a:r>
                      <a:r>
                        <a:rPr lang="ar-SA" sz="3200" dirty="0">
                          <a:solidFill>
                            <a:srgbClr val="68766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 </a:t>
                      </a:r>
                      <a:r>
                        <a:rPr lang="ar-SA" sz="3200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الخامسة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1351637"/>
                  </a:ext>
                </a:extLst>
              </a:tr>
              <a:tr h="721668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4000" b="1" dirty="0">
                          <a:solidFill>
                            <a:srgbClr val="C0000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الموضوع/ </a:t>
                      </a:r>
                      <a:r>
                        <a:rPr lang="ar-SA" sz="40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المسلمات والبراهين</a:t>
                      </a:r>
                      <a:endParaRPr lang="ar-SA" sz="4000" b="1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8259712"/>
                  </a:ext>
                </a:extLst>
              </a:tr>
              <a:tr h="4666562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0581994"/>
                  </a:ext>
                </a:extLst>
              </a:tr>
            </a:tbl>
          </a:graphicData>
        </a:graphic>
      </p:graphicFrame>
      <p:sp>
        <p:nvSpPr>
          <p:cNvPr id="2" name="مربع نص 1">
            <a:extLst>
              <a:ext uri="{FF2B5EF4-FFF2-40B4-BE49-F238E27FC236}">
                <a16:creationId xmlns:a16="http://schemas.microsoft.com/office/drawing/2014/main" id="{89723BC5-8BFC-E317-477A-63D5AF4CE444}"/>
              </a:ext>
            </a:extLst>
          </p:cNvPr>
          <p:cNvSpPr txBox="1"/>
          <p:nvPr/>
        </p:nvSpPr>
        <p:spPr>
          <a:xfrm>
            <a:off x="-58905" y="6310718"/>
            <a:ext cx="325356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dirty="0">
                <a:latin typeface="Sakkal Majalla" panose="02000000000000000000" pitchFamily="2" charset="-78"/>
                <a:cs typeface="Sakkal Majalla" panose="02000000000000000000" pitchFamily="2" charset="-78"/>
              </a:rPr>
              <a:t>جواهر الحارثي </a:t>
            </a:r>
            <a:r>
              <a:rPr lang="en-US" dirty="0">
                <a:latin typeface="Sakkal Majalla" panose="02000000000000000000" pitchFamily="2" charset="-78"/>
                <a:cs typeface="Sakkal Majalla" panose="02000000000000000000" pitchFamily="2" charset="-78"/>
              </a:rPr>
              <a:t>@jewelsAlshdaddi</a:t>
            </a:r>
            <a:endParaRPr lang="ar-SA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4" name="صورة 3">
            <a:extLst>
              <a:ext uri="{FF2B5EF4-FFF2-40B4-BE49-F238E27FC236}">
                <a16:creationId xmlns:a16="http://schemas.microsoft.com/office/drawing/2014/main" id="{A54FABCF-5CC3-9803-F295-8C45BCAC18A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45" y="571555"/>
            <a:ext cx="744303" cy="744303"/>
          </a:xfrm>
          <a:prstGeom prst="rect">
            <a:avLst/>
          </a:prstGeom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id="{E8B252D3-CE6B-B3A3-A8F5-4C3CDC86C48B}"/>
              </a:ext>
            </a:extLst>
          </p:cNvPr>
          <p:cNvSpPr txBox="1"/>
          <p:nvPr/>
        </p:nvSpPr>
        <p:spPr>
          <a:xfrm>
            <a:off x="8983979" y="2011402"/>
            <a:ext cx="2748237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600" b="1" dirty="0">
                <a:solidFill>
                  <a:schemeClr val="accent5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حل الواجـــــــــــــــــــــــــــــــــــــــــــــــــــــــب</a:t>
            </a:r>
            <a:endParaRPr lang="ar-SA" sz="36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4D9159A3-ADFB-8985-4521-2284A29E73C2}"/>
              </a:ext>
            </a:extLst>
          </p:cNvPr>
          <p:cNvSpPr txBox="1"/>
          <p:nvPr/>
        </p:nvSpPr>
        <p:spPr>
          <a:xfrm>
            <a:off x="2649289" y="2486303"/>
            <a:ext cx="2881589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en-US" sz="3200" b="1" dirty="0">
                <a:solidFill>
                  <a:srgbClr val="A7599E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23</a:t>
            </a:r>
            <a:r>
              <a:rPr lang="ar-SA" sz="3200" b="1" dirty="0">
                <a:solidFill>
                  <a:srgbClr val="A7599E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)لا </a:t>
            </a:r>
            <a:r>
              <a:rPr lang="ar-SA" sz="2800" b="1" dirty="0">
                <a:solidFill>
                  <a:srgbClr val="A7599E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نتيجة</a:t>
            </a:r>
            <a:r>
              <a:rPr lang="ar-SA" sz="3200" b="1" dirty="0">
                <a:solidFill>
                  <a:srgbClr val="A7599E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صائبة</a:t>
            </a:r>
            <a:endParaRPr lang="en-US" sz="3200" b="1" dirty="0">
              <a:solidFill>
                <a:srgbClr val="A7599E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9" name="صورة 8">
            <a:extLst>
              <a:ext uri="{FF2B5EF4-FFF2-40B4-BE49-F238E27FC236}">
                <a16:creationId xmlns:a16="http://schemas.microsoft.com/office/drawing/2014/main" id="{15BE1F33-02D7-025A-0D59-CE0720F2888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665981" y="2011402"/>
            <a:ext cx="3317998" cy="4717920"/>
          </a:xfrm>
          <a:prstGeom prst="rect">
            <a:avLst/>
          </a:prstGeom>
        </p:spPr>
      </p:pic>
      <p:pic>
        <p:nvPicPr>
          <p:cNvPr id="11" name="صورة 10">
            <a:extLst>
              <a:ext uri="{FF2B5EF4-FFF2-40B4-BE49-F238E27FC236}">
                <a16:creationId xmlns:a16="http://schemas.microsoft.com/office/drawing/2014/main" id="{B37C7280-099B-0AB8-EB75-5BB27E9522D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459413" y="3071078"/>
            <a:ext cx="4118351" cy="1238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866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E1ABEE-9195-995E-16AD-C4E8A703AE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سهم: بشكل رتبة عسكرية 32">
            <a:extLst>
              <a:ext uri="{FF2B5EF4-FFF2-40B4-BE49-F238E27FC236}">
                <a16:creationId xmlns:a16="http://schemas.microsoft.com/office/drawing/2014/main" id="{5E908A5A-EDED-A067-A58D-F6362E9033C9}"/>
              </a:ext>
            </a:extLst>
          </p:cNvPr>
          <p:cNvSpPr/>
          <p:nvPr/>
        </p:nvSpPr>
        <p:spPr>
          <a:xfrm flipH="1">
            <a:off x="886961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DF5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D09DB3A3-0458-6EA1-FD34-D6807C4A7B27}"/>
              </a:ext>
            </a:extLst>
          </p:cNvPr>
          <p:cNvSpPr txBox="1"/>
          <p:nvPr/>
        </p:nvSpPr>
        <p:spPr>
          <a:xfrm>
            <a:off x="9248930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حـــــــــــــــل الواجـــــــــــــب</a:t>
            </a:r>
          </a:p>
        </p:txBody>
      </p:sp>
      <p:sp>
        <p:nvSpPr>
          <p:cNvPr id="26" name="مستطيل 25">
            <a:extLst>
              <a:ext uri="{FF2B5EF4-FFF2-40B4-BE49-F238E27FC236}">
                <a16:creationId xmlns:a16="http://schemas.microsoft.com/office/drawing/2014/main" id="{F63126E5-6B13-2FCC-A84E-7E47B52EAF8B}"/>
              </a:ext>
            </a:extLst>
          </p:cNvPr>
          <p:cNvSpPr/>
          <p:nvPr/>
        </p:nvSpPr>
        <p:spPr>
          <a:xfrm>
            <a:off x="224852" y="312821"/>
            <a:ext cx="11775819" cy="6419449"/>
          </a:xfrm>
          <a:custGeom>
            <a:avLst/>
            <a:gdLst>
              <a:gd name="connsiteX0" fmla="*/ 0 w 11775819"/>
              <a:gd name="connsiteY0" fmla="*/ 0 h 6419449"/>
              <a:gd name="connsiteX1" fmla="*/ 810453 w 11775819"/>
              <a:gd name="connsiteY1" fmla="*/ 0 h 6419449"/>
              <a:gd name="connsiteX2" fmla="*/ 1620907 w 11775819"/>
              <a:gd name="connsiteY2" fmla="*/ 0 h 6419449"/>
              <a:gd name="connsiteX3" fmla="*/ 2195844 w 11775819"/>
              <a:gd name="connsiteY3" fmla="*/ 0 h 6419449"/>
              <a:gd name="connsiteX4" fmla="*/ 2770781 w 11775819"/>
              <a:gd name="connsiteY4" fmla="*/ 0 h 6419449"/>
              <a:gd name="connsiteX5" fmla="*/ 3581234 w 11775819"/>
              <a:gd name="connsiteY5" fmla="*/ 0 h 6419449"/>
              <a:gd name="connsiteX6" fmla="*/ 4273930 w 11775819"/>
              <a:gd name="connsiteY6" fmla="*/ 0 h 6419449"/>
              <a:gd name="connsiteX7" fmla="*/ 4731108 w 11775819"/>
              <a:gd name="connsiteY7" fmla="*/ 0 h 6419449"/>
              <a:gd name="connsiteX8" fmla="*/ 5659320 w 11775819"/>
              <a:gd name="connsiteY8" fmla="*/ 0 h 6419449"/>
              <a:gd name="connsiteX9" fmla="*/ 6587532 w 11775819"/>
              <a:gd name="connsiteY9" fmla="*/ 0 h 6419449"/>
              <a:gd name="connsiteX10" fmla="*/ 7280227 w 11775819"/>
              <a:gd name="connsiteY10" fmla="*/ 0 h 6419449"/>
              <a:gd name="connsiteX11" fmla="*/ 8090680 w 11775819"/>
              <a:gd name="connsiteY11" fmla="*/ 0 h 6419449"/>
              <a:gd name="connsiteX12" fmla="*/ 8901134 w 11775819"/>
              <a:gd name="connsiteY12" fmla="*/ 0 h 6419449"/>
              <a:gd name="connsiteX13" fmla="*/ 9476071 w 11775819"/>
              <a:gd name="connsiteY13" fmla="*/ 0 h 6419449"/>
              <a:gd name="connsiteX14" fmla="*/ 10168766 w 11775819"/>
              <a:gd name="connsiteY14" fmla="*/ 0 h 6419449"/>
              <a:gd name="connsiteX15" fmla="*/ 10861461 w 11775819"/>
              <a:gd name="connsiteY15" fmla="*/ 0 h 6419449"/>
              <a:gd name="connsiteX16" fmla="*/ 11775819 w 11775819"/>
              <a:gd name="connsiteY16" fmla="*/ 0 h 6419449"/>
              <a:gd name="connsiteX17" fmla="*/ 11775819 w 11775819"/>
              <a:gd name="connsiteY17" fmla="*/ 641945 h 6419449"/>
              <a:gd name="connsiteX18" fmla="*/ 11775819 w 11775819"/>
              <a:gd name="connsiteY18" fmla="*/ 1412279 h 6419449"/>
              <a:gd name="connsiteX19" fmla="*/ 11775819 w 11775819"/>
              <a:gd name="connsiteY19" fmla="*/ 2118418 h 6419449"/>
              <a:gd name="connsiteX20" fmla="*/ 11775819 w 11775819"/>
              <a:gd name="connsiteY20" fmla="*/ 2696169 h 6419449"/>
              <a:gd name="connsiteX21" fmla="*/ 11775819 w 11775819"/>
              <a:gd name="connsiteY21" fmla="*/ 3145530 h 6419449"/>
              <a:gd name="connsiteX22" fmla="*/ 11775819 w 11775819"/>
              <a:gd name="connsiteY22" fmla="*/ 3787475 h 6419449"/>
              <a:gd name="connsiteX23" fmla="*/ 11775819 w 11775819"/>
              <a:gd name="connsiteY23" fmla="*/ 4365225 h 6419449"/>
              <a:gd name="connsiteX24" fmla="*/ 11775819 w 11775819"/>
              <a:gd name="connsiteY24" fmla="*/ 5135559 h 6419449"/>
              <a:gd name="connsiteX25" fmla="*/ 11775819 w 11775819"/>
              <a:gd name="connsiteY25" fmla="*/ 6419449 h 6419449"/>
              <a:gd name="connsiteX26" fmla="*/ 10847607 w 11775819"/>
              <a:gd name="connsiteY26" fmla="*/ 6419449 h 6419449"/>
              <a:gd name="connsiteX27" fmla="*/ 10037154 w 11775819"/>
              <a:gd name="connsiteY27" fmla="*/ 6419449 h 6419449"/>
              <a:gd name="connsiteX28" fmla="*/ 9344459 w 11775819"/>
              <a:gd name="connsiteY28" fmla="*/ 6419449 h 6419449"/>
              <a:gd name="connsiteX29" fmla="*/ 8651763 w 11775819"/>
              <a:gd name="connsiteY29" fmla="*/ 6419449 h 6419449"/>
              <a:gd name="connsiteX30" fmla="*/ 7723552 w 11775819"/>
              <a:gd name="connsiteY30" fmla="*/ 6419449 h 6419449"/>
              <a:gd name="connsiteX31" fmla="*/ 6795340 w 11775819"/>
              <a:gd name="connsiteY31" fmla="*/ 6419449 h 6419449"/>
              <a:gd name="connsiteX32" fmla="*/ 6338161 w 11775819"/>
              <a:gd name="connsiteY32" fmla="*/ 6419449 h 6419449"/>
              <a:gd name="connsiteX33" fmla="*/ 5880983 w 11775819"/>
              <a:gd name="connsiteY33" fmla="*/ 6419449 h 6419449"/>
              <a:gd name="connsiteX34" fmla="*/ 5070529 w 11775819"/>
              <a:gd name="connsiteY34" fmla="*/ 6419449 h 6419449"/>
              <a:gd name="connsiteX35" fmla="*/ 4613350 w 11775819"/>
              <a:gd name="connsiteY35" fmla="*/ 6419449 h 6419449"/>
              <a:gd name="connsiteX36" fmla="*/ 4273930 w 11775819"/>
              <a:gd name="connsiteY36" fmla="*/ 6419449 h 6419449"/>
              <a:gd name="connsiteX37" fmla="*/ 3345718 w 11775819"/>
              <a:gd name="connsiteY37" fmla="*/ 6419449 h 6419449"/>
              <a:gd name="connsiteX38" fmla="*/ 2417506 w 11775819"/>
              <a:gd name="connsiteY38" fmla="*/ 6419449 h 6419449"/>
              <a:gd name="connsiteX39" fmla="*/ 1489295 w 11775819"/>
              <a:gd name="connsiteY39" fmla="*/ 6419449 h 6419449"/>
              <a:gd name="connsiteX40" fmla="*/ 678841 w 11775819"/>
              <a:gd name="connsiteY40" fmla="*/ 6419449 h 6419449"/>
              <a:gd name="connsiteX41" fmla="*/ 0 w 11775819"/>
              <a:gd name="connsiteY41" fmla="*/ 6419449 h 6419449"/>
              <a:gd name="connsiteX42" fmla="*/ 0 w 11775819"/>
              <a:gd name="connsiteY42" fmla="*/ 5777504 h 6419449"/>
              <a:gd name="connsiteX43" fmla="*/ 0 w 11775819"/>
              <a:gd name="connsiteY43" fmla="*/ 5135559 h 6419449"/>
              <a:gd name="connsiteX44" fmla="*/ 0 w 11775819"/>
              <a:gd name="connsiteY44" fmla="*/ 4429420 h 6419449"/>
              <a:gd name="connsiteX45" fmla="*/ 0 w 11775819"/>
              <a:gd name="connsiteY45" fmla="*/ 3851669 h 6419449"/>
              <a:gd name="connsiteX46" fmla="*/ 0 w 11775819"/>
              <a:gd name="connsiteY46" fmla="*/ 3081336 h 6419449"/>
              <a:gd name="connsiteX47" fmla="*/ 0 w 11775819"/>
              <a:gd name="connsiteY47" fmla="*/ 2311002 h 6419449"/>
              <a:gd name="connsiteX48" fmla="*/ 0 w 11775819"/>
              <a:gd name="connsiteY48" fmla="*/ 1540668 h 6419449"/>
              <a:gd name="connsiteX49" fmla="*/ 0 w 11775819"/>
              <a:gd name="connsiteY49" fmla="*/ 962917 h 6419449"/>
              <a:gd name="connsiteX50" fmla="*/ 0 w 11775819"/>
              <a:gd name="connsiteY50" fmla="*/ 0 h 6419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11775819" h="6419449" fill="none" extrusionOk="0">
                <a:moveTo>
                  <a:pt x="0" y="0"/>
                </a:moveTo>
                <a:cubicBezTo>
                  <a:pt x="289838" y="-33106"/>
                  <a:pt x="522246" y="27096"/>
                  <a:pt x="810453" y="0"/>
                </a:cubicBezTo>
                <a:cubicBezTo>
                  <a:pt x="1098660" y="-27096"/>
                  <a:pt x="1366998" y="21362"/>
                  <a:pt x="1620907" y="0"/>
                </a:cubicBezTo>
                <a:cubicBezTo>
                  <a:pt x="1874816" y="-21362"/>
                  <a:pt x="1929640" y="15253"/>
                  <a:pt x="2195844" y="0"/>
                </a:cubicBezTo>
                <a:cubicBezTo>
                  <a:pt x="2462048" y="-15253"/>
                  <a:pt x="2547887" y="-5753"/>
                  <a:pt x="2770781" y="0"/>
                </a:cubicBezTo>
                <a:cubicBezTo>
                  <a:pt x="2993675" y="5753"/>
                  <a:pt x="3196074" y="-18004"/>
                  <a:pt x="3581234" y="0"/>
                </a:cubicBezTo>
                <a:cubicBezTo>
                  <a:pt x="3966394" y="18004"/>
                  <a:pt x="4056686" y="18395"/>
                  <a:pt x="4273930" y="0"/>
                </a:cubicBezTo>
                <a:cubicBezTo>
                  <a:pt x="4491174" y="-18395"/>
                  <a:pt x="4636963" y="1782"/>
                  <a:pt x="4731108" y="0"/>
                </a:cubicBezTo>
                <a:cubicBezTo>
                  <a:pt x="4825253" y="-1782"/>
                  <a:pt x="5307587" y="9924"/>
                  <a:pt x="5659320" y="0"/>
                </a:cubicBezTo>
                <a:cubicBezTo>
                  <a:pt x="6011053" y="-9924"/>
                  <a:pt x="6302459" y="3347"/>
                  <a:pt x="6587532" y="0"/>
                </a:cubicBezTo>
                <a:cubicBezTo>
                  <a:pt x="6872605" y="-3347"/>
                  <a:pt x="7106548" y="19056"/>
                  <a:pt x="7280227" y="0"/>
                </a:cubicBezTo>
                <a:cubicBezTo>
                  <a:pt x="7453907" y="-19056"/>
                  <a:pt x="7896126" y="-25607"/>
                  <a:pt x="8090680" y="0"/>
                </a:cubicBezTo>
                <a:cubicBezTo>
                  <a:pt x="8285234" y="25607"/>
                  <a:pt x="8497142" y="16586"/>
                  <a:pt x="8901134" y="0"/>
                </a:cubicBezTo>
                <a:cubicBezTo>
                  <a:pt x="9305126" y="-16586"/>
                  <a:pt x="9200039" y="-18048"/>
                  <a:pt x="9476071" y="0"/>
                </a:cubicBezTo>
                <a:cubicBezTo>
                  <a:pt x="9752103" y="18048"/>
                  <a:pt x="9839118" y="-25353"/>
                  <a:pt x="10168766" y="0"/>
                </a:cubicBezTo>
                <a:cubicBezTo>
                  <a:pt x="10498414" y="25353"/>
                  <a:pt x="10669033" y="-29357"/>
                  <a:pt x="10861461" y="0"/>
                </a:cubicBezTo>
                <a:cubicBezTo>
                  <a:pt x="11053890" y="29357"/>
                  <a:pt x="11344088" y="-10480"/>
                  <a:pt x="11775819" y="0"/>
                </a:cubicBezTo>
                <a:cubicBezTo>
                  <a:pt x="11793222" y="231986"/>
                  <a:pt x="11754214" y="355311"/>
                  <a:pt x="11775819" y="641945"/>
                </a:cubicBezTo>
                <a:cubicBezTo>
                  <a:pt x="11797424" y="928579"/>
                  <a:pt x="11744218" y="1065487"/>
                  <a:pt x="11775819" y="1412279"/>
                </a:cubicBezTo>
                <a:cubicBezTo>
                  <a:pt x="11807420" y="1759071"/>
                  <a:pt x="11807651" y="1964741"/>
                  <a:pt x="11775819" y="2118418"/>
                </a:cubicBezTo>
                <a:cubicBezTo>
                  <a:pt x="11743987" y="2272095"/>
                  <a:pt x="11790988" y="2445750"/>
                  <a:pt x="11775819" y="2696169"/>
                </a:cubicBezTo>
                <a:cubicBezTo>
                  <a:pt x="11760650" y="2946588"/>
                  <a:pt x="11788204" y="2989092"/>
                  <a:pt x="11775819" y="3145530"/>
                </a:cubicBezTo>
                <a:cubicBezTo>
                  <a:pt x="11763434" y="3301968"/>
                  <a:pt x="11762617" y="3474766"/>
                  <a:pt x="11775819" y="3787475"/>
                </a:cubicBezTo>
                <a:cubicBezTo>
                  <a:pt x="11789021" y="4100184"/>
                  <a:pt x="11764740" y="4131110"/>
                  <a:pt x="11775819" y="4365225"/>
                </a:cubicBezTo>
                <a:cubicBezTo>
                  <a:pt x="11786899" y="4599340"/>
                  <a:pt x="11804891" y="4897475"/>
                  <a:pt x="11775819" y="5135559"/>
                </a:cubicBezTo>
                <a:cubicBezTo>
                  <a:pt x="11746747" y="5373643"/>
                  <a:pt x="11741546" y="5824447"/>
                  <a:pt x="11775819" y="6419449"/>
                </a:cubicBezTo>
                <a:cubicBezTo>
                  <a:pt x="11315723" y="6417918"/>
                  <a:pt x="11302299" y="6465124"/>
                  <a:pt x="10847607" y="6419449"/>
                </a:cubicBezTo>
                <a:cubicBezTo>
                  <a:pt x="10392915" y="6373774"/>
                  <a:pt x="10210696" y="6453437"/>
                  <a:pt x="10037154" y="6419449"/>
                </a:cubicBezTo>
                <a:cubicBezTo>
                  <a:pt x="9863612" y="6385461"/>
                  <a:pt x="9657013" y="6436951"/>
                  <a:pt x="9344459" y="6419449"/>
                </a:cubicBezTo>
                <a:cubicBezTo>
                  <a:pt x="9031905" y="6401947"/>
                  <a:pt x="8876058" y="6390633"/>
                  <a:pt x="8651763" y="6419449"/>
                </a:cubicBezTo>
                <a:cubicBezTo>
                  <a:pt x="8427468" y="6448265"/>
                  <a:pt x="8046326" y="6378869"/>
                  <a:pt x="7723552" y="6419449"/>
                </a:cubicBezTo>
                <a:cubicBezTo>
                  <a:pt x="7400778" y="6460029"/>
                  <a:pt x="7225002" y="6388877"/>
                  <a:pt x="6795340" y="6419449"/>
                </a:cubicBezTo>
                <a:cubicBezTo>
                  <a:pt x="6365678" y="6450021"/>
                  <a:pt x="6557322" y="6438388"/>
                  <a:pt x="6338161" y="6419449"/>
                </a:cubicBezTo>
                <a:cubicBezTo>
                  <a:pt x="6119000" y="6400510"/>
                  <a:pt x="6102903" y="6410508"/>
                  <a:pt x="5880983" y="6419449"/>
                </a:cubicBezTo>
                <a:cubicBezTo>
                  <a:pt x="5659063" y="6428390"/>
                  <a:pt x="5323062" y="6397318"/>
                  <a:pt x="5070529" y="6419449"/>
                </a:cubicBezTo>
                <a:cubicBezTo>
                  <a:pt x="4817996" y="6441580"/>
                  <a:pt x="4830666" y="6428423"/>
                  <a:pt x="4613350" y="6419449"/>
                </a:cubicBezTo>
                <a:cubicBezTo>
                  <a:pt x="4396034" y="6410475"/>
                  <a:pt x="4368483" y="6422224"/>
                  <a:pt x="4273930" y="6419449"/>
                </a:cubicBezTo>
                <a:cubicBezTo>
                  <a:pt x="4179377" y="6416674"/>
                  <a:pt x="3575967" y="6460584"/>
                  <a:pt x="3345718" y="6419449"/>
                </a:cubicBezTo>
                <a:cubicBezTo>
                  <a:pt x="3115469" y="6378314"/>
                  <a:pt x="2658173" y="6374501"/>
                  <a:pt x="2417506" y="6419449"/>
                </a:cubicBezTo>
                <a:cubicBezTo>
                  <a:pt x="2176839" y="6464397"/>
                  <a:pt x="1771375" y="6412076"/>
                  <a:pt x="1489295" y="6419449"/>
                </a:cubicBezTo>
                <a:cubicBezTo>
                  <a:pt x="1207215" y="6426822"/>
                  <a:pt x="841733" y="6409428"/>
                  <a:pt x="678841" y="6419449"/>
                </a:cubicBezTo>
                <a:cubicBezTo>
                  <a:pt x="515949" y="6429470"/>
                  <a:pt x="234889" y="6420416"/>
                  <a:pt x="0" y="6419449"/>
                </a:cubicBezTo>
                <a:cubicBezTo>
                  <a:pt x="11452" y="6182211"/>
                  <a:pt x="-19359" y="5918479"/>
                  <a:pt x="0" y="5777504"/>
                </a:cubicBezTo>
                <a:cubicBezTo>
                  <a:pt x="19359" y="5636530"/>
                  <a:pt x="-30380" y="5273178"/>
                  <a:pt x="0" y="5135559"/>
                </a:cubicBezTo>
                <a:cubicBezTo>
                  <a:pt x="30380" y="4997940"/>
                  <a:pt x="-13671" y="4754059"/>
                  <a:pt x="0" y="4429420"/>
                </a:cubicBezTo>
                <a:cubicBezTo>
                  <a:pt x="13671" y="4104781"/>
                  <a:pt x="-12423" y="4055918"/>
                  <a:pt x="0" y="3851669"/>
                </a:cubicBezTo>
                <a:cubicBezTo>
                  <a:pt x="12423" y="3647420"/>
                  <a:pt x="-37794" y="3309887"/>
                  <a:pt x="0" y="3081336"/>
                </a:cubicBezTo>
                <a:cubicBezTo>
                  <a:pt x="37794" y="2852785"/>
                  <a:pt x="-16347" y="2675751"/>
                  <a:pt x="0" y="2311002"/>
                </a:cubicBezTo>
                <a:cubicBezTo>
                  <a:pt x="16347" y="1946253"/>
                  <a:pt x="14834" y="1784736"/>
                  <a:pt x="0" y="1540668"/>
                </a:cubicBezTo>
                <a:cubicBezTo>
                  <a:pt x="-14834" y="1296600"/>
                  <a:pt x="20956" y="1143514"/>
                  <a:pt x="0" y="962917"/>
                </a:cubicBezTo>
                <a:cubicBezTo>
                  <a:pt x="-20956" y="782320"/>
                  <a:pt x="10281" y="267164"/>
                  <a:pt x="0" y="0"/>
                </a:cubicBezTo>
                <a:close/>
              </a:path>
              <a:path w="11775819" h="6419449" stroke="0" extrusionOk="0">
                <a:moveTo>
                  <a:pt x="0" y="0"/>
                </a:moveTo>
                <a:cubicBezTo>
                  <a:pt x="249632" y="1047"/>
                  <a:pt x="384507" y="-13422"/>
                  <a:pt x="574937" y="0"/>
                </a:cubicBezTo>
                <a:cubicBezTo>
                  <a:pt x="765367" y="13422"/>
                  <a:pt x="771544" y="-5817"/>
                  <a:pt x="914358" y="0"/>
                </a:cubicBezTo>
                <a:cubicBezTo>
                  <a:pt x="1057172" y="5817"/>
                  <a:pt x="1336683" y="16815"/>
                  <a:pt x="1489295" y="0"/>
                </a:cubicBezTo>
                <a:cubicBezTo>
                  <a:pt x="1641907" y="-16815"/>
                  <a:pt x="1845716" y="20134"/>
                  <a:pt x="1946474" y="0"/>
                </a:cubicBezTo>
                <a:cubicBezTo>
                  <a:pt x="2047232" y="-20134"/>
                  <a:pt x="2400066" y="-28515"/>
                  <a:pt x="2521411" y="0"/>
                </a:cubicBezTo>
                <a:cubicBezTo>
                  <a:pt x="2642756" y="28515"/>
                  <a:pt x="2837597" y="-10934"/>
                  <a:pt x="2978590" y="0"/>
                </a:cubicBezTo>
                <a:cubicBezTo>
                  <a:pt x="3119583" y="10934"/>
                  <a:pt x="3218444" y="-5927"/>
                  <a:pt x="3318010" y="0"/>
                </a:cubicBezTo>
                <a:cubicBezTo>
                  <a:pt x="3417576" y="5927"/>
                  <a:pt x="3733679" y="-39209"/>
                  <a:pt x="4128464" y="0"/>
                </a:cubicBezTo>
                <a:cubicBezTo>
                  <a:pt x="4523249" y="39209"/>
                  <a:pt x="4486286" y="23615"/>
                  <a:pt x="4821159" y="0"/>
                </a:cubicBezTo>
                <a:cubicBezTo>
                  <a:pt x="5156032" y="-23615"/>
                  <a:pt x="5028752" y="-9000"/>
                  <a:pt x="5160580" y="0"/>
                </a:cubicBezTo>
                <a:cubicBezTo>
                  <a:pt x="5292408" y="9000"/>
                  <a:pt x="5814709" y="15000"/>
                  <a:pt x="6088791" y="0"/>
                </a:cubicBezTo>
                <a:cubicBezTo>
                  <a:pt x="6362873" y="-15000"/>
                  <a:pt x="6773413" y="-42061"/>
                  <a:pt x="7017003" y="0"/>
                </a:cubicBezTo>
                <a:cubicBezTo>
                  <a:pt x="7260593" y="42061"/>
                  <a:pt x="7535309" y="-12428"/>
                  <a:pt x="7709698" y="0"/>
                </a:cubicBezTo>
                <a:cubicBezTo>
                  <a:pt x="7884087" y="12428"/>
                  <a:pt x="7980833" y="9521"/>
                  <a:pt x="8049119" y="0"/>
                </a:cubicBezTo>
                <a:cubicBezTo>
                  <a:pt x="8117405" y="-9521"/>
                  <a:pt x="8347887" y="-13464"/>
                  <a:pt x="8506297" y="0"/>
                </a:cubicBezTo>
                <a:cubicBezTo>
                  <a:pt x="8664707" y="13464"/>
                  <a:pt x="8953593" y="13807"/>
                  <a:pt x="9316751" y="0"/>
                </a:cubicBezTo>
                <a:cubicBezTo>
                  <a:pt x="9679909" y="-13807"/>
                  <a:pt x="10055390" y="35789"/>
                  <a:pt x="10244963" y="0"/>
                </a:cubicBezTo>
                <a:cubicBezTo>
                  <a:pt x="10434536" y="-35789"/>
                  <a:pt x="10700078" y="-16901"/>
                  <a:pt x="10937658" y="0"/>
                </a:cubicBezTo>
                <a:cubicBezTo>
                  <a:pt x="11175238" y="16901"/>
                  <a:pt x="11458873" y="-36582"/>
                  <a:pt x="11775819" y="0"/>
                </a:cubicBezTo>
                <a:cubicBezTo>
                  <a:pt x="11769878" y="105669"/>
                  <a:pt x="11790239" y="406989"/>
                  <a:pt x="11775819" y="513556"/>
                </a:cubicBezTo>
                <a:cubicBezTo>
                  <a:pt x="11761399" y="620123"/>
                  <a:pt x="11790152" y="931903"/>
                  <a:pt x="11775819" y="1091306"/>
                </a:cubicBezTo>
                <a:cubicBezTo>
                  <a:pt x="11761487" y="1250709"/>
                  <a:pt x="11757448" y="1478339"/>
                  <a:pt x="11775819" y="1669057"/>
                </a:cubicBezTo>
                <a:cubicBezTo>
                  <a:pt x="11794190" y="1859775"/>
                  <a:pt x="11797774" y="2052323"/>
                  <a:pt x="11775819" y="2375196"/>
                </a:cubicBezTo>
                <a:cubicBezTo>
                  <a:pt x="11753864" y="2698069"/>
                  <a:pt x="11797112" y="2830528"/>
                  <a:pt x="11775819" y="2952947"/>
                </a:cubicBezTo>
                <a:cubicBezTo>
                  <a:pt x="11754526" y="3075366"/>
                  <a:pt x="11792003" y="3319787"/>
                  <a:pt x="11775819" y="3594891"/>
                </a:cubicBezTo>
                <a:cubicBezTo>
                  <a:pt x="11759635" y="3869995"/>
                  <a:pt x="11793911" y="3869597"/>
                  <a:pt x="11775819" y="4108447"/>
                </a:cubicBezTo>
                <a:cubicBezTo>
                  <a:pt x="11757727" y="4347297"/>
                  <a:pt x="11759886" y="4333279"/>
                  <a:pt x="11775819" y="4557809"/>
                </a:cubicBezTo>
                <a:cubicBezTo>
                  <a:pt x="11791752" y="4782339"/>
                  <a:pt x="11793777" y="4854447"/>
                  <a:pt x="11775819" y="5071365"/>
                </a:cubicBezTo>
                <a:cubicBezTo>
                  <a:pt x="11757861" y="5288283"/>
                  <a:pt x="11782731" y="5391312"/>
                  <a:pt x="11775819" y="5584921"/>
                </a:cubicBezTo>
                <a:cubicBezTo>
                  <a:pt x="11768907" y="5778530"/>
                  <a:pt x="11794127" y="6005587"/>
                  <a:pt x="11775819" y="6419449"/>
                </a:cubicBezTo>
                <a:cubicBezTo>
                  <a:pt x="11657834" y="6407649"/>
                  <a:pt x="11482103" y="6411018"/>
                  <a:pt x="11200882" y="6419449"/>
                </a:cubicBezTo>
                <a:cubicBezTo>
                  <a:pt x="10919661" y="6427880"/>
                  <a:pt x="10899843" y="6430265"/>
                  <a:pt x="10625945" y="6419449"/>
                </a:cubicBezTo>
                <a:cubicBezTo>
                  <a:pt x="10352047" y="6408633"/>
                  <a:pt x="10358040" y="6401481"/>
                  <a:pt x="10168766" y="6419449"/>
                </a:cubicBezTo>
                <a:cubicBezTo>
                  <a:pt x="9979492" y="6437417"/>
                  <a:pt x="9495584" y="6439835"/>
                  <a:pt x="9240554" y="6419449"/>
                </a:cubicBezTo>
                <a:cubicBezTo>
                  <a:pt x="8985524" y="6399063"/>
                  <a:pt x="8936507" y="6399206"/>
                  <a:pt x="8665617" y="6419449"/>
                </a:cubicBezTo>
                <a:cubicBezTo>
                  <a:pt x="8394727" y="6439692"/>
                  <a:pt x="8213576" y="6417903"/>
                  <a:pt x="7972922" y="6419449"/>
                </a:cubicBezTo>
                <a:cubicBezTo>
                  <a:pt x="7732269" y="6420995"/>
                  <a:pt x="7551520" y="6428783"/>
                  <a:pt x="7397985" y="6419449"/>
                </a:cubicBezTo>
                <a:cubicBezTo>
                  <a:pt x="7244450" y="6410115"/>
                  <a:pt x="7016984" y="6437911"/>
                  <a:pt x="6823048" y="6419449"/>
                </a:cubicBezTo>
                <a:cubicBezTo>
                  <a:pt x="6629112" y="6400987"/>
                  <a:pt x="6371676" y="6420964"/>
                  <a:pt x="6130353" y="6419449"/>
                </a:cubicBezTo>
                <a:cubicBezTo>
                  <a:pt x="5889031" y="6417934"/>
                  <a:pt x="5863644" y="6431147"/>
                  <a:pt x="5790932" y="6419449"/>
                </a:cubicBezTo>
                <a:cubicBezTo>
                  <a:pt x="5718220" y="6407751"/>
                  <a:pt x="5528982" y="6430057"/>
                  <a:pt x="5333753" y="6419449"/>
                </a:cubicBezTo>
                <a:cubicBezTo>
                  <a:pt x="5138524" y="6408841"/>
                  <a:pt x="5141297" y="6434743"/>
                  <a:pt x="4994333" y="6419449"/>
                </a:cubicBezTo>
                <a:cubicBezTo>
                  <a:pt x="4847369" y="6404155"/>
                  <a:pt x="4661072" y="6406640"/>
                  <a:pt x="4419396" y="6419449"/>
                </a:cubicBezTo>
                <a:cubicBezTo>
                  <a:pt x="4177720" y="6432258"/>
                  <a:pt x="3773638" y="6444469"/>
                  <a:pt x="3491184" y="6419449"/>
                </a:cubicBezTo>
                <a:cubicBezTo>
                  <a:pt x="3208730" y="6394429"/>
                  <a:pt x="3061722" y="6401396"/>
                  <a:pt x="2916247" y="6419449"/>
                </a:cubicBezTo>
                <a:cubicBezTo>
                  <a:pt x="2770772" y="6437502"/>
                  <a:pt x="2473290" y="6430552"/>
                  <a:pt x="2223552" y="6419449"/>
                </a:cubicBezTo>
                <a:cubicBezTo>
                  <a:pt x="1973815" y="6408346"/>
                  <a:pt x="1960607" y="6413786"/>
                  <a:pt x="1884131" y="6419449"/>
                </a:cubicBezTo>
                <a:cubicBezTo>
                  <a:pt x="1807655" y="6425112"/>
                  <a:pt x="1288275" y="6399427"/>
                  <a:pt x="1073678" y="6419449"/>
                </a:cubicBezTo>
                <a:cubicBezTo>
                  <a:pt x="859081" y="6439471"/>
                  <a:pt x="324081" y="6458335"/>
                  <a:pt x="0" y="6419449"/>
                </a:cubicBezTo>
                <a:cubicBezTo>
                  <a:pt x="21399" y="6199700"/>
                  <a:pt x="-1801" y="6108399"/>
                  <a:pt x="0" y="5905893"/>
                </a:cubicBezTo>
                <a:cubicBezTo>
                  <a:pt x="1801" y="5703387"/>
                  <a:pt x="5804" y="5546128"/>
                  <a:pt x="0" y="5263948"/>
                </a:cubicBezTo>
                <a:cubicBezTo>
                  <a:pt x="-5804" y="4981769"/>
                  <a:pt x="17446" y="4841472"/>
                  <a:pt x="0" y="4686198"/>
                </a:cubicBezTo>
                <a:cubicBezTo>
                  <a:pt x="-17446" y="4530924"/>
                  <a:pt x="38039" y="4225934"/>
                  <a:pt x="0" y="3915864"/>
                </a:cubicBezTo>
                <a:cubicBezTo>
                  <a:pt x="-38039" y="3605794"/>
                  <a:pt x="-37933" y="3415180"/>
                  <a:pt x="0" y="3145530"/>
                </a:cubicBezTo>
                <a:cubicBezTo>
                  <a:pt x="37933" y="2875880"/>
                  <a:pt x="1713" y="2775694"/>
                  <a:pt x="0" y="2631974"/>
                </a:cubicBezTo>
                <a:cubicBezTo>
                  <a:pt x="-1713" y="2488254"/>
                  <a:pt x="225" y="2186835"/>
                  <a:pt x="0" y="1990029"/>
                </a:cubicBezTo>
                <a:cubicBezTo>
                  <a:pt x="-225" y="1793224"/>
                  <a:pt x="9403" y="1527864"/>
                  <a:pt x="0" y="1412279"/>
                </a:cubicBezTo>
                <a:cubicBezTo>
                  <a:pt x="-9403" y="1296694"/>
                  <a:pt x="18985" y="877238"/>
                  <a:pt x="0" y="641945"/>
                </a:cubicBezTo>
                <a:cubicBezTo>
                  <a:pt x="-18985" y="406652"/>
                  <a:pt x="17264" y="225558"/>
                  <a:pt x="0" y="0"/>
                </a:cubicBezTo>
                <a:close/>
              </a:path>
            </a:pathLst>
          </a:custGeom>
          <a:solidFill>
            <a:srgbClr val="F7F7F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183279638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سهم: بشكل رتبة عسكرية 6">
            <a:extLst>
              <a:ext uri="{FF2B5EF4-FFF2-40B4-BE49-F238E27FC236}">
                <a16:creationId xmlns:a16="http://schemas.microsoft.com/office/drawing/2014/main" id="{DF23DFE5-5D33-B585-FD79-B7AFABDF3545}"/>
              </a:ext>
            </a:extLst>
          </p:cNvPr>
          <p:cNvSpPr/>
          <p:nvPr/>
        </p:nvSpPr>
        <p:spPr>
          <a:xfrm flipH="1">
            <a:off x="22485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1E5E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7" name="مربع نص 56">
            <a:extLst>
              <a:ext uri="{FF2B5EF4-FFF2-40B4-BE49-F238E27FC236}">
                <a16:creationId xmlns:a16="http://schemas.microsoft.com/office/drawing/2014/main" id="{3CF77E8F-F544-B769-6832-A99ABA4A6D59}"/>
              </a:ext>
            </a:extLst>
          </p:cNvPr>
          <p:cNvSpPr txBox="1"/>
          <p:nvPr/>
        </p:nvSpPr>
        <p:spPr>
          <a:xfrm>
            <a:off x="479433" y="64338"/>
            <a:ext cx="2588368" cy="646331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التقويـــــــــــــــــــــــــــــــــم</a:t>
            </a:r>
          </a:p>
        </p:txBody>
      </p:sp>
      <p:sp>
        <p:nvSpPr>
          <p:cNvPr id="28" name="سهم: بشكل رتبة عسكرية 27">
            <a:extLst>
              <a:ext uri="{FF2B5EF4-FFF2-40B4-BE49-F238E27FC236}">
                <a16:creationId xmlns:a16="http://schemas.microsoft.com/office/drawing/2014/main" id="{1AB26D0E-16DA-42CB-947C-5301C0DD5110}"/>
              </a:ext>
            </a:extLst>
          </p:cNvPr>
          <p:cNvSpPr/>
          <p:nvPr/>
        </p:nvSpPr>
        <p:spPr>
          <a:xfrm flipH="1">
            <a:off x="1665646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CD6D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6" name="مربع نص 55">
            <a:extLst>
              <a:ext uri="{FF2B5EF4-FFF2-40B4-BE49-F238E27FC236}">
                <a16:creationId xmlns:a16="http://schemas.microsoft.com/office/drawing/2014/main" id="{25B8AB5A-E7F6-100F-4904-A5556DD6D716}"/>
              </a:ext>
            </a:extLst>
          </p:cNvPr>
          <p:cNvSpPr txBox="1"/>
          <p:nvPr/>
        </p:nvSpPr>
        <p:spPr>
          <a:xfrm>
            <a:off x="2028198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التـــــــــــــــــــــــــدريـــــــــــــــــــــــــــــــــــــــــب</a:t>
            </a:r>
          </a:p>
        </p:txBody>
      </p:sp>
      <p:sp>
        <p:nvSpPr>
          <p:cNvPr id="29" name="سهم: بشكل رتبة عسكرية 28">
            <a:extLst>
              <a:ext uri="{FF2B5EF4-FFF2-40B4-BE49-F238E27FC236}">
                <a16:creationId xmlns:a16="http://schemas.microsoft.com/office/drawing/2014/main" id="{D9C68A3F-2CD7-6493-0ED4-5EEFDE7B3841}"/>
              </a:ext>
            </a:extLst>
          </p:cNvPr>
          <p:cNvSpPr/>
          <p:nvPr/>
        </p:nvSpPr>
        <p:spPr>
          <a:xfrm flipH="1">
            <a:off x="3106440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F2E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5" name="مربع نص 54">
            <a:extLst>
              <a:ext uri="{FF2B5EF4-FFF2-40B4-BE49-F238E27FC236}">
                <a16:creationId xmlns:a16="http://schemas.microsoft.com/office/drawing/2014/main" id="{A88E0E84-D503-A51D-4795-5C39CC813882}"/>
              </a:ext>
            </a:extLst>
          </p:cNvPr>
          <p:cNvSpPr txBox="1"/>
          <p:nvPr/>
        </p:nvSpPr>
        <p:spPr>
          <a:xfrm>
            <a:off x="3468992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التـــــــــــــــــــــــدريـــــــــــــــــــــــــــــــــــــــس</a:t>
            </a:r>
          </a:p>
        </p:txBody>
      </p:sp>
      <p:sp>
        <p:nvSpPr>
          <p:cNvPr id="30" name="سهم: بشكل رتبة عسكرية 29">
            <a:extLst>
              <a:ext uri="{FF2B5EF4-FFF2-40B4-BE49-F238E27FC236}">
                <a16:creationId xmlns:a16="http://schemas.microsoft.com/office/drawing/2014/main" id="{05CEE42B-AC10-DAC6-0884-FED84FB9841D}"/>
              </a:ext>
            </a:extLst>
          </p:cNvPr>
          <p:cNvSpPr/>
          <p:nvPr/>
        </p:nvSpPr>
        <p:spPr>
          <a:xfrm flipH="1">
            <a:off x="4547234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FFFCC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4" name="مربع نص 53">
            <a:extLst>
              <a:ext uri="{FF2B5EF4-FFF2-40B4-BE49-F238E27FC236}">
                <a16:creationId xmlns:a16="http://schemas.microsoft.com/office/drawing/2014/main" id="{D14577D0-C675-59AC-EB23-A8A9B705917B}"/>
              </a:ext>
            </a:extLst>
          </p:cNvPr>
          <p:cNvSpPr txBox="1"/>
          <p:nvPr/>
        </p:nvSpPr>
        <p:spPr>
          <a:xfrm>
            <a:off x="4909786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التهــــــــــيــــــــــــــئــــــــــــــــــــــــــــــــــة</a:t>
            </a:r>
          </a:p>
        </p:txBody>
      </p:sp>
      <p:sp>
        <p:nvSpPr>
          <p:cNvPr id="31" name="سهم: بشكل رتبة عسكرية 30">
            <a:extLst>
              <a:ext uri="{FF2B5EF4-FFF2-40B4-BE49-F238E27FC236}">
                <a16:creationId xmlns:a16="http://schemas.microsoft.com/office/drawing/2014/main" id="{9414CA18-0EDC-5D4E-8AA3-D88FCA257665}"/>
              </a:ext>
            </a:extLst>
          </p:cNvPr>
          <p:cNvSpPr/>
          <p:nvPr/>
        </p:nvSpPr>
        <p:spPr>
          <a:xfrm flipH="1">
            <a:off x="598802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9D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3" name="مربع نص 52">
            <a:extLst>
              <a:ext uri="{FF2B5EF4-FFF2-40B4-BE49-F238E27FC236}">
                <a16:creationId xmlns:a16="http://schemas.microsoft.com/office/drawing/2014/main" id="{714609C6-7B37-92DD-7AA6-457B7A3F6911}"/>
              </a:ext>
            </a:extLst>
          </p:cNvPr>
          <p:cNvSpPr txBox="1"/>
          <p:nvPr/>
        </p:nvSpPr>
        <p:spPr>
          <a:xfrm>
            <a:off x="6242609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الـــــــــــــــــــرئيـــــــسيــــــــــــــــــــــــة</a:t>
            </a:r>
          </a:p>
        </p:txBody>
      </p:sp>
      <p:sp>
        <p:nvSpPr>
          <p:cNvPr id="32" name="سهم: بشكل رتبة عسكرية 31">
            <a:extLst>
              <a:ext uri="{FF2B5EF4-FFF2-40B4-BE49-F238E27FC236}">
                <a16:creationId xmlns:a16="http://schemas.microsoft.com/office/drawing/2014/main" id="{7F4DF30C-C78A-7909-9CC2-9BA276730A0F}"/>
              </a:ext>
            </a:extLst>
          </p:cNvPr>
          <p:cNvSpPr/>
          <p:nvPr/>
        </p:nvSpPr>
        <p:spPr>
          <a:xfrm flipH="1">
            <a:off x="742882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EAFE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2" name="مربع نص 51">
            <a:extLst>
              <a:ext uri="{FF2B5EF4-FFF2-40B4-BE49-F238E27FC236}">
                <a16:creationId xmlns:a16="http://schemas.microsoft.com/office/drawing/2014/main" id="{F41E12B6-245A-DD9E-C2D4-D4C22C8D172C}"/>
              </a:ext>
            </a:extLst>
          </p:cNvPr>
          <p:cNvSpPr txBox="1"/>
          <p:nvPr/>
        </p:nvSpPr>
        <p:spPr>
          <a:xfrm>
            <a:off x="7765708" y="40563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اختبــــــــــار قصــــــــــــــــــــــــير</a:t>
            </a:r>
          </a:p>
        </p:txBody>
      </p:sp>
      <p:graphicFrame>
        <p:nvGraphicFramePr>
          <p:cNvPr id="2" name="جدول 1">
            <a:extLst>
              <a:ext uri="{FF2B5EF4-FFF2-40B4-BE49-F238E27FC236}">
                <a16:creationId xmlns:a16="http://schemas.microsoft.com/office/drawing/2014/main" id="{84848D43-52E2-D959-B696-559AD5A638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3957267"/>
              </p:ext>
            </p:extLst>
          </p:nvPr>
        </p:nvGraphicFramePr>
        <p:xfrm>
          <a:off x="377745" y="656440"/>
          <a:ext cx="11428736" cy="598439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1428736">
                  <a:extLst>
                    <a:ext uri="{9D8B030D-6E8A-4147-A177-3AD203B41FA5}">
                      <a16:colId xmlns:a16="http://schemas.microsoft.com/office/drawing/2014/main" val="1774482938"/>
                    </a:ext>
                  </a:extLst>
                </a:gridCol>
              </a:tblGrid>
              <a:tr h="59616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320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اليوم/</a:t>
                      </a:r>
                      <a:r>
                        <a:rPr lang="ar-SA" sz="3200" dirty="0">
                          <a:solidFill>
                            <a:srgbClr val="68766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 </a:t>
                      </a:r>
                      <a:r>
                        <a:rPr lang="ar-SA" sz="3200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الثلاثاء</a:t>
                      </a:r>
                      <a:r>
                        <a:rPr lang="ar-SA" sz="3200" dirty="0">
                          <a:solidFill>
                            <a:srgbClr val="68766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                </a:t>
                      </a:r>
                      <a:r>
                        <a:rPr lang="ar-SA" sz="320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التاريخ/</a:t>
                      </a:r>
                      <a:r>
                        <a:rPr lang="ar-SA" sz="3200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1447/03/24ه</a:t>
                      </a:r>
                      <a:r>
                        <a:rPr lang="ar-SA" sz="3200" dirty="0">
                          <a:solidFill>
                            <a:srgbClr val="68766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            </a:t>
                      </a:r>
                      <a:r>
                        <a:rPr lang="ar-SA" sz="320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الحصة/</a:t>
                      </a:r>
                      <a:r>
                        <a:rPr lang="ar-SA" sz="3200" dirty="0">
                          <a:solidFill>
                            <a:srgbClr val="68766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 </a:t>
                      </a:r>
                      <a:r>
                        <a:rPr lang="ar-SA" sz="3200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الخامسة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1351637"/>
                  </a:ext>
                </a:extLst>
              </a:tr>
              <a:tr h="721668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4000" b="1" dirty="0">
                          <a:solidFill>
                            <a:srgbClr val="C0000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الموضوع/ </a:t>
                      </a:r>
                      <a:r>
                        <a:rPr lang="ar-SA" sz="40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المسلمات والبراهين</a:t>
                      </a:r>
                      <a:endParaRPr lang="ar-SA" sz="4000" b="1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8259712"/>
                  </a:ext>
                </a:extLst>
              </a:tr>
              <a:tr h="4666562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0581994"/>
                  </a:ext>
                </a:extLst>
              </a:tr>
            </a:tbl>
          </a:graphicData>
        </a:graphic>
      </p:graphicFrame>
      <p:pic>
        <p:nvPicPr>
          <p:cNvPr id="5" name="صورة 4">
            <a:extLst>
              <a:ext uri="{FF2B5EF4-FFF2-40B4-BE49-F238E27FC236}">
                <a16:creationId xmlns:a16="http://schemas.microsoft.com/office/drawing/2014/main" id="{DFE14C65-C50F-A5DA-D258-FF612EAA8B5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45" y="571555"/>
            <a:ext cx="744303" cy="744303"/>
          </a:xfrm>
          <a:prstGeom prst="rect">
            <a:avLst/>
          </a:prstGeom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11F40102-340A-BDA7-D342-E540207AC34D}"/>
              </a:ext>
            </a:extLst>
          </p:cNvPr>
          <p:cNvSpPr txBox="1"/>
          <p:nvPr/>
        </p:nvSpPr>
        <p:spPr>
          <a:xfrm>
            <a:off x="-58905" y="6310718"/>
            <a:ext cx="325356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dirty="0">
                <a:latin typeface="Sakkal Majalla" panose="02000000000000000000" pitchFamily="2" charset="-78"/>
                <a:cs typeface="Sakkal Majalla" panose="02000000000000000000" pitchFamily="2" charset="-78"/>
              </a:rPr>
              <a:t>جواهر الحارثي </a:t>
            </a:r>
            <a:r>
              <a:rPr lang="en-US" dirty="0">
                <a:latin typeface="Sakkal Majalla" panose="02000000000000000000" pitchFamily="2" charset="-78"/>
                <a:cs typeface="Sakkal Majalla" panose="02000000000000000000" pitchFamily="2" charset="-78"/>
              </a:rPr>
              <a:t>@jewelsAlshdaddi</a:t>
            </a:r>
            <a:endParaRPr lang="ar-SA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6ED615AF-AE3F-DB04-8DA0-23FE01573455}"/>
              </a:ext>
            </a:extLst>
          </p:cNvPr>
          <p:cNvSpPr txBox="1"/>
          <p:nvPr/>
        </p:nvSpPr>
        <p:spPr>
          <a:xfrm>
            <a:off x="9218113" y="2073026"/>
            <a:ext cx="2588368" cy="646331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solidFill>
                  <a:srgbClr val="82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اختبــــــــــار قصــــــــــــــــــــــــير</a:t>
            </a:r>
          </a:p>
        </p:txBody>
      </p:sp>
      <p:pic>
        <p:nvPicPr>
          <p:cNvPr id="15" name="صورة 14">
            <a:extLst>
              <a:ext uri="{FF2B5EF4-FFF2-40B4-BE49-F238E27FC236}">
                <a16:creationId xmlns:a16="http://schemas.microsoft.com/office/drawing/2014/main" id="{F25A08A2-A046-DB23-E3DA-FA7F65F410C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6660" y="2486000"/>
            <a:ext cx="11201400" cy="125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8730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AC89E4-7887-03EA-BA13-054617EB8C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سهم: بشكل رتبة عسكرية 32">
            <a:extLst>
              <a:ext uri="{FF2B5EF4-FFF2-40B4-BE49-F238E27FC236}">
                <a16:creationId xmlns:a16="http://schemas.microsoft.com/office/drawing/2014/main" id="{857E6029-3A2A-9364-3E4D-65EE96E82888}"/>
              </a:ext>
            </a:extLst>
          </p:cNvPr>
          <p:cNvSpPr/>
          <p:nvPr/>
        </p:nvSpPr>
        <p:spPr>
          <a:xfrm flipH="1">
            <a:off x="886961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DF5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9E4F6D18-A6D7-1CBF-C11E-7B5183EE085E}"/>
              </a:ext>
            </a:extLst>
          </p:cNvPr>
          <p:cNvSpPr txBox="1"/>
          <p:nvPr/>
        </p:nvSpPr>
        <p:spPr>
          <a:xfrm>
            <a:off x="9248930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حـــــــــــــــل الواجـــــــــــــب</a:t>
            </a:r>
          </a:p>
        </p:txBody>
      </p:sp>
      <p:sp>
        <p:nvSpPr>
          <p:cNvPr id="32" name="سهم: بشكل رتبة عسكرية 31">
            <a:extLst>
              <a:ext uri="{FF2B5EF4-FFF2-40B4-BE49-F238E27FC236}">
                <a16:creationId xmlns:a16="http://schemas.microsoft.com/office/drawing/2014/main" id="{95BBD8C4-7BE7-132B-B3F0-95CABBAD064F}"/>
              </a:ext>
            </a:extLst>
          </p:cNvPr>
          <p:cNvSpPr/>
          <p:nvPr/>
        </p:nvSpPr>
        <p:spPr>
          <a:xfrm flipH="1">
            <a:off x="742882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EAFE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2" name="مربع نص 51">
            <a:extLst>
              <a:ext uri="{FF2B5EF4-FFF2-40B4-BE49-F238E27FC236}">
                <a16:creationId xmlns:a16="http://schemas.microsoft.com/office/drawing/2014/main" id="{127FAFFD-E619-9CDF-EBA6-1207071B088B}"/>
              </a:ext>
            </a:extLst>
          </p:cNvPr>
          <p:cNvSpPr txBox="1"/>
          <p:nvPr/>
        </p:nvSpPr>
        <p:spPr>
          <a:xfrm>
            <a:off x="7765708" y="40563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اختبــــــــــار قصــــــــــــــــــــــــير</a:t>
            </a:r>
          </a:p>
        </p:txBody>
      </p:sp>
      <p:sp>
        <p:nvSpPr>
          <p:cNvPr id="26" name="مستطيل 25">
            <a:extLst>
              <a:ext uri="{FF2B5EF4-FFF2-40B4-BE49-F238E27FC236}">
                <a16:creationId xmlns:a16="http://schemas.microsoft.com/office/drawing/2014/main" id="{320769B9-EDF9-893A-342E-313279CD6220}"/>
              </a:ext>
            </a:extLst>
          </p:cNvPr>
          <p:cNvSpPr/>
          <p:nvPr/>
        </p:nvSpPr>
        <p:spPr>
          <a:xfrm>
            <a:off x="224852" y="312821"/>
            <a:ext cx="11775819" cy="6419449"/>
          </a:xfrm>
          <a:custGeom>
            <a:avLst/>
            <a:gdLst>
              <a:gd name="connsiteX0" fmla="*/ 0 w 11775819"/>
              <a:gd name="connsiteY0" fmla="*/ 0 h 6419449"/>
              <a:gd name="connsiteX1" fmla="*/ 810453 w 11775819"/>
              <a:gd name="connsiteY1" fmla="*/ 0 h 6419449"/>
              <a:gd name="connsiteX2" fmla="*/ 1620907 w 11775819"/>
              <a:gd name="connsiteY2" fmla="*/ 0 h 6419449"/>
              <a:gd name="connsiteX3" fmla="*/ 2195844 w 11775819"/>
              <a:gd name="connsiteY3" fmla="*/ 0 h 6419449"/>
              <a:gd name="connsiteX4" fmla="*/ 2770781 w 11775819"/>
              <a:gd name="connsiteY4" fmla="*/ 0 h 6419449"/>
              <a:gd name="connsiteX5" fmla="*/ 3581234 w 11775819"/>
              <a:gd name="connsiteY5" fmla="*/ 0 h 6419449"/>
              <a:gd name="connsiteX6" fmla="*/ 4273930 w 11775819"/>
              <a:gd name="connsiteY6" fmla="*/ 0 h 6419449"/>
              <a:gd name="connsiteX7" fmla="*/ 4731108 w 11775819"/>
              <a:gd name="connsiteY7" fmla="*/ 0 h 6419449"/>
              <a:gd name="connsiteX8" fmla="*/ 5659320 w 11775819"/>
              <a:gd name="connsiteY8" fmla="*/ 0 h 6419449"/>
              <a:gd name="connsiteX9" fmla="*/ 6587532 w 11775819"/>
              <a:gd name="connsiteY9" fmla="*/ 0 h 6419449"/>
              <a:gd name="connsiteX10" fmla="*/ 7280227 w 11775819"/>
              <a:gd name="connsiteY10" fmla="*/ 0 h 6419449"/>
              <a:gd name="connsiteX11" fmla="*/ 8090680 w 11775819"/>
              <a:gd name="connsiteY11" fmla="*/ 0 h 6419449"/>
              <a:gd name="connsiteX12" fmla="*/ 8901134 w 11775819"/>
              <a:gd name="connsiteY12" fmla="*/ 0 h 6419449"/>
              <a:gd name="connsiteX13" fmla="*/ 9476071 w 11775819"/>
              <a:gd name="connsiteY13" fmla="*/ 0 h 6419449"/>
              <a:gd name="connsiteX14" fmla="*/ 10168766 w 11775819"/>
              <a:gd name="connsiteY14" fmla="*/ 0 h 6419449"/>
              <a:gd name="connsiteX15" fmla="*/ 10861461 w 11775819"/>
              <a:gd name="connsiteY15" fmla="*/ 0 h 6419449"/>
              <a:gd name="connsiteX16" fmla="*/ 11775819 w 11775819"/>
              <a:gd name="connsiteY16" fmla="*/ 0 h 6419449"/>
              <a:gd name="connsiteX17" fmla="*/ 11775819 w 11775819"/>
              <a:gd name="connsiteY17" fmla="*/ 641945 h 6419449"/>
              <a:gd name="connsiteX18" fmla="*/ 11775819 w 11775819"/>
              <a:gd name="connsiteY18" fmla="*/ 1412279 h 6419449"/>
              <a:gd name="connsiteX19" fmla="*/ 11775819 w 11775819"/>
              <a:gd name="connsiteY19" fmla="*/ 2118418 h 6419449"/>
              <a:gd name="connsiteX20" fmla="*/ 11775819 w 11775819"/>
              <a:gd name="connsiteY20" fmla="*/ 2696169 h 6419449"/>
              <a:gd name="connsiteX21" fmla="*/ 11775819 w 11775819"/>
              <a:gd name="connsiteY21" fmla="*/ 3145530 h 6419449"/>
              <a:gd name="connsiteX22" fmla="*/ 11775819 w 11775819"/>
              <a:gd name="connsiteY22" fmla="*/ 3787475 h 6419449"/>
              <a:gd name="connsiteX23" fmla="*/ 11775819 w 11775819"/>
              <a:gd name="connsiteY23" fmla="*/ 4365225 h 6419449"/>
              <a:gd name="connsiteX24" fmla="*/ 11775819 w 11775819"/>
              <a:gd name="connsiteY24" fmla="*/ 5135559 h 6419449"/>
              <a:gd name="connsiteX25" fmla="*/ 11775819 w 11775819"/>
              <a:gd name="connsiteY25" fmla="*/ 6419449 h 6419449"/>
              <a:gd name="connsiteX26" fmla="*/ 10847607 w 11775819"/>
              <a:gd name="connsiteY26" fmla="*/ 6419449 h 6419449"/>
              <a:gd name="connsiteX27" fmla="*/ 10037154 w 11775819"/>
              <a:gd name="connsiteY27" fmla="*/ 6419449 h 6419449"/>
              <a:gd name="connsiteX28" fmla="*/ 9344459 w 11775819"/>
              <a:gd name="connsiteY28" fmla="*/ 6419449 h 6419449"/>
              <a:gd name="connsiteX29" fmla="*/ 8651763 w 11775819"/>
              <a:gd name="connsiteY29" fmla="*/ 6419449 h 6419449"/>
              <a:gd name="connsiteX30" fmla="*/ 7723552 w 11775819"/>
              <a:gd name="connsiteY30" fmla="*/ 6419449 h 6419449"/>
              <a:gd name="connsiteX31" fmla="*/ 6795340 w 11775819"/>
              <a:gd name="connsiteY31" fmla="*/ 6419449 h 6419449"/>
              <a:gd name="connsiteX32" fmla="*/ 6338161 w 11775819"/>
              <a:gd name="connsiteY32" fmla="*/ 6419449 h 6419449"/>
              <a:gd name="connsiteX33" fmla="*/ 5880983 w 11775819"/>
              <a:gd name="connsiteY33" fmla="*/ 6419449 h 6419449"/>
              <a:gd name="connsiteX34" fmla="*/ 5070529 w 11775819"/>
              <a:gd name="connsiteY34" fmla="*/ 6419449 h 6419449"/>
              <a:gd name="connsiteX35" fmla="*/ 4613350 w 11775819"/>
              <a:gd name="connsiteY35" fmla="*/ 6419449 h 6419449"/>
              <a:gd name="connsiteX36" fmla="*/ 4273930 w 11775819"/>
              <a:gd name="connsiteY36" fmla="*/ 6419449 h 6419449"/>
              <a:gd name="connsiteX37" fmla="*/ 3345718 w 11775819"/>
              <a:gd name="connsiteY37" fmla="*/ 6419449 h 6419449"/>
              <a:gd name="connsiteX38" fmla="*/ 2417506 w 11775819"/>
              <a:gd name="connsiteY38" fmla="*/ 6419449 h 6419449"/>
              <a:gd name="connsiteX39" fmla="*/ 1489295 w 11775819"/>
              <a:gd name="connsiteY39" fmla="*/ 6419449 h 6419449"/>
              <a:gd name="connsiteX40" fmla="*/ 678841 w 11775819"/>
              <a:gd name="connsiteY40" fmla="*/ 6419449 h 6419449"/>
              <a:gd name="connsiteX41" fmla="*/ 0 w 11775819"/>
              <a:gd name="connsiteY41" fmla="*/ 6419449 h 6419449"/>
              <a:gd name="connsiteX42" fmla="*/ 0 w 11775819"/>
              <a:gd name="connsiteY42" fmla="*/ 5777504 h 6419449"/>
              <a:gd name="connsiteX43" fmla="*/ 0 w 11775819"/>
              <a:gd name="connsiteY43" fmla="*/ 5135559 h 6419449"/>
              <a:gd name="connsiteX44" fmla="*/ 0 w 11775819"/>
              <a:gd name="connsiteY44" fmla="*/ 4429420 h 6419449"/>
              <a:gd name="connsiteX45" fmla="*/ 0 w 11775819"/>
              <a:gd name="connsiteY45" fmla="*/ 3851669 h 6419449"/>
              <a:gd name="connsiteX46" fmla="*/ 0 w 11775819"/>
              <a:gd name="connsiteY46" fmla="*/ 3081336 h 6419449"/>
              <a:gd name="connsiteX47" fmla="*/ 0 w 11775819"/>
              <a:gd name="connsiteY47" fmla="*/ 2311002 h 6419449"/>
              <a:gd name="connsiteX48" fmla="*/ 0 w 11775819"/>
              <a:gd name="connsiteY48" fmla="*/ 1540668 h 6419449"/>
              <a:gd name="connsiteX49" fmla="*/ 0 w 11775819"/>
              <a:gd name="connsiteY49" fmla="*/ 962917 h 6419449"/>
              <a:gd name="connsiteX50" fmla="*/ 0 w 11775819"/>
              <a:gd name="connsiteY50" fmla="*/ 0 h 6419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11775819" h="6419449" fill="none" extrusionOk="0">
                <a:moveTo>
                  <a:pt x="0" y="0"/>
                </a:moveTo>
                <a:cubicBezTo>
                  <a:pt x="289838" y="-33106"/>
                  <a:pt x="522246" y="27096"/>
                  <a:pt x="810453" y="0"/>
                </a:cubicBezTo>
                <a:cubicBezTo>
                  <a:pt x="1098660" y="-27096"/>
                  <a:pt x="1366998" y="21362"/>
                  <a:pt x="1620907" y="0"/>
                </a:cubicBezTo>
                <a:cubicBezTo>
                  <a:pt x="1874816" y="-21362"/>
                  <a:pt x="1929640" y="15253"/>
                  <a:pt x="2195844" y="0"/>
                </a:cubicBezTo>
                <a:cubicBezTo>
                  <a:pt x="2462048" y="-15253"/>
                  <a:pt x="2547887" y="-5753"/>
                  <a:pt x="2770781" y="0"/>
                </a:cubicBezTo>
                <a:cubicBezTo>
                  <a:pt x="2993675" y="5753"/>
                  <a:pt x="3196074" y="-18004"/>
                  <a:pt x="3581234" y="0"/>
                </a:cubicBezTo>
                <a:cubicBezTo>
                  <a:pt x="3966394" y="18004"/>
                  <a:pt x="4056686" y="18395"/>
                  <a:pt x="4273930" y="0"/>
                </a:cubicBezTo>
                <a:cubicBezTo>
                  <a:pt x="4491174" y="-18395"/>
                  <a:pt x="4636963" y="1782"/>
                  <a:pt x="4731108" y="0"/>
                </a:cubicBezTo>
                <a:cubicBezTo>
                  <a:pt x="4825253" y="-1782"/>
                  <a:pt x="5307587" y="9924"/>
                  <a:pt x="5659320" y="0"/>
                </a:cubicBezTo>
                <a:cubicBezTo>
                  <a:pt x="6011053" y="-9924"/>
                  <a:pt x="6302459" y="3347"/>
                  <a:pt x="6587532" y="0"/>
                </a:cubicBezTo>
                <a:cubicBezTo>
                  <a:pt x="6872605" y="-3347"/>
                  <a:pt x="7106548" y="19056"/>
                  <a:pt x="7280227" y="0"/>
                </a:cubicBezTo>
                <a:cubicBezTo>
                  <a:pt x="7453907" y="-19056"/>
                  <a:pt x="7896126" y="-25607"/>
                  <a:pt x="8090680" y="0"/>
                </a:cubicBezTo>
                <a:cubicBezTo>
                  <a:pt x="8285234" y="25607"/>
                  <a:pt x="8497142" y="16586"/>
                  <a:pt x="8901134" y="0"/>
                </a:cubicBezTo>
                <a:cubicBezTo>
                  <a:pt x="9305126" y="-16586"/>
                  <a:pt x="9200039" y="-18048"/>
                  <a:pt x="9476071" y="0"/>
                </a:cubicBezTo>
                <a:cubicBezTo>
                  <a:pt x="9752103" y="18048"/>
                  <a:pt x="9839118" y="-25353"/>
                  <a:pt x="10168766" y="0"/>
                </a:cubicBezTo>
                <a:cubicBezTo>
                  <a:pt x="10498414" y="25353"/>
                  <a:pt x="10669033" y="-29357"/>
                  <a:pt x="10861461" y="0"/>
                </a:cubicBezTo>
                <a:cubicBezTo>
                  <a:pt x="11053890" y="29357"/>
                  <a:pt x="11344088" y="-10480"/>
                  <a:pt x="11775819" y="0"/>
                </a:cubicBezTo>
                <a:cubicBezTo>
                  <a:pt x="11793222" y="231986"/>
                  <a:pt x="11754214" y="355311"/>
                  <a:pt x="11775819" y="641945"/>
                </a:cubicBezTo>
                <a:cubicBezTo>
                  <a:pt x="11797424" y="928579"/>
                  <a:pt x="11744218" y="1065487"/>
                  <a:pt x="11775819" y="1412279"/>
                </a:cubicBezTo>
                <a:cubicBezTo>
                  <a:pt x="11807420" y="1759071"/>
                  <a:pt x="11807651" y="1964741"/>
                  <a:pt x="11775819" y="2118418"/>
                </a:cubicBezTo>
                <a:cubicBezTo>
                  <a:pt x="11743987" y="2272095"/>
                  <a:pt x="11790988" y="2445750"/>
                  <a:pt x="11775819" y="2696169"/>
                </a:cubicBezTo>
                <a:cubicBezTo>
                  <a:pt x="11760650" y="2946588"/>
                  <a:pt x="11788204" y="2989092"/>
                  <a:pt x="11775819" y="3145530"/>
                </a:cubicBezTo>
                <a:cubicBezTo>
                  <a:pt x="11763434" y="3301968"/>
                  <a:pt x="11762617" y="3474766"/>
                  <a:pt x="11775819" y="3787475"/>
                </a:cubicBezTo>
                <a:cubicBezTo>
                  <a:pt x="11789021" y="4100184"/>
                  <a:pt x="11764740" y="4131110"/>
                  <a:pt x="11775819" y="4365225"/>
                </a:cubicBezTo>
                <a:cubicBezTo>
                  <a:pt x="11786899" y="4599340"/>
                  <a:pt x="11804891" y="4897475"/>
                  <a:pt x="11775819" y="5135559"/>
                </a:cubicBezTo>
                <a:cubicBezTo>
                  <a:pt x="11746747" y="5373643"/>
                  <a:pt x="11741546" y="5824447"/>
                  <a:pt x="11775819" y="6419449"/>
                </a:cubicBezTo>
                <a:cubicBezTo>
                  <a:pt x="11315723" y="6417918"/>
                  <a:pt x="11302299" y="6465124"/>
                  <a:pt x="10847607" y="6419449"/>
                </a:cubicBezTo>
                <a:cubicBezTo>
                  <a:pt x="10392915" y="6373774"/>
                  <a:pt x="10210696" y="6453437"/>
                  <a:pt x="10037154" y="6419449"/>
                </a:cubicBezTo>
                <a:cubicBezTo>
                  <a:pt x="9863612" y="6385461"/>
                  <a:pt x="9657013" y="6436951"/>
                  <a:pt x="9344459" y="6419449"/>
                </a:cubicBezTo>
                <a:cubicBezTo>
                  <a:pt x="9031905" y="6401947"/>
                  <a:pt x="8876058" y="6390633"/>
                  <a:pt x="8651763" y="6419449"/>
                </a:cubicBezTo>
                <a:cubicBezTo>
                  <a:pt x="8427468" y="6448265"/>
                  <a:pt x="8046326" y="6378869"/>
                  <a:pt x="7723552" y="6419449"/>
                </a:cubicBezTo>
                <a:cubicBezTo>
                  <a:pt x="7400778" y="6460029"/>
                  <a:pt x="7225002" y="6388877"/>
                  <a:pt x="6795340" y="6419449"/>
                </a:cubicBezTo>
                <a:cubicBezTo>
                  <a:pt x="6365678" y="6450021"/>
                  <a:pt x="6557322" y="6438388"/>
                  <a:pt x="6338161" y="6419449"/>
                </a:cubicBezTo>
                <a:cubicBezTo>
                  <a:pt x="6119000" y="6400510"/>
                  <a:pt x="6102903" y="6410508"/>
                  <a:pt x="5880983" y="6419449"/>
                </a:cubicBezTo>
                <a:cubicBezTo>
                  <a:pt x="5659063" y="6428390"/>
                  <a:pt x="5323062" y="6397318"/>
                  <a:pt x="5070529" y="6419449"/>
                </a:cubicBezTo>
                <a:cubicBezTo>
                  <a:pt x="4817996" y="6441580"/>
                  <a:pt x="4830666" y="6428423"/>
                  <a:pt x="4613350" y="6419449"/>
                </a:cubicBezTo>
                <a:cubicBezTo>
                  <a:pt x="4396034" y="6410475"/>
                  <a:pt x="4368483" y="6422224"/>
                  <a:pt x="4273930" y="6419449"/>
                </a:cubicBezTo>
                <a:cubicBezTo>
                  <a:pt x="4179377" y="6416674"/>
                  <a:pt x="3575967" y="6460584"/>
                  <a:pt x="3345718" y="6419449"/>
                </a:cubicBezTo>
                <a:cubicBezTo>
                  <a:pt x="3115469" y="6378314"/>
                  <a:pt x="2658173" y="6374501"/>
                  <a:pt x="2417506" y="6419449"/>
                </a:cubicBezTo>
                <a:cubicBezTo>
                  <a:pt x="2176839" y="6464397"/>
                  <a:pt x="1771375" y="6412076"/>
                  <a:pt x="1489295" y="6419449"/>
                </a:cubicBezTo>
                <a:cubicBezTo>
                  <a:pt x="1207215" y="6426822"/>
                  <a:pt x="841733" y="6409428"/>
                  <a:pt x="678841" y="6419449"/>
                </a:cubicBezTo>
                <a:cubicBezTo>
                  <a:pt x="515949" y="6429470"/>
                  <a:pt x="234889" y="6420416"/>
                  <a:pt x="0" y="6419449"/>
                </a:cubicBezTo>
                <a:cubicBezTo>
                  <a:pt x="11452" y="6182211"/>
                  <a:pt x="-19359" y="5918479"/>
                  <a:pt x="0" y="5777504"/>
                </a:cubicBezTo>
                <a:cubicBezTo>
                  <a:pt x="19359" y="5636530"/>
                  <a:pt x="-30380" y="5273178"/>
                  <a:pt x="0" y="5135559"/>
                </a:cubicBezTo>
                <a:cubicBezTo>
                  <a:pt x="30380" y="4997940"/>
                  <a:pt x="-13671" y="4754059"/>
                  <a:pt x="0" y="4429420"/>
                </a:cubicBezTo>
                <a:cubicBezTo>
                  <a:pt x="13671" y="4104781"/>
                  <a:pt x="-12423" y="4055918"/>
                  <a:pt x="0" y="3851669"/>
                </a:cubicBezTo>
                <a:cubicBezTo>
                  <a:pt x="12423" y="3647420"/>
                  <a:pt x="-37794" y="3309887"/>
                  <a:pt x="0" y="3081336"/>
                </a:cubicBezTo>
                <a:cubicBezTo>
                  <a:pt x="37794" y="2852785"/>
                  <a:pt x="-16347" y="2675751"/>
                  <a:pt x="0" y="2311002"/>
                </a:cubicBezTo>
                <a:cubicBezTo>
                  <a:pt x="16347" y="1946253"/>
                  <a:pt x="14834" y="1784736"/>
                  <a:pt x="0" y="1540668"/>
                </a:cubicBezTo>
                <a:cubicBezTo>
                  <a:pt x="-14834" y="1296600"/>
                  <a:pt x="20956" y="1143514"/>
                  <a:pt x="0" y="962917"/>
                </a:cubicBezTo>
                <a:cubicBezTo>
                  <a:pt x="-20956" y="782320"/>
                  <a:pt x="10281" y="267164"/>
                  <a:pt x="0" y="0"/>
                </a:cubicBezTo>
                <a:close/>
              </a:path>
              <a:path w="11775819" h="6419449" stroke="0" extrusionOk="0">
                <a:moveTo>
                  <a:pt x="0" y="0"/>
                </a:moveTo>
                <a:cubicBezTo>
                  <a:pt x="249632" y="1047"/>
                  <a:pt x="384507" y="-13422"/>
                  <a:pt x="574937" y="0"/>
                </a:cubicBezTo>
                <a:cubicBezTo>
                  <a:pt x="765367" y="13422"/>
                  <a:pt x="771544" y="-5817"/>
                  <a:pt x="914358" y="0"/>
                </a:cubicBezTo>
                <a:cubicBezTo>
                  <a:pt x="1057172" y="5817"/>
                  <a:pt x="1336683" y="16815"/>
                  <a:pt x="1489295" y="0"/>
                </a:cubicBezTo>
                <a:cubicBezTo>
                  <a:pt x="1641907" y="-16815"/>
                  <a:pt x="1845716" y="20134"/>
                  <a:pt x="1946474" y="0"/>
                </a:cubicBezTo>
                <a:cubicBezTo>
                  <a:pt x="2047232" y="-20134"/>
                  <a:pt x="2400066" y="-28515"/>
                  <a:pt x="2521411" y="0"/>
                </a:cubicBezTo>
                <a:cubicBezTo>
                  <a:pt x="2642756" y="28515"/>
                  <a:pt x="2837597" y="-10934"/>
                  <a:pt x="2978590" y="0"/>
                </a:cubicBezTo>
                <a:cubicBezTo>
                  <a:pt x="3119583" y="10934"/>
                  <a:pt x="3218444" y="-5927"/>
                  <a:pt x="3318010" y="0"/>
                </a:cubicBezTo>
                <a:cubicBezTo>
                  <a:pt x="3417576" y="5927"/>
                  <a:pt x="3733679" y="-39209"/>
                  <a:pt x="4128464" y="0"/>
                </a:cubicBezTo>
                <a:cubicBezTo>
                  <a:pt x="4523249" y="39209"/>
                  <a:pt x="4486286" y="23615"/>
                  <a:pt x="4821159" y="0"/>
                </a:cubicBezTo>
                <a:cubicBezTo>
                  <a:pt x="5156032" y="-23615"/>
                  <a:pt x="5028752" y="-9000"/>
                  <a:pt x="5160580" y="0"/>
                </a:cubicBezTo>
                <a:cubicBezTo>
                  <a:pt x="5292408" y="9000"/>
                  <a:pt x="5814709" y="15000"/>
                  <a:pt x="6088791" y="0"/>
                </a:cubicBezTo>
                <a:cubicBezTo>
                  <a:pt x="6362873" y="-15000"/>
                  <a:pt x="6773413" y="-42061"/>
                  <a:pt x="7017003" y="0"/>
                </a:cubicBezTo>
                <a:cubicBezTo>
                  <a:pt x="7260593" y="42061"/>
                  <a:pt x="7535309" y="-12428"/>
                  <a:pt x="7709698" y="0"/>
                </a:cubicBezTo>
                <a:cubicBezTo>
                  <a:pt x="7884087" y="12428"/>
                  <a:pt x="7980833" y="9521"/>
                  <a:pt x="8049119" y="0"/>
                </a:cubicBezTo>
                <a:cubicBezTo>
                  <a:pt x="8117405" y="-9521"/>
                  <a:pt x="8347887" y="-13464"/>
                  <a:pt x="8506297" y="0"/>
                </a:cubicBezTo>
                <a:cubicBezTo>
                  <a:pt x="8664707" y="13464"/>
                  <a:pt x="8953593" y="13807"/>
                  <a:pt x="9316751" y="0"/>
                </a:cubicBezTo>
                <a:cubicBezTo>
                  <a:pt x="9679909" y="-13807"/>
                  <a:pt x="10055390" y="35789"/>
                  <a:pt x="10244963" y="0"/>
                </a:cubicBezTo>
                <a:cubicBezTo>
                  <a:pt x="10434536" y="-35789"/>
                  <a:pt x="10700078" y="-16901"/>
                  <a:pt x="10937658" y="0"/>
                </a:cubicBezTo>
                <a:cubicBezTo>
                  <a:pt x="11175238" y="16901"/>
                  <a:pt x="11458873" y="-36582"/>
                  <a:pt x="11775819" y="0"/>
                </a:cubicBezTo>
                <a:cubicBezTo>
                  <a:pt x="11769878" y="105669"/>
                  <a:pt x="11790239" y="406989"/>
                  <a:pt x="11775819" y="513556"/>
                </a:cubicBezTo>
                <a:cubicBezTo>
                  <a:pt x="11761399" y="620123"/>
                  <a:pt x="11790152" y="931903"/>
                  <a:pt x="11775819" y="1091306"/>
                </a:cubicBezTo>
                <a:cubicBezTo>
                  <a:pt x="11761487" y="1250709"/>
                  <a:pt x="11757448" y="1478339"/>
                  <a:pt x="11775819" y="1669057"/>
                </a:cubicBezTo>
                <a:cubicBezTo>
                  <a:pt x="11794190" y="1859775"/>
                  <a:pt x="11797774" y="2052323"/>
                  <a:pt x="11775819" y="2375196"/>
                </a:cubicBezTo>
                <a:cubicBezTo>
                  <a:pt x="11753864" y="2698069"/>
                  <a:pt x="11797112" y="2830528"/>
                  <a:pt x="11775819" y="2952947"/>
                </a:cubicBezTo>
                <a:cubicBezTo>
                  <a:pt x="11754526" y="3075366"/>
                  <a:pt x="11792003" y="3319787"/>
                  <a:pt x="11775819" y="3594891"/>
                </a:cubicBezTo>
                <a:cubicBezTo>
                  <a:pt x="11759635" y="3869995"/>
                  <a:pt x="11793911" y="3869597"/>
                  <a:pt x="11775819" y="4108447"/>
                </a:cubicBezTo>
                <a:cubicBezTo>
                  <a:pt x="11757727" y="4347297"/>
                  <a:pt x="11759886" y="4333279"/>
                  <a:pt x="11775819" y="4557809"/>
                </a:cubicBezTo>
                <a:cubicBezTo>
                  <a:pt x="11791752" y="4782339"/>
                  <a:pt x="11793777" y="4854447"/>
                  <a:pt x="11775819" y="5071365"/>
                </a:cubicBezTo>
                <a:cubicBezTo>
                  <a:pt x="11757861" y="5288283"/>
                  <a:pt x="11782731" y="5391312"/>
                  <a:pt x="11775819" y="5584921"/>
                </a:cubicBezTo>
                <a:cubicBezTo>
                  <a:pt x="11768907" y="5778530"/>
                  <a:pt x="11794127" y="6005587"/>
                  <a:pt x="11775819" y="6419449"/>
                </a:cubicBezTo>
                <a:cubicBezTo>
                  <a:pt x="11657834" y="6407649"/>
                  <a:pt x="11482103" y="6411018"/>
                  <a:pt x="11200882" y="6419449"/>
                </a:cubicBezTo>
                <a:cubicBezTo>
                  <a:pt x="10919661" y="6427880"/>
                  <a:pt x="10899843" y="6430265"/>
                  <a:pt x="10625945" y="6419449"/>
                </a:cubicBezTo>
                <a:cubicBezTo>
                  <a:pt x="10352047" y="6408633"/>
                  <a:pt x="10358040" y="6401481"/>
                  <a:pt x="10168766" y="6419449"/>
                </a:cubicBezTo>
                <a:cubicBezTo>
                  <a:pt x="9979492" y="6437417"/>
                  <a:pt x="9495584" y="6439835"/>
                  <a:pt x="9240554" y="6419449"/>
                </a:cubicBezTo>
                <a:cubicBezTo>
                  <a:pt x="8985524" y="6399063"/>
                  <a:pt x="8936507" y="6399206"/>
                  <a:pt x="8665617" y="6419449"/>
                </a:cubicBezTo>
                <a:cubicBezTo>
                  <a:pt x="8394727" y="6439692"/>
                  <a:pt x="8213576" y="6417903"/>
                  <a:pt x="7972922" y="6419449"/>
                </a:cubicBezTo>
                <a:cubicBezTo>
                  <a:pt x="7732269" y="6420995"/>
                  <a:pt x="7551520" y="6428783"/>
                  <a:pt x="7397985" y="6419449"/>
                </a:cubicBezTo>
                <a:cubicBezTo>
                  <a:pt x="7244450" y="6410115"/>
                  <a:pt x="7016984" y="6437911"/>
                  <a:pt x="6823048" y="6419449"/>
                </a:cubicBezTo>
                <a:cubicBezTo>
                  <a:pt x="6629112" y="6400987"/>
                  <a:pt x="6371676" y="6420964"/>
                  <a:pt x="6130353" y="6419449"/>
                </a:cubicBezTo>
                <a:cubicBezTo>
                  <a:pt x="5889031" y="6417934"/>
                  <a:pt x="5863644" y="6431147"/>
                  <a:pt x="5790932" y="6419449"/>
                </a:cubicBezTo>
                <a:cubicBezTo>
                  <a:pt x="5718220" y="6407751"/>
                  <a:pt x="5528982" y="6430057"/>
                  <a:pt x="5333753" y="6419449"/>
                </a:cubicBezTo>
                <a:cubicBezTo>
                  <a:pt x="5138524" y="6408841"/>
                  <a:pt x="5141297" y="6434743"/>
                  <a:pt x="4994333" y="6419449"/>
                </a:cubicBezTo>
                <a:cubicBezTo>
                  <a:pt x="4847369" y="6404155"/>
                  <a:pt x="4661072" y="6406640"/>
                  <a:pt x="4419396" y="6419449"/>
                </a:cubicBezTo>
                <a:cubicBezTo>
                  <a:pt x="4177720" y="6432258"/>
                  <a:pt x="3773638" y="6444469"/>
                  <a:pt x="3491184" y="6419449"/>
                </a:cubicBezTo>
                <a:cubicBezTo>
                  <a:pt x="3208730" y="6394429"/>
                  <a:pt x="3061722" y="6401396"/>
                  <a:pt x="2916247" y="6419449"/>
                </a:cubicBezTo>
                <a:cubicBezTo>
                  <a:pt x="2770772" y="6437502"/>
                  <a:pt x="2473290" y="6430552"/>
                  <a:pt x="2223552" y="6419449"/>
                </a:cubicBezTo>
                <a:cubicBezTo>
                  <a:pt x="1973815" y="6408346"/>
                  <a:pt x="1960607" y="6413786"/>
                  <a:pt x="1884131" y="6419449"/>
                </a:cubicBezTo>
                <a:cubicBezTo>
                  <a:pt x="1807655" y="6425112"/>
                  <a:pt x="1288275" y="6399427"/>
                  <a:pt x="1073678" y="6419449"/>
                </a:cubicBezTo>
                <a:cubicBezTo>
                  <a:pt x="859081" y="6439471"/>
                  <a:pt x="324081" y="6458335"/>
                  <a:pt x="0" y="6419449"/>
                </a:cubicBezTo>
                <a:cubicBezTo>
                  <a:pt x="21399" y="6199700"/>
                  <a:pt x="-1801" y="6108399"/>
                  <a:pt x="0" y="5905893"/>
                </a:cubicBezTo>
                <a:cubicBezTo>
                  <a:pt x="1801" y="5703387"/>
                  <a:pt x="5804" y="5546128"/>
                  <a:pt x="0" y="5263948"/>
                </a:cubicBezTo>
                <a:cubicBezTo>
                  <a:pt x="-5804" y="4981769"/>
                  <a:pt x="17446" y="4841472"/>
                  <a:pt x="0" y="4686198"/>
                </a:cubicBezTo>
                <a:cubicBezTo>
                  <a:pt x="-17446" y="4530924"/>
                  <a:pt x="38039" y="4225934"/>
                  <a:pt x="0" y="3915864"/>
                </a:cubicBezTo>
                <a:cubicBezTo>
                  <a:pt x="-38039" y="3605794"/>
                  <a:pt x="-37933" y="3415180"/>
                  <a:pt x="0" y="3145530"/>
                </a:cubicBezTo>
                <a:cubicBezTo>
                  <a:pt x="37933" y="2875880"/>
                  <a:pt x="1713" y="2775694"/>
                  <a:pt x="0" y="2631974"/>
                </a:cubicBezTo>
                <a:cubicBezTo>
                  <a:pt x="-1713" y="2488254"/>
                  <a:pt x="225" y="2186835"/>
                  <a:pt x="0" y="1990029"/>
                </a:cubicBezTo>
                <a:cubicBezTo>
                  <a:pt x="-225" y="1793224"/>
                  <a:pt x="9403" y="1527864"/>
                  <a:pt x="0" y="1412279"/>
                </a:cubicBezTo>
                <a:cubicBezTo>
                  <a:pt x="-9403" y="1296694"/>
                  <a:pt x="18985" y="877238"/>
                  <a:pt x="0" y="641945"/>
                </a:cubicBezTo>
                <a:cubicBezTo>
                  <a:pt x="-18985" y="406652"/>
                  <a:pt x="17264" y="225558"/>
                  <a:pt x="0" y="0"/>
                </a:cubicBezTo>
                <a:close/>
              </a:path>
            </a:pathLst>
          </a:custGeom>
          <a:solidFill>
            <a:srgbClr val="F7F7F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183279638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سهم: بشكل رتبة عسكرية 6">
            <a:extLst>
              <a:ext uri="{FF2B5EF4-FFF2-40B4-BE49-F238E27FC236}">
                <a16:creationId xmlns:a16="http://schemas.microsoft.com/office/drawing/2014/main" id="{54DCF5B5-ED19-B9FC-2E2F-630B58894E42}"/>
              </a:ext>
            </a:extLst>
          </p:cNvPr>
          <p:cNvSpPr/>
          <p:nvPr/>
        </p:nvSpPr>
        <p:spPr>
          <a:xfrm flipH="1">
            <a:off x="22485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1E5E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7" name="مربع نص 56">
            <a:extLst>
              <a:ext uri="{FF2B5EF4-FFF2-40B4-BE49-F238E27FC236}">
                <a16:creationId xmlns:a16="http://schemas.microsoft.com/office/drawing/2014/main" id="{4B10928E-DD5B-1636-9D01-81A4AF898A0E}"/>
              </a:ext>
            </a:extLst>
          </p:cNvPr>
          <p:cNvSpPr txBox="1"/>
          <p:nvPr/>
        </p:nvSpPr>
        <p:spPr>
          <a:xfrm>
            <a:off x="479433" y="64338"/>
            <a:ext cx="2588368" cy="646331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التقويـــــــــــــــــــــــــــــــــم</a:t>
            </a:r>
          </a:p>
        </p:txBody>
      </p:sp>
      <p:sp>
        <p:nvSpPr>
          <p:cNvPr id="28" name="سهم: بشكل رتبة عسكرية 27">
            <a:extLst>
              <a:ext uri="{FF2B5EF4-FFF2-40B4-BE49-F238E27FC236}">
                <a16:creationId xmlns:a16="http://schemas.microsoft.com/office/drawing/2014/main" id="{221D73BF-14B2-101D-F6CC-1C7525D3AD88}"/>
              </a:ext>
            </a:extLst>
          </p:cNvPr>
          <p:cNvSpPr/>
          <p:nvPr/>
        </p:nvSpPr>
        <p:spPr>
          <a:xfrm flipH="1">
            <a:off x="1665646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CD6D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6" name="مربع نص 55">
            <a:extLst>
              <a:ext uri="{FF2B5EF4-FFF2-40B4-BE49-F238E27FC236}">
                <a16:creationId xmlns:a16="http://schemas.microsoft.com/office/drawing/2014/main" id="{A53EACB7-AF9D-6D99-5074-D56490D46F86}"/>
              </a:ext>
            </a:extLst>
          </p:cNvPr>
          <p:cNvSpPr txBox="1"/>
          <p:nvPr/>
        </p:nvSpPr>
        <p:spPr>
          <a:xfrm>
            <a:off x="2028198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التـــــــــــــــــــــــــدريـــــــــــــــــــــــــــــــــــــــــب</a:t>
            </a:r>
          </a:p>
        </p:txBody>
      </p:sp>
      <p:sp>
        <p:nvSpPr>
          <p:cNvPr id="29" name="سهم: بشكل رتبة عسكرية 28">
            <a:extLst>
              <a:ext uri="{FF2B5EF4-FFF2-40B4-BE49-F238E27FC236}">
                <a16:creationId xmlns:a16="http://schemas.microsoft.com/office/drawing/2014/main" id="{7E6DEB3C-571F-4811-E243-3C2461E754FE}"/>
              </a:ext>
            </a:extLst>
          </p:cNvPr>
          <p:cNvSpPr/>
          <p:nvPr/>
        </p:nvSpPr>
        <p:spPr>
          <a:xfrm flipH="1">
            <a:off x="3106440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F2E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5" name="مربع نص 54">
            <a:extLst>
              <a:ext uri="{FF2B5EF4-FFF2-40B4-BE49-F238E27FC236}">
                <a16:creationId xmlns:a16="http://schemas.microsoft.com/office/drawing/2014/main" id="{91DDE684-4795-46A8-4649-E94F64CFCE53}"/>
              </a:ext>
            </a:extLst>
          </p:cNvPr>
          <p:cNvSpPr txBox="1"/>
          <p:nvPr/>
        </p:nvSpPr>
        <p:spPr>
          <a:xfrm>
            <a:off x="3468992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التـــــــــــــــــــــــدريـــــــــــــــــــــــــــــــــــــــس</a:t>
            </a:r>
          </a:p>
        </p:txBody>
      </p:sp>
      <p:sp>
        <p:nvSpPr>
          <p:cNvPr id="30" name="سهم: بشكل رتبة عسكرية 29">
            <a:extLst>
              <a:ext uri="{FF2B5EF4-FFF2-40B4-BE49-F238E27FC236}">
                <a16:creationId xmlns:a16="http://schemas.microsoft.com/office/drawing/2014/main" id="{A8B8EF8D-F886-6AAF-F0B7-00723FD53B52}"/>
              </a:ext>
            </a:extLst>
          </p:cNvPr>
          <p:cNvSpPr/>
          <p:nvPr/>
        </p:nvSpPr>
        <p:spPr>
          <a:xfrm flipH="1">
            <a:off x="4547234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FFFCC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4" name="مربع نص 53">
            <a:extLst>
              <a:ext uri="{FF2B5EF4-FFF2-40B4-BE49-F238E27FC236}">
                <a16:creationId xmlns:a16="http://schemas.microsoft.com/office/drawing/2014/main" id="{991E52AB-C5F1-46BB-6264-CC46C0C4BB11}"/>
              </a:ext>
            </a:extLst>
          </p:cNvPr>
          <p:cNvSpPr txBox="1"/>
          <p:nvPr/>
        </p:nvSpPr>
        <p:spPr>
          <a:xfrm>
            <a:off x="4909786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التهــــــــــيــــــــــــــئــــــــــــــــــــــــــــــــــة</a:t>
            </a:r>
          </a:p>
        </p:txBody>
      </p:sp>
      <p:sp>
        <p:nvSpPr>
          <p:cNvPr id="31" name="سهم: بشكل رتبة عسكرية 30">
            <a:extLst>
              <a:ext uri="{FF2B5EF4-FFF2-40B4-BE49-F238E27FC236}">
                <a16:creationId xmlns:a16="http://schemas.microsoft.com/office/drawing/2014/main" id="{FC78E97E-0149-3F1A-ABCF-5C02E1F57CF8}"/>
              </a:ext>
            </a:extLst>
          </p:cNvPr>
          <p:cNvSpPr/>
          <p:nvPr/>
        </p:nvSpPr>
        <p:spPr>
          <a:xfrm flipH="1">
            <a:off x="598802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9D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3" name="مربع نص 52">
            <a:extLst>
              <a:ext uri="{FF2B5EF4-FFF2-40B4-BE49-F238E27FC236}">
                <a16:creationId xmlns:a16="http://schemas.microsoft.com/office/drawing/2014/main" id="{3767A390-7322-8295-497F-84C6C42E6C3D}"/>
              </a:ext>
            </a:extLst>
          </p:cNvPr>
          <p:cNvSpPr txBox="1"/>
          <p:nvPr/>
        </p:nvSpPr>
        <p:spPr>
          <a:xfrm>
            <a:off x="6242609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الـــــــــــــــــــرئيـــــــسيــــــــــــــــــــــــة</a:t>
            </a:r>
          </a:p>
        </p:txBody>
      </p:sp>
      <p:graphicFrame>
        <p:nvGraphicFramePr>
          <p:cNvPr id="2" name="جدول 1">
            <a:extLst>
              <a:ext uri="{FF2B5EF4-FFF2-40B4-BE49-F238E27FC236}">
                <a16:creationId xmlns:a16="http://schemas.microsoft.com/office/drawing/2014/main" id="{2EDA0D93-1CB8-EA5E-D8C5-90766AAD8D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0580550"/>
              </p:ext>
            </p:extLst>
          </p:nvPr>
        </p:nvGraphicFramePr>
        <p:xfrm>
          <a:off x="377190" y="656440"/>
          <a:ext cx="11442349" cy="5888739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411460">
                  <a:extLst>
                    <a:ext uri="{9D8B030D-6E8A-4147-A177-3AD203B41FA5}">
                      <a16:colId xmlns:a16="http://schemas.microsoft.com/office/drawing/2014/main" val="1774482938"/>
                    </a:ext>
                  </a:extLst>
                </a:gridCol>
                <a:gridCol w="2400259">
                  <a:extLst>
                    <a:ext uri="{9D8B030D-6E8A-4147-A177-3AD203B41FA5}">
                      <a16:colId xmlns:a16="http://schemas.microsoft.com/office/drawing/2014/main" val="87156748"/>
                    </a:ext>
                  </a:extLst>
                </a:gridCol>
                <a:gridCol w="6630630">
                  <a:extLst>
                    <a:ext uri="{9D8B030D-6E8A-4147-A177-3AD203B41FA5}">
                      <a16:colId xmlns:a16="http://schemas.microsoft.com/office/drawing/2014/main" val="3405380083"/>
                    </a:ext>
                  </a:extLst>
                </a:gridCol>
              </a:tblGrid>
              <a:tr h="586632">
                <a:tc gridSpan="3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320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اليوم/</a:t>
                      </a:r>
                      <a:r>
                        <a:rPr lang="ar-SA" sz="3200" dirty="0">
                          <a:solidFill>
                            <a:srgbClr val="68766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 </a:t>
                      </a:r>
                      <a:r>
                        <a:rPr lang="ar-SA" sz="3200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الثلاثاء</a:t>
                      </a:r>
                      <a:r>
                        <a:rPr lang="ar-SA" sz="3200" dirty="0">
                          <a:solidFill>
                            <a:srgbClr val="68766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                </a:t>
                      </a:r>
                      <a:r>
                        <a:rPr lang="ar-SA" sz="320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التاريخ/</a:t>
                      </a:r>
                      <a:r>
                        <a:rPr lang="ar-SA" sz="3200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1447/03/24ه</a:t>
                      </a:r>
                      <a:r>
                        <a:rPr lang="ar-SA" sz="3200" dirty="0">
                          <a:solidFill>
                            <a:srgbClr val="68766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            </a:t>
                      </a:r>
                      <a:r>
                        <a:rPr lang="ar-SA" sz="320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الحصة/</a:t>
                      </a:r>
                      <a:r>
                        <a:rPr lang="ar-SA" sz="3200" dirty="0">
                          <a:solidFill>
                            <a:srgbClr val="68766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 </a:t>
                      </a:r>
                      <a:r>
                        <a:rPr lang="ar-SA" sz="3200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الخامسة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351637"/>
                  </a:ext>
                </a:extLst>
              </a:tr>
              <a:tr h="710133">
                <a:tc rowSpan="2">
                  <a:txBody>
                    <a:bodyPr/>
                    <a:lstStyle/>
                    <a:p>
                      <a:pPr rtl="1"/>
                      <a:endParaRPr lang="ar-SA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4000" b="1" dirty="0">
                          <a:solidFill>
                            <a:srgbClr val="C0000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الموضوع/</a:t>
                      </a:r>
                      <a:r>
                        <a:rPr lang="ar-SA" sz="4000" b="1" dirty="0">
                          <a:solidFill>
                            <a:srgbClr val="8A7254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 </a:t>
                      </a:r>
                      <a:r>
                        <a:rPr lang="ar-SA" sz="40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المسلمات والبراهين</a:t>
                      </a:r>
                      <a:endParaRPr lang="ar-SA" sz="4000" b="1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259712"/>
                  </a:ext>
                </a:extLst>
              </a:tr>
              <a:tr h="4591974"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0581994"/>
                  </a:ext>
                </a:extLst>
              </a:tr>
            </a:tbl>
          </a:graphicData>
        </a:graphic>
      </p:graphicFrame>
      <p:pic>
        <p:nvPicPr>
          <p:cNvPr id="8" name="صورة 7">
            <a:extLst>
              <a:ext uri="{FF2B5EF4-FFF2-40B4-BE49-F238E27FC236}">
                <a16:creationId xmlns:a16="http://schemas.microsoft.com/office/drawing/2014/main" id="{AB1EFD84-608C-FD21-3D13-B557B5FC36C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45" y="571555"/>
            <a:ext cx="744303" cy="744303"/>
          </a:xfrm>
          <a:prstGeom prst="rect">
            <a:avLst/>
          </a:prstGeom>
        </p:spPr>
      </p:pic>
      <p:sp>
        <p:nvSpPr>
          <p:cNvPr id="9" name="مربع نص 8">
            <a:extLst>
              <a:ext uri="{FF2B5EF4-FFF2-40B4-BE49-F238E27FC236}">
                <a16:creationId xmlns:a16="http://schemas.microsoft.com/office/drawing/2014/main" id="{1F609D84-A6A3-56A4-EA79-4F03CC0ACE10}"/>
              </a:ext>
            </a:extLst>
          </p:cNvPr>
          <p:cNvSpPr txBox="1"/>
          <p:nvPr/>
        </p:nvSpPr>
        <p:spPr>
          <a:xfrm>
            <a:off x="-58905" y="6219278"/>
            <a:ext cx="325356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dirty="0">
                <a:latin typeface="Sakkal Majalla" panose="02000000000000000000" pitchFamily="2" charset="-78"/>
                <a:cs typeface="Sakkal Majalla" panose="02000000000000000000" pitchFamily="2" charset="-78"/>
              </a:rPr>
              <a:t>جواهر الحارثي </a:t>
            </a:r>
            <a:r>
              <a:rPr lang="en-US" dirty="0">
                <a:latin typeface="Sakkal Majalla" panose="02000000000000000000" pitchFamily="2" charset="-78"/>
                <a:cs typeface="Sakkal Majalla" panose="02000000000000000000" pitchFamily="2" charset="-78"/>
              </a:rPr>
              <a:t>@jewelsAlshdaddi</a:t>
            </a:r>
            <a:endParaRPr lang="ar-SA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52254FE4-F946-2250-5030-13B7B1382DF0}"/>
              </a:ext>
            </a:extLst>
          </p:cNvPr>
          <p:cNvSpPr txBox="1"/>
          <p:nvPr/>
        </p:nvSpPr>
        <p:spPr>
          <a:xfrm>
            <a:off x="1567876" y="2068538"/>
            <a:ext cx="5393423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>
                <a:solidFill>
                  <a:schemeClr val="accent2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الأهداف الخاصة: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ar-SA" sz="3200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تحديد المسلمات.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ar-SA" sz="3200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تحليل العبارات باستعمال المسلمات.</a:t>
            </a: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172E8E90-0CA8-C54D-ADE5-416041ECD13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FCEA"/>
              </a:clrFrom>
              <a:clrTo>
                <a:srgbClr val="FEFCEA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602902" y="1339063"/>
            <a:ext cx="1880424" cy="4709561"/>
          </a:xfrm>
          <a:prstGeom prst="rect">
            <a:avLst/>
          </a:prstGeom>
        </p:spPr>
      </p:pic>
      <p:pic>
        <p:nvPicPr>
          <p:cNvPr id="11" name="صورة 10">
            <a:extLst>
              <a:ext uri="{FF2B5EF4-FFF2-40B4-BE49-F238E27FC236}">
                <a16:creationId xmlns:a16="http://schemas.microsoft.com/office/drawing/2014/main" id="{EFFD4C58-4ABF-1C9D-3620-CBD3CD089848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EFCEA"/>
              </a:clrFrom>
              <a:clrTo>
                <a:srgbClr val="FEFCEA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484400" y="1951505"/>
            <a:ext cx="1493187" cy="3797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251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9160F2-6F46-0945-D33E-05A95F3D57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سهم: بشكل رتبة عسكرية 32">
            <a:extLst>
              <a:ext uri="{FF2B5EF4-FFF2-40B4-BE49-F238E27FC236}">
                <a16:creationId xmlns:a16="http://schemas.microsoft.com/office/drawing/2014/main" id="{B7D9D95E-07B4-849A-34F1-6EE6AC6E3F32}"/>
              </a:ext>
            </a:extLst>
          </p:cNvPr>
          <p:cNvSpPr/>
          <p:nvPr/>
        </p:nvSpPr>
        <p:spPr>
          <a:xfrm flipH="1">
            <a:off x="886961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DF5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F2AC356E-C32E-BCB1-DAA9-47E054F555FD}"/>
              </a:ext>
            </a:extLst>
          </p:cNvPr>
          <p:cNvSpPr txBox="1"/>
          <p:nvPr/>
        </p:nvSpPr>
        <p:spPr>
          <a:xfrm>
            <a:off x="9248930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حـــــــــــــــل الواجـــــــــــــب</a:t>
            </a:r>
          </a:p>
        </p:txBody>
      </p:sp>
      <p:sp>
        <p:nvSpPr>
          <p:cNvPr id="32" name="سهم: بشكل رتبة عسكرية 31">
            <a:extLst>
              <a:ext uri="{FF2B5EF4-FFF2-40B4-BE49-F238E27FC236}">
                <a16:creationId xmlns:a16="http://schemas.microsoft.com/office/drawing/2014/main" id="{163C9EA1-1003-8D8A-011E-30B04B221444}"/>
              </a:ext>
            </a:extLst>
          </p:cNvPr>
          <p:cNvSpPr/>
          <p:nvPr/>
        </p:nvSpPr>
        <p:spPr>
          <a:xfrm flipH="1">
            <a:off x="742882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EAFE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2" name="مربع نص 51">
            <a:extLst>
              <a:ext uri="{FF2B5EF4-FFF2-40B4-BE49-F238E27FC236}">
                <a16:creationId xmlns:a16="http://schemas.microsoft.com/office/drawing/2014/main" id="{9394ED2F-1DA6-0BF0-BB8B-D6618231532C}"/>
              </a:ext>
            </a:extLst>
          </p:cNvPr>
          <p:cNvSpPr txBox="1"/>
          <p:nvPr/>
        </p:nvSpPr>
        <p:spPr>
          <a:xfrm>
            <a:off x="7765708" y="40563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اختبــــــــــار قصــــــــــــــــــــــــير</a:t>
            </a:r>
          </a:p>
        </p:txBody>
      </p:sp>
      <p:sp>
        <p:nvSpPr>
          <p:cNvPr id="31" name="سهم: بشكل رتبة عسكرية 30">
            <a:extLst>
              <a:ext uri="{FF2B5EF4-FFF2-40B4-BE49-F238E27FC236}">
                <a16:creationId xmlns:a16="http://schemas.microsoft.com/office/drawing/2014/main" id="{C92444C2-208A-ECF5-A39A-93E9522B155E}"/>
              </a:ext>
            </a:extLst>
          </p:cNvPr>
          <p:cNvSpPr/>
          <p:nvPr/>
        </p:nvSpPr>
        <p:spPr>
          <a:xfrm flipH="1">
            <a:off x="598802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9D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3" name="مربع نص 52">
            <a:extLst>
              <a:ext uri="{FF2B5EF4-FFF2-40B4-BE49-F238E27FC236}">
                <a16:creationId xmlns:a16="http://schemas.microsoft.com/office/drawing/2014/main" id="{7FFEEB8E-33EB-EFDD-535F-AB490E892FAF}"/>
              </a:ext>
            </a:extLst>
          </p:cNvPr>
          <p:cNvSpPr txBox="1"/>
          <p:nvPr/>
        </p:nvSpPr>
        <p:spPr>
          <a:xfrm>
            <a:off x="6242609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الـــــــــــــــــــرئيـــــــسيــــــــــــــــــــــــة</a:t>
            </a:r>
          </a:p>
        </p:txBody>
      </p:sp>
      <p:sp>
        <p:nvSpPr>
          <p:cNvPr id="26" name="مستطيل 25">
            <a:extLst>
              <a:ext uri="{FF2B5EF4-FFF2-40B4-BE49-F238E27FC236}">
                <a16:creationId xmlns:a16="http://schemas.microsoft.com/office/drawing/2014/main" id="{50E8DFF3-B67E-F965-46F4-557D3479F376}"/>
              </a:ext>
            </a:extLst>
          </p:cNvPr>
          <p:cNvSpPr/>
          <p:nvPr/>
        </p:nvSpPr>
        <p:spPr>
          <a:xfrm>
            <a:off x="224852" y="312821"/>
            <a:ext cx="11775819" cy="6419449"/>
          </a:xfrm>
          <a:custGeom>
            <a:avLst/>
            <a:gdLst>
              <a:gd name="connsiteX0" fmla="*/ 0 w 11775819"/>
              <a:gd name="connsiteY0" fmla="*/ 0 h 6419449"/>
              <a:gd name="connsiteX1" fmla="*/ 810453 w 11775819"/>
              <a:gd name="connsiteY1" fmla="*/ 0 h 6419449"/>
              <a:gd name="connsiteX2" fmla="*/ 1620907 w 11775819"/>
              <a:gd name="connsiteY2" fmla="*/ 0 h 6419449"/>
              <a:gd name="connsiteX3" fmla="*/ 2195844 w 11775819"/>
              <a:gd name="connsiteY3" fmla="*/ 0 h 6419449"/>
              <a:gd name="connsiteX4" fmla="*/ 2770781 w 11775819"/>
              <a:gd name="connsiteY4" fmla="*/ 0 h 6419449"/>
              <a:gd name="connsiteX5" fmla="*/ 3581234 w 11775819"/>
              <a:gd name="connsiteY5" fmla="*/ 0 h 6419449"/>
              <a:gd name="connsiteX6" fmla="*/ 4273930 w 11775819"/>
              <a:gd name="connsiteY6" fmla="*/ 0 h 6419449"/>
              <a:gd name="connsiteX7" fmla="*/ 4731108 w 11775819"/>
              <a:gd name="connsiteY7" fmla="*/ 0 h 6419449"/>
              <a:gd name="connsiteX8" fmla="*/ 5659320 w 11775819"/>
              <a:gd name="connsiteY8" fmla="*/ 0 h 6419449"/>
              <a:gd name="connsiteX9" fmla="*/ 6587532 w 11775819"/>
              <a:gd name="connsiteY9" fmla="*/ 0 h 6419449"/>
              <a:gd name="connsiteX10" fmla="*/ 7280227 w 11775819"/>
              <a:gd name="connsiteY10" fmla="*/ 0 h 6419449"/>
              <a:gd name="connsiteX11" fmla="*/ 8090680 w 11775819"/>
              <a:gd name="connsiteY11" fmla="*/ 0 h 6419449"/>
              <a:gd name="connsiteX12" fmla="*/ 8901134 w 11775819"/>
              <a:gd name="connsiteY12" fmla="*/ 0 h 6419449"/>
              <a:gd name="connsiteX13" fmla="*/ 9476071 w 11775819"/>
              <a:gd name="connsiteY13" fmla="*/ 0 h 6419449"/>
              <a:gd name="connsiteX14" fmla="*/ 10168766 w 11775819"/>
              <a:gd name="connsiteY14" fmla="*/ 0 h 6419449"/>
              <a:gd name="connsiteX15" fmla="*/ 10861461 w 11775819"/>
              <a:gd name="connsiteY15" fmla="*/ 0 h 6419449"/>
              <a:gd name="connsiteX16" fmla="*/ 11775819 w 11775819"/>
              <a:gd name="connsiteY16" fmla="*/ 0 h 6419449"/>
              <a:gd name="connsiteX17" fmla="*/ 11775819 w 11775819"/>
              <a:gd name="connsiteY17" fmla="*/ 641945 h 6419449"/>
              <a:gd name="connsiteX18" fmla="*/ 11775819 w 11775819"/>
              <a:gd name="connsiteY18" fmla="*/ 1412279 h 6419449"/>
              <a:gd name="connsiteX19" fmla="*/ 11775819 w 11775819"/>
              <a:gd name="connsiteY19" fmla="*/ 2118418 h 6419449"/>
              <a:gd name="connsiteX20" fmla="*/ 11775819 w 11775819"/>
              <a:gd name="connsiteY20" fmla="*/ 2696169 h 6419449"/>
              <a:gd name="connsiteX21" fmla="*/ 11775819 w 11775819"/>
              <a:gd name="connsiteY21" fmla="*/ 3145530 h 6419449"/>
              <a:gd name="connsiteX22" fmla="*/ 11775819 w 11775819"/>
              <a:gd name="connsiteY22" fmla="*/ 3787475 h 6419449"/>
              <a:gd name="connsiteX23" fmla="*/ 11775819 w 11775819"/>
              <a:gd name="connsiteY23" fmla="*/ 4365225 h 6419449"/>
              <a:gd name="connsiteX24" fmla="*/ 11775819 w 11775819"/>
              <a:gd name="connsiteY24" fmla="*/ 5135559 h 6419449"/>
              <a:gd name="connsiteX25" fmla="*/ 11775819 w 11775819"/>
              <a:gd name="connsiteY25" fmla="*/ 6419449 h 6419449"/>
              <a:gd name="connsiteX26" fmla="*/ 10847607 w 11775819"/>
              <a:gd name="connsiteY26" fmla="*/ 6419449 h 6419449"/>
              <a:gd name="connsiteX27" fmla="*/ 10037154 w 11775819"/>
              <a:gd name="connsiteY27" fmla="*/ 6419449 h 6419449"/>
              <a:gd name="connsiteX28" fmla="*/ 9344459 w 11775819"/>
              <a:gd name="connsiteY28" fmla="*/ 6419449 h 6419449"/>
              <a:gd name="connsiteX29" fmla="*/ 8651763 w 11775819"/>
              <a:gd name="connsiteY29" fmla="*/ 6419449 h 6419449"/>
              <a:gd name="connsiteX30" fmla="*/ 7723552 w 11775819"/>
              <a:gd name="connsiteY30" fmla="*/ 6419449 h 6419449"/>
              <a:gd name="connsiteX31" fmla="*/ 6795340 w 11775819"/>
              <a:gd name="connsiteY31" fmla="*/ 6419449 h 6419449"/>
              <a:gd name="connsiteX32" fmla="*/ 6338161 w 11775819"/>
              <a:gd name="connsiteY32" fmla="*/ 6419449 h 6419449"/>
              <a:gd name="connsiteX33" fmla="*/ 5880983 w 11775819"/>
              <a:gd name="connsiteY33" fmla="*/ 6419449 h 6419449"/>
              <a:gd name="connsiteX34" fmla="*/ 5070529 w 11775819"/>
              <a:gd name="connsiteY34" fmla="*/ 6419449 h 6419449"/>
              <a:gd name="connsiteX35" fmla="*/ 4613350 w 11775819"/>
              <a:gd name="connsiteY35" fmla="*/ 6419449 h 6419449"/>
              <a:gd name="connsiteX36" fmla="*/ 4273930 w 11775819"/>
              <a:gd name="connsiteY36" fmla="*/ 6419449 h 6419449"/>
              <a:gd name="connsiteX37" fmla="*/ 3345718 w 11775819"/>
              <a:gd name="connsiteY37" fmla="*/ 6419449 h 6419449"/>
              <a:gd name="connsiteX38" fmla="*/ 2417506 w 11775819"/>
              <a:gd name="connsiteY38" fmla="*/ 6419449 h 6419449"/>
              <a:gd name="connsiteX39" fmla="*/ 1489295 w 11775819"/>
              <a:gd name="connsiteY39" fmla="*/ 6419449 h 6419449"/>
              <a:gd name="connsiteX40" fmla="*/ 678841 w 11775819"/>
              <a:gd name="connsiteY40" fmla="*/ 6419449 h 6419449"/>
              <a:gd name="connsiteX41" fmla="*/ 0 w 11775819"/>
              <a:gd name="connsiteY41" fmla="*/ 6419449 h 6419449"/>
              <a:gd name="connsiteX42" fmla="*/ 0 w 11775819"/>
              <a:gd name="connsiteY42" fmla="*/ 5777504 h 6419449"/>
              <a:gd name="connsiteX43" fmla="*/ 0 w 11775819"/>
              <a:gd name="connsiteY43" fmla="*/ 5135559 h 6419449"/>
              <a:gd name="connsiteX44" fmla="*/ 0 w 11775819"/>
              <a:gd name="connsiteY44" fmla="*/ 4429420 h 6419449"/>
              <a:gd name="connsiteX45" fmla="*/ 0 w 11775819"/>
              <a:gd name="connsiteY45" fmla="*/ 3851669 h 6419449"/>
              <a:gd name="connsiteX46" fmla="*/ 0 w 11775819"/>
              <a:gd name="connsiteY46" fmla="*/ 3081336 h 6419449"/>
              <a:gd name="connsiteX47" fmla="*/ 0 w 11775819"/>
              <a:gd name="connsiteY47" fmla="*/ 2311002 h 6419449"/>
              <a:gd name="connsiteX48" fmla="*/ 0 w 11775819"/>
              <a:gd name="connsiteY48" fmla="*/ 1540668 h 6419449"/>
              <a:gd name="connsiteX49" fmla="*/ 0 w 11775819"/>
              <a:gd name="connsiteY49" fmla="*/ 962917 h 6419449"/>
              <a:gd name="connsiteX50" fmla="*/ 0 w 11775819"/>
              <a:gd name="connsiteY50" fmla="*/ 0 h 6419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11775819" h="6419449" fill="none" extrusionOk="0">
                <a:moveTo>
                  <a:pt x="0" y="0"/>
                </a:moveTo>
                <a:cubicBezTo>
                  <a:pt x="289838" y="-33106"/>
                  <a:pt x="522246" y="27096"/>
                  <a:pt x="810453" y="0"/>
                </a:cubicBezTo>
                <a:cubicBezTo>
                  <a:pt x="1098660" y="-27096"/>
                  <a:pt x="1366998" y="21362"/>
                  <a:pt x="1620907" y="0"/>
                </a:cubicBezTo>
                <a:cubicBezTo>
                  <a:pt x="1874816" y="-21362"/>
                  <a:pt x="1929640" y="15253"/>
                  <a:pt x="2195844" y="0"/>
                </a:cubicBezTo>
                <a:cubicBezTo>
                  <a:pt x="2462048" y="-15253"/>
                  <a:pt x="2547887" y="-5753"/>
                  <a:pt x="2770781" y="0"/>
                </a:cubicBezTo>
                <a:cubicBezTo>
                  <a:pt x="2993675" y="5753"/>
                  <a:pt x="3196074" y="-18004"/>
                  <a:pt x="3581234" y="0"/>
                </a:cubicBezTo>
                <a:cubicBezTo>
                  <a:pt x="3966394" y="18004"/>
                  <a:pt x="4056686" y="18395"/>
                  <a:pt x="4273930" y="0"/>
                </a:cubicBezTo>
                <a:cubicBezTo>
                  <a:pt x="4491174" y="-18395"/>
                  <a:pt x="4636963" y="1782"/>
                  <a:pt x="4731108" y="0"/>
                </a:cubicBezTo>
                <a:cubicBezTo>
                  <a:pt x="4825253" y="-1782"/>
                  <a:pt x="5307587" y="9924"/>
                  <a:pt x="5659320" y="0"/>
                </a:cubicBezTo>
                <a:cubicBezTo>
                  <a:pt x="6011053" y="-9924"/>
                  <a:pt x="6302459" y="3347"/>
                  <a:pt x="6587532" y="0"/>
                </a:cubicBezTo>
                <a:cubicBezTo>
                  <a:pt x="6872605" y="-3347"/>
                  <a:pt x="7106548" y="19056"/>
                  <a:pt x="7280227" y="0"/>
                </a:cubicBezTo>
                <a:cubicBezTo>
                  <a:pt x="7453907" y="-19056"/>
                  <a:pt x="7896126" y="-25607"/>
                  <a:pt x="8090680" y="0"/>
                </a:cubicBezTo>
                <a:cubicBezTo>
                  <a:pt x="8285234" y="25607"/>
                  <a:pt x="8497142" y="16586"/>
                  <a:pt x="8901134" y="0"/>
                </a:cubicBezTo>
                <a:cubicBezTo>
                  <a:pt x="9305126" y="-16586"/>
                  <a:pt x="9200039" y="-18048"/>
                  <a:pt x="9476071" y="0"/>
                </a:cubicBezTo>
                <a:cubicBezTo>
                  <a:pt x="9752103" y="18048"/>
                  <a:pt x="9839118" y="-25353"/>
                  <a:pt x="10168766" y="0"/>
                </a:cubicBezTo>
                <a:cubicBezTo>
                  <a:pt x="10498414" y="25353"/>
                  <a:pt x="10669033" y="-29357"/>
                  <a:pt x="10861461" y="0"/>
                </a:cubicBezTo>
                <a:cubicBezTo>
                  <a:pt x="11053890" y="29357"/>
                  <a:pt x="11344088" y="-10480"/>
                  <a:pt x="11775819" y="0"/>
                </a:cubicBezTo>
                <a:cubicBezTo>
                  <a:pt x="11793222" y="231986"/>
                  <a:pt x="11754214" y="355311"/>
                  <a:pt x="11775819" y="641945"/>
                </a:cubicBezTo>
                <a:cubicBezTo>
                  <a:pt x="11797424" y="928579"/>
                  <a:pt x="11744218" y="1065487"/>
                  <a:pt x="11775819" y="1412279"/>
                </a:cubicBezTo>
                <a:cubicBezTo>
                  <a:pt x="11807420" y="1759071"/>
                  <a:pt x="11807651" y="1964741"/>
                  <a:pt x="11775819" y="2118418"/>
                </a:cubicBezTo>
                <a:cubicBezTo>
                  <a:pt x="11743987" y="2272095"/>
                  <a:pt x="11790988" y="2445750"/>
                  <a:pt x="11775819" y="2696169"/>
                </a:cubicBezTo>
                <a:cubicBezTo>
                  <a:pt x="11760650" y="2946588"/>
                  <a:pt x="11788204" y="2989092"/>
                  <a:pt x="11775819" y="3145530"/>
                </a:cubicBezTo>
                <a:cubicBezTo>
                  <a:pt x="11763434" y="3301968"/>
                  <a:pt x="11762617" y="3474766"/>
                  <a:pt x="11775819" y="3787475"/>
                </a:cubicBezTo>
                <a:cubicBezTo>
                  <a:pt x="11789021" y="4100184"/>
                  <a:pt x="11764740" y="4131110"/>
                  <a:pt x="11775819" y="4365225"/>
                </a:cubicBezTo>
                <a:cubicBezTo>
                  <a:pt x="11786899" y="4599340"/>
                  <a:pt x="11804891" y="4897475"/>
                  <a:pt x="11775819" y="5135559"/>
                </a:cubicBezTo>
                <a:cubicBezTo>
                  <a:pt x="11746747" y="5373643"/>
                  <a:pt x="11741546" y="5824447"/>
                  <a:pt x="11775819" y="6419449"/>
                </a:cubicBezTo>
                <a:cubicBezTo>
                  <a:pt x="11315723" y="6417918"/>
                  <a:pt x="11302299" y="6465124"/>
                  <a:pt x="10847607" y="6419449"/>
                </a:cubicBezTo>
                <a:cubicBezTo>
                  <a:pt x="10392915" y="6373774"/>
                  <a:pt x="10210696" y="6453437"/>
                  <a:pt x="10037154" y="6419449"/>
                </a:cubicBezTo>
                <a:cubicBezTo>
                  <a:pt x="9863612" y="6385461"/>
                  <a:pt x="9657013" y="6436951"/>
                  <a:pt x="9344459" y="6419449"/>
                </a:cubicBezTo>
                <a:cubicBezTo>
                  <a:pt x="9031905" y="6401947"/>
                  <a:pt x="8876058" y="6390633"/>
                  <a:pt x="8651763" y="6419449"/>
                </a:cubicBezTo>
                <a:cubicBezTo>
                  <a:pt x="8427468" y="6448265"/>
                  <a:pt x="8046326" y="6378869"/>
                  <a:pt x="7723552" y="6419449"/>
                </a:cubicBezTo>
                <a:cubicBezTo>
                  <a:pt x="7400778" y="6460029"/>
                  <a:pt x="7225002" y="6388877"/>
                  <a:pt x="6795340" y="6419449"/>
                </a:cubicBezTo>
                <a:cubicBezTo>
                  <a:pt x="6365678" y="6450021"/>
                  <a:pt x="6557322" y="6438388"/>
                  <a:pt x="6338161" y="6419449"/>
                </a:cubicBezTo>
                <a:cubicBezTo>
                  <a:pt x="6119000" y="6400510"/>
                  <a:pt x="6102903" y="6410508"/>
                  <a:pt x="5880983" y="6419449"/>
                </a:cubicBezTo>
                <a:cubicBezTo>
                  <a:pt x="5659063" y="6428390"/>
                  <a:pt x="5323062" y="6397318"/>
                  <a:pt x="5070529" y="6419449"/>
                </a:cubicBezTo>
                <a:cubicBezTo>
                  <a:pt x="4817996" y="6441580"/>
                  <a:pt x="4830666" y="6428423"/>
                  <a:pt x="4613350" y="6419449"/>
                </a:cubicBezTo>
                <a:cubicBezTo>
                  <a:pt x="4396034" y="6410475"/>
                  <a:pt x="4368483" y="6422224"/>
                  <a:pt x="4273930" y="6419449"/>
                </a:cubicBezTo>
                <a:cubicBezTo>
                  <a:pt x="4179377" y="6416674"/>
                  <a:pt x="3575967" y="6460584"/>
                  <a:pt x="3345718" y="6419449"/>
                </a:cubicBezTo>
                <a:cubicBezTo>
                  <a:pt x="3115469" y="6378314"/>
                  <a:pt x="2658173" y="6374501"/>
                  <a:pt x="2417506" y="6419449"/>
                </a:cubicBezTo>
                <a:cubicBezTo>
                  <a:pt x="2176839" y="6464397"/>
                  <a:pt x="1771375" y="6412076"/>
                  <a:pt x="1489295" y="6419449"/>
                </a:cubicBezTo>
                <a:cubicBezTo>
                  <a:pt x="1207215" y="6426822"/>
                  <a:pt x="841733" y="6409428"/>
                  <a:pt x="678841" y="6419449"/>
                </a:cubicBezTo>
                <a:cubicBezTo>
                  <a:pt x="515949" y="6429470"/>
                  <a:pt x="234889" y="6420416"/>
                  <a:pt x="0" y="6419449"/>
                </a:cubicBezTo>
                <a:cubicBezTo>
                  <a:pt x="11452" y="6182211"/>
                  <a:pt x="-19359" y="5918479"/>
                  <a:pt x="0" y="5777504"/>
                </a:cubicBezTo>
                <a:cubicBezTo>
                  <a:pt x="19359" y="5636530"/>
                  <a:pt x="-30380" y="5273178"/>
                  <a:pt x="0" y="5135559"/>
                </a:cubicBezTo>
                <a:cubicBezTo>
                  <a:pt x="30380" y="4997940"/>
                  <a:pt x="-13671" y="4754059"/>
                  <a:pt x="0" y="4429420"/>
                </a:cubicBezTo>
                <a:cubicBezTo>
                  <a:pt x="13671" y="4104781"/>
                  <a:pt x="-12423" y="4055918"/>
                  <a:pt x="0" y="3851669"/>
                </a:cubicBezTo>
                <a:cubicBezTo>
                  <a:pt x="12423" y="3647420"/>
                  <a:pt x="-37794" y="3309887"/>
                  <a:pt x="0" y="3081336"/>
                </a:cubicBezTo>
                <a:cubicBezTo>
                  <a:pt x="37794" y="2852785"/>
                  <a:pt x="-16347" y="2675751"/>
                  <a:pt x="0" y="2311002"/>
                </a:cubicBezTo>
                <a:cubicBezTo>
                  <a:pt x="16347" y="1946253"/>
                  <a:pt x="14834" y="1784736"/>
                  <a:pt x="0" y="1540668"/>
                </a:cubicBezTo>
                <a:cubicBezTo>
                  <a:pt x="-14834" y="1296600"/>
                  <a:pt x="20956" y="1143514"/>
                  <a:pt x="0" y="962917"/>
                </a:cubicBezTo>
                <a:cubicBezTo>
                  <a:pt x="-20956" y="782320"/>
                  <a:pt x="10281" y="267164"/>
                  <a:pt x="0" y="0"/>
                </a:cubicBezTo>
                <a:close/>
              </a:path>
              <a:path w="11775819" h="6419449" stroke="0" extrusionOk="0">
                <a:moveTo>
                  <a:pt x="0" y="0"/>
                </a:moveTo>
                <a:cubicBezTo>
                  <a:pt x="249632" y="1047"/>
                  <a:pt x="384507" y="-13422"/>
                  <a:pt x="574937" y="0"/>
                </a:cubicBezTo>
                <a:cubicBezTo>
                  <a:pt x="765367" y="13422"/>
                  <a:pt x="771544" y="-5817"/>
                  <a:pt x="914358" y="0"/>
                </a:cubicBezTo>
                <a:cubicBezTo>
                  <a:pt x="1057172" y="5817"/>
                  <a:pt x="1336683" y="16815"/>
                  <a:pt x="1489295" y="0"/>
                </a:cubicBezTo>
                <a:cubicBezTo>
                  <a:pt x="1641907" y="-16815"/>
                  <a:pt x="1845716" y="20134"/>
                  <a:pt x="1946474" y="0"/>
                </a:cubicBezTo>
                <a:cubicBezTo>
                  <a:pt x="2047232" y="-20134"/>
                  <a:pt x="2400066" y="-28515"/>
                  <a:pt x="2521411" y="0"/>
                </a:cubicBezTo>
                <a:cubicBezTo>
                  <a:pt x="2642756" y="28515"/>
                  <a:pt x="2837597" y="-10934"/>
                  <a:pt x="2978590" y="0"/>
                </a:cubicBezTo>
                <a:cubicBezTo>
                  <a:pt x="3119583" y="10934"/>
                  <a:pt x="3218444" y="-5927"/>
                  <a:pt x="3318010" y="0"/>
                </a:cubicBezTo>
                <a:cubicBezTo>
                  <a:pt x="3417576" y="5927"/>
                  <a:pt x="3733679" y="-39209"/>
                  <a:pt x="4128464" y="0"/>
                </a:cubicBezTo>
                <a:cubicBezTo>
                  <a:pt x="4523249" y="39209"/>
                  <a:pt x="4486286" y="23615"/>
                  <a:pt x="4821159" y="0"/>
                </a:cubicBezTo>
                <a:cubicBezTo>
                  <a:pt x="5156032" y="-23615"/>
                  <a:pt x="5028752" y="-9000"/>
                  <a:pt x="5160580" y="0"/>
                </a:cubicBezTo>
                <a:cubicBezTo>
                  <a:pt x="5292408" y="9000"/>
                  <a:pt x="5814709" y="15000"/>
                  <a:pt x="6088791" y="0"/>
                </a:cubicBezTo>
                <a:cubicBezTo>
                  <a:pt x="6362873" y="-15000"/>
                  <a:pt x="6773413" y="-42061"/>
                  <a:pt x="7017003" y="0"/>
                </a:cubicBezTo>
                <a:cubicBezTo>
                  <a:pt x="7260593" y="42061"/>
                  <a:pt x="7535309" y="-12428"/>
                  <a:pt x="7709698" y="0"/>
                </a:cubicBezTo>
                <a:cubicBezTo>
                  <a:pt x="7884087" y="12428"/>
                  <a:pt x="7980833" y="9521"/>
                  <a:pt x="8049119" y="0"/>
                </a:cubicBezTo>
                <a:cubicBezTo>
                  <a:pt x="8117405" y="-9521"/>
                  <a:pt x="8347887" y="-13464"/>
                  <a:pt x="8506297" y="0"/>
                </a:cubicBezTo>
                <a:cubicBezTo>
                  <a:pt x="8664707" y="13464"/>
                  <a:pt x="8953593" y="13807"/>
                  <a:pt x="9316751" y="0"/>
                </a:cubicBezTo>
                <a:cubicBezTo>
                  <a:pt x="9679909" y="-13807"/>
                  <a:pt x="10055390" y="35789"/>
                  <a:pt x="10244963" y="0"/>
                </a:cubicBezTo>
                <a:cubicBezTo>
                  <a:pt x="10434536" y="-35789"/>
                  <a:pt x="10700078" y="-16901"/>
                  <a:pt x="10937658" y="0"/>
                </a:cubicBezTo>
                <a:cubicBezTo>
                  <a:pt x="11175238" y="16901"/>
                  <a:pt x="11458873" y="-36582"/>
                  <a:pt x="11775819" y="0"/>
                </a:cubicBezTo>
                <a:cubicBezTo>
                  <a:pt x="11769878" y="105669"/>
                  <a:pt x="11790239" y="406989"/>
                  <a:pt x="11775819" y="513556"/>
                </a:cubicBezTo>
                <a:cubicBezTo>
                  <a:pt x="11761399" y="620123"/>
                  <a:pt x="11790152" y="931903"/>
                  <a:pt x="11775819" y="1091306"/>
                </a:cubicBezTo>
                <a:cubicBezTo>
                  <a:pt x="11761487" y="1250709"/>
                  <a:pt x="11757448" y="1478339"/>
                  <a:pt x="11775819" y="1669057"/>
                </a:cubicBezTo>
                <a:cubicBezTo>
                  <a:pt x="11794190" y="1859775"/>
                  <a:pt x="11797774" y="2052323"/>
                  <a:pt x="11775819" y="2375196"/>
                </a:cubicBezTo>
                <a:cubicBezTo>
                  <a:pt x="11753864" y="2698069"/>
                  <a:pt x="11797112" y="2830528"/>
                  <a:pt x="11775819" y="2952947"/>
                </a:cubicBezTo>
                <a:cubicBezTo>
                  <a:pt x="11754526" y="3075366"/>
                  <a:pt x="11792003" y="3319787"/>
                  <a:pt x="11775819" y="3594891"/>
                </a:cubicBezTo>
                <a:cubicBezTo>
                  <a:pt x="11759635" y="3869995"/>
                  <a:pt x="11793911" y="3869597"/>
                  <a:pt x="11775819" y="4108447"/>
                </a:cubicBezTo>
                <a:cubicBezTo>
                  <a:pt x="11757727" y="4347297"/>
                  <a:pt x="11759886" y="4333279"/>
                  <a:pt x="11775819" y="4557809"/>
                </a:cubicBezTo>
                <a:cubicBezTo>
                  <a:pt x="11791752" y="4782339"/>
                  <a:pt x="11793777" y="4854447"/>
                  <a:pt x="11775819" y="5071365"/>
                </a:cubicBezTo>
                <a:cubicBezTo>
                  <a:pt x="11757861" y="5288283"/>
                  <a:pt x="11782731" y="5391312"/>
                  <a:pt x="11775819" y="5584921"/>
                </a:cubicBezTo>
                <a:cubicBezTo>
                  <a:pt x="11768907" y="5778530"/>
                  <a:pt x="11794127" y="6005587"/>
                  <a:pt x="11775819" y="6419449"/>
                </a:cubicBezTo>
                <a:cubicBezTo>
                  <a:pt x="11657834" y="6407649"/>
                  <a:pt x="11482103" y="6411018"/>
                  <a:pt x="11200882" y="6419449"/>
                </a:cubicBezTo>
                <a:cubicBezTo>
                  <a:pt x="10919661" y="6427880"/>
                  <a:pt x="10899843" y="6430265"/>
                  <a:pt x="10625945" y="6419449"/>
                </a:cubicBezTo>
                <a:cubicBezTo>
                  <a:pt x="10352047" y="6408633"/>
                  <a:pt x="10358040" y="6401481"/>
                  <a:pt x="10168766" y="6419449"/>
                </a:cubicBezTo>
                <a:cubicBezTo>
                  <a:pt x="9979492" y="6437417"/>
                  <a:pt x="9495584" y="6439835"/>
                  <a:pt x="9240554" y="6419449"/>
                </a:cubicBezTo>
                <a:cubicBezTo>
                  <a:pt x="8985524" y="6399063"/>
                  <a:pt x="8936507" y="6399206"/>
                  <a:pt x="8665617" y="6419449"/>
                </a:cubicBezTo>
                <a:cubicBezTo>
                  <a:pt x="8394727" y="6439692"/>
                  <a:pt x="8213576" y="6417903"/>
                  <a:pt x="7972922" y="6419449"/>
                </a:cubicBezTo>
                <a:cubicBezTo>
                  <a:pt x="7732269" y="6420995"/>
                  <a:pt x="7551520" y="6428783"/>
                  <a:pt x="7397985" y="6419449"/>
                </a:cubicBezTo>
                <a:cubicBezTo>
                  <a:pt x="7244450" y="6410115"/>
                  <a:pt x="7016984" y="6437911"/>
                  <a:pt x="6823048" y="6419449"/>
                </a:cubicBezTo>
                <a:cubicBezTo>
                  <a:pt x="6629112" y="6400987"/>
                  <a:pt x="6371676" y="6420964"/>
                  <a:pt x="6130353" y="6419449"/>
                </a:cubicBezTo>
                <a:cubicBezTo>
                  <a:pt x="5889031" y="6417934"/>
                  <a:pt x="5863644" y="6431147"/>
                  <a:pt x="5790932" y="6419449"/>
                </a:cubicBezTo>
                <a:cubicBezTo>
                  <a:pt x="5718220" y="6407751"/>
                  <a:pt x="5528982" y="6430057"/>
                  <a:pt x="5333753" y="6419449"/>
                </a:cubicBezTo>
                <a:cubicBezTo>
                  <a:pt x="5138524" y="6408841"/>
                  <a:pt x="5141297" y="6434743"/>
                  <a:pt x="4994333" y="6419449"/>
                </a:cubicBezTo>
                <a:cubicBezTo>
                  <a:pt x="4847369" y="6404155"/>
                  <a:pt x="4661072" y="6406640"/>
                  <a:pt x="4419396" y="6419449"/>
                </a:cubicBezTo>
                <a:cubicBezTo>
                  <a:pt x="4177720" y="6432258"/>
                  <a:pt x="3773638" y="6444469"/>
                  <a:pt x="3491184" y="6419449"/>
                </a:cubicBezTo>
                <a:cubicBezTo>
                  <a:pt x="3208730" y="6394429"/>
                  <a:pt x="3061722" y="6401396"/>
                  <a:pt x="2916247" y="6419449"/>
                </a:cubicBezTo>
                <a:cubicBezTo>
                  <a:pt x="2770772" y="6437502"/>
                  <a:pt x="2473290" y="6430552"/>
                  <a:pt x="2223552" y="6419449"/>
                </a:cubicBezTo>
                <a:cubicBezTo>
                  <a:pt x="1973815" y="6408346"/>
                  <a:pt x="1960607" y="6413786"/>
                  <a:pt x="1884131" y="6419449"/>
                </a:cubicBezTo>
                <a:cubicBezTo>
                  <a:pt x="1807655" y="6425112"/>
                  <a:pt x="1288275" y="6399427"/>
                  <a:pt x="1073678" y="6419449"/>
                </a:cubicBezTo>
                <a:cubicBezTo>
                  <a:pt x="859081" y="6439471"/>
                  <a:pt x="324081" y="6458335"/>
                  <a:pt x="0" y="6419449"/>
                </a:cubicBezTo>
                <a:cubicBezTo>
                  <a:pt x="21399" y="6199700"/>
                  <a:pt x="-1801" y="6108399"/>
                  <a:pt x="0" y="5905893"/>
                </a:cubicBezTo>
                <a:cubicBezTo>
                  <a:pt x="1801" y="5703387"/>
                  <a:pt x="5804" y="5546128"/>
                  <a:pt x="0" y="5263948"/>
                </a:cubicBezTo>
                <a:cubicBezTo>
                  <a:pt x="-5804" y="4981769"/>
                  <a:pt x="17446" y="4841472"/>
                  <a:pt x="0" y="4686198"/>
                </a:cubicBezTo>
                <a:cubicBezTo>
                  <a:pt x="-17446" y="4530924"/>
                  <a:pt x="38039" y="4225934"/>
                  <a:pt x="0" y="3915864"/>
                </a:cubicBezTo>
                <a:cubicBezTo>
                  <a:pt x="-38039" y="3605794"/>
                  <a:pt x="-37933" y="3415180"/>
                  <a:pt x="0" y="3145530"/>
                </a:cubicBezTo>
                <a:cubicBezTo>
                  <a:pt x="37933" y="2875880"/>
                  <a:pt x="1713" y="2775694"/>
                  <a:pt x="0" y="2631974"/>
                </a:cubicBezTo>
                <a:cubicBezTo>
                  <a:pt x="-1713" y="2488254"/>
                  <a:pt x="225" y="2186835"/>
                  <a:pt x="0" y="1990029"/>
                </a:cubicBezTo>
                <a:cubicBezTo>
                  <a:pt x="-225" y="1793224"/>
                  <a:pt x="9403" y="1527864"/>
                  <a:pt x="0" y="1412279"/>
                </a:cubicBezTo>
                <a:cubicBezTo>
                  <a:pt x="-9403" y="1296694"/>
                  <a:pt x="18985" y="877238"/>
                  <a:pt x="0" y="641945"/>
                </a:cubicBezTo>
                <a:cubicBezTo>
                  <a:pt x="-18985" y="406652"/>
                  <a:pt x="17264" y="225558"/>
                  <a:pt x="0" y="0"/>
                </a:cubicBezTo>
                <a:close/>
              </a:path>
            </a:pathLst>
          </a:custGeom>
          <a:solidFill>
            <a:srgbClr val="F7F7F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183279638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سهم: بشكل رتبة عسكرية 6">
            <a:extLst>
              <a:ext uri="{FF2B5EF4-FFF2-40B4-BE49-F238E27FC236}">
                <a16:creationId xmlns:a16="http://schemas.microsoft.com/office/drawing/2014/main" id="{3B4CE18B-98B8-7E9B-E3B9-F0BD47893F4E}"/>
              </a:ext>
            </a:extLst>
          </p:cNvPr>
          <p:cNvSpPr/>
          <p:nvPr/>
        </p:nvSpPr>
        <p:spPr>
          <a:xfrm flipH="1">
            <a:off x="22485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1E5E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7" name="مربع نص 56">
            <a:extLst>
              <a:ext uri="{FF2B5EF4-FFF2-40B4-BE49-F238E27FC236}">
                <a16:creationId xmlns:a16="http://schemas.microsoft.com/office/drawing/2014/main" id="{58808311-B8DA-74F4-32A3-004F244EA1E0}"/>
              </a:ext>
            </a:extLst>
          </p:cNvPr>
          <p:cNvSpPr txBox="1"/>
          <p:nvPr/>
        </p:nvSpPr>
        <p:spPr>
          <a:xfrm>
            <a:off x="479433" y="64338"/>
            <a:ext cx="2588368" cy="646331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التقويـــــــــــــــــــــــــــــــــم</a:t>
            </a:r>
          </a:p>
        </p:txBody>
      </p:sp>
      <p:sp>
        <p:nvSpPr>
          <p:cNvPr id="28" name="سهم: بشكل رتبة عسكرية 27">
            <a:extLst>
              <a:ext uri="{FF2B5EF4-FFF2-40B4-BE49-F238E27FC236}">
                <a16:creationId xmlns:a16="http://schemas.microsoft.com/office/drawing/2014/main" id="{14D355B1-9A78-F45D-1D65-B0A9CF273B65}"/>
              </a:ext>
            </a:extLst>
          </p:cNvPr>
          <p:cNvSpPr/>
          <p:nvPr/>
        </p:nvSpPr>
        <p:spPr>
          <a:xfrm flipH="1">
            <a:off x="1665646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CD6D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6" name="مربع نص 55">
            <a:extLst>
              <a:ext uri="{FF2B5EF4-FFF2-40B4-BE49-F238E27FC236}">
                <a16:creationId xmlns:a16="http://schemas.microsoft.com/office/drawing/2014/main" id="{02A4FC8E-8090-9828-574D-0089AD178C2E}"/>
              </a:ext>
            </a:extLst>
          </p:cNvPr>
          <p:cNvSpPr txBox="1"/>
          <p:nvPr/>
        </p:nvSpPr>
        <p:spPr>
          <a:xfrm>
            <a:off x="2028198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التـــــــــــــــــــــــــدريـــــــــــــــــــــــــــــــــــــــــب</a:t>
            </a:r>
          </a:p>
        </p:txBody>
      </p:sp>
      <p:sp>
        <p:nvSpPr>
          <p:cNvPr id="29" name="سهم: بشكل رتبة عسكرية 28">
            <a:extLst>
              <a:ext uri="{FF2B5EF4-FFF2-40B4-BE49-F238E27FC236}">
                <a16:creationId xmlns:a16="http://schemas.microsoft.com/office/drawing/2014/main" id="{1F2EEA7B-E655-243F-8CDE-7CEF7515F089}"/>
              </a:ext>
            </a:extLst>
          </p:cNvPr>
          <p:cNvSpPr/>
          <p:nvPr/>
        </p:nvSpPr>
        <p:spPr>
          <a:xfrm flipH="1">
            <a:off x="3106440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F2E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5" name="مربع نص 54">
            <a:extLst>
              <a:ext uri="{FF2B5EF4-FFF2-40B4-BE49-F238E27FC236}">
                <a16:creationId xmlns:a16="http://schemas.microsoft.com/office/drawing/2014/main" id="{8BD41AF2-431A-CCE5-1B2C-CAFEFE55D39F}"/>
              </a:ext>
            </a:extLst>
          </p:cNvPr>
          <p:cNvSpPr txBox="1"/>
          <p:nvPr/>
        </p:nvSpPr>
        <p:spPr>
          <a:xfrm>
            <a:off x="3468992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التـــــــــــــــــــــــدريـــــــــــــــــــــــــــــــــــــــس</a:t>
            </a:r>
          </a:p>
        </p:txBody>
      </p:sp>
      <p:sp>
        <p:nvSpPr>
          <p:cNvPr id="30" name="سهم: بشكل رتبة عسكرية 29">
            <a:extLst>
              <a:ext uri="{FF2B5EF4-FFF2-40B4-BE49-F238E27FC236}">
                <a16:creationId xmlns:a16="http://schemas.microsoft.com/office/drawing/2014/main" id="{39A03983-F660-437B-8FAB-5A684A4A3E01}"/>
              </a:ext>
            </a:extLst>
          </p:cNvPr>
          <p:cNvSpPr/>
          <p:nvPr/>
        </p:nvSpPr>
        <p:spPr>
          <a:xfrm flipH="1">
            <a:off x="4547234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FFFCC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4" name="مربع نص 53">
            <a:extLst>
              <a:ext uri="{FF2B5EF4-FFF2-40B4-BE49-F238E27FC236}">
                <a16:creationId xmlns:a16="http://schemas.microsoft.com/office/drawing/2014/main" id="{8971BC91-F757-DFED-7088-0868F5056FFB}"/>
              </a:ext>
            </a:extLst>
          </p:cNvPr>
          <p:cNvSpPr txBox="1"/>
          <p:nvPr/>
        </p:nvSpPr>
        <p:spPr>
          <a:xfrm>
            <a:off x="4909786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التهــــــــــيــــــــــــــئــــــــــــــــــــــــــــــــــة</a:t>
            </a:r>
          </a:p>
        </p:txBody>
      </p:sp>
      <p:graphicFrame>
        <p:nvGraphicFramePr>
          <p:cNvPr id="2" name="جدول 1">
            <a:extLst>
              <a:ext uri="{FF2B5EF4-FFF2-40B4-BE49-F238E27FC236}">
                <a16:creationId xmlns:a16="http://schemas.microsoft.com/office/drawing/2014/main" id="{DDDF8FA9-1CA6-7CE7-3792-40F82709C2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3094808"/>
              </p:ext>
            </p:extLst>
          </p:nvPr>
        </p:nvGraphicFramePr>
        <p:xfrm>
          <a:off x="366132" y="670740"/>
          <a:ext cx="11497499" cy="5874439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423083">
                  <a:extLst>
                    <a:ext uri="{9D8B030D-6E8A-4147-A177-3AD203B41FA5}">
                      <a16:colId xmlns:a16="http://schemas.microsoft.com/office/drawing/2014/main" val="1774482938"/>
                    </a:ext>
                  </a:extLst>
                </a:gridCol>
                <a:gridCol w="9074416">
                  <a:extLst>
                    <a:ext uri="{9D8B030D-6E8A-4147-A177-3AD203B41FA5}">
                      <a16:colId xmlns:a16="http://schemas.microsoft.com/office/drawing/2014/main" val="87156748"/>
                    </a:ext>
                  </a:extLst>
                </a:gridCol>
              </a:tblGrid>
              <a:tr h="5874439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SA" sz="3200" dirty="0">
                        <a:cs typeface="AGA Aladdin Regular" pitchFamily="2" charset="-78"/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01351637"/>
                  </a:ext>
                </a:extLst>
              </a:tr>
            </a:tbl>
          </a:graphicData>
        </a:graphic>
      </p:graphicFrame>
      <p:graphicFrame>
        <p:nvGraphicFramePr>
          <p:cNvPr id="4" name="جدول 21">
            <a:extLst>
              <a:ext uri="{FF2B5EF4-FFF2-40B4-BE49-F238E27FC236}">
                <a16:creationId xmlns:a16="http://schemas.microsoft.com/office/drawing/2014/main" id="{7DCAEB67-85BD-71AF-2F93-FB4797B0EE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0415018"/>
              </p:ext>
            </p:extLst>
          </p:nvPr>
        </p:nvGraphicFramePr>
        <p:xfrm>
          <a:off x="738301" y="1266402"/>
          <a:ext cx="8532723" cy="5147685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844241">
                  <a:extLst>
                    <a:ext uri="{9D8B030D-6E8A-4147-A177-3AD203B41FA5}">
                      <a16:colId xmlns:a16="http://schemas.microsoft.com/office/drawing/2014/main" val="159322320"/>
                    </a:ext>
                  </a:extLst>
                </a:gridCol>
                <a:gridCol w="2844241">
                  <a:extLst>
                    <a:ext uri="{9D8B030D-6E8A-4147-A177-3AD203B41FA5}">
                      <a16:colId xmlns:a16="http://schemas.microsoft.com/office/drawing/2014/main" val="2760843535"/>
                    </a:ext>
                  </a:extLst>
                </a:gridCol>
                <a:gridCol w="2844241">
                  <a:extLst>
                    <a:ext uri="{9D8B030D-6E8A-4147-A177-3AD203B41FA5}">
                      <a16:colId xmlns:a16="http://schemas.microsoft.com/office/drawing/2014/main" val="2015785482"/>
                    </a:ext>
                  </a:extLst>
                </a:gridCol>
              </a:tblGrid>
              <a:tr h="786396">
                <a:tc>
                  <a:txBody>
                    <a:bodyPr/>
                    <a:lstStyle/>
                    <a:p>
                      <a:pPr algn="ctr" rtl="1"/>
                      <a:r>
                        <a:rPr lang="ar-SA" sz="4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ماذا أعرف</a:t>
                      </a:r>
                    </a:p>
                  </a:txBody>
                  <a:tcPr anchor="ctr">
                    <a:solidFill>
                      <a:srgbClr val="A095B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4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ما أريد أن أعرف</a:t>
                      </a:r>
                    </a:p>
                  </a:txBody>
                  <a:tcPr anchor="ctr">
                    <a:solidFill>
                      <a:srgbClr val="A095B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4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ماذا تعلمت</a:t>
                      </a:r>
                    </a:p>
                  </a:txBody>
                  <a:tcPr anchor="ctr">
                    <a:solidFill>
                      <a:srgbClr val="A095B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3021184"/>
                  </a:ext>
                </a:extLst>
              </a:tr>
              <a:tr h="4361289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2986090"/>
                  </a:ext>
                </a:extLst>
              </a:tr>
            </a:tbl>
          </a:graphicData>
        </a:graphic>
      </p:graphicFrame>
      <p:sp>
        <p:nvSpPr>
          <p:cNvPr id="5" name="مربع نص 4">
            <a:extLst>
              <a:ext uri="{FF2B5EF4-FFF2-40B4-BE49-F238E27FC236}">
                <a16:creationId xmlns:a16="http://schemas.microsoft.com/office/drawing/2014/main" id="{F8475421-63AD-A70E-6258-7061D97D2F79}"/>
              </a:ext>
            </a:extLst>
          </p:cNvPr>
          <p:cNvSpPr txBox="1"/>
          <p:nvPr/>
        </p:nvSpPr>
        <p:spPr>
          <a:xfrm>
            <a:off x="2756500" y="628164"/>
            <a:ext cx="459874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0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جدول التعلم</a:t>
            </a: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6F30C56F-B286-FD9F-6D91-583C6C1E0AF8}"/>
              </a:ext>
            </a:extLst>
          </p:cNvPr>
          <p:cNvSpPr txBox="1"/>
          <p:nvPr/>
        </p:nvSpPr>
        <p:spPr>
          <a:xfrm rot="16200000">
            <a:off x="-1075983" y="3680306"/>
            <a:ext cx="325356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dirty="0">
                <a:latin typeface="Sakkal Majalla" panose="02000000000000000000" pitchFamily="2" charset="-78"/>
                <a:cs typeface="Sakkal Majalla" panose="02000000000000000000" pitchFamily="2" charset="-78"/>
              </a:rPr>
              <a:t>جواهر الحارثي </a:t>
            </a:r>
            <a:r>
              <a:rPr lang="en-US" dirty="0">
                <a:latin typeface="Sakkal Majalla" panose="02000000000000000000" pitchFamily="2" charset="-78"/>
                <a:cs typeface="Sakkal Majalla" panose="02000000000000000000" pitchFamily="2" charset="-78"/>
              </a:rPr>
              <a:t>@jewelsAlshdaddi</a:t>
            </a:r>
            <a:endParaRPr lang="ar-SA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8" name="صورة 7">
            <a:extLst>
              <a:ext uri="{FF2B5EF4-FFF2-40B4-BE49-F238E27FC236}">
                <a16:creationId xmlns:a16="http://schemas.microsoft.com/office/drawing/2014/main" id="{D2E207D0-C786-59EB-0BAD-D243FBE15F4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45" y="571555"/>
            <a:ext cx="744303" cy="744303"/>
          </a:xfrm>
          <a:prstGeom prst="rect">
            <a:avLst/>
          </a:prstGeom>
        </p:spPr>
      </p:pic>
      <p:sp>
        <p:nvSpPr>
          <p:cNvPr id="36" name="مربع نص 35">
            <a:extLst>
              <a:ext uri="{FF2B5EF4-FFF2-40B4-BE49-F238E27FC236}">
                <a16:creationId xmlns:a16="http://schemas.microsoft.com/office/drawing/2014/main" id="{AD909F5A-EECF-8EF1-5D50-0F279E44A87B}"/>
              </a:ext>
            </a:extLst>
          </p:cNvPr>
          <p:cNvSpPr txBox="1"/>
          <p:nvPr/>
        </p:nvSpPr>
        <p:spPr>
          <a:xfrm>
            <a:off x="9451311" y="802488"/>
            <a:ext cx="2530421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ctr">
              <a:defRPr/>
            </a:pPr>
            <a:r>
              <a:rPr lang="ar-SA" sz="24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الموضوع/ </a:t>
            </a:r>
          </a:p>
          <a:p>
            <a:pPr lvl="0" algn="ctr">
              <a:defRPr/>
            </a:pPr>
            <a:r>
              <a:rPr lang="ar-SA" sz="2400" dirty="0">
                <a:solidFill>
                  <a:schemeClr val="tx2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المسلمات والبراهين الحرة</a:t>
            </a:r>
            <a:endParaRPr lang="ar-SA" sz="2400" b="1" dirty="0">
              <a:solidFill>
                <a:schemeClr val="tx2">
                  <a:lumMod val="75000"/>
                  <a:lumOff val="25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r>
              <a:rPr lang="ar-SA" sz="24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1447/03/24</a:t>
            </a: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107B32E0-CB76-8322-A14B-9CA9A25D8CD7}"/>
              </a:ext>
            </a:extLst>
          </p:cNvPr>
          <p:cNvSpPr txBox="1"/>
          <p:nvPr/>
        </p:nvSpPr>
        <p:spPr>
          <a:xfrm>
            <a:off x="9532444" y="4475095"/>
            <a:ext cx="2390237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>
                <a:solidFill>
                  <a:schemeClr val="accent2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الأهداف الخاصة: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ar-SA" sz="2400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تحديد المسلمات.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ar-SA" sz="2400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تحليل العبارات باستعمال المسلمات.</a:t>
            </a:r>
          </a:p>
        </p:txBody>
      </p:sp>
      <p:pic>
        <p:nvPicPr>
          <p:cNvPr id="10" name="صورة 9">
            <a:extLst>
              <a:ext uri="{FF2B5EF4-FFF2-40B4-BE49-F238E27FC236}">
                <a16:creationId xmlns:a16="http://schemas.microsoft.com/office/drawing/2014/main" id="{5D8B8E00-32C9-09CF-90E6-327B7FAD5E7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FCEA"/>
              </a:clrFrom>
              <a:clrTo>
                <a:srgbClr val="FEFCEA">
                  <a:alpha val="0"/>
                </a:srgbClr>
              </a:clrTo>
            </a:clrChange>
          </a:blip>
          <a:srcRect t="50444"/>
          <a:stretch>
            <a:fillRect/>
          </a:stretch>
        </p:blipFill>
        <p:spPr>
          <a:xfrm>
            <a:off x="9776309" y="2072019"/>
            <a:ext cx="1880424" cy="2333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2815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64C030-C498-0290-D78B-F339E677C1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سهم: بشكل رتبة عسكرية 32">
            <a:extLst>
              <a:ext uri="{FF2B5EF4-FFF2-40B4-BE49-F238E27FC236}">
                <a16:creationId xmlns:a16="http://schemas.microsoft.com/office/drawing/2014/main" id="{C31F7B22-018C-3D44-AA12-9ADE4047DEA0}"/>
              </a:ext>
            </a:extLst>
          </p:cNvPr>
          <p:cNvSpPr/>
          <p:nvPr/>
        </p:nvSpPr>
        <p:spPr>
          <a:xfrm flipH="1">
            <a:off x="886961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DF5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ED501C5D-EAED-42B7-2F49-097E8EF786E5}"/>
              </a:ext>
            </a:extLst>
          </p:cNvPr>
          <p:cNvSpPr txBox="1"/>
          <p:nvPr/>
        </p:nvSpPr>
        <p:spPr>
          <a:xfrm>
            <a:off x="9248930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حـــــــــــــــل الواجـــــــــــــب</a:t>
            </a:r>
          </a:p>
        </p:txBody>
      </p:sp>
      <p:sp>
        <p:nvSpPr>
          <p:cNvPr id="32" name="سهم: بشكل رتبة عسكرية 31">
            <a:extLst>
              <a:ext uri="{FF2B5EF4-FFF2-40B4-BE49-F238E27FC236}">
                <a16:creationId xmlns:a16="http://schemas.microsoft.com/office/drawing/2014/main" id="{69D69F6E-B123-2C82-2A0E-6EC01878DCCB}"/>
              </a:ext>
            </a:extLst>
          </p:cNvPr>
          <p:cNvSpPr/>
          <p:nvPr/>
        </p:nvSpPr>
        <p:spPr>
          <a:xfrm flipH="1">
            <a:off x="742882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EAFE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2" name="مربع نص 51">
            <a:extLst>
              <a:ext uri="{FF2B5EF4-FFF2-40B4-BE49-F238E27FC236}">
                <a16:creationId xmlns:a16="http://schemas.microsoft.com/office/drawing/2014/main" id="{E375C064-45A4-0F0E-653E-0269E9319002}"/>
              </a:ext>
            </a:extLst>
          </p:cNvPr>
          <p:cNvSpPr txBox="1"/>
          <p:nvPr/>
        </p:nvSpPr>
        <p:spPr>
          <a:xfrm>
            <a:off x="7765708" y="40563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اختبــــــــــار قصــــــــــــــــــــــــير</a:t>
            </a:r>
          </a:p>
        </p:txBody>
      </p:sp>
      <p:sp>
        <p:nvSpPr>
          <p:cNvPr id="31" name="سهم: بشكل رتبة عسكرية 30">
            <a:extLst>
              <a:ext uri="{FF2B5EF4-FFF2-40B4-BE49-F238E27FC236}">
                <a16:creationId xmlns:a16="http://schemas.microsoft.com/office/drawing/2014/main" id="{A743B910-574A-3E9C-32B5-F30C843AA05D}"/>
              </a:ext>
            </a:extLst>
          </p:cNvPr>
          <p:cNvSpPr/>
          <p:nvPr/>
        </p:nvSpPr>
        <p:spPr>
          <a:xfrm flipH="1">
            <a:off x="598802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9D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3" name="مربع نص 52">
            <a:extLst>
              <a:ext uri="{FF2B5EF4-FFF2-40B4-BE49-F238E27FC236}">
                <a16:creationId xmlns:a16="http://schemas.microsoft.com/office/drawing/2014/main" id="{37EE5208-4D36-F858-8ADC-E05A62A15CE3}"/>
              </a:ext>
            </a:extLst>
          </p:cNvPr>
          <p:cNvSpPr txBox="1"/>
          <p:nvPr/>
        </p:nvSpPr>
        <p:spPr>
          <a:xfrm>
            <a:off x="6242609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الـــــــــــــــــــرئيـــــــسيــــــــــــــــــــــــة</a:t>
            </a:r>
          </a:p>
        </p:txBody>
      </p:sp>
      <p:sp>
        <p:nvSpPr>
          <p:cNvPr id="26" name="مستطيل 25">
            <a:extLst>
              <a:ext uri="{FF2B5EF4-FFF2-40B4-BE49-F238E27FC236}">
                <a16:creationId xmlns:a16="http://schemas.microsoft.com/office/drawing/2014/main" id="{9C92CC99-62B2-382B-0A01-92AA4BDEDE31}"/>
              </a:ext>
            </a:extLst>
          </p:cNvPr>
          <p:cNvSpPr/>
          <p:nvPr/>
        </p:nvSpPr>
        <p:spPr>
          <a:xfrm>
            <a:off x="224852" y="312821"/>
            <a:ext cx="11775819" cy="6419449"/>
          </a:xfrm>
          <a:custGeom>
            <a:avLst/>
            <a:gdLst>
              <a:gd name="connsiteX0" fmla="*/ 0 w 11775819"/>
              <a:gd name="connsiteY0" fmla="*/ 0 h 6419449"/>
              <a:gd name="connsiteX1" fmla="*/ 810453 w 11775819"/>
              <a:gd name="connsiteY1" fmla="*/ 0 h 6419449"/>
              <a:gd name="connsiteX2" fmla="*/ 1620907 w 11775819"/>
              <a:gd name="connsiteY2" fmla="*/ 0 h 6419449"/>
              <a:gd name="connsiteX3" fmla="*/ 2195844 w 11775819"/>
              <a:gd name="connsiteY3" fmla="*/ 0 h 6419449"/>
              <a:gd name="connsiteX4" fmla="*/ 2770781 w 11775819"/>
              <a:gd name="connsiteY4" fmla="*/ 0 h 6419449"/>
              <a:gd name="connsiteX5" fmla="*/ 3581234 w 11775819"/>
              <a:gd name="connsiteY5" fmla="*/ 0 h 6419449"/>
              <a:gd name="connsiteX6" fmla="*/ 4273930 w 11775819"/>
              <a:gd name="connsiteY6" fmla="*/ 0 h 6419449"/>
              <a:gd name="connsiteX7" fmla="*/ 4731108 w 11775819"/>
              <a:gd name="connsiteY7" fmla="*/ 0 h 6419449"/>
              <a:gd name="connsiteX8" fmla="*/ 5659320 w 11775819"/>
              <a:gd name="connsiteY8" fmla="*/ 0 h 6419449"/>
              <a:gd name="connsiteX9" fmla="*/ 6587532 w 11775819"/>
              <a:gd name="connsiteY9" fmla="*/ 0 h 6419449"/>
              <a:gd name="connsiteX10" fmla="*/ 7280227 w 11775819"/>
              <a:gd name="connsiteY10" fmla="*/ 0 h 6419449"/>
              <a:gd name="connsiteX11" fmla="*/ 8090680 w 11775819"/>
              <a:gd name="connsiteY11" fmla="*/ 0 h 6419449"/>
              <a:gd name="connsiteX12" fmla="*/ 8901134 w 11775819"/>
              <a:gd name="connsiteY12" fmla="*/ 0 h 6419449"/>
              <a:gd name="connsiteX13" fmla="*/ 9476071 w 11775819"/>
              <a:gd name="connsiteY13" fmla="*/ 0 h 6419449"/>
              <a:gd name="connsiteX14" fmla="*/ 10168766 w 11775819"/>
              <a:gd name="connsiteY14" fmla="*/ 0 h 6419449"/>
              <a:gd name="connsiteX15" fmla="*/ 10861461 w 11775819"/>
              <a:gd name="connsiteY15" fmla="*/ 0 h 6419449"/>
              <a:gd name="connsiteX16" fmla="*/ 11775819 w 11775819"/>
              <a:gd name="connsiteY16" fmla="*/ 0 h 6419449"/>
              <a:gd name="connsiteX17" fmla="*/ 11775819 w 11775819"/>
              <a:gd name="connsiteY17" fmla="*/ 641945 h 6419449"/>
              <a:gd name="connsiteX18" fmla="*/ 11775819 w 11775819"/>
              <a:gd name="connsiteY18" fmla="*/ 1412279 h 6419449"/>
              <a:gd name="connsiteX19" fmla="*/ 11775819 w 11775819"/>
              <a:gd name="connsiteY19" fmla="*/ 2118418 h 6419449"/>
              <a:gd name="connsiteX20" fmla="*/ 11775819 w 11775819"/>
              <a:gd name="connsiteY20" fmla="*/ 2696169 h 6419449"/>
              <a:gd name="connsiteX21" fmla="*/ 11775819 w 11775819"/>
              <a:gd name="connsiteY21" fmla="*/ 3145530 h 6419449"/>
              <a:gd name="connsiteX22" fmla="*/ 11775819 w 11775819"/>
              <a:gd name="connsiteY22" fmla="*/ 3787475 h 6419449"/>
              <a:gd name="connsiteX23" fmla="*/ 11775819 w 11775819"/>
              <a:gd name="connsiteY23" fmla="*/ 4365225 h 6419449"/>
              <a:gd name="connsiteX24" fmla="*/ 11775819 w 11775819"/>
              <a:gd name="connsiteY24" fmla="*/ 5135559 h 6419449"/>
              <a:gd name="connsiteX25" fmla="*/ 11775819 w 11775819"/>
              <a:gd name="connsiteY25" fmla="*/ 6419449 h 6419449"/>
              <a:gd name="connsiteX26" fmla="*/ 10847607 w 11775819"/>
              <a:gd name="connsiteY26" fmla="*/ 6419449 h 6419449"/>
              <a:gd name="connsiteX27" fmla="*/ 10037154 w 11775819"/>
              <a:gd name="connsiteY27" fmla="*/ 6419449 h 6419449"/>
              <a:gd name="connsiteX28" fmla="*/ 9344459 w 11775819"/>
              <a:gd name="connsiteY28" fmla="*/ 6419449 h 6419449"/>
              <a:gd name="connsiteX29" fmla="*/ 8651763 w 11775819"/>
              <a:gd name="connsiteY29" fmla="*/ 6419449 h 6419449"/>
              <a:gd name="connsiteX30" fmla="*/ 7723552 w 11775819"/>
              <a:gd name="connsiteY30" fmla="*/ 6419449 h 6419449"/>
              <a:gd name="connsiteX31" fmla="*/ 6795340 w 11775819"/>
              <a:gd name="connsiteY31" fmla="*/ 6419449 h 6419449"/>
              <a:gd name="connsiteX32" fmla="*/ 6338161 w 11775819"/>
              <a:gd name="connsiteY32" fmla="*/ 6419449 h 6419449"/>
              <a:gd name="connsiteX33" fmla="*/ 5880983 w 11775819"/>
              <a:gd name="connsiteY33" fmla="*/ 6419449 h 6419449"/>
              <a:gd name="connsiteX34" fmla="*/ 5070529 w 11775819"/>
              <a:gd name="connsiteY34" fmla="*/ 6419449 h 6419449"/>
              <a:gd name="connsiteX35" fmla="*/ 4613350 w 11775819"/>
              <a:gd name="connsiteY35" fmla="*/ 6419449 h 6419449"/>
              <a:gd name="connsiteX36" fmla="*/ 4273930 w 11775819"/>
              <a:gd name="connsiteY36" fmla="*/ 6419449 h 6419449"/>
              <a:gd name="connsiteX37" fmla="*/ 3345718 w 11775819"/>
              <a:gd name="connsiteY37" fmla="*/ 6419449 h 6419449"/>
              <a:gd name="connsiteX38" fmla="*/ 2417506 w 11775819"/>
              <a:gd name="connsiteY38" fmla="*/ 6419449 h 6419449"/>
              <a:gd name="connsiteX39" fmla="*/ 1489295 w 11775819"/>
              <a:gd name="connsiteY39" fmla="*/ 6419449 h 6419449"/>
              <a:gd name="connsiteX40" fmla="*/ 678841 w 11775819"/>
              <a:gd name="connsiteY40" fmla="*/ 6419449 h 6419449"/>
              <a:gd name="connsiteX41" fmla="*/ 0 w 11775819"/>
              <a:gd name="connsiteY41" fmla="*/ 6419449 h 6419449"/>
              <a:gd name="connsiteX42" fmla="*/ 0 w 11775819"/>
              <a:gd name="connsiteY42" fmla="*/ 5777504 h 6419449"/>
              <a:gd name="connsiteX43" fmla="*/ 0 w 11775819"/>
              <a:gd name="connsiteY43" fmla="*/ 5135559 h 6419449"/>
              <a:gd name="connsiteX44" fmla="*/ 0 w 11775819"/>
              <a:gd name="connsiteY44" fmla="*/ 4429420 h 6419449"/>
              <a:gd name="connsiteX45" fmla="*/ 0 w 11775819"/>
              <a:gd name="connsiteY45" fmla="*/ 3851669 h 6419449"/>
              <a:gd name="connsiteX46" fmla="*/ 0 w 11775819"/>
              <a:gd name="connsiteY46" fmla="*/ 3081336 h 6419449"/>
              <a:gd name="connsiteX47" fmla="*/ 0 w 11775819"/>
              <a:gd name="connsiteY47" fmla="*/ 2311002 h 6419449"/>
              <a:gd name="connsiteX48" fmla="*/ 0 w 11775819"/>
              <a:gd name="connsiteY48" fmla="*/ 1540668 h 6419449"/>
              <a:gd name="connsiteX49" fmla="*/ 0 w 11775819"/>
              <a:gd name="connsiteY49" fmla="*/ 962917 h 6419449"/>
              <a:gd name="connsiteX50" fmla="*/ 0 w 11775819"/>
              <a:gd name="connsiteY50" fmla="*/ 0 h 6419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11775819" h="6419449" fill="none" extrusionOk="0">
                <a:moveTo>
                  <a:pt x="0" y="0"/>
                </a:moveTo>
                <a:cubicBezTo>
                  <a:pt x="289838" y="-33106"/>
                  <a:pt x="522246" y="27096"/>
                  <a:pt x="810453" y="0"/>
                </a:cubicBezTo>
                <a:cubicBezTo>
                  <a:pt x="1098660" y="-27096"/>
                  <a:pt x="1366998" y="21362"/>
                  <a:pt x="1620907" y="0"/>
                </a:cubicBezTo>
                <a:cubicBezTo>
                  <a:pt x="1874816" y="-21362"/>
                  <a:pt x="1929640" y="15253"/>
                  <a:pt x="2195844" y="0"/>
                </a:cubicBezTo>
                <a:cubicBezTo>
                  <a:pt x="2462048" y="-15253"/>
                  <a:pt x="2547887" y="-5753"/>
                  <a:pt x="2770781" y="0"/>
                </a:cubicBezTo>
                <a:cubicBezTo>
                  <a:pt x="2993675" y="5753"/>
                  <a:pt x="3196074" y="-18004"/>
                  <a:pt x="3581234" y="0"/>
                </a:cubicBezTo>
                <a:cubicBezTo>
                  <a:pt x="3966394" y="18004"/>
                  <a:pt x="4056686" y="18395"/>
                  <a:pt x="4273930" y="0"/>
                </a:cubicBezTo>
                <a:cubicBezTo>
                  <a:pt x="4491174" y="-18395"/>
                  <a:pt x="4636963" y="1782"/>
                  <a:pt x="4731108" y="0"/>
                </a:cubicBezTo>
                <a:cubicBezTo>
                  <a:pt x="4825253" y="-1782"/>
                  <a:pt x="5307587" y="9924"/>
                  <a:pt x="5659320" y="0"/>
                </a:cubicBezTo>
                <a:cubicBezTo>
                  <a:pt x="6011053" y="-9924"/>
                  <a:pt x="6302459" y="3347"/>
                  <a:pt x="6587532" y="0"/>
                </a:cubicBezTo>
                <a:cubicBezTo>
                  <a:pt x="6872605" y="-3347"/>
                  <a:pt x="7106548" y="19056"/>
                  <a:pt x="7280227" y="0"/>
                </a:cubicBezTo>
                <a:cubicBezTo>
                  <a:pt x="7453907" y="-19056"/>
                  <a:pt x="7896126" y="-25607"/>
                  <a:pt x="8090680" y="0"/>
                </a:cubicBezTo>
                <a:cubicBezTo>
                  <a:pt x="8285234" y="25607"/>
                  <a:pt x="8497142" y="16586"/>
                  <a:pt x="8901134" y="0"/>
                </a:cubicBezTo>
                <a:cubicBezTo>
                  <a:pt x="9305126" y="-16586"/>
                  <a:pt x="9200039" y="-18048"/>
                  <a:pt x="9476071" y="0"/>
                </a:cubicBezTo>
                <a:cubicBezTo>
                  <a:pt x="9752103" y="18048"/>
                  <a:pt x="9839118" y="-25353"/>
                  <a:pt x="10168766" y="0"/>
                </a:cubicBezTo>
                <a:cubicBezTo>
                  <a:pt x="10498414" y="25353"/>
                  <a:pt x="10669033" y="-29357"/>
                  <a:pt x="10861461" y="0"/>
                </a:cubicBezTo>
                <a:cubicBezTo>
                  <a:pt x="11053890" y="29357"/>
                  <a:pt x="11344088" y="-10480"/>
                  <a:pt x="11775819" y="0"/>
                </a:cubicBezTo>
                <a:cubicBezTo>
                  <a:pt x="11793222" y="231986"/>
                  <a:pt x="11754214" y="355311"/>
                  <a:pt x="11775819" y="641945"/>
                </a:cubicBezTo>
                <a:cubicBezTo>
                  <a:pt x="11797424" y="928579"/>
                  <a:pt x="11744218" y="1065487"/>
                  <a:pt x="11775819" y="1412279"/>
                </a:cubicBezTo>
                <a:cubicBezTo>
                  <a:pt x="11807420" y="1759071"/>
                  <a:pt x="11807651" y="1964741"/>
                  <a:pt x="11775819" y="2118418"/>
                </a:cubicBezTo>
                <a:cubicBezTo>
                  <a:pt x="11743987" y="2272095"/>
                  <a:pt x="11790988" y="2445750"/>
                  <a:pt x="11775819" y="2696169"/>
                </a:cubicBezTo>
                <a:cubicBezTo>
                  <a:pt x="11760650" y="2946588"/>
                  <a:pt x="11788204" y="2989092"/>
                  <a:pt x="11775819" y="3145530"/>
                </a:cubicBezTo>
                <a:cubicBezTo>
                  <a:pt x="11763434" y="3301968"/>
                  <a:pt x="11762617" y="3474766"/>
                  <a:pt x="11775819" y="3787475"/>
                </a:cubicBezTo>
                <a:cubicBezTo>
                  <a:pt x="11789021" y="4100184"/>
                  <a:pt x="11764740" y="4131110"/>
                  <a:pt x="11775819" y="4365225"/>
                </a:cubicBezTo>
                <a:cubicBezTo>
                  <a:pt x="11786899" y="4599340"/>
                  <a:pt x="11804891" y="4897475"/>
                  <a:pt x="11775819" y="5135559"/>
                </a:cubicBezTo>
                <a:cubicBezTo>
                  <a:pt x="11746747" y="5373643"/>
                  <a:pt x="11741546" y="5824447"/>
                  <a:pt x="11775819" y="6419449"/>
                </a:cubicBezTo>
                <a:cubicBezTo>
                  <a:pt x="11315723" y="6417918"/>
                  <a:pt x="11302299" y="6465124"/>
                  <a:pt x="10847607" y="6419449"/>
                </a:cubicBezTo>
                <a:cubicBezTo>
                  <a:pt x="10392915" y="6373774"/>
                  <a:pt x="10210696" y="6453437"/>
                  <a:pt x="10037154" y="6419449"/>
                </a:cubicBezTo>
                <a:cubicBezTo>
                  <a:pt x="9863612" y="6385461"/>
                  <a:pt x="9657013" y="6436951"/>
                  <a:pt x="9344459" y="6419449"/>
                </a:cubicBezTo>
                <a:cubicBezTo>
                  <a:pt x="9031905" y="6401947"/>
                  <a:pt x="8876058" y="6390633"/>
                  <a:pt x="8651763" y="6419449"/>
                </a:cubicBezTo>
                <a:cubicBezTo>
                  <a:pt x="8427468" y="6448265"/>
                  <a:pt x="8046326" y="6378869"/>
                  <a:pt x="7723552" y="6419449"/>
                </a:cubicBezTo>
                <a:cubicBezTo>
                  <a:pt x="7400778" y="6460029"/>
                  <a:pt x="7225002" y="6388877"/>
                  <a:pt x="6795340" y="6419449"/>
                </a:cubicBezTo>
                <a:cubicBezTo>
                  <a:pt x="6365678" y="6450021"/>
                  <a:pt x="6557322" y="6438388"/>
                  <a:pt x="6338161" y="6419449"/>
                </a:cubicBezTo>
                <a:cubicBezTo>
                  <a:pt x="6119000" y="6400510"/>
                  <a:pt x="6102903" y="6410508"/>
                  <a:pt x="5880983" y="6419449"/>
                </a:cubicBezTo>
                <a:cubicBezTo>
                  <a:pt x="5659063" y="6428390"/>
                  <a:pt x="5323062" y="6397318"/>
                  <a:pt x="5070529" y="6419449"/>
                </a:cubicBezTo>
                <a:cubicBezTo>
                  <a:pt x="4817996" y="6441580"/>
                  <a:pt x="4830666" y="6428423"/>
                  <a:pt x="4613350" y="6419449"/>
                </a:cubicBezTo>
                <a:cubicBezTo>
                  <a:pt x="4396034" y="6410475"/>
                  <a:pt x="4368483" y="6422224"/>
                  <a:pt x="4273930" y="6419449"/>
                </a:cubicBezTo>
                <a:cubicBezTo>
                  <a:pt x="4179377" y="6416674"/>
                  <a:pt x="3575967" y="6460584"/>
                  <a:pt x="3345718" y="6419449"/>
                </a:cubicBezTo>
                <a:cubicBezTo>
                  <a:pt x="3115469" y="6378314"/>
                  <a:pt x="2658173" y="6374501"/>
                  <a:pt x="2417506" y="6419449"/>
                </a:cubicBezTo>
                <a:cubicBezTo>
                  <a:pt x="2176839" y="6464397"/>
                  <a:pt x="1771375" y="6412076"/>
                  <a:pt x="1489295" y="6419449"/>
                </a:cubicBezTo>
                <a:cubicBezTo>
                  <a:pt x="1207215" y="6426822"/>
                  <a:pt x="841733" y="6409428"/>
                  <a:pt x="678841" y="6419449"/>
                </a:cubicBezTo>
                <a:cubicBezTo>
                  <a:pt x="515949" y="6429470"/>
                  <a:pt x="234889" y="6420416"/>
                  <a:pt x="0" y="6419449"/>
                </a:cubicBezTo>
                <a:cubicBezTo>
                  <a:pt x="11452" y="6182211"/>
                  <a:pt x="-19359" y="5918479"/>
                  <a:pt x="0" y="5777504"/>
                </a:cubicBezTo>
                <a:cubicBezTo>
                  <a:pt x="19359" y="5636530"/>
                  <a:pt x="-30380" y="5273178"/>
                  <a:pt x="0" y="5135559"/>
                </a:cubicBezTo>
                <a:cubicBezTo>
                  <a:pt x="30380" y="4997940"/>
                  <a:pt x="-13671" y="4754059"/>
                  <a:pt x="0" y="4429420"/>
                </a:cubicBezTo>
                <a:cubicBezTo>
                  <a:pt x="13671" y="4104781"/>
                  <a:pt x="-12423" y="4055918"/>
                  <a:pt x="0" y="3851669"/>
                </a:cubicBezTo>
                <a:cubicBezTo>
                  <a:pt x="12423" y="3647420"/>
                  <a:pt x="-37794" y="3309887"/>
                  <a:pt x="0" y="3081336"/>
                </a:cubicBezTo>
                <a:cubicBezTo>
                  <a:pt x="37794" y="2852785"/>
                  <a:pt x="-16347" y="2675751"/>
                  <a:pt x="0" y="2311002"/>
                </a:cubicBezTo>
                <a:cubicBezTo>
                  <a:pt x="16347" y="1946253"/>
                  <a:pt x="14834" y="1784736"/>
                  <a:pt x="0" y="1540668"/>
                </a:cubicBezTo>
                <a:cubicBezTo>
                  <a:pt x="-14834" y="1296600"/>
                  <a:pt x="20956" y="1143514"/>
                  <a:pt x="0" y="962917"/>
                </a:cubicBezTo>
                <a:cubicBezTo>
                  <a:pt x="-20956" y="782320"/>
                  <a:pt x="10281" y="267164"/>
                  <a:pt x="0" y="0"/>
                </a:cubicBezTo>
                <a:close/>
              </a:path>
              <a:path w="11775819" h="6419449" stroke="0" extrusionOk="0">
                <a:moveTo>
                  <a:pt x="0" y="0"/>
                </a:moveTo>
                <a:cubicBezTo>
                  <a:pt x="249632" y="1047"/>
                  <a:pt x="384507" y="-13422"/>
                  <a:pt x="574937" y="0"/>
                </a:cubicBezTo>
                <a:cubicBezTo>
                  <a:pt x="765367" y="13422"/>
                  <a:pt x="771544" y="-5817"/>
                  <a:pt x="914358" y="0"/>
                </a:cubicBezTo>
                <a:cubicBezTo>
                  <a:pt x="1057172" y="5817"/>
                  <a:pt x="1336683" y="16815"/>
                  <a:pt x="1489295" y="0"/>
                </a:cubicBezTo>
                <a:cubicBezTo>
                  <a:pt x="1641907" y="-16815"/>
                  <a:pt x="1845716" y="20134"/>
                  <a:pt x="1946474" y="0"/>
                </a:cubicBezTo>
                <a:cubicBezTo>
                  <a:pt x="2047232" y="-20134"/>
                  <a:pt x="2400066" y="-28515"/>
                  <a:pt x="2521411" y="0"/>
                </a:cubicBezTo>
                <a:cubicBezTo>
                  <a:pt x="2642756" y="28515"/>
                  <a:pt x="2837597" y="-10934"/>
                  <a:pt x="2978590" y="0"/>
                </a:cubicBezTo>
                <a:cubicBezTo>
                  <a:pt x="3119583" y="10934"/>
                  <a:pt x="3218444" y="-5927"/>
                  <a:pt x="3318010" y="0"/>
                </a:cubicBezTo>
                <a:cubicBezTo>
                  <a:pt x="3417576" y="5927"/>
                  <a:pt x="3733679" y="-39209"/>
                  <a:pt x="4128464" y="0"/>
                </a:cubicBezTo>
                <a:cubicBezTo>
                  <a:pt x="4523249" y="39209"/>
                  <a:pt x="4486286" y="23615"/>
                  <a:pt x="4821159" y="0"/>
                </a:cubicBezTo>
                <a:cubicBezTo>
                  <a:pt x="5156032" y="-23615"/>
                  <a:pt x="5028752" y="-9000"/>
                  <a:pt x="5160580" y="0"/>
                </a:cubicBezTo>
                <a:cubicBezTo>
                  <a:pt x="5292408" y="9000"/>
                  <a:pt x="5814709" y="15000"/>
                  <a:pt x="6088791" y="0"/>
                </a:cubicBezTo>
                <a:cubicBezTo>
                  <a:pt x="6362873" y="-15000"/>
                  <a:pt x="6773413" y="-42061"/>
                  <a:pt x="7017003" y="0"/>
                </a:cubicBezTo>
                <a:cubicBezTo>
                  <a:pt x="7260593" y="42061"/>
                  <a:pt x="7535309" y="-12428"/>
                  <a:pt x="7709698" y="0"/>
                </a:cubicBezTo>
                <a:cubicBezTo>
                  <a:pt x="7884087" y="12428"/>
                  <a:pt x="7980833" y="9521"/>
                  <a:pt x="8049119" y="0"/>
                </a:cubicBezTo>
                <a:cubicBezTo>
                  <a:pt x="8117405" y="-9521"/>
                  <a:pt x="8347887" y="-13464"/>
                  <a:pt x="8506297" y="0"/>
                </a:cubicBezTo>
                <a:cubicBezTo>
                  <a:pt x="8664707" y="13464"/>
                  <a:pt x="8953593" y="13807"/>
                  <a:pt x="9316751" y="0"/>
                </a:cubicBezTo>
                <a:cubicBezTo>
                  <a:pt x="9679909" y="-13807"/>
                  <a:pt x="10055390" y="35789"/>
                  <a:pt x="10244963" y="0"/>
                </a:cubicBezTo>
                <a:cubicBezTo>
                  <a:pt x="10434536" y="-35789"/>
                  <a:pt x="10700078" y="-16901"/>
                  <a:pt x="10937658" y="0"/>
                </a:cubicBezTo>
                <a:cubicBezTo>
                  <a:pt x="11175238" y="16901"/>
                  <a:pt x="11458873" y="-36582"/>
                  <a:pt x="11775819" y="0"/>
                </a:cubicBezTo>
                <a:cubicBezTo>
                  <a:pt x="11769878" y="105669"/>
                  <a:pt x="11790239" y="406989"/>
                  <a:pt x="11775819" y="513556"/>
                </a:cubicBezTo>
                <a:cubicBezTo>
                  <a:pt x="11761399" y="620123"/>
                  <a:pt x="11790152" y="931903"/>
                  <a:pt x="11775819" y="1091306"/>
                </a:cubicBezTo>
                <a:cubicBezTo>
                  <a:pt x="11761487" y="1250709"/>
                  <a:pt x="11757448" y="1478339"/>
                  <a:pt x="11775819" y="1669057"/>
                </a:cubicBezTo>
                <a:cubicBezTo>
                  <a:pt x="11794190" y="1859775"/>
                  <a:pt x="11797774" y="2052323"/>
                  <a:pt x="11775819" y="2375196"/>
                </a:cubicBezTo>
                <a:cubicBezTo>
                  <a:pt x="11753864" y="2698069"/>
                  <a:pt x="11797112" y="2830528"/>
                  <a:pt x="11775819" y="2952947"/>
                </a:cubicBezTo>
                <a:cubicBezTo>
                  <a:pt x="11754526" y="3075366"/>
                  <a:pt x="11792003" y="3319787"/>
                  <a:pt x="11775819" y="3594891"/>
                </a:cubicBezTo>
                <a:cubicBezTo>
                  <a:pt x="11759635" y="3869995"/>
                  <a:pt x="11793911" y="3869597"/>
                  <a:pt x="11775819" y="4108447"/>
                </a:cubicBezTo>
                <a:cubicBezTo>
                  <a:pt x="11757727" y="4347297"/>
                  <a:pt x="11759886" y="4333279"/>
                  <a:pt x="11775819" y="4557809"/>
                </a:cubicBezTo>
                <a:cubicBezTo>
                  <a:pt x="11791752" y="4782339"/>
                  <a:pt x="11793777" y="4854447"/>
                  <a:pt x="11775819" y="5071365"/>
                </a:cubicBezTo>
                <a:cubicBezTo>
                  <a:pt x="11757861" y="5288283"/>
                  <a:pt x="11782731" y="5391312"/>
                  <a:pt x="11775819" y="5584921"/>
                </a:cubicBezTo>
                <a:cubicBezTo>
                  <a:pt x="11768907" y="5778530"/>
                  <a:pt x="11794127" y="6005587"/>
                  <a:pt x="11775819" y="6419449"/>
                </a:cubicBezTo>
                <a:cubicBezTo>
                  <a:pt x="11657834" y="6407649"/>
                  <a:pt x="11482103" y="6411018"/>
                  <a:pt x="11200882" y="6419449"/>
                </a:cubicBezTo>
                <a:cubicBezTo>
                  <a:pt x="10919661" y="6427880"/>
                  <a:pt x="10899843" y="6430265"/>
                  <a:pt x="10625945" y="6419449"/>
                </a:cubicBezTo>
                <a:cubicBezTo>
                  <a:pt x="10352047" y="6408633"/>
                  <a:pt x="10358040" y="6401481"/>
                  <a:pt x="10168766" y="6419449"/>
                </a:cubicBezTo>
                <a:cubicBezTo>
                  <a:pt x="9979492" y="6437417"/>
                  <a:pt x="9495584" y="6439835"/>
                  <a:pt x="9240554" y="6419449"/>
                </a:cubicBezTo>
                <a:cubicBezTo>
                  <a:pt x="8985524" y="6399063"/>
                  <a:pt x="8936507" y="6399206"/>
                  <a:pt x="8665617" y="6419449"/>
                </a:cubicBezTo>
                <a:cubicBezTo>
                  <a:pt x="8394727" y="6439692"/>
                  <a:pt x="8213576" y="6417903"/>
                  <a:pt x="7972922" y="6419449"/>
                </a:cubicBezTo>
                <a:cubicBezTo>
                  <a:pt x="7732269" y="6420995"/>
                  <a:pt x="7551520" y="6428783"/>
                  <a:pt x="7397985" y="6419449"/>
                </a:cubicBezTo>
                <a:cubicBezTo>
                  <a:pt x="7244450" y="6410115"/>
                  <a:pt x="7016984" y="6437911"/>
                  <a:pt x="6823048" y="6419449"/>
                </a:cubicBezTo>
                <a:cubicBezTo>
                  <a:pt x="6629112" y="6400987"/>
                  <a:pt x="6371676" y="6420964"/>
                  <a:pt x="6130353" y="6419449"/>
                </a:cubicBezTo>
                <a:cubicBezTo>
                  <a:pt x="5889031" y="6417934"/>
                  <a:pt x="5863644" y="6431147"/>
                  <a:pt x="5790932" y="6419449"/>
                </a:cubicBezTo>
                <a:cubicBezTo>
                  <a:pt x="5718220" y="6407751"/>
                  <a:pt x="5528982" y="6430057"/>
                  <a:pt x="5333753" y="6419449"/>
                </a:cubicBezTo>
                <a:cubicBezTo>
                  <a:pt x="5138524" y="6408841"/>
                  <a:pt x="5141297" y="6434743"/>
                  <a:pt x="4994333" y="6419449"/>
                </a:cubicBezTo>
                <a:cubicBezTo>
                  <a:pt x="4847369" y="6404155"/>
                  <a:pt x="4661072" y="6406640"/>
                  <a:pt x="4419396" y="6419449"/>
                </a:cubicBezTo>
                <a:cubicBezTo>
                  <a:pt x="4177720" y="6432258"/>
                  <a:pt x="3773638" y="6444469"/>
                  <a:pt x="3491184" y="6419449"/>
                </a:cubicBezTo>
                <a:cubicBezTo>
                  <a:pt x="3208730" y="6394429"/>
                  <a:pt x="3061722" y="6401396"/>
                  <a:pt x="2916247" y="6419449"/>
                </a:cubicBezTo>
                <a:cubicBezTo>
                  <a:pt x="2770772" y="6437502"/>
                  <a:pt x="2473290" y="6430552"/>
                  <a:pt x="2223552" y="6419449"/>
                </a:cubicBezTo>
                <a:cubicBezTo>
                  <a:pt x="1973815" y="6408346"/>
                  <a:pt x="1960607" y="6413786"/>
                  <a:pt x="1884131" y="6419449"/>
                </a:cubicBezTo>
                <a:cubicBezTo>
                  <a:pt x="1807655" y="6425112"/>
                  <a:pt x="1288275" y="6399427"/>
                  <a:pt x="1073678" y="6419449"/>
                </a:cubicBezTo>
                <a:cubicBezTo>
                  <a:pt x="859081" y="6439471"/>
                  <a:pt x="324081" y="6458335"/>
                  <a:pt x="0" y="6419449"/>
                </a:cubicBezTo>
                <a:cubicBezTo>
                  <a:pt x="21399" y="6199700"/>
                  <a:pt x="-1801" y="6108399"/>
                  <a:pt x="0" y="5905893"/>
                </a:cubicBezTo>
                <a:cubicBezTo>
                  <a:pt x="1801" y="5703387"/>
                  <a:pt x="5804" y="5546128"/>
                  <a:pt x="0" y="5263948"/>
                </a:cubicBezTo>
                <a:cubicBezTo>
                  <a:pt x="-5804" y="4981769"/>
                  <a:pt x="17446" y="4841472"/>
                  <a:pt x="0" y="4686198"/>
                </a:cubicBezTo>
                <a:cubicBezTo>
                  <a:pt x="-17446" y="4530924"/>
                  <a:pt x="38039" y="4225934"/>
                  <a:pt x="0" y="3915864"/>
                </a:cubicBezTo>
                <a:cubicBezTo>
                  <a:pt x="-38039" y="3605794"/>
                  <a:pt x="-37933" y="3415180"/>
                  <a:pt x="0" y="3145530"/>
                </a:cubicBezTo>
                <a:cubicBezTo>
                  <a:pt x="37933" y="2875880"/>
                  <a:pt x="1713" y="2775694"/>
                  <a:pt x="0" y="2631974"/>
                </a:cubicBezTo>
                <a:cubicBezTo>
                  <a:pt x="-1713" y="2488254"/>
                  <a:pt x="225" y="2186835"/>
                  <a:pt x="0" y="1990029"/>
                </a:cubicBezTo>
                <a:cubicBezTo>
                  <a:pt x="-225" y="1793224"/>
                  <a:pt x="9403" y="1527864"/>
                  <a:pt x="0" y="1412279"/>
                </a:cubicBezTo>
                <a:cubicBezTo>
                  <a:pt x="-9403" y="1296694"/>
                  <a:pt x="18985" y="877238"/>
                  <a:pt x="0" y="641945"/>
                </a:cubicBezTo>
                <a:cubicBezTo>
                  <a:pt x="-18985" y="406652"/>
                  <a:pt x="17264" y="225558"/>
                  <a:pt x="0" y="0"/>
                </a:cubicBezTo>
                <a:close/>
              </a:path>
            </a:pathLst>
          </a:custGeom>
          <a:solidFill>
            <a:srgbClr val="F7F7F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183279638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سهم: بشكل رتبة عسكرية 6">
            <a:extLst>
              <a:ext uri="{FF2B5EF4-FFF2-40B4-BE49-F238E27FC236}">
                <a16:creationId xmlns:a16="http://schemas.microsoft.com/office/drawing/2014/main" id="{B13A476A-FDD2-2E75-F512-CE94A7BBD9D9}"/>
              </a:ext>
            </a:extLst>
          </p:cNvPr>
          <p:cNvSpPr/>
          <p:nvPr/>
        </p:nvSpPr>
        <p:spPr>
          <a:xfrm flipH="1">
            <a:off x="22485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1E5E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7" name="مربع نص 56">
            <a:extLst>
              <a:ext uri="{FF2B5EF4-FFF2-40B4-BE49-F238E27FC236}">
                <a16:creationId xmlns:a16="http://schemas.microsoft.com/office/drawing/2014/main" id="{DA348FB0-630D-6A86-65B2-D7259E0E8F54}"/>
              </a:ext>
            </a:extLst>
          </p:cNvPr>
          <p:cNvSpPr txBox="1"/>
          <p:nvPr/>
        </p:nvSpPr>
        <p:spPr>
          <a:xfrm>
            <a:off x="479433" y="64338"/>
            <a:ext cx="2588368" cy="646331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التقويـــــــــــــــــــــــــــــــــم</a:t>
            </a:r>
          </a:p>
        </p:txBody>
      </p:sp>
      <p:sp>
        <p:nvSpPr>
          <p:cNvPr id="28" name="سهم: بشكل رتبة عسكرية 27">
            <a:extLst>
              <a:ext uri="{FF2B5EF4-FFF2-40B4-BE49-F238E27FC236}">
                <a16:creationId xmlns:a16="http://schemas.microsoft.com/office/drawing/2014/main" id="{49295DCC-5206-2C06-ADC1-57EB0D2607AD}"/>
              </a:ext>
            </a:extLst>
          </p:cNvPr>
          <p:cNvSpPr/>
          <p:nvPr/>
        </p:nvSpPr>
        <p:spPr>
          <a:xfrm flipH="1">
            <a:off x="1665646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CD6D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6" name="مربع نص 55">
            <a:extLst>
              <a:ext uri="{FF2B5EF4-FFF2-40B4-BE49-F238E27FC236}">
                <a16:creationId xmlns:a16="http://schemas.microsoft.com/office/drawing/2014/main" id="{992D0982-0624-1521-E643-8AD333B01E0A}"/>
              </a:ext>
            </a:extLst>
          </p:cNvPr>
          <p:cNvSpPr txBox="1"/>
          <p:nvPr/>
        </p:nvSpPr>
        <p:spPr>
          <a:xfrm>
            <a:off x="2028198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التـــــــــــــــــــــــــدريـــــــــــــــــــــــــــــــــــــــــب</a:t>
            </a:r>
          </a:p>
        </p:txBody>
      </p:sp>
      <p:sp>
        <p:nvSpPr>
          <p:cNvPr id="29" name="سهم: بشكل رتبة عسكرية 28">
            <a:extLst>
              <a:ext uri="{FF2B5EF4-FFF2-40B4-BE49-F238E27FC236}">
                <a16:creationId xmlns:a16="http://schemas.microsoft.com/office/drawing/2014/main" id="{0EDADFFE-E89C-85A1-3676-23CFFB01A31A}"/>
              </a:ext>
            </a:extLst>
          </p:cNvPr>
          <p:cNvSpPr/>
          <p:nvPr/>
        </p:nvSpPr>
        <p:spPr>
          <a:xfrm flipH="1">
            <a:off x="3106440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F2E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5" name="مربع نص 54">
            <a:extLst>
              <a:ext uri="{FF2B5EF4-FFF2-40B4-BE49-F238E27FC236}">
                <a16:creationId xmlns:a16="http://schemas.microsoft.com/office/drawing/2014/main" id="{15F834C6-A0D6-8422-AAE4-37D91E328689}"/>
              </a:ext>
            </a:extLst>
          </p:cNvPr>
          <p:cNvSpPr txBox="1"/>
          <p:nvPr/>
        </p:nvSpPr>
        <p:spPr>
          <a:xfrm>
            <a:off x="3468992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التـــــــــــــــــــــــدريـــــــــــــــــــــــــــــــــــــــس</a:t>
            </a:r>
          </a:p>
        </p:txBody>
      </p:sp>
      <p:sp>
        <p:nvSpPr>
          <p:cNvPr id="30" name="سهم: بشكل رتبة عسكرية 29">
            <a:extLst>
              <a:ext uri="{FF2B5EF4-FFF2-40B4-BE49-F238E27FC236}">
                <a16:creationId xmlns:a16="http://schemas.microsoft.com/office/drawing/2014/main" id="{BA4CF764-4114-6143-4FEA-7DD811AADC5E}"/>
              </a:ext>
            </a:extLst>
          </p:cNvPr>
          <p:cNvSpPr/>
          <p:nvPr/>
        </p:nvSpPr>
        <p:spPr>
          <a:xfrm flipH="1">
            <a:off x="4547234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FFFCC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4" name="مربع نص 53">
            <a:extLst>
              <a:ext uri="{FF2B5EF4-FFF2-40B4-BE49-F238E27FC236}">
                <a16:creationId xmlns:a16="http://schemas.microsoft.com/office/drawing/2014/main" id="{E60D1B30-DFB5-8CDB-7C52-6769AC84ECB5}"/>
              </a:ext>
            </a:extLst>
          </p:cNvPr>
          <p:cNvSpPr txBox="1"/>
          <p:nvPr/>
        </p:nvSpPr>
        <p:spPr>
          <a:xfrm>
            <a:off x="4909786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التهــــــــــيــــــــــــــئــــــــــــــــــــــــــــــــــة</a:t>
            </a:r>
          </a:p>
        </p:txBody>
      </p:sp>
      <p:graphicFrame>
        <p:nvGraphicFramePr>
          <p:cNvPr id="2" name="جدول 1">
            <a:extLst>
              <a:ext uri="{FF2B5EF4-FFF2-40B4-BE49-F238E27FC236}">
                <a16:creationId xmlns:a16="http://schemas.microsoft.com/office/drawing/2014/main" id="{A523AACD-C11F-595B-326D-9BC921B51B78}"/>
              </a:ext>
            </a:extLst>
          </p:cNvPr>
          <p:cNvGraphicFramePr>
            <a:graphicFrameLocks noGrp="1"/>
          </p:cNvGraphicFramePr>
          <p:nvPr/>
        </p:nvGraphicFramePr>
        <p:xfrm>
          <a:off x="366132" y="670740"/>
          <a:ext cx="11497499" cy="5874439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423083">
                  <a:extLst>
                    <a:ext uri="{9D8B030D-6E8A-4147-A177-3AD203B41FA5}">
                      <a16:colId xmlns:a16="http://schemas.microsoft.com/office/drawing/2014/main" val="1774482938"/>
                    </a:ext>
                  </a:extLst>
                </a:gridCol>
                <a:gridCol w="9074416">
                  <a:extLst>
                    <a:ext uri="{9D8B030D-6E8A-4147-A177-3AD203B41FA5}">
                      <a16:colId xmlns:a16="http://schemas.microsoft.com/office/drawing/2014/main" val="87156748"/>
                    </a:ext>
                  </a:extLst>
                </a:gridCol>
              </a:tblGrid>
              <a:tr h="5874439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SA" sz="3200" dirty="0">
                        <a:cs typeface="AGA Aladdin Regular" pitchFamily="2" charset="-78"/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01351637"/>
                  </a:ext>
                </a:extLst>
              </a:tr>
            </a:tbl>
          </a:graphicData>
        </a:graphic>
      </p:graphicFrame>
      <p:pic>
        <p:nvPicPr>
          <p:cNvPr id="8" name="صورة 7">
            <a:extLst>
              <a:ext uri="{FF2B5EF4-FFF2-40B4-BE49-F238E27FC236}">
                <a16:creationId xmlns:a16="http://schemas.microsoft.com/office/drawing/2014/main" id="{619BFEE2-CA40-7D28-8092-2EB7AFAE512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45" y="571555"/>
            <a:ext cx="744303" cy="744303"/>
          </a:xfrm>
          <a:prstGeom prst="rect">
            <a:avLst/>
          </a:prstGeom>
        </p:spPr>
      </p:pic>
      <p:sp>
        <p:nvSpPr>
          <p:cNvPr id="10" name="مربع نص 9">
            <a:extLst>
              <a:ext uri="{FF2B5EF4-FFF2-40B4-BE49-F238E27FC236}">
                <a16:creationId xmlns:a16="http://schemas.microsoft.com/office/drawing/2014/main" id="{87FF978B-D9BA-8FCE-57E8-0C10C84DA5F0}"/>
              </a:ext>
            </a:extLst>
          </p:cNvPr>
          <p:cNvSpPr txBox="1"/>
          <p:nvPr/>
        </p:nvSpPr>
        <p:spPr>
          <a:xfrm>
            <a:off x="-93195" y="6253568"/>
            <a:ext cx="325356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dirty="0">
                <a:latin typeface="Sakkal Majalla" panose="02000000000000000000" pitchFamily="2" charset="-78"/>
                <a:cs typeface="Sakkal Majalla" panose="02000000000000000000" pitchFamily="2" charset="-78"/>
              </a:rPr>
              <a:t>جواهر الحارثي </a:t>
            </a:r>
            <a:r>
              <a:rPr lang="en-US" dirty="0">
                <a:latin typeface="Sakkal Majalla" panose="02000000000000000000" pitchFamily="2" charset="-78"/>
                <a:cs typeface="Sakkal Majalla" panose="02000000000000000000" pitchFamily="2" charset="-78"/>
              </a:rPr>
              <a:t>@jewelsAlshdaddi</a:t>
            </a:r>
            <a:endParaRPr lang="ar-SA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AB8720F0-D78D-D977-19E9-C405DF22C9AD}"/>
              </a:ext>
            </a:extLst>
          </p:cNvPr>
          <p:cNvSpPr txBox="1"/>
          <p:nvPr/>
        </p:nvSpPr>
        <p:spPr>
          <a:xfrm>
            <a:off x="6644509" y="753971"/>
            <a:ext cx="2748237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600" b="1" dirty="0">
                <a:solidFill>
                  <a:schemeClr val="accent5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إثــــــــــــــــــــــــــــــــــــــــــــــراء</a:t>
            </a:r>
            <a:endParaRPr lang="ar-SA" sz="3600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9" name="Picture 2" descr="بليكرز: نتعلم بذكاء وبجهد أقل">
            <a:hlinkClick r:id="rId4"/>
            <a:extLst>
              <a:ext uri="{FF2B5EF4-FFF2-40B4-BE49-F238E27FC236}">
                <a16:creationId xmlns:a16="http://schemas.microsoft.com/office/drawing/2014/main" id="{9FB59834-F46B-B265-DD8A-D33CCA2D5DC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37" r="12562"/>
          <a:stretch>
            <a:fillRect/>
          </a:stretch>
        </p:blipFill>
        <p:spPr bwMode="auto">
          <a:xfrm>
            <a:off x="605155" y="4859313"/>
            <a:ext cx="1171153" cy="1171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مربع نص 12">
            <a:extLst>
              <a:ext uri="{FF2B5EF4-FFF2-40B4-BE49-F238E27FC236}">
                <a16:creationId xmlns:a16="http://schemas.microsoft.com/office/drawing/2014/main" id="{187B3B0A-FC72-CD4F-DAE4-9A6917A5E803}"/>
              </a:ext>
            </a:extLst>
          </p:cNvPr>
          <p:cNvSpPr txBox="1"/>
          <p:nvPr/>
        </p:nvSpPr>
        <p:spPr>
          <a:xfrm>
            <a:off x="9451311" y="802488"/>
            <a:ext cx="2530421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ctr">
              <a:defRPr/>
            </a:pPr>
            <a:r>
              <a:rPr lang="ar-SA" sz="24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الموضوع/ </a:t>
            </a:r>
          </a:p>
          <a:p>
            <a:pPr lvl="0" algn="ctr">
              <a:defRPr/>
            </a:pPr>
            <a:r>
              <a:rPr lang="ar-SA" sz="2400" dirty="0">
                <a:solidFill>
                  <a:schemeClr val="tx2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المسلمات والبراهين الحرة</a:t>
            </a:r>
            <a:endParaRPr lang="ar-SA" sz="2400" b="1" dirty="0">
              <a:solidFill>
                <a:schemeClr val="tx2">
                  <a:lumMod val="75000"/>
                  <a:lumOff val="25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r>
              <a:rPr lang="ar-SA" sz="24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1447/03/24</a:t>
            </a:r>
          </a:p>
        </p:txBody>
      </p:sp>
      <p:pic>
        <p:nvPicPr>
          <p:cNvPr id="15" name="صورة 14">
            <a:extLst>
              <a:ext uri="{FF2B5EF4-FFF2-40B4-BE49-F238E27FC236}">
                <a16:creationId xmlns:a16="http://schemas.microsoft.com/office/drawing/2014/main" id="{A40C317F-0021-2CB1-7BFB-5B53E6BFB1D5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EFCEA"/>
              </a:clrFrom>
              <a:clrTo>
                <a:srgbClr val="FEFCEA">
                  <a:alpha val="0"/>
                </a:srgbClr>
              </a:clrTo>
            </a:clrChange>
          </a:blip>
          <a:srcRect l="483" t="836" r="-3716" b="59914"/>
          <a:stretch>
            <a:fillRect/>
          </a:stretch>
        </p:blipFill>
        <p:spPr>
          <a:xfrm>
            <a:off x="9715500" y="2072019"/>
            <a:ext cx="1941233" cy="1848471"/>
          </a:xfrm>
          <a:prstGeom prst="rect">
            <a:avLst/>
          </a:prstGeom>
        </p:spPr>
      </p:pic>
      <p:pic>
        <p:nvPicPr>
          <p:cNvPr id="17" name="صورة 16">
            <a:extLst>
              <a:ext uri="{FF2B5EF4-FFF2-40B4-BE49-F238E27FC236}">
                <a16:creationId xmlns:a16="http://schemas.microsoft.com/office/drawing/2014/main" id="{64D0C779-137D-E582-0A17-3DDD36376AFF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86129" y="1235311"/>
            <a:ext cx="8964053" cy="3400900"/>
          </a:xfrm>
          <a:prstGeom prst="rect">
            <a:avLst/>
          </a:prstGeom>
        </p:spPr>
      </p:pic>
      <p:sp>
        <p:nvSpPr>
          <p:cNvPr id="18" name="مربع نص 17">
            <a:extLst>
              <a:ext uri="{FF2B5EF4-FFF2-40B4-BE49-F238E27FC236}">
                <a16:creationId xmlns:a16="http://schemas.microsoft.com/office/drawing/2014/main" id="{5FB4DAB3-8208-CD20-90FD-FF326BA16F3D}"/>
              </a:ext>
            </a:extLst>
          </p:cNvPr>
          <p:cNvSpPr txBox="1"/>
          <p:nvPr/>
        </p:nvSpPr>
        <p:spPr>
          <a:xfrm>
            <a:off x="9532444" y="4153528"/>
            <a:ext cx="2390237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>
                <a:solidFill>
                  <a:schemeClr val="accent2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الأهداف الخاصة: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ar-SA" sz="2400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تحديد المسلمات.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ar-SA" sz="2400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تحليل العبارات باستعمال المسلمات.</a:t>
            </a:r>
          </a:p>
        </p:txBody>
      </p:sp>
    </p:spTree>
    <p:extLst>
      <p:ext uri="{BB962C8B-B14F-4D97-AF65-F5344CB8AC3E}">
        <p14:creationId xmlns:p14="http://schemas.microsoft.com/office/powerpoint/2010/main" val="6777662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66620A-AE6A-A95F-9901-442B047C03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سهم: بشكل رتبة عسكرية 32">
            <a:extLst>
              <a:ext uri="{FF2B5EF4-FFF2-40B4-BE49-F238E27FC236}">
                <a16:creationId xmlns:a16="http://schemas.microsoft.com/office/drawing/2014/main" id="{E53A8F43-4C18-6424-3065-767E576579B9}"/>
              </a:ext>
            </a:extLst>
          </p:cNvPr>
          <p:cNvSpPr/>
          <p:nvPr/>
        </p:nvSpPr>
        <p:spPr>
          <a:xfrm flipH="1">
            <a:off x="886961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DF5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05FB2E68-7D38-1DF0-81C4-8DE517E09FB9}"/>
              </a:ext>
            </a:extLst>
          </p:cNvPr>
          <p:cNvSpPr txBox="1"/>
          <p:nvPr/>
        </p:nvSpPr>
        <p:spPr>
          <a:xfrm>
            <a:off x="9248930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حـــــــــــــــل الواجـــــــــــــب</a:t>
            </a:r>
          </a:p>
        </p:txBody>
      </p:sp>
      <p:sp>
        <p:nvSpPr>
          <p:cNvPr id="32" name="سهم: بشكل رتبة عسكرية 31">
            <a:extLst>
              <a:ext uri="{FF2B5EF4-FFF2-40B4-BE49-F238E27FC236}">
                <a16:creationId xmlns:a16="http://schemas.microsoft.com/office/drawing/2014/main" id="{E90E2D41-9C85-931E-5BF5-E4B701C04E8E}"/>
              </a:ext>
            </a:extLst>
          </p:cNvPr>
          <p:cNvSpPr/>
          <p:nvPr/>
        </p:nvSpPr>
        <p:spPr>
          <a:xfrm flipH="1">
            <a:off x="742882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EAFE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2" name="مربع نص 51">
            <a:extLst>
              <a:ext uri="{FF2B5EF4-FFF2-40B4-BE49-F238E27FC236}">
                <a16:creationId xmlns:a16="http://schemas.microsoft.com/office/drawing/2014/main" id="{F45013AF-DCA0-78BA-CDD8-D8B7A0253F18}"/>
              </a:ext>
            </a:extLst>
          </p:cNvPr>
          <p:cNvSpPr txBox="1"/>
          <p:nvPr/>
        </p:nvSpPr>
        <p:spPr>
          <a:xfrm>
            <a:off x="7765708" y="40563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اختبــــــــــار قصــــــــــــــــــــــــير</a:t>
            </a:r>
          </a:p>
        </p:txBody>
      </p:sp>
      <p:sp>
        <p:nvSpPr>
          <p:cNvPr id="31" name="سهم: بشكل رتبة عسكرية 30">
            <a:extLst>
              <a:ext uri="{FF2B5EF4-FFF2-40B4-BE49-F238E27FC236}">
                <a16:creationId xmlns:a16="http://schemas.microsoft.com/office/drawing/2014/main" id="{981B0630-226A-01B8-CB37-32533FF2D17D}"/>
              </a:ext>
            </a:extLst>
          </p:cNvPr>
          <p:cNvSpPr/>
          <p:nvPr/>
        </p:nvSpPr>
        <p:spPr>
          <a:xfrm flipH="1">
            <a:off x="598802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9D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3" name="مربع نص 52">
            <a:extLst>
              <a:ext uri="{FF2B5EF4-FFF2-40B4-BE49-F238E27FC236}">
                <a16:creationId xmlns:a16="http://schemas.microsoft.com/office/drawing/2014/main" id="{E97C33E7-5607-59BD-D23D-AF34254203C5}"/>
              </a:ext>
            </a:extLst>
          </p:cNvPr>
          <p:cNvSpPr txBox="1"/>
          <p:nvPr/>
        </p:nvSpPr>
        <p:spPr>
          <a:xfrm>
            <a:off x="6242609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الـــــــــــــــــــرئيـــــــسيــــــــــــــــــــــــة</a:t>
            </a:r>
          </a:p>
        </p:txBody>
      </p:sp>
      <p:sp>
        <p:nvSpPr>
          <p:cNvPr id="26" name="مستطيل 25">
            <a:extLst>
              <a:ext uri="{FF2B5EF4-FFF2-40B4-BE49-F238E27FC236}">
                <a16:creationId xmlns:a16="http://schemas.microsoft.com/office/drawing/2014/main" id="{6D31CE9D-1712-98F2-6D61-0C0BD77E315D}"/>
              </a:ext>
            </a:extLst>
          </p:cNvPr>
          <p:cNvSpPr/>
          <p:nvPr/>
        </p:nvSpPr>
        <p:spPr>
          <a:xfrm>
            <a:off x="224852" y="312821"/>
            <a:ext cx="11775819" cy="6419449"/>
          </a:xfrm>
          <a:custGeom>
            <a:avLst/>
            <a:gdLst>
              <a:gd name="connsiteX0" fmla="*/ 0 w 11775819"/>
              <a:gd name="connsiteY0" fmla="*/ 0 h 6419449"/>
              <a:gd name="connsiteX1" fmla="*/ 810453 w 11775819"/>
              <a:gd name="connsiteY1" fmla="*/ 0 h 6419449"/>
              <a:gd name="connsiteX2" fmla="*/ 1620907 w 11775819"/>
              <a:gd name="connsiteY2" fmla="*/ 0 h 6419449"/>
              <a:gd name="connsiteX3" fmla="*/ 2195844 w 11775819"/>
              <a:gd name="connsiteY3" fmla="*/ 0 h 6419449"/>
              <a:gd name="connsiteX4" fmla="*/ 2770781 w 11775819"/>
              <a:gd name="connsiteY4" fmla="*/ 0 h 6419449"/>
              <a:gd name="connsiteX5" fmla="*/ 3581234 w 11775819"/>
              <a:gd name="connsiteY5" fmla="*/ 0 h 6419449"/>
              <a:gd name="connsiteX6" fmla="*/ 4273930 w 11775819"/>
              <a:gd name="connsiteY6" fmla="*/ 0 h 6419449"/>
              <a:gd name="connsiteX7" fmla="*/ 4731108 w 11775819"/>
              <a:gd name="connsiteY7" fmla="*/ 0 h 6419449"/>
              <a:gd name="connsiteX8" fmla="*/ 5659320 w 11775819"/>
              <a:gd name="connsiteY8" fmla="*/ 0 h 6419449"/>
              <a:gd name="connsiteX9" fmla="*/ 6587532 w 11775819"/>
              <a:gd name="connsiteY9" fmla="*/ 0 h 6419449"/>
              <a:gd name="connsiteX10" fmla="*/ 7280227 w 11775819"/>
              <a:gd name="connsiteY10" fmla="*/ 0 h 6419449"/>
              <a:gd name="connsiteX11" fmla="*/ 8090680 w 11775819"/>
              <a:gd name="connsiteY11" fmla="*/ 0 h 6419449"/>
              <a:gd name="connsiteX12" fmla="*/ 8901134 w 11775819"/>
              <a:gd name="connsiteY12" fmla="*/ 0 h 6419449"/>
              <a:gd name="connsiteX13" fmla="*/ 9476071 w 11775819"/>
              <a:gd name="connsiteY13" fmla="*/ 0 h 6419449"/>
              <a:gd name="connsiteX14" fmla="*/ 10168766 w 11775819"/>
              <a:gd name="connsiteY14" fmla="*/ 0 h 6419449"/>
              <a:gd name="connsiteX15" fmla="*/ 10861461 w 11775819"/>
              <a:gd name="connsiteY15" fmla="*/ 0 h 6419449"/>
              <a:gd name="connsiteX16" fmla="*/ 11775819 w 11775819"/>
              <a:gd name="connsiteY16" fmla="*/ 0 h 6419449"/>
              <a:gd name="connsiteX17" fmla="*/ 11775819 w 11775819"/>
              <a:gd name="connsiteY17" fmla="*/ 641945 h 6419449"/>
              <a:gd name="connsiteX18" fmla="*/ 11775819 w 11775819"/>
              <a:gd name="connsiteY18" fmla="*/ 1412279 h 6419449"/>
              <a:gd name="connsiteX19" fmla="*/ 11775819 w 11775819"/>
              <a:gd name="connsiteY19" fmla="*/ 2118418 h 6419449"/>
              <a:gd name="connsiteX20" fmla="*/ 11775819 w 11775819"/>
              <a:gd name="connsiteY20" fmla="*/ 2696169 h 6419449"/>
              <a:gd name="connsiteX21" fmla="*/ 11775819 w 11775819"/>
              <a:gd name="connsiteY21" fmla="*/ 3145530 h 6419449"/>
              <a:gd name="connsiteX22" fmla="*/ 11775819 w 11775819"/>
              <a:gd name="connsiteY22" fmla="*/ 3787475 h 6419449"/>
              <a:gd name="connsiteX23" fmla="*/ 11775819 w 11775819"/>
              <a:gd name="connsiteY23" fmla="*/ 4365225 h 6419449"/>
              <a:gd name="connsiteX24" fmla="*/ 11775819 w 11775819"/>
              <a:gd name="connsiteY24" fmla="*/ 5135559 h 6419449"/>
              <a:gd name="connsiteX25" fmla="*/ 11775819 w 11775819"/>
              <a:gd name="connsiteY25" fmla="*/ 6419449 h 6419449"/>
              <a:gd name="connsiteX26" fmla="*/ 10847607 w 11775819"/>
              <a:gd name="connsiteY26" fmla="*/ 6419449 h 6419449"/>
              <a:gd name="connsiteX27" fmla="*/ 10037154 w 11775819"/>
              <a:gd name="connsiteY27" fmla="*/ 6419449 h 6419449"/>
              <a:gd name="connsiteX28" fmla="*/ 9344459 w 11775819"/>
              <a:gd name="connsiteY28" fmla="*/ 6419449 h 6419449"/>
              <a:gd name="connsiteX29" fmla="*/ 8651763 w 11775819"/>
              <a:gd name="connsiteY29" fmla="*/ 6419449 h 6419449"/>
              <a:gd name="connsiteX30" fmla="*/ 7723552 w 11775819"/>
              <a:gd name="connsiteY30" fmla="*/ 6419449 h 6419449"/>
              <a:gd name="connsiteX31" fmla="*/ 6795340 w 11775819"/>
              <a:gd name="connsiteY31" fmla="*/ 6419449 h 6419449"/>
              <a:gd name="connsiteX32" fmla="*/ 6338161 w 11775819"/>
              <a:gd name="connsiteY32" fmla="*/ 6419449 h 6419449"/>
              <a:gd name="connsiteX33" fmla="*/ 5880983 w 11775819"/>
              <a:gd name="connsiteY33" fmla="*/ 6419449 h 6419449"/>
              <a:gd name="connsiteX34" fmla="*/ 5070529 w 11775819"/>
              <a:gd name="connsiteY34" fmla="*/ 6419449 h 6419449"/>
              <a:gd name="connsiteX35" fmla="*/ 4613350 w 11775819"/>
              <a:gd name="connsiteY35" fmla="*/ 6419449 h 6419449"/>
              <a:gd name="connsiteX36" fmla="*/ 4273930 w 11775819"/>
              <a:gd name="connsiteY36" fmla="*/ 6419449 h 6419449"/>
              <a:gd name="connsiteX37" fmla="*/ 3345718 w 11775819"/>
              <a:gd name="connsiteY37" fmla="*/ 6419449 h 6419449"/>
              <a:gd name="connsiteX38" fmla="*/ 2417506 w 11775819"/>
              <a:gd name="connsiteY38" fmla="*/ 6419449 h 6419449"/>
              <a:gd name="connsiteX39" fmla="*/ 1489295 w 11775819"/>
              <a:gd name="connsiteY39" fmla="*/ 6419449 h 6419449"/>
              <a:gd name="connsiteX40" fmla="*/ 678841 w 11775819"/>
              <a:gd name="connsiteY40" fmla="*/ 6419449 h 6419449"/>
              <a:gd name="connsiteX41" fmla="*/ 0 w 11775819"/>
              <a:gd name="connsiteY41" fmla="*/ 6419449 h 6419449"/>
              <a:gd name="connsiteX42" fmla="*/ 0 w 11775819"/>
              <a:gd name="connsiteY42" fmla="*/ 5777504 h 6419449"/>
              <a:gd name="connsiteX43" fmla="*/ 0 w 11775819"/>
              <a:gd name="connsiteY43" fmla="*/ 5135559 h 6419449"/>
              <a:gd name="connsiteX44" fmla="*/ 0 w 11775819"/>
              <a:gd name="connsiteY44" fmla="*/ 4429420 h 6419449"/>
              <a:gd name="connsiteX45" fmla="*/ 0 w 11775819"/>
              <a:gd name="connsiteY45" fmla="*/ 3851669 h 6419449"/>
              <a:gd name="connsiteX46" fmla="*/ 0 w 11775819"/>
              <a:gd name="connsiteY46" fmla="*/ 3081336 h 6419449"/>
              <a:gd name="connsiteX47" fmla="*/ 0 w 11775819"/>
              <a:gd name="connsiteY47" fmla="*/ 2311002 h 6419449"/>
              <a:gd name="connsiteX48" fmla="*/ 0 w 11775819"/>
              <a:gd name="connsiteY48" fmla="*/ 1540668 h 6419449"/>
              <a:gd name="connsiteX49" fmla="*/ 0 w 11775819"/>
              <a:gd name="connsiteY49" fmla="*/ 962917 h 6419449"/>
              <a:gd name="connsiteX50" fmla="*/ 0 w 11775819"/>
              <a:gd name="connsiteY50" fmla="*/ 0 h 6419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11775819" h="6419449" fill="none" extrusionOk="0">
                <a:moveTo>
                  <a:pt x="0" y="0"/>
                </a:moveTo>
                <a:cubicBezTo>
                  <a:pt x="289838" y="-33106"/>
                  <a:pt x="522246" y="27096"/>
                  <a:pt x="810453" y="0"/>
                </a:cubicBezTo>
                <a:cubicBezTo>
                  <a:pt x="1098660" y="-27096"/>
                  <a:pt x="1366998" y="21362"/>
                  <a:pt x="1620907" y="0"/>
                </a:cubicBezTo>
                <a:cubicBezTo>
                  <a:pt x="1874816" y="-21362"/>
                  <a:pt x="1929640" y="15253"/>
                  <a:pt x="2195844" y="0"/>
                </a:cubicBezTo>
                <a:cubicBezTo>
                  <a:pt x="2462048" y="-15253"/>
                  <a:pt x="2547887" y="-5753"/>
                  <a:pt x="2770781" y="0"/>
                </a:cubicBezTo>
                <a:cubicBezTo>
                  <a:pt x="2993675" y="5753"/>
                  <a:pt x="3196074" y="-18004"/>
                  <a:pt x="3581234" y="0"/>
                </a:cubicBezTo>
                <a:cubicBezTo>
                  <a:pt x="3966394" y="18004"/>
                  <a:pt x="4056686" y="18395"/>
                  <a:pt x="4273930" y="0"/>
                </a:cubicBezTo>
                <a:cubicBezTo>
                  <a:pt x="4491174" y="-18395"/>
                  <a:pt x="4636963" y="1782"/>
                  <a:pt x="4731108" y="0"/>
                </a:cubicBezTo>
                <a:cubicBezTo>
                  <a:pt x="4825253" y="-1782"/>
                  <a:pt x="5307587" y="9924"/>
                  <a:pt x="5659320" y="0"/>
                </a:cubicBezTo>
                <a:cubicBezTo>
                  <a:pt x="6011053" y="-9924"/>
                  <a:pt x="6302459" y="3347"/>
                  <a:pt x="6587532" y="0"/>
                </a:cubicBezTo>
                <a:cubicBezTo>
                  <a:pt x="6872605" y="-3347"/>
                  <a:pt x="7106548" y="19056"/>
                  <a:pt x="7280227" y="0"/>
                </a:cubicBezTo>
                <a:cubicBezTo>
                  <a:pt x="7453907" y="-19056"/>
                  <a:pt x="7896126" y="-25607"/>
                  <a:pt x="8090680" y="0"/>
                </a:cubicBezTo>
                <a:cubicBezTo>
                  <a:pt x="8285234" y="25607"/>
                  <a:pt x="8497142" y="16586"/>
                  <a:pt x="8901134" y="0"/>
                </a:cubicBezTo>
                <a:cubicBezTo>
                  <a:pt x="9305126" y="-16586"/>
                  <a:pt x="9200039" y="-18048"/>
                  <a:pt x="9476071" y="0"/>
                </a:cubicBezTo>
                <a:cubicBezTo>
                  <a:pt x="9752103" y="18048"/>
                  <a:pt x="9839118" y="-25353"/>
                  <a:pt x="10168766" y="0"/>
                </a:cubicBezTo>
                <a:cubicBezTo>
                  <a:pt x="10498414" y="25353"/>
                  <a:pt x="10669033" y="-29357"/>
                  <a:pt x="10861461" y="0"/>
                </a:cubicBezTo>
                <a:cubicBezTo>
                  <a:pt x="11053890" y="29357"/>
                  <a:pt x="11344088" y="-10480"/>
                  <a:pt x="11775819" y="0"/>
                </a:cubicBezTo>
                <a:cubicBezTo>
                  <a:pt x="11793222" y="231986"/>
                  <a:pt x="11754214" y="355311"/>
                  <a:pt x="11775819" y="641945"/>
                </a:cubicBezTo>
                <a:cubicBezTo>
                  <a:pt x="11797424" y="928579"/>
                  <a:pt x="11744218" y="1065487"/>
                  <a:pt x="11775819" y="1412279"/>
                </a:cubicBezTo>
                <a:cubicBezTo>
                  <a:pt x="11807420" y="1759071"/>
                  <a:pt x="11807651" y="1964741"/>
                  <a:pt x="11775819" y="2118418"/>
                </a:cubicBezTo>
                <a:cubicBezTo>
                  <a:pt x="11743987" y="2272095"/>
                  <a:pt x="11790988" y="2445750"/>
                  <a:pt x="11775819" y="2696169"/>
                </a:cubicBezTo>
                <a:cubicBezTo>
                  <a:pt x="11760650" y="2946588"/>
                  <a:pt x="11788204" y="2989092"/>
                  <a:pt x="11775819" y="3145530"/>
                </a:cubicBezTo>
                <a:cubicBezTo>
                  <a:pt x="11763434" y="3301968"/>
                  <a:pt x="11762617" y="3474766"/>
                  <a:pt x="11775819" y="3787475"/>
                </a:cubicBezTo>
                <a:cubicBezTo>
                  <a:pt x="11789021" y="4100184"/>
                  <a:pt x="11764740" y="4131110"/>
                  <a:pt x="11775819" y="4365225"/>
                </a:cubicBezTo>
                <a:cubicBezTo>
                  <a:pt x="11786899" y="4599340"/>
                  <a:pt x="11804891" y="4897475"/>
                  <a:pt x="11775819" y="5135559"/>
                </a:cubicBezTo>
                <a:cubicBezTo>
                  <a:pt x="11746747" y="5373643"/>
                  <a:pt x="11741546" y="5824447"/>
                  <a:pt x="11775819" y="6419449"/>
                </a:cubicBezTo>
                <a:cubicBezTo>
                  <a:pt x="11315723" y="6417918"/>
                  <a:pt x="11302299" y="6465124"/>
                  <a:pt x="10847607" y="6419449"/>
                </a:cubicBezTo>
                <a:cubicBezTo>
                  <a:pt x="10392915" y="6373774"/>
                  <a:pt x="10210696" y="6453437"/>
                  <a:pt x="10037154" y="6419449"/>
                </a:cubicBezTo>
                <a:cubicBezTo>
                  <a:pt x="9863612" y="6385461"/>
                  <a:pt x="9657013" y="6436951"/>
                  <a:pt x="9344459" y="6419449"/>
                </a:cubicBezTo>
                <a:cubicBezTo>
                  <a:pt x="9031905" y="6401947"/>
                  <a:pt x="8876058" y="6390633"/>
                  <a:pt x="8651763" y="6419449"/>
                </a:cubicBezTo>
                <a:cubicBezTo>
                  <a:pt x="8427468" y="6448265"/>
                  <a:pt x="8046326" y="6378869"/>
                  <a:pt x="7723552" y="6419449"/>
                </a:cubicBezTo>
                <a:cubicBezTo>
                  <a:pt x="7400778" y="6460029"/>
                  <a:pt x="7225002" y="6388877"/>
                  <a:pt x="6795340" y="6419449"/>
                </a:cubicBezTo>
                <a:cubicBezTo>
                  <a:pt x="6365678" y="6450021"/>
                  <a:pt x="6557322" y="6438388"/>
                  <a:pt x="6338161" y="6419449"/>
                </a:cubicBezTo>
                <a:cubicBezTo>
                  <a:pt x="6119000" y="6400510"/>
                  <a:pt x="6102903" y="6410508"/>
                  <a:pt x="5880983" y="6419449"/>
                </a:cubicBezTo>
                <a:cubicBezTo>
                  <a:pt x="5659063" y="6428390"/>
                  <a:pt x="5323062" y="6397318"/>
                  <a:pt x="5070529" y="6419449"/>
                </a:cubicBezTo>
                <a:cubicBezTo>
                  <a:pt x="4817996" y="6441580"/>
                  <a:pt x="4830666" y="6428423"/>
                  <a:pt x="4613350" y="6419449"/>
                </a:cubicBezTo>
                <a:cubicBezTo>
                  <a:pt x="4396034" y="6410475"/>
                  <a:pt x="4368483" y="6422224"/>
                  <a:pt x="4273930" y="6419449"/>
                </a:cubicBezTo>
                <a:cubicBezTo>
                  <a:pt x="4179377" y="6416674"/>
                  <a:pt x="3575967" y="6460584"/>
                  <a:pt x="3345718" y="6419449"/>
                </a:cubicBezTo>
                <a:cubicBezTo>
                  <a:pt x="3115469" y="6378314"/>
                  <a:pt x="2658173" y="6374501"/>
                  <a:pt x="2417506" y="6419449"/>
                </a:cubicBezTo>
                <a:cubicBezTo>
                  <a:pt x="2176839" y="6464397"/>
                  <a:pt x="1771375" y="6412076"/>
                  <a:pt x="1489295" y="6419449"/>
                </a:cubicBezTo>
                <a:cubicBezTo>
                  <a:pt x="1207215" y="6426822"/>
                  <a:pt x="841733" y="6409428"/>
                  <a:pt x="678841" y="6419449"/>
                </a:cubicBezTo>
                <a:cubicBezTo>
                  <a:pt x="515949" y="6429470"/>
                  <a:pt x="234889" y="6420416"/>
                  <a:pt x="0" y="6419449"/>
                </a:cubicBezTo>
                <a:cubicBezTo>
                  <a:pt x="11452" y="6182211"/>
                  <a:pt x="-19359" y="5918479"/>
                  <a:pt x="0" y="5777504"/>
                </a:cubicBezTo>
                <a:cubicBezTo>
                  <a:pt x="19359" y="5636530"/>
                  <a:pt x="-30380" y="5273178"/>
                  <a:pt x="0" y="5135559"/>
                </a:cubicBezTo>
                <a:cubicBezTo>
                  <a:pt x="30380" y="4997940"/>
                  <a:pt x="-13671" y="4754059"/>
                  <a:pt x="0" y="4429420"/>
                </a:cubicBezTo>
                <a:cubicBezTo>
                  <a:pt x="13671" y="4104781"/>
                  <a:pt x="-12423" y="4055918"/>
                  <a:pt x="0" y="3851669"/>
                </a:cubicBezTo>
                <a:cubicBezTo>
                  <a:pt x="12423" y="3647420"/>
                  <a:pt x="-37794" y="3309887"/>
                  <a:pt x="0" y="3081336"/>
                </a:cubicBezTo>
                <a:cubicBezTo>
                  <a:pt x="37794" y="2852785"/>
                  <a:pt x="-16347" y="2675751"/>
                  <a:pt x="0" y="2311002"/>
                </a:cubicBezTo>
                <a:cubicBezTo>
                  <a:pt x="16347" y="1946253"/>
                  <a:pt x="14834" y="1784736"/>
                  <a:pt x="0" y="1540668"/>
                </a:cubicBezTo>
                <a:cubicBezTo>
                  <a:pt x="-14834" y="1296600"/>
                  <a:pt x="20956" y="1143514"/>
                  <a:pt x="0" y="962917"/>
                </a:cubicBezTo>
                <a:cubicBezTo>
                  <a:pt x="-20956" y="782320"/>
                  <a:pt x="10281" y="267164"/>
                  <a:pt x="0" y="0"/>
                </a:cubicBezTo>
                <a:close/>
              </a:path>
              <a:path w="11775819" h="6419449" stroke="0" extrusionOk="0">
                <a:moveTo>
                  <a:pt x="0" y="0"/>
                </a:moveTo>
                <a:cubicBezTo>
                  <a:pt x="249632" y="1047"/>
                  <a:pt x="384507" y="-13422"/>
                  <a:pt x="574937" y="0"/>
                </a:cubicBezTo>
                <a:cubicBezTo>
                  <a:pt x="765367" y="13422"/>
                  <a:pt x="771544" y="-5817"/>
                  <a:pt x="914358" y="0"/>
                </a:cubicBezTo>
                <a:cubicBezTo>
                  <a:pt x="1057172" y="5817"/>
                  <a:pt x="1336683" y="16815"/>
                  <a:pt x="1489295" y="0"/>
                </a:cubicBezTo>
                <a:cubicBezTo>
                  <a:pt x="1641907" y="-16815"/>
                  <a:pt x="1845716" y="20134"/>
                  <a:pt x="1946474" y="0"/>
                </a:cubicBezTo>
                <a:cubicBezTo>
                  <a:pt x="2047232" y="-20134"/>
                  <a:pt x="2400066" y="-28515"/>
                  <a:pt x="2521411" y="0"/>
                </a:cubicBezTo>
                <a:cubicBezTo>
                  <a:pt x="2642756" y="28515"/>
                  <a:pt x="2837597" y="-10934"/>
                  <a:pt x="2978590" y="0"/>
                </a:cubicBezTo>
                <a:cubicBezTo>
                  <a:pt x="3119583" y="10934"/>
                  <a:pt x="3218444" y="-5927"/>
                  <a:pt x="3318010" y="0"/>
                </a:cubicBezTo>
                <a:cubicBezTo>
                  <a:pt x="3417576" y="5927"/>
                  <a:pt x="3733679" y="-39209"/>
                  <a:pt x="4128464" y="0"/>
                </a:cubicBezTo>
                <a:cubicBezTo>
                  <a:pt x="4523249" y="39209"/>
                  <a:pt x="4486286" y="23615"/>
                  <a:pt x="4821159" y="0"/>
                </a:cubicBezTo>
                <a:cubicBezTo>
                  <a:pt x="5156032" y="-23615"/>
                  <a:pt x="5028752" y="-9000"/>
                  <a:pt x="5160580" y="0"/>
                </a:cubicBezTo>
                <a:cubicBezTo>
                  <a:pt x="5292408" y="9000"/>
                  <a:pt x="5814709" y="15000"/>
                  <a:pt x="6088791" y="0"/>
                </a:cubicBezTo>
                <a:cubicBezTo>
                  <a:pt x="6362873" y="-15000"/>
                  <a:pt x="6773413" y="-42061"/>
                  <a:pt x="7017003" y="0"/>
                </a:cubicBezTo>
                <a:cubicBezTo>
                  <a:pt x="7260593" y="42061"/>
                  <a:pt x="7535309" y="-12428"/>
                  <a:pt x="7709698" y="0"/>
                </a:cubicBezTo>
                <a:cubicBezTo>
                  <a:pt x="7884087" y="12428"/>
                  <a:pt x="7980833" y="9521"/>
                  <a:pt x="8049119" y="0"/>
                </a:cubicBezTo>
                <a:cubicBezTo>
                  <a:pt x="8117405" y="-9521"/>
                  <a:pt x="8347887" y="-13464"/>
                  <a:pt x="8506297" y="0"/>
                </a:cubicBezTo>
                <a:cubicBezTo>
                  <a:pt x="8664707" y="13464"/>
                  <a:pt x="8953593" y="13807"/>
                  <a:pt x="9316751" y="0"/>
                </a:cubicBezTo>
                <a:cubicBezTo>
                  <a:pt x="9679909" y="-13807"/>
                  <a:pt x="10055390" y="35789"/>
                  <a:pt x="10244963" y="0"/>
                </a:cubicBezTo>
                <a:cubicBezTo>
                  <a:pt x="10434536" y="-35789"/>
                  <a:pt x="10700078" y="-16901"/>
                  <a:pt x="10937658" y="0"/>
                </a:cubicBezTo>
                <a:cubicBezTo>
                  <a:pt x="11175238" y="16901"/>
                  <a:pt x="11458873" y="-36582"/>
                  <a:pt x="11775819" y="0"/>
                </a:cubicBezTo>
                <a:cubicBezTo>
                  <a:pt x="11769878" y="105669"/>
                  <a:pt x="11790239" y="406989"/>
                  <a:pt x="11775819" y="513556"/>
                </a:cubicBezTo>
                <a:cubicBezTo>
                  <a:pt x="11761399" y="620123"/>
                  <a:pt x="11790152" y="931903"/>
                  <a:pt x="11775819" y="1091306"/>
                </a:cubicBezTo>
                <a:cubicBezTo>
                  <a:pt x="11761487" y="1250709"/>
                  <a:pt x="11757448" y="1478339"/>
                  <a:pt x="11775819" y="1669057"/>
                </a:cubicBezTo>
                <a:cubicBezTo>
                  <a:pt x="11794190" y="1859775"/>
                  <a:pt x="11797774" y="2052323"/>
                  <a:pt x="11775819" y="2375196"/>
                </a:cubicBezTo>
                <a:cubicBezTo>
                  <a:pt x="11753864" y="2698069"/>
                  <a:pt x="11797112" y="2830528"/>
                  <a:pt x="11775819" y="2952947"/>
                </a:cubicBezTo>
                <a:cubicBezTo>
                  <a:pt x="11754526" y="3075366"/>
                  <a:pt x="11792003" y="3319787"/>
                  <a:pt x="11775819" y="3594891"/>
                </a:cubicBezTo>
                <a:cubicBezTo>
                  <a:pt x="11759635" y="3869995"/>
                  <a:pt x="11793911" y="3869597"/>
                  <a:pt x="11775819" y="4108447"/>
                </a:cubicBezTo>
                <a:cubicBezTo>
                  <a:pt x="11757727" y="4347297"/>
                  <a:pt x="11759886" y="4333279"/>
                  <a:pt x="11775819" y="4557809"/>
                </a:cubicBezTo>
                <a:cubicBezTo>
                  <a:pt x="11791752" y="4782339"/>
                  <a:pt x="11793777" y="4854447"/>
                  <a:pt x="11775819" y="5071365"/>
                </a:cubicBezTo>
                <a:cubicBezTo>
                  <a:pt x="11757861" y="5288283"/>
                  <a:pt x="11782731" y="5391312"/>
                  <a:pt x="11775819" y="5584921"/>
                </a:cubicBezTo>
                <a:cubicBezTo>
                  <a:pt x="11768907" y="5778530"/>
                  <a:pt x="11794127" y="6005587"/>
                  <a:pt x="11775819" y="6419449"/>
                </a:cubicBezTo>
                <a:cubicBezTo>
                  <a:pt x="11657834" y="6407649"/>
                  <a:pt x="11482103" y="6411018"/>
                  <a:pt x="11200882" y="6419449"/>
                </a:cubicBezTo>
                <a:cubicBezTo>
                  <a:pt x="10919661" y="6427880"/>
                  <a:pt x="10899843" y="6430265"/>
                  <a:pt x="10625945" y="6419449"/>
                </a:cubicBezTo>
                <a:cubicBezTo>
                  <a:pt x="10352047" y="6408633"/>
                  <a:pt x="10358040" y="6401481"/>
                  <a:pt x="10168766" y="6419449"/>
                </a:cubicBezTo>
                <a:cubicBezTo>
                  <a:pt x="9979492" y="6437417"/>
                  <a:pt x="9495584" y="6439835"/>
                  <a:pt x="9240554" y="6419449"/>
                </a:cubicBezTo>
                <a:cubicBezTo>
                  <a:pt x="8985524" y="6399063"/>
                  <a:pt x="8936507" y="6399206"/>
                  <a:pt x="8665617" y="6419449"/>
                </a:cubicBezTo>
                <a:cubicBezTo>
                  <a:pt x="8394727" y="6439692"/>
                  <a:pt x="8213576" y="6417903"/>
                  <a:pt x="7972922" y="6419449"/>
                </a:cubicBezTo>
                <a:cubicBezTo>
                  <a:pt x="7732269" y="6420995"/>
                  <a:pt x="7551520" y="6428783"/>
                  <a:pt x="7397985" y="6419449"/>
                </a:cubicBezTo>
                <a:cubicBezTo>
                  <a:pt x="7244450" y="6410115"/>
                  <a:pt x="7016984" y="6437911"/>
                  <a:pt x="6823048" y="6419449"/>
                </a:cubicBezTo>
                <a:cubicBezTo>
                  <a:pt x="6629112" y="6400987"/>
                  <a:pt x="6371676" y="6420964"/>
                  <a:pt x="6130353" y="6419449"/>
                </a:cubicBezTo>
                <a:cubicBezTo>
                  <a:pt x="5889031" y="6417934"/>
                  <a:pt x="5863644" y="6431147"/>
                  <a:pt x="5790932" y="6419449"/>
                </a:cubicBezTo>
                <a:cubicBezTo>
                  <a:pt x="5718220" y="6407751"/>
                  <a:pt x="5528982" y="6430057"/>
                  <a:pt x="5333753" y="6419449"/>
                </a:cubicBezTo>
                <a:cubicBezTo>
                  <a:pt x="5138524" y="6408841"/>
                  <a:pt x="5141297" y="6434743"/>
                  <a:pt x="4994333" y="6419449"/>
                </a:cubicBezTo>
                <a:cubicBezTo>
                  <a:pt x="4847369" y="6404155"/>
                  <a:pt x="4661072" y="6406640"/>
                  <a:pt x="4419396" y="6419449"/>
                </a:cubicBezTo>
                <a:cubicBezTo>
                  <a:pt x="4177720" y="6432258"/>
                  <a:pt x="3773638" y="6444469"/>
                  <a:pt x="3491184" y="6419449"/>
                </a:cubicBezTo>
                <a:cubicBezTo>
                  <a:pt x="3208730" y="6394429"/>
                  <a:pt x="3061722" y="6401396"/>
                  <a:pt x="2916247" y="6419449"/>
                </a:cubicBezTo>
                <a:cubicBezTo>
                  <a:pt x="2770772" y="6437502"/>
                  <a:pt x="2473290" y="6430552"/>
                  <a:pt x="2223552" y="6419449"/>
                </a:cubicBezTo>
                <a:cubicBezTo>
                  <a:pt x="1973815" y="6408346"/>
                  <a:pt x="1960607" y="6413786"/>
                  <a:pt x="1884131" y="6419449"/>
                </a:cubicBezTo>
                <a:cubicBezTo>
                  <a:pt x="1807655" y="6425112"/>
                  <a:pt x="1288275" y="6399427"/>
                  <a:pt x="1073678" y="6419449"/>
                </a:cubicBezTo>
                <a:cubicBezTo>
                  <a:pt x="859081" y="6439471"/>
                  <a:pt x="324081" y="6458335"/>
                  <a:pt x="0" y="6419449"/>
                </a:cubicBezTo>
                <a:cubicBezTo>
                  <a:pt x="21399" y="6199700"/>
                  <a:pt x="-1801" y="6108399"/>
                  <a:pt x="0" y="5905893"/>
                </a:cubicBezTo>
                <a:cubicBezTo>
                  <a:pt x="1801" y="5703387"/>
                  <a:pt x="5804" y="5546128"/>
                  <a:pt x="0" y="5263948"/>
                </a:cubicBezTo>
                <a:cubicBezTo>
                  <a:pt x="-5804" y="4981769"/>
                  <a:pt x="17446" y="4841472"/>
                  <a:pt x="0" y="4686198"/>
                </a:cubicBezTo>
                <a:cubicBezTo>
                  <a:pt x="-17446" y="4530924"/>
                  <a:pt x="38039" y="4225934"/>
                  <a:pt x="0" y="3915864"/>
                </a:cubicBezTo>
                <a:cubicBezTo>
                  <a:pt x="-38039" y="3605794"/>
                  <a:pt x="-37933" y="3415180"/>
                  <a:pt x="0" y="3145530"/>
                </a:cubicBezTo>
                <a:cubicBezTo>
                  <a:pt x="37933" y="2875880"/>
                  <a:pt x="1713" y="2775694"/>
                  <a:pt x="0" y="2631974"/>
                </a:cubicBezTo>
                <a:cubicBezTo>
                  <a:pt x="-1713" y="2488254"/>
                  <a:pt x="225" y="2186835"/>
                  <a:pt x="0" y="1990029"/>
                </a:cubicBezTo>
                <a:cubicBezTo>
                  <a:pt x="-225" y="1793224"/>
                  <a:pt x="9403" y="1527864"/>
                  <a:pt x="0" y="1412279"/>
                </a:cubicBezTo>
                <a:cubicBezTo>
                  <a:pt x="-9403" y="1296694"/>
                  <a:pt x="18985" y="877238"/>
                  <a:pt x="0" y="641945"/>
                </a:cubicBezTo>
                <a:cubicBezTo>
                  <a:pt x="-18985" y="406652"/>
                  <a:pt x="17264" y="225558"/>
                  <a:pt x="0" y="0"/>
                </a:cubicBezTo>
                <a:close/>
              </a:path>
            </a:pathLst>
          </a:custGeom>
          <a:solidFill>
            <a:srgbClr val="F7F7F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183279638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سهم: بشكل رتبة عسكرية 6">
            <a:extLst>
              <a:ext uri="{FF2B5EF4-FFF2-40B4-BE49-F238E27FC236}">
                <a16:creationId xmlns:a16="http://schemas.microsoft.com/office/drawing/2014/main" id="{9E76C8D8-B020-A6C3-5681-0DA8EE7849B3}"/>
              </a:ext>
            </a:extLst>
          </p:cNvPr>
          <p:cNvSpPr/>
          <p:nvPr/>
        </p:nvSpPr>
        <p:spPr>
          <a:xfrm flipH="1">
            <a:off x="22485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1E5E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7" name="مربع نص 56">
            <a:extLst>
              <a:ext uri="{FF2B5EF4-FFF2-40B4-BE49-F238E27FC236}">
                <a16:creationId xmlns:a16="http://schemas.microsoft.com/office/drawing/2014/main" id="{D65B00D0-B58F-9D0C-6382-B46C8411987E}"/>
              </a:ext>
            </a:extLst>
          </p:cNvPr>
          <p:cNvSpPr txBox="1"/>
          <p:nvPr/>
        </p:nvSpPr>
        <p:spPr>
          <a:xfrm>
            <a:off x="479433" y="64338"/>
            <a:ext cx="2588368" cy="646331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التقويـــــــــــــــــــــــــــــــــم</a:t>
            </a:r>
          </a:p>
        </p:txBody>
      </p:sp>
      <p:sp>
        <p:nvSpPr>
          <p:cNvPr id="28" name="سهم: بشكل رتبة عسكرية 27">
            <a:extLst>
              <a:ext uri="{FF2B5EF4-FFF2-40B4-BE49-F238E27FC236}">
                <a16:creationId xmlns:a16="http://schemas.microsoft.com/office/drawing/2014/main" id="{D12D4005-6DA6-2DF1-B260-9C684A29A6C2}"/>
              </a:ext>
            </a:extLst>
          </p:cNvPr>
          <p:cNvSpPr/>
          <p:nvPr/>
        </p:nvSpPr>
        <p:spPr>
          <a:xfrm flipH="1">
            <a:off x="1665646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CD6D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6" name="مربع نص 55">
            <a:extLst>
              <a:ext uri="{FF2B5EF4-FFF2-40B4-BE49-F238E27FC236}">
                <a16:creationId xmlns:a16="http://schemas.microsoft.com/office/drawing/2014/main" id="{4D06C01A-DCCE-CD6C-EF86-045CC7D7C59B}"/>
              </a:ext>
            </a:extLst>
          </p:cNvPr>
          <p:cNvSpPr txBox="1"/>
          <p:nvPr/>
        </p:nvSpPr>
        <p:spPr>
          <a:xfrm>
            <a:off x="2028198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التـــــــــــــــــــــــــدريـــــــــــــــــــــــــــــــــــــــــب</a:t>
            </a:r>
          </a:p>
        </p:txBody>
      </p:sp>
      <p:sp>
        <p:nvSpPr>
          <p:cNvPr id="29" name="سهم: بشكل رتبة عسكرية 28">
            <a:extLst>
              <a:ext uri="{FF2B5EF4-FFF2-40B4-BE49-F238E27FC236}">
                <a16:creationId xmlns:a16="http://schemas.microsoft.com/office/drawing/2014/main" id="{C6E57A00-6D9E-9FF5-25B6-9B9C9DF7B017}"/>
              </a:ext>
            </a:extLst>
          </p:cNvPr>
          <p:cNvSpPr/>
          <p:nvPr/>
        </p:nvSpPr>
        <p:spPr>
          <a:xfrm flipH="1">
            <a:off x="3106440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F2E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5" name="مربع نص 54">
            <a:extLst>
              <a:ext uri="{FF2B5EF4-FFF2-40B4-BE49-F238E27FC236}">
                <a16:creationId xmlns:a16="http://schemas.microsoft.com/office/drawing/2014/main" id="{601A6065-F537-7D60-CF46-5B6C57DC3F7B}"/>
              </a:ext>
            </a:extLst>
          </p:cNvPr>
          <p:cNvSpPr txBox="1"/>
          <p:nvPr/>
        </p:nvSpPr>
        <p:spPr>
          <a:xfrm>
            <a:off x="3468992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التـــــــــــــــــــــــدريـــــــــــــــــــــــــــــــــــــــس</a:t>
            </a:r>
          </a:p>
        </p:txBody>
      </p:sp>
      <p:sp>
        <p:nvSpPr>
          <p:cNvPr id="30" name="سهم: بشكل رتبة عسكرية 29">
            <a:extLst>
              <a:ext uri="{FF2B5EF4-FFF2-40B4-BE49-F238E27FC236}">
                <a16:creationId xmlns:a16="http://schemas.microsoft.com/office/drawing/2014/main" id="{3B070829-65B1-1D3A-512C-A85AAA0710AC}"/>
              </a:ext>
            </a:extLst>
          </p:cNvPr>
          <p:cNvSpPr/>
          <p:nvPr/>
        </p:nvSpPr>
        <p:spPr>
          <a:xfrm flipH="1">
            <a:off x="4547234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FFFCC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4" name="مربع نص 53">
            <a:extLst>
              <a:ext uri="{FF2B5EF4-FFF2-40B4-BE49-F238E27FC236}">
                <a16:creationId xmlns:a16="http://schemas.microsoft.com/office/drawing/2014/main" id="{1FDED592-674C-A7B5-B158-8EA2CDDA6506}"/>
              </a:ext>
            </a:extLst>
          </p:cNvPr>
          <p:cNvSpPr txBox="1"/>
          <p:nvPr/>
        </p:nvSpPr>
        <p:spPr>
          <a:xfrm>
            <a:off x="4909786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التهــــــــــيــــــــــــــئــــــــــــــــــــــــــــــــــة</a:t>
            </a:r>
          </a:p>
        </p:txBody>
      </p:sp>
      <p:graphicFrame>
        <p:nvGraphicFramePr>
          <p:cNvPr id="2" name="جدول 1">
            <a:extLst>
              <a:ext uri="{FF2B5EF4-FFF2-40B4-BE49-F238E27FC236}">
                <a16:creationId xmlns:a16="http://schemas.microsoft.com/office/drawing/2014/main" id="{CA6E48C1-0ED3-A925-7D0F-F11ED4057BB3}"/>
              </a:ext>
            </a:extLst>
          </p:cNvPr>
          <p:cNvGraphicFramePr>
            <a:graphicFrameLocks noGrp="1"/>
          </p:cNvGraphicFramePr>
          <p:nvPr/>
        </p:nvGraphicFramePr>
        <p:xfrm>
          <a:off x="366132" y="670740"/>
          <a:ext cx="11497499" cy="5874439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423083">
                  <a:extLst>
                    <a:ext uri="{9D8B030D-6E8A-4147-A177-3AD203B41FA5}">
                      <a16:colId xmlns:a16="http://schemas.microsoft.com/office/drawing/2014/main" val="1774482938"/>
                    </a:ext>
                  </a:extLst>
                </a:gridCol>
                <a:gridCol w="9074416">
                  <a:extLst>
                    <a:ext uri="{9D8B030D-6E8A-4147-A177-3AD203B41FA5}">
                      <a16:colId xmlns:a16="http://schemas.microsoft.com/office/drawing/2014/main" val="87156748"/>
                    </a:ext>
                  </a:extLst>
                </a:gridCol>
              </a:tblGrid>
              <a:tr h="5874439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SA" sz="3200" dirty="0">
                        <a:cs typeface="AGA Aladdin Regular" pitchFamily="2" charset="-78"/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01351637"/>
                  </a:ext>
                </a:extLst>
              </a:tr>
            </a:tbl>
          </a:graphicData>
        </a:graphic>
      </p:graphicFrame>
      <p:pic>
        <p:nvPicPr>
          <p:cNvPr id="8" name="صورة 7">
            <a:extLst>
              <a:ext uri="{FF2B5EF4-FFF2-40B4-BE49-F238E27FC236}">
                <a16:creationId xmlns:a16="http://schemas.microsoft.com/office/drawing/2014/main" id="{78C2B295-5B71-A790-9FA1-5F4CFAF4744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45" y="571555"/>
            <a:ext cx="744303" cy="744303"/>
          </a:xfrm>
          <a:prstGeom prst="rect">
            <a:avLst/>
          </a:prstGeom>
        </p:spPr>
      </p:pic>
      <p:sp>
        <p:nvSpPr>
          <p:cNvPr id="10" name="مربع نص 9">
            <a:extLst>
              <a:ext uri="{FF2B5EF4-FFF2-40B4-BE49-F238E27FC236}">
                <a16:creationId xmlns:a16="http://schemas.microsoft.com/office/drawing/2014/main" id="{DBAC2191-583C-BEA3-0BE8-542F39609B3B}"/>
              </a:ext>
            </a:extLst>
          </p:cNvPr>
          <p:cNvSpPr txBox="1"/>
          <p:nvPr/>
        </p:nvSpPr>
        <p:spPr>
          <a:xfrm>
            <a:off x="-93195" y="6253568"/>
            <a:ext cx="325356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dirty="0">
                <a:latin typeface="Sakkal Majalla" panose="02000000000000000000" pitchFamily="2" charset="-78"/>
                <a:cs typeface="Sakkal Majalla" panose="02000000000000000000" pitchFamily="2" charset="-78"/>
              </a:rPr>
              <a:t>جواهر الحارثي </a:t>
            </a:r>
            <a:r>
              <a:rPr lang="en-US" dirty="0">
                <a:latin typeface="Sakkal Majalla" panose="02000000000000000000" pitchFamily="2" charset="-78"/>
                <a:cs typeface="Sakkal Majalla" panose="02000000000000000000" pitchFamily="2" charset="-78"/>
              </a:rPr>
              <a:t>@jewelsAlshdaddi</a:t>
            </a:r>
            <a:endParaRPr lang="ar-SA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FD03A567-B6BD-0C6B-6D90-A779EF89A60E}"/>
              </a:ext>
            </a:extLst>
          </p:cNvPr>
          <p:cNvSpPr txBox="1"/>
          <p:nvPr/>
        </p:nvSpPr>
        <p:spPr>
          <a:xfrm>
            <a:off x="9451311" y="802488"/>
            <a:ext cx="2530421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ctr">
              <a:defRPr/>
            </a:pPr>
            <a:r>
              <a:rPr lang="ar-SA" sz="24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الموضوع/ </a:t>
            </a:r>
          </a:p>
          <a:p>
            <a:pPr lvl="0" algn="ctr">
              <a:defRPr/>
            </a:pPr>
            <a:r>
              <a:rPr lang="ar-SA" sz="2400" dirty="0">
                <a:solidFill>
                  <a:schemeClr val="tx2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المسلمات والبراهين الحرة</a:t>
            </a:r>
            <a:endParaRPr lang="ar-SA" sz="2400" b="1" dirty="0">
              <a:solidFill>
                <a:schemeClr val="tx2">
                  <a:lumMod val="75000"/>
                  <a:lumOff val="25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r>
              <a:rPr lang="ar-SA" sz="24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1447/03/24</a:t>
            </a:r>
          </a:p>
        </p:txBody>
      </p:sp>
      <p:pic>
        <p:nvPicPr>
          <p:cNvPr id="15" name="صورة 14">
            <a:extLst>
              <a:ext uri="{FF2B5EF4-FFF2-40B4-BE49-F238E27FC236}">
                <a16:creationId xmlns:a16="http://schemas.microsoft.com/office/drawing/2014/main" id="{E15756EE-0ED0-0FA0-9725-02C1172029E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FCEA"/>
              </a:clrFrom>
              <a:clrTo>
                <a:srgbClr val="FEFCEA">
                  <a:alpha val="0"/>
                </a:srgbClr>
              </a:clrTo>
            </a:clrChange>
          </a:blip>
          <a:srcRect l="483" t="836" r="-3716" b="59914"/>
          <a:stretch>
            <a:fillRect/>
          </a:stretch>
        </p:blipFill>
        <p:spPr>
          <a:xfrm>
            <a:off x="9715500" y="2072019"/>
            <a:ext cx="1941233" cy="1848471"/>
          </a:xfrm>
          <a:prstGeom prst="rect">
            <a:avLst/>
          </a:prstGeom>
        </p:spPr>
      </p:pic>
      <p:pic>
        <p:nvPicPr>
          <p:cNvPr id="17" name="صورة 16">
            <a:extLst>
              <a:ext uri="{FF2B5EF4-FFF2-40B4-BE49-F238E27FC236}">
                <a16:creationId xmlns:a16="http://schemas.microsoft.com/office/drawing/2014/main" id="{EA81DDBD-62AD-7DB6-8FBF-2CE9F708FA1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63328" y="802386"/>
            <a:ext cx="8181975" cy="2714625"/>
          </a:xfrm>
          <a:prstGeom prst="rect">
            <a:avLst/>
          </a:prstGeom>
        </p:spPr>
      </p:pic>
      <p:pic>
        <p:nvPicPr>
          <p:cNvPr id="19" name="صورة 18">
            <a:extLst>
              <a:ext uri="{FF2B5EF4-FFF2-40B4-BE49-F238E27FC236}">
                <a16:creationId xmlns:a16="http://schemas.microsoft.com/office/drawing/2014/main" id="{DAEA3026-15DF-C519-27E1-D986E8B0C853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56430" y="3021544"/>
            <a:ext cx="2504545" cy="3122654"/>
          </a:xfrm>
          <a:prstGeom prst="rect">
            <a:avLst/>
          </a:prstGeom>
        </p:spPr>
      </p:pic>
      <p:sp>
        <p:nvSpPr>
          <p:cNvPr id="20" name="مربع نص 19">
            <a:extLst>
              <a:ext uri="{FF2B5EF4-FFF2-40B4-BE49-F238E27FC236}">
                <a16:creationId xmlns:a16="http://schemas.microsoft.com/office/drawing/2014/main" id="{42158260-9E35-09C1-85D2-E74C347535C6}"/>
              </a:ext>
            </a:extLst>
          </p:cNvPr>
          <p:cNvSpPr txBox="1"/>
          <p:nvPr/>
        </p:nvSpPr>
        <p:spPr>
          <a:xfrm>
            <a:off x="9532444" y="4006465"/>
            <a:ext cx="2390237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>
                <a:solidFill>
                  <a:schemeClr val="accent2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الأهداف الخاصة: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ar-SA" sz="2400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تحديد المسلمات.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ar-SA" sz="2400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تحليل العبارات باستعمال المسلمات.</a:t>
            </a:r>
          </a:p>
        </p:txBody>
      </p:sp>
    </p:spTree>
    <p:extLst>
      <p:ext uri="{BB962C8B-B14F-4D97-AF65-F5344CB8AC3E}">
        <p14:creationId xmlns:p14="http://schemas.microsoft.com/office/powerpoint/2010/main" val="32814348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BA6F89-65EE-7530-AC0A-609A52B4FB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سهم: بشكل رتبة عسكرية 32">
            <a:extLst>
              <a:ext uri="{FF2B5EF4-FFF2-40B4-BE49-F238E27FC236}">
                <a16:creationId xmlns:a16="http://schemas.microsoft.com/office/drawing/2014/main" id="{7FD7DB56-0EA4-2D72-E8C8-1B8C4AF39FB8}"/>
              </a:ext>
            </a:extLst>
          </p:cNvPr>
          <p:cNvSpPr/>
          <p:nvPr/>
        </p:nvSpPr>
        <p:spPr>
          <a:xfrm flipH="1">
            <a:off x="886961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DF5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6292D0BA-D3FE-DB84-7910-733264D9FF7F}"/>
              </a:ext>
            </a:extLst>
          </p:cNvPr>
          <p:cNvSpPr txBox="1"/>
          <p:nvPr/>
        </p:nvSpPr>
        <p:spPr>
          <a:xfrm>
            <a:off x="9248930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حـــــــــــــــل الواجـــــــــــــب</a:t>
            </a:r>
          </a:p>
        </p:txBody>
      </p:sp>
      <p:sp>
        <p:nvSpPr>
          <p:cNvPr id="32" name="سهم: بشكل رتبة عسكرية 31">
            <a:extLst>
              <a:ext uri="{FF2B5EF4-FFF2-40B4-BE49-F238E27FC236}">
                <a16:creationId xmlns:a16="http://schemas.microsoft.com/office/drawing/2014/main" id="{BFF87315-0630-6614-BEF7-C9E18E00715D}"/>
              </a:ext>
            </a:extLst>
          </p:cNvPr>
          <p:cNvSpPr/>
          <p:nvPr/>
        </p:nvSpPr>
        <p:spPr>
          <a:xfrm flipH="1">
            <a:off x="742882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EAFE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2" name="مربع نص 51">
            <a:extLst>
              <a:ext uri="{FF2B5EF4-FFF2-40B4-BE49-F238E27FC236}">
                <a16:creationId xmlns:a16="http://schemas.microsoft.com/office/drawing/2014/main" id="{95767E62-8EEE-4446-4220-4200ED4A80D7}"/>
              </a:ext>
            </a:extLst>
          </p:cNvPr>
          <p:cNvSpPr txBox="1"/>
          <p:nvPr/>
        </p:nvSpPr>
        <p:spPr>
          <a:xfrm>
            <a:off x="7765708" y="40563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اختبــــــــــار قصــــــــــــــــــــــــير</a:t>
            </a:r>
          </a:p>
        </p:txBody>
      </p:sp>
      <p:sp>
        <p:nvSpPr>
          <p:cNvPr id="31" name="سهم: بشكل رتبة عسكرية 30">
            <a:extLst>
              <a:ext uri="{FF2B5EF4-FFF2-40B4-BE49-F238E27FC236}">
                <a16:creationId xmlns:a16="http://schemas.microsoft.com/office/drawing/2014/main" id="{314ABD9F-4D48-C549-8082-206342D8C51F}"/>
              </a:ext>
            </a:extLst>
          </p:cNvPr>
          <p:cNvSpPr/>
          <p:nvPr/>
        </p:nvSpPr>
        <p:spPr>
          <a:xfrm flipH="1">
            <a:off x="598802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9D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3" name="مربع نص 52">
            <a:extLst>
              <a:ext uri="{FF2B5EF4-FFF2-40B4-BE49-F238E27FC236}">
                <a16:creationId xmlns:a16="http://schemas.microsoft.com/office/drawing/2014/main" id="{884C5687-363D-86F7-A1EB-AFEAFCF4B6A3}"/>
              </a:ext>
            </a:extLst>
          </p:cNvPr>
          <p:cNvSpPr txBox="1"/>
          <p:nvPr/>
        </p:nvSpPr>
        <p:spPr>
          <a:xfrm>
            <a:off x="6242609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الـــــــــــــــــــرئيـــــــسيــــــــــــــــــــــــة</a:t>
            </a:r>
          </a:p>
        </p:txBody>
      </p:sp>
      <p:sp>
        <p:nvSpPr>
          <p:cNvPr id="26" name="مستطيل 25">
            <a:extLst>
              <a:ext uri="{FF2B5EF4-FFF2-40B4-BE49-F238E27FC236}">
                <a16:creationId xmlns:a16="http://schemas.microsoft.com/office/drawing/2014/main" id="{CDDB7003-13AA-F2FC-A210-E11EB4199E55}"/>
              </a:ext>
            </a:extLst>
          </p:cNvPr>
          <p:cNvSpPr/>
          <p:nvPr/>
        </p:nvSpPr>
        <p:spPr>
          <a:xfrm>
            <a:off x="224852" y="312821"/>
            <a:ext cx="11775819" cy="6419449"/>
          </a:xfrm>
          <a:custGeom>
            <a:avLst/>
            <a:gdLst>
              <a:gd name="connsiteX0" fmla="*/ 0 w 11775819"/>
              <a:gd name="connsiteY0" fmla="*/ 0 h 6419449"/>
              <a:gd name="connsiteX1" fmla="*/ 810453 w 11775819"/>
              <a:gd name="connsiteY1" fmla="*/ 0 h 6419449"/>
              <a:gd name="connsiteX2" fmla="*/ 1620907 w 11775819"/>
              <a:gd name="connsiteY2" fmla="*/ 0 h 6419449"/>
              <a:gd name="connsiteX3" fmla="*/ 2195844 w 11775819"/>
              <a:gd name="connsiteY3" fmla="*/ 0 h 6419449"/>
              <a:gd name="connsiteX4" fmla="*/ 2770781 w 11775819"/>
              <a:gd name="connsiteY4" fmla="*/ 0 h 6419449"/>
              <a:gd name="connsiteX5" fmla="*/ 3581234 w 11775819"/>
              <a:gd name="connsiteY5" fmla="*/ 0 h 6419449"/>
              <a:gd name="connsiteX6" fmla="*/ 4273930 w 11775819"/>
              <a:gd name="connsiteY6" fmla="*/ 0 h 6419449"/>
              <a:gd name="connsiteX7" fmla="*/ 4731108 w 11775819"/>
              <a:gd name="connsiteY7" fmla="*/ 0 h 6419449"/>
              <a:gd name="connsiteX8" fmla="*/ 5659320 w 11775819"/>
              <a:gd name="connsiteY8" fmla="*/ 0 h 6419449"/>
              <a:gd name="connsiteX9" fmla="*/ 6587532 w 11775819"/>
              <a:gd name="connsiteY9" fmla="*/ 0 h 6419449"/>
              <a:gd name="connsiteX10" fmla="*/ 7280227 w 11775819"/>
              <a:gd name="connsiteY10" fmla="*/ 0 h 6419449"/>
              <a:gd name="connsiteX11" fmla="*/ 8090680 w 11775819"/>
              <a:gd name="connsiteY11" fmla="*/ 0 h 6419449"/>
              <a:gd name="connsiteX12" fmla="*/ 8901134 w 11775819"/>
              <a:gd name="connsiteY12" fmla="*/ 0 h 6419449"/>
              <a:gd name="connsiteX13" fmla="*/ 9476071 w 11775819"/>
              <a:gd name="connsiteY13" fmla="*/ 0 h 6419449"/>
              <a:gd name="connsiteX14" fmla="*/ 10168766 w 11775819"/>
              <a:gd name="connsiteY14" fmla="*/ 0 h 6419449"/>
              <a:gd name="connsiteX15" fmla="*/ 10861461 w 11775819"/>
              <a:gd name="connsiteY15" fmla="*/ 0 h 6419449"/>
              <a:gd name="connsiteX16" fmla="*/ 11775819 w 11775819"/>
              <a:gd name="connsiteY16" fmla="*/ 0 h 6419449"/>
              <a:gd name="connsiteX17" fmla="*/ 11775819 w 11775819"/>
              <a:gd name="connsiteY17" fmla="*/ 641945 h 6419449"/>
              <a:gd name="connsiteX18" fmla="*/ 11775819 w 11775819"/>
              <a:gd name="connsiteY18" fmla="*/ 1412279 h 6419449"/>
              <a:gd name="connsiteX19" fmla="*/ 11775819 w 11775819"/>
              <a:gd name="connsiteY19" fmla="*/ 2118418 h 6419449"/>
              <a:gd name="connsiteX20" fmla="*/ 11775819 w 11775819"/>
              <a:gd name="connsiteY20" fmla="*/ 2696169 h 6419449"/>
              <a:gd name="connsiteX21" fmla="*/ 11775819 w 11775819"/>
              <a:gd name="connsiteY21" fmla="*/ 3145530 h 6419449"/>
              <a:gd name="connsiteX22" fmla="*/ 11775819 w 11775819"/>
              <a:gd name="connsiteY22" fmla="*/ 3787475 h 6419449"/>
              <a:gd name="connsiteX23" fmla="*/ 11775819 w 11775819"/>
              <a:gd name="connsiteY23" fmla="*/ 4365225 h 6419449"/>
              <a:gd name="connsiteX24" fmla="*/ 11775819 w 11775819"/>
              <a:gd name="connsiteY24" fmla="*/ 5135559 h 6419449"/>
              <a:gd name="connsiteX25" fmla="*/ 11775819 w 11775819"/>
              <a:gd name="connsiteY25" fmla="*/ 6419449 h 6419449"/>
              <a:gd name="connsiteX26" fmla="*/ 10847607 w 11775819"/>
              <a:gd name="connsiteY26" fmla="*/ 6419449 h 6419449"/>
              <a:gd name="connsiteX27" fmla="*/ 10037154 w 11775819"/>
              <a:gd name="connsiteY27" fmla="*/ 6419449 h 6419449"/>
              <a:gd name="connsiteX28" fmla="*/ 9344459 w 11775819"/>
              <a:gd name="connsiteY28" fmla="*/ 6419449 h 6419449"/>
              <a:gd name="connsiteX29" fmla="*/ 8651763 w 11775819"/>
              <a:gd name="connsiteY29" fmla="*/ 6419449 h 6419449"/>
              <a:gd name="connsiteX30" fmla="*/ 7723552 w 11775819"/>
              <a:gd name="connsiteY30" fmla="*/ 6419449 h 6419449"/>
              <a:gd name="connsiteX31" fmla="*/ 6795340 w 11775819"/>
              <a:gd name="connsiteY31" fmla="*/ 6419449 h 6419449"/>
              <a:gd name="connsiteX32" fmla="*/ 6338161 w 11775819"/>
              <a:gd name="connsiteY32" fmla="*/ 6419449 h 6419449"/>
              <a:gd name="connsiteX33" fmla="*/ 5880983 w 11775819"/>
              <a:gd name="connsiteY33" fmla="*/ 6419449 h 6419449"/>
              <a:gd name="connsiteX34" fmla="*/ 5070529 w 11775819"/>
              <a:gd name="connsiteY34" fmla="*/ 6419449 h 6419449"/>
              <a:gd name="connsiteX35" fmla="*/ 4613350 w 11775819"/>
              <a:gd name="connsiteY35" fmla="*/ 6419449 h 6419449"/>
              <a:gd name="connsiteX36" fmla="*/ 4273930 w 11775819"/>
              <a:gd name="connsiteY36" fmla="*/ 6419449 h 6419449"/>
              <a:gd name="connsiteX37" fmla="*/ 3345718 w 11775819"/>
              <a:gd name="connsiteY37" fmla="*/ 6419449 h 6419449"/>
              <a:gd name="connsiteX38" fmla="*/ 2417506 w 11775819"/>
              <a:gd name="connsiteY38" fmla="*/ 6419449 h 6419449"/>
              <a:gd name="connsiteX39" fmla="*/ 1489295 w 11775819"/>
              <a:gd name="connsiteY39" fmla="*/ 6419449 h 6419449"/>
              <a:gd name="connsiteX40" fmla="*/ 678841 w 11775819"/>
              <a:gd name="connsiteY40" fmla="*/ 6419449 h 6419449"/>
              <a:gd name="connsiteX41" fmla="*/ 0 w 11775819"/>
              <a:gd name="connsiteY41" fmla="*/ 6419449 h 6419449"/>
              <a:gd name="connsiteX42" fmla="*/ 0 w 11775819"/>
              <a:gd name="connsiteY42" fmla="*/ 5777504 h 6419449"/>
              <a:gd name="connsiteX43" fmla="*/ 0 w 11775819"/>
              <a:gd name="connsiteY43" fmla="*/ 5135559 h 6419449"/>
              <a:gd name="connsiteX44" fmla="*/ 0 w 11775819"/>
              <a:gd name="connsiteY44" fmla="*/ 4429420 h 6419449"/>
              <a:gd name="connsiteX45" fmla="*/ 0 w 11775819"/>
              <a:gd name="connsiteY45" fmla="*/ 3851669 h 6419449"/>
              <a:gd name="connsiteX46" fmla="*/ 0 w 11775819"/>
              <a:gd name="connsiteY46" fmla="*/ 3081336 h 6419449"/>
              <a:gd name="connsiteX47" fmla="*/ 0 w 11775819"/>
              <a:gd name="connsiteY47" fmla="*/ 2311002 h 6419449"/>
              <a:gd name="connsiteX48" fmla="*/ 0 w 11775819"/>
              <a:gd name="connsiteY48" fmla="*/ 1540668 h 6419449"/>
              <a:gd name="connsiteX49" fmla="*/ 0 w 11775819"/>
              <a:gd name="connsiteY49" fmla="*/ 962917 h 6419449"/>
              <a:gd name="connsiteX50" fmla="*/ 0 w 11775819"/>
              <a:gd name="connsiteY50" fmla="*/ 0 h 6419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11775819" h="6419449" fill="none" extrusionOk="0">
                <a:moveTo>
                  <a:pt x="0" y="0"/>
                </a:moveTo>
                <a:cubicBezTo>
                  <a:pt x="289838" y="-33106"/>
                  <a:pt x="522246" y="27096"/>
                  <a:pt x="810453" y="0"/>
                </a:cubicBezTo>
                <a:cubicBezTo>
                  <a:pt x="1098660" y="-27096"/>
                  <a:pt x="1366998" y="21362"/>
                  <a:pt x="1620907" y="0"/>
                </a:cubicBezTo>
                <a:cubicBezTo>
                  <a:pt x="1874816" y="-21362"/>
                  <a:pt x="1929640" y="15253"/>
                  <a:pt x="2195844" y="0"/>
                </a:cubicBezTo>
                <a:cubicBezTo>
                  <a:pt x="2462048" y="-15253"/>
                  <a:pt x="2547887" y="-5753"/>
                  <a:pt x="2770781" y="0"/>
                </a:cubicBezTo>
                <a:cubicBezTo>
                  <a:pt x="2993675" y="5753"/>
                  <a:pt x="3196074" y="-18004"/>
                  <a:pt x="3581234" y="0"/>
                </a:cubicBezTo>
                <a:cubicBezTo>
                  <a:pt x="3966394" y="18004"/>
                  <a:pt x="4056686" y="18395"/>
                  <a:pt x="4273930" y="0"/>
                </a:cubicBezTo>
                <a:cubicBezTo>
                  <a:pt x="4491174" y="-18395"/>
                  <a:pt x="4636963" y="1782"/>
                  <a:pt x="4731108" y="0"/>
                </a:cubicBezTo>
                <a:cubicBezTo>
                  <a:pt x="4825253" y="-1782"/>
                  <a:pt x="5307587" y="9924"/>
                  <a:pt x="5659320" y="0"/>
                </a:cubicBezTo>
                <a:cubicBezTo>
                  <a:pt x="6011053" y="-9924"/>
                  <a:pt x="6302459" y="3347"/>
                  <a:pt x="6587532" y="0"/>
                </a:cubicBezTo>
                <a:cubicBezTo>
                  <a:pt x="6872605" y="-3347"/>
                  <a:pt x="7106548" y="19056"/>
                  <a:pt x="7280227" y="0"/>
                </a:cubicBezTo>
                <a:cubicBezTo>
                  <a:pt x="7453907" y="-19056"/>
                  <a:pt x="7896126" y="-25607"/>
                  <a:pt x="8090680" y="0"/>
                </a:cubicBezTo>
                <a:cubicBezTo>
                  <a:pt x="8285234" y="25607"/>
                  <a:pt x="8497142" y="16586"/>
                  <a:pt x="8901134" y="0"/>
                </a:cubicBezTo>
                <a:cubicBezTo>
                  <a:pt x="9305126" y="-16586"/>
                  <a:pt x="9200039" y="-18048"/>
                  <a:pt x="9476071" y="0"/>
                </a:cubicBezTo>
                <a:cubicBezTo>
                  <a:pt x="9752103" y="18048"/>
                  <a:pt x="9839118" y="-25353"/>
                  <a:pt x="10168766" y="0"/>
                </a:cubicBezTo>
                <a:cubicBezTo>
                  <a:pt x="10498414" y="25353"/>
                  <a:pt x="10669033" y="-29357"/>
                  <a:pt x="10861461" y="0"/>
                </a:cubicBezTo>
                <a:cubicBezTo>
                  <a:pt x="11053890" y="29357"/>
                  <a:pt x="11344088" y="-10480"/>
                  <a:pt x="11775819" y="0"/>
                </a:cubicBezTo>
                <a:cubicBezTo>
                  <a:pt x="11793222" y="231986"/>
                  <a:pt x="11754214" y="355311"/>
                  <a:pt x="11775819" y="641945"/>
                </a:cubicBezTo>
                <a:cubicBezTo>
                  <a:pt x="11797424" y="928579"/>
                  <a:pt x="11744218" y="1065487"/>
                  <a:pt x="11775819" y="1412279"/>
                </a:cubicBezTo>
                <a:cubicBezTo>
                  <a:pt x="11807420" y="1759071"/>
                  <a:pt x="11807651" y="1964741"/>
                  <a:pt x="11775819" y="2118418"/>
                </a:cubicBezTo>
                <a:cubicBezTo>
                  <a:pt x="11743987" y="2272095"/>
                  <a:pt x="11790988" y="2445750"/>
                  <a:pt x="11775819" y="2696169"/>
                </a:cubicBezTo>
                <a:cubicBezTo>
                  <a:pt x="11760650" y="2946588"/>
                  <a:pt x="11788204" y="2989092"/>
                  <a:pt x="11775819" y="3145530"/>
                </a:cubicBezTo>
                <a:cubicBezTo>
                  <a:pt x="11763434" y="3301968"/>
                  <a:pt x="11762617" y="3474766"/>
                  <a:pt x="11775819" y="3787475"/>
                </a:cubicBezTo>
                <a:cubicBezTo>
                  <a:pt x="11789021" y="4100184"/>
                  <a:pt x="11764740" y="4131110"/>
                  <a:pt x="11775819" y="4365225"/>
                </a:cubicBezTo>
                <a:cubicBezTo>
                  <a:pt x="11786899" y="4599340"/>
                  <a:pt x="11804891" y="4897475"/>
                  <a:pt x="11775819" y="5135559"/>
                </a:cubicBezTo>
                <a:cubicBezTo>
                  <a:pt x="11746747" y="5373643"/>
                  <a:pt x="11741546" y="5824447"/>
                  <a:pt x="11775819" y="6419449"/>
                </a:cubicBezTo>
                <a:cubicBezTo>
                  <a:pt x="11315723" y="6417918"/>
                  <a:pt x="11302299" y="6465124"/>
                  <a:pt x="10847607" y="6419449"/>
                </a:cubicBezTo>
                <a:cubicBezTo>
                  <a:pt x="10392915" y="6373774"/>
                  <a:pt x="10210696" y="6453437"/>
                  <a:pt x="10037154" y="6419449"/>
                </a:cubicBezTo>
                <a:cubicBezTo>
                  <a:pt x="9863612" y="6385461"/>
                  <a:pt x="9657013" y="6436951"/>
                  <a:pt x="9344459" y="6419449"/>
                </a:cubicBezTo>
                <a:cubicBezTo>
                  <a:pt x="9031905" y="6401947"/>
                  <a:pt x="8876058" y="6390633"/>
                  <a:pt x="8651763" y="6419449"/>
                </a:cubicBezTo>
                <a:cubicBezTo>
                  <a:pt x="8427468" y="6448265"/>
                  <a:pt x="8046326" y="6378869"/>
                  <a:pt x="7723552" y="6419449"/>
                </a:cubicBezTo>
                <a:cubicBezTo>
                  <a:pt x="7400778" y="6460029"/>
                  <a:pt x="7225002" y="6388877"/>
                  <a:pt x="6795340" y="6419449"/>
                </a:cubicBezTo>
                <a:cubicBezTo>
                  <a:pt x="6365678" y="6450021"/>
                  <a:pt x="6557322" y="6438388"/>
                  <a:pt x="6338161" y="6419449"/>
                </a:cubicBezTo>
                <a:cubicBezTo>
                  <a:pt x="6119000" y="6400510"/>
                  <a:pt x="6102903" y="6410508"/>
                  <a:pt x="5880983" y="6419449"/>
                </a:cubicBezTo>
                <a:cubicBezTo>
                  <a:pt x="5659063" y="6428390"/>
                  <a:pt x="5323062" y="6397318"/>
                  <a:pt x="5070529" y="6419449"/>
                </a:cubicBezTo>
                <a:cubicBezTo>
                  <a:pt x="4817996" y="6441580"/>
                  <a:pt x="4830666" y="6428423"/>
                  <a:pt x="4613350" y="6419449"/>
                </a:cubicBezTo>
                <a:cubicBezTo>
                  <a:pt x="4396034" y="6410475"/>
                  <a:pt x="4368483" y="6422224"/>
                  <a:pt x="4273930" y="6419449"/>
                </a:cubicBezTo>
                <a:cubicBezTo>
                  <a:pt x="4179377" y="6416674"/>
                  <a:pt x="3575967" y="6460584"/>
                  <a:pt x="3345718" y="6419449"/>
                </a:cubicBezTo>
                <a:cubicBezTo>
                  <a:pt x="3115469" y="6378314"/>
                  <a:pt x="2658173" y="6374501"/>
                  <a:pt x="2417506" y="6419449"/>
                </a:cubicBezTo>
                <a:cubicBezTo>
                  <a:pt x="2176839" y="6464397"/>
                  <a:pt x="1771375" y="6412076"/>
                  <a:pt x="1489295" y="6419449"/>
                </a:cubicBezTo>
                <a:cubicBezTo>
                  <a:pt x="1207215" y="6426822"/>
                  <a:pt x="841733" y="6409428"/>
                  <a:pt x="678841" y="6419449"/>
                </a:cubicBezTo>
                <a:cubicBezTo>
                  <a:pt x="515949" y="6429470"/>
                  <a:pt x="234889" y="6420416"/>
                  <a:pt x="0" y="6419449"/>
                </a:cubicBezTo>
                <a:cubicBezTo>
                  <a:pt x="11452" y="6182211"/>
                  <a:pt x="-19359" y="5918479"/>
                  <a:pt x="0" y="5777504"/>
                </a:cubicBezTo>
                <a:cubicBezTo>
                  <a:pt x="19359" y="5636530"/>
                  <a:pt x="-30380" y="5273178"/>
                  <a:pt x="0" y="5135559"/>
                </a:cubicBezTo>
                <a:cubicBezTo>
                  <a:pt x="30380" y="4997940"/>
                  <a:pt x="-13671" y="4754059"/>
                  <a:pt x="0" y="4429420"/>
                </a:cubicBezTo>
                <a:cubicBezTo>
                  <a:pt x="13671" y="4104781"/>
                  <a:pt x="-12423" y="4055918"/>
                  <a:pt x="0" y="3851669"/>
                </a:cubicBezTo>
                <a:cubicBezTo>
                  <a:pt x="12423" y="3647420"/>
                  <a:pt x="-37794" y="3309887"/>
                  <a:pt x="0" y="3081336"/>
                </a:cubicBezTo>
                <a:cubicBezTo>
                  <a:pt x="37794" y="2852785"/>
                  <a:pt x="-16347" y="2675751"/>
                  <a:pt x="0" y="2311002"/>
                </a:cubicBezTo>
                <a:cubicBezTo>
                  <a:pt x="16347" y="1946253"/>
                  <a:pt x="14834" y="1784736"/>
                  <a:pt x="0" y="1540668"/>
                </a:cubicBezTo>
                <a:cubicBezTo>
                  <a:pt x="-14834" y="1296600"/>
                  <a:pt x="20956" y="1143514"/>
                  <a:pt x="0" y="962917"/>
                </a:cubicBezTo>
                <a:cubicBezTo>
                  <a:pt x="-20956" y="782320"/>
                  <a:pt x="10281" y="267164"/>
                  <a:pt x="0" y="0"/>
                </a:cubicBezTo>
                <a:close/>
              </a:path>
              <a:path w="11775819" h="6419449" stroke="0" extrusionOk="0">
                <a:moveTo>
                  <a:pt x="0" y="0"/>
                </a:moveTo>
                <a:cubicBezTo>
                  <a:pt x="249632" y="1047"/>
                  <a:pt x="384507" y="-13422"/>
                  <a:pt x="574937" y="0"/>
                </a:cubicBezTo>
                <a:cubicBezTo>
                  <a:pt x="765367" y="13422"/>
                  <a:pt x="771544" y="-5817"/>
                  <a:pt x="914358" y="0"/>
                </a:cubicBezTo>
                <a:cubicBezTo>
                  <a:pt x="1057172" y="5817"/>
                  <a:pt x="1336683" y="16815"/>
                  <a:pt x="1489295" y="0"/>
                </a:cubicBezTo>
                <a:cubicBezTo>
                  <a:pt x="1641907" y="-16815"/>
                  <a:pt x="1845716" y="20134"/>
                  <a:pt x="1946474" y="0"/>
                </a:cubicBezTo>
                <a:cubicBezTo>
                  <a:pt x="2047232" y="-20134"/>
                  <a:pt x="2400066" y="-28515"/>
                  <a:pt x="2521411" y="0"/>
                </a:cubicBezTo>
                <a:cubicBezTo>
                  <a:pt x="2642756" y="28515"/>
                  <a:pt x="2837597" y="-10934"/>
                  <a:pt x="2978590" y="0"/>
                </a:cubicBezTo>
                <a:cubicBezTo>
                  <a:pt x="3119583" y="10934"/>
                  <a:pt x="3218444" y="-5927"/>
                  <a:pt x="3318010" y="0"/>
                </a:cubicBezTo>
                <a:cubicBezTo>
                  <a:pt x="3417576" y="5927"/>
                  <a:pt x="3733679" y="-39209"/>
                  <a:pt x="4128464" y="0"/>
                </a:cubicBezTo>
                <a:cubicBezTo>
                  <a:pt x="4523249" y="39209"/>
                  <a:pt x="4486286" y="23615"/>
                  <a:pt x="4821159" y="0"/>
                </a:cubicBezTo>
                <a:cubicBezTo>
                  <a:pt x="5156032" y="-23615"/>
                  <a:pt x="5028752" y="-9000"/>
                  <a:pt x="5160580" y="0"/>
                </a:cubicBezTo>
                <a:cubicBezTo>
                  <a:pt x="5292408" y="9000"/>
                  <a:pt x="5814709" y="15000"/>
                  <a:pt x="6088791" y="0"/>
                </a:cubicBezTo>
                <a:cubicBezTo>
                  <a:pt x="6362873" y="-15000"/>
                  <a:pt x="6773413" y="-42061"/>
                  <a:pt x="7017003" y="0"/>
                </a:cubicBezTo>
                <a:cubicBezTo>
                  <a:pt x="7260593" y="42061"/>
                  <a:pt x="7535309" y="-12428"/>
                  <a:pt x="7709698" y="0"/>
                </a:cubicBezTo>
                <a:cubicBezTo>
                  <a:pt x="7884087" y="12428"/>
                  <a:pt x="7980833" y="9521"/>
                  <a:pt x="8049119" y="0"/>
                </a:cubicBezTo>
                <a:cubicBezTo>
                  <a:pt x="8117405" y="-9521"/>
                  <a:pt x="8347887" y="-13464"/>
                  <a:pt x="8506297" y="0"/>
                </a:cubicBezTo>
                <a:cubicBezTo>
                  <a:pt x="8664707" y="13464"/>
                  <a:pt x="8953593" y="13807"/>
                  <a:pt x="9316751" y="0"/>
                </a:cubicBezTo>
                <a:cubicBezTo>
                  <a:pt x="9679909" y="-13807"/>
                  <a:pt x="10055390" y="35789"/>
                  <a:pt x="10244963" y="0"/>
                </a:cubicBezTo>
                <a:cubicBezTo>
                  <a:pt x="10434536" y="-35789"/>
                  <a:pt x="10700078" y="-16901"/>
                  <a:pt x="10937658" y="0"/>
                </a:cubicBezTo>
                <a:cubicBezTo>
                  <a:pt x="11175238" y="16901"/>
                  <a:pt x="11458873" y="-36582"/>
                  <a:pt x="11775819" y="0"/>
                </a:cubicBezTo>
                <a:cubicBezTo>
                  <a:pt x="11769878" y="105669"/>
                  <a:pt x="11790239" y="406989"/>
                  <a:pt x="11775819" y="513556"/>
                </a:cubicBezTo>
                <a:cubicBezTo>
                  <a:pt x="11761399" y="620123"/>
                  <a:pt x="11790152" y="931903"/>
                  <a:pt x="11775819" y="1091306"/>
                </a:cubicBezTo>
                <a:cubicBezTo>
                  <a:pt x="11761487" y="1250709"/>
                  <a:pt x="11757448" y="1478339"/>
                  <a:pt x="11775819" y="1669057"/>
                </a:cubicBezTo>
                <a:cubicBezTo>
                  <a:pt x="11794190" y="1859775"/>
                  <a:pt x="11797774" y="2052323"/>
                  <a:pt x="11775819" y="2375196"/>
                </a:cubicBezTo>
                <a:cubicBezTo>
                  <a:pt x="11753864" y="2698069"/>
                  <a:pt x="11797112" y="2830528"/>
                  <a:pt x="11775819" y="2952947"/>
                </a:cubicBezTo>
                <a:cubicBezTo>
                  <a:pt x="11754526" y="3075366"/>
                  <a:pt x="11792003" y="3319787"/>
                  <a:pt x="11775819" y="3594891"/>
                </a:cubicBezTo>
                <a:cubicBezTo>
                  <a:pt x="11759635" y="3869995"/>
                  <a:pt x="11793911" y="3869597"/>
                  <a:pt x="11775819" y="4108447"/>
                </a:cubicBezTo>
                <a:cubicBezTo>
                  <a:pt x="11757727" y="4347297"/>
                  <a:pt x="11759886" y="4333279"/>
                  <a:pt x="11775819" y="4557809"/>
                </a:cubicBezTo>
                <a:cubicBezTo>
                  <a:pt x="11791752" y="4782339"/>
                  <a:pt x="11793777" y="4854447"/>
                  <a:pt x="11775819" y="5071365"/>
                </a:cubicBezTo>
                <a:cubicBezTo>
                  <a:pt x="11757861" y="5288283"/>
                  <a:pt x="11782731" y="5391312"/>
                  <a:pt x="11775819" y="5584921"/>
                </a:cubicBezTo>
                <a:cubicBezTo>
                  <a:pt x="11768907" y="5778530"/>
                  <a:pt x="11794127" y="6005587"/>
                  <a:pt x="11775819" y="6419449"/>
                </a:cubicBezTo>
                <a:cubicBezTo>
                  <a:pt x="11657834" y="6407649"/>
                  <a:pt x="11482103" y="6411018"/>
                  <a:pt x="11200882" y="6419449"/>
                </a:cubicBezTo>
                <a:cubicBezTo>
                  <a:pt x="10919661" y="6427880"/>
                  <a:pt x="10899843" y="6430265"/>
                  <a:pt x="10625945" y="6419449"/>
                </a:cubicBezTo>
                <a:cubicBezTo>
                  <a:pt x="10352047" y="6408633"/>
                  <a:pt x="10358040" y="6401481"/>
                  <a:pt x="10168766" y="6419449"/>
                </a:cubicBezTo>
                <a:cubicBezTo>
                  <a:pt x="9979492" y="6437417"/>
                  <a:pt x="9495584" y="6439835"/>
                  <a:pt x="9240554" y="6419449"/>
                </a:cubicBezTo>
                <a:cubicBezTo>
                  <a:pt x="8985524" y="6399063"/>
                  <a:pt x="8936507" y="6399206"/>
                  <a:pt x="8665617" y="6419449"/>
                </a:cubicBezTo>
                <a:cubicBezTo>
                  <a:pt x="8394727" y="6439692"/>
                  <a:pt x="8213576" y="6417903"/>
                  <a:pt x="7972922" y="6419449"/>
                </a:cubicBezTo>
                <a:cubicBezTo>
                  <a:pt x="7732269" y="6420995"/>
                  <a:pt x="7551520" y="6428783"/>
                  <a:pt x="7397985" y="6419449"/>
                </a:cubicBezTo>
                <a:cubicBezTo>
                  <a:pt x="7244450" y="6410115"/>
                  <a:pt x="7016984" y="6437911"/>
                  <a:pt x="6823048" y="6419449"/>
                </a:cubicBezTo>
                <a:cubicBezTo>
                  <a:pt x="6629112" y="6400987"/>
                  <a:pt x="6371676" y="6420964"/>
                  <a:pt x="6130353" y="6419449"/>
                </a:cubicBezTo>
                <a:cubicBezTo>
                  <a:pt x="5889031" y="6417934"/>
                  <a:pt x="5863644" y="6431147"/>
                  <a:pt x="5790932" y="6419449"/>
                </a:cubicBezTo>
                <a:cubicBezTo>
                  <a:pt x="5718220" y="6407751"/>
                  <a:pt x="5528982" y="6430057"/>
                  <a:pt x="5333753" y="6419449"/>
                </a:cubicBezTo>
                <a:cubicBezTo>
                  <a:pt x="5138524" y="6408841"/>
                  <a:pt x="5141297" y="6434743"/>
                  <a:pt x="4994333" y="6419449"/>
                </a:cubicBezTo>
                <a:cubicBezTo>
                  <a:pt x="4847369" y="6404155"/>
                  <a:pt x="4661072" y="6406640"/>
                  <a:pt x="4419396" y="6419449"/>
                </a:cubicBezTo>
                <a:cubicBezTo>
                  <a:pt x="4177720" y="6432258"/>
                  <a:pt x="3773638" y="6444469"/>
                  <a:pt x="3491184" y="6419449"/>
                </a:cubicBezTo>
                <a:cubicBezTo>
                  <a:pt x="3208730" y="6394429"/>
                  <a:pt x="3061722" y="6401396"/>
                  <a:pt x="2916247" y="6419449"/>
                </a:cubicBezTo>
                <a:cubicBezTo>
                  <a:pt x="2770772" y="6437502"/>
                  <a:pt x="2473290" y="6430552"/>
                  <a:pt x="2223552" y="6419449"/>
                </a:cubicBezTo>
                <a:cubicBezTo>
                  <a:pt x="1973815" y="6408346"/>
                  <a:pt x="1960607" y="6413786"/>
                  <a:pt x="1884131" y="6419449"/>
                </a:cubicBezTo>
                <a:cubicBezTo>
                  <a:pt x="1807655" y="6425112"/>
                  <a:pt x="1288275" y="6399427"/>
                  <a:pt x="1073678" y="6419449"/>
                </a:cubicBezTo>
                <a:cubicBezTo>
                  <a:pt x="859081" y="6439471"/>
                  <a:pt x="324081" y="6458335"/>
                  <a:pt x="0" y="6419449"/>
                </a:cubicBezTo>
                <a:cubicBezTo>
                  <a:pt x="21399" y="6199700"/>
                  <a:pt x="-1801" y="6108399"/>
                  <a:pt x="0" y="5905893"/>
                </a:cubicBezTo>
                <a:cubicBezTo>
                  <a:pt x="1801" y="5703387"/>
                  <a:pt x="5804" y="5546128"/>
                  <a:pt x="0" y="5263948"/>
                </a:cubicBezTo>
                <a:cubicBezTo>
                  <a:pt x="-5804" y="4981769"/>
                  <a:pt x="17446" y="4841472"/>
                  <a:pt x="0" y="4686198"/>
                </a:cubicBezTo>
                <a:cubicBezTo>
                  <a:pt x="-17446" y="4530924"/>
                  <a:pt x="38039" y="4225934"/>
                  <a:pt x="0" y="3915864"/>
                </a:cubicBezTo>
                <a:cubicBezTo>
                  <a:pt x="-38039" y="3605794"/>
                  <a:pt x="-37933" y="3415180"/>
                  <a:pt x="0" y="3145530"/>
                </a:cubicBezTo>
                <a:cubicBezTo>
                  <a:pt x="37933" y="2875880"/>
                  <a:pt x="1713" y="2775694"/>
                  <a:pt x="0" y="2631974"/>
                </a:cubicBezTo>
                <a:cubicBezTo>
                  <a:pt x="-1713" y="2488254"/>
                  <a:pt x="225" y="2186835"/>
                  <a:pt x="0" y="1990029"/>
                </a:cubicBezTo>
                <a:cubicBezTo>
                  <a:pt x="-225" y="1793224"/>
                  <a:pt x="9403" y="1527864"/>
                  <a:pt x="0" y="1412279"/>
                </a:cubicBezTo>
                <a:cubicBezTo>
                  <a:pt x="-9403" y="1296694"/>
                  <a:pt x="18985" y="877238"/>
                  <a:pt x="0" y="641945"/>
                </a:cubicBezTo>
                <a:cubicBezTo>
                  <a:pt x="-18985" y="406652"/>
                  <a:pt x="17264" y="225558"/>
                  <a:pt x="0" y="0"/>
                </a:cubicBezTo>
                <a:close/>
              </a:path>
            </a:pathLst>
          </a:custGeom>
          <a:solidFill>
            <a:srgbClr val="F7F7F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183279638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سهم: بشكل رتبة عسكرية 6">
            <a:extLst>
              <a:ext uri="{FF2B5EF4-FFF2-40B4-BE49-F238E27FC236}">
                <a16:creationId xmlns:a16="http://schemas.microsoft.com/office/drawing/2014/main" id="{BCCA2829-825C-DA7B-BAFA-C977E8F6D4FD}"/>
              </a:ext>
            </a:extLst>
          </p:cNvPr>
          <p:cNvSpPr/>
          <p:nvPr/>
        </p:nvSpPr>
        <p:spPr>
          <a:xfrm flipH="1">
            <a:off x="22485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1E5E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7" name="مربع نص 56">
            <a:extLst>
              <a:ext uri="{FF2B5EF4-FFF2-40B4-BE49-F238E27FC236}">
                <a16:creationId xmlns:a16="http://schemas.microsoft.com/office/drawing/2014/main" id="{595FBF03-F59A-6378-D74C-9AB0C2A9C378}"/>
              </a:ext>
            </a:extLst>
          </p:cNvPr>
          <p:cNvSpPr txBox="1"/>
          <p:nvPr/>
        </p:nvSpPr>
        <p:spPr>
          <a:xfrm>
            <a:off x="479433" y="64338"/>
            <a:ext cx="2588368" cy="646331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التقويـــــــــــــــــــــــــــــــــم</a:t>
            </a:r>
          </a:p>
        </p:txBody>
      </p:sp>
      <p:sp>
        <p:nvSpPr>
          <p:cNvPr id="28" name="سهم: بشكل رتبة عسكرية 27">
            <a:extLst>
              <a:ext uri="{FF2B5EF4-FFF2-40B4-BE49-F238E27FC236}">
                <a16:creationId xmlns:a16="http://schemas.microsoft.com/office/drawing/2014/main" id="{6AF924E1-CC32-1A4F-440D-64582ABCCBF5}"/>
              </a:ext>
            </a:extLst>
          </p:cNvPr>
          <p:cNvSpPr/>
          <p:nvPr/>
        </p:nvSpPr>
        <p:spPr>
          <a:xfrm flipH="1">
            <a:off x="1665646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CD6D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6" name="مربع نص 55">
            <a:extLst>
              <a:ext uri="{FF2B5EF4-FFF2-40B4-BE49-F238E27FC236}">
                <a16:creationId xmlns:a16="http://schemas.microsoft.com/office/drawing/2014/main" id="{FA242ADF-671C-74F0-8E11-70449EF7C59A}"/>
              </a:ext>
            </a:extLst>
          </p:cNvPr>
          <p:cNvSpPr txBox="1"/>
          <p:nvPr/>
        </p:nvSpPr>
        <p:spPr>
          <a:xfrm>
            <a:off x="2028198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التـــــــــــــــــــــــــدريـــــــــــــــــــــــــــــــــــــــــب</a:t>
            </a:r>
          </a:p>
        </p:txBody>
      </p:sp>
      <p:sp>
        <p:nvSpPr>
          <p:cNvPr id="29" name="سهم: بشكل رتبة عسكرية 28">
            <a:extLst>
              <a:ext uri="{FF2B5EF4-FFF2-40B4-BE49-F238E27FC236}">
                <a16:creationId xmlns:a16="http://schemas.microsoft.com/office/drawing/2014/main" id="{9082671E-1025-41D9-A03A-A1A771EF1ED8}"/>
              </a:ext>
            </a:extLst>
          </p:cNvPr>
          <p:cNvSpPr/>
          <p:nvPr/>
        </p:nvSpPr>
        <p:spPr>
          <a:xfrm flipH="1">
            <a:off x="3106440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F2E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5" name="مربع نص 54">
            <a:extLst>
              <a:ext uri="{FF2B5EF4-FFF2-40B4-BE49-F238E27FC236}">
                <a16:creationId xmlns:a16="http://schemas.microsoft.com/office/drawing/2014/main" id="{644AF296-0906-9EFA-2467-8B76EA79D384}"/>
              </a:ext>
            </a:extLst>
          </p:cNvPr>
          <p:cNvSpPr txBox="1"/>
          <p:nvPr/>
        </p:nvSpPr>
        <p:spPr>
          <a:xfrm>
            <a:off x="3468992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التـــــــــــــــــــــــدريـــــــــــــــــــــــــــــــــــــــس</a:t>
            </a:r>
          </a:p>
        </p:txBody>
      </p:sp>
      <p:sp>
        <p:nvSpPr>
          <p:cNvPr id="30" name="سهم: بشكل رتبة عسكرية 29">
            <a:extLst>
              <a:ext uri="{FF2B5EF4-FFF2-40B4-BE49-F238E27FC236}">
                <a16:creationId xmlns:a16="http://schemas.microsoft.com/office/drawing/2014/main" id="{175EE4C8-3CB2-B30C-BA2C-7D2F4861A156}"/>
              </a:ext>
            </a:extLst>
          </p:cNvPr>
          <p:cNvSpPr/>
          <p:nvPr/>
        </p:nvSpPr>
        <p:spPr>
          <a:xfrm flipH="1">
            <a:off x="4547234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FFFCC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4" name="مربع نص 53">
            <a:extLst>
              <a:ext uri="{FF2B5EF4-FFF2-40B4-BE49-F238E27FC236}">
                <a16:creationId xmlns:a16="http://schemas.microsoft.com/office/drawing/2014/main" id="{7F487766-80DC-C2C0-0893-99AFFB2C8A9C}"/>
              </a:ext>
            </a:extLst>
          </p:cNvPr>
          <p:cNvSpPr txBox="1"/>
          <p:nvPr/>
        </p:nvSpPr>
        <p:spPr>
          <a:xfrm>
            <a:off x="4909786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التهــــــــــيــــــــــــــئــــــــــــــــــــــــــــــــــة</a:t>
            </a:r>
          </a:p>
        </p:txBody>
      </p:sp>
      <p:graphicFrame>
        <p:nvGraphicFramePr>
          <p:cNvPr id="2" name="جدول 1">
            <a:extLst>
              <a:ext uri="{FF2B5EF4-FFF2-40B4-BE49-F238E27FC236}">
                <a16:creationId xmlns:a16="http://schemas.microsoft.com/office/drawing/2014/main" id="{5CDED4B4-787A-CDA6-2B57-9BF7E252F320}"/>
              </a:ext>
            </a:extLst>
          </p:cNvPr>
          <p:cNvGraphicFramePr>
            <a:graphicFrameLocks noGrp="1"/>
          </p:cNvGraphicFramePr>
          <p:nvPr/>
        </p:nvGraphicFramePr>
        <p:xfrm>
          <a:off x="366132" y="670740"/>
          <a:ext cx="11497499" cy="5874439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423083">
                  <a:extLst>
                    <a:ext uri="{9D8B030D-6E8A-4147-A177-3AD203B41FA5}">
                      <a16:colId xmlns:a16="http://schemas.microsoft.com/office/drawing/2014/main" val="1774482938"/>
                    </a:ext>
                  </a:extLst>
                </a:gridCol>
                <a:gridCol w="9074416">
                  <a:extLst>
                    <a:ext uri="{9D8B030D-6E8A-4147-A177-3AD203B41FA5}">
                      <a16:colId xmlns:a16="http://schemas.microsoft.com/office/drawing/2014/main" val="87156748"/>
                    </a:ext>
                  </a:extLst>
                </a:gridCol>
              </a:tblGrid>
              <a:tr h="5874439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SA" sz="3200" dirty="0">
                        <a:cs typeface="AGA Aladdin Regular" pitchFamily="2" charset="-78"/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01351637"/>
                  </a:ext>
                </a:extLst>
              </a:tr>
            </a:tbl>
          </a:graphicData>
        </a:graphic>
      </p:graphicFrame>
      <p:pic>
        <p:nvPicPr>
          <p:cNvPr id="8" name="صورة 7">
            <a:extLst>
              <a:ext uri="{FF2B5EF4-FFF2-40B4-BE49-F238E27FC236}">
                <a16:creationId xmlns:a16="http://schemas.microsoft.com/office/drawing/2014/main" id="{DCB65FB8-4ED0-8C2A-BFEE-2110C4DD005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45" y="571555"/>
            <a:ext cx="744303" cy="744303"/>
          </a:xfrm>
          <a:prstGeom prst="rect">
            <a:avLst/>
          </a:prstGeom>
        </p:spPr>
      </p:pic>
      <p:sp>
        <p:nvSpPr>
          <p:cNvPr id="10" name="مربع نص 9">
            <a:extLst>
              <a:ext uri="{FF2B5EF4-FFF2-40B4-BE49-F238E27FC236}">
                <a16:creationId xmlns:a16="http://schemas.microsoft.com/office/drawing/2014/main" id="{85AB64B4-537D-B332-1A5A-A5B19959535D}"/>
              </a:ext>
            </a:extLst>
          </p:cNvPr>
          <p:cNvSpPr txBox="1"/>
          <p:nvPr/>
        </p:nvSpPr>
        <p:spPr>
          <a:xfrm>
            <a:off x="-93195" y="6253568"/>
            <a:ext cx="325356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dirty="0">
                <a:latin typeface="Sakkal Majalla" panose="02000000000000000000" pitchFamily="2" charset="-78"/>
                <a:cs typeface="Sakkal Majalla" panose="02000000000000000000" pitchFamily="2" charset="-78"/>
              </a:rPr>
              <a:t>جواهر الحارثي </a:t>
            </a:r>
            <a:r>
              <a:rPr lang="en-US" dirty="0">
                <a:latin typeface="Sakkal Majalla" panose="02000000000000000000" pitchFamily="2" charset="-78"/>
                <a:cs typeface="Sakkal Majalla" panose="02000000000000000000" pitchFamily="2" charset="-78"/>
              </a:rPr>
              <a:t>@jewelsAlshdaddi</a:t>
            </a:r>
            <a:endParaRPr lang="ar-SA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45A68CDE-4834-67BF-0459-B0811D7843B9}"/>
              </a:ext>
            </a:extLst>
          </p:cNvPr>
          <p:cNvSpPr txBox="1"/>
          <p:nvPr/>
        </p:nvSpPr>
        <p:spPr>
          <a:xfrm>
            <a:off x="9409426" y="1315858"/>
            <a:ext cx="2530421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ctr">
              <a:defRPr/>
            </a:pPr>
            <a:r>
              <a:rPr lang="ar-SA" sz="24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الموضوع/ </a:t>
            </a:r>
          </a:p>
          <a:p>
            <a:pPr lvl="0" algn="ctr">
              <a:defRPr/>
            </a:pPr>
            <a:r>
              <a:rPr lang="ar-SA" sz="2400" dirty="0">
                <a:solidFill>
                  <a:schemeClr val="tx2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المسلمات والبراهين الحرة</a:t>
            </a:r>
            <a:endParaRPr lang="ar-SA" sz="2400" b="1" dirty="0">
              <a:solidFill>
                <a:schemeClr val="tx2">
                  <a:lumMod val="75000"/>
                  <a:lumOff val="25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r>
              <a:rPr lang="ar-SA" sz="24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1447/03/24</a:t>
            </a:r>
          </a:p>
        </p:txBody>
      </p:sp>
      <p:pic>
        <p:nvPicPr>
          <p:cNvPr id="15" name="صورة 14">
            <a:extLst>
              <a:ext uri="{FF2B5EF4-FFF2-40B4-BE49-F238E27FC236}">
                <a16:creationId xmlns:a16="http://schemas.microsoft.com/office/drawing/2014/main" id="{3AF2AABB-7207-7F7B-FAB0-503D42A9F50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FCEA"/>
              </a:clrFrom>
              <a:clrTo>
                <a:srgbClr val="FEFCEA">
                  <a:alpha val="0"/>
                </a:srgbClr>
              </a:clrTo>
            </a:clrChange>
          </a:blip>
          <a:srcRect l="483" t="836" r="-3716" b="59914"/>
          <a:stretch>
            <a:fillRect/>
          </a:stretch>
        </p:blipFill>
        <p:spPr>
          <a:xfrm>
            <a:off x="9673615" y="2585389"/>
            <a:ext cx="1941233" cy="1848471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F654B621-3579-5024-6532-C842E04F159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66132" y="1354028"/>
            <a:ext cx="8989436" cy="1693849"/>
          </a:xfrm>
          <a:prstGeom prst="rect">
            <a:avLst/>
          </a:prstGeom>
        </p:spPr>
      </p:pic>
      <p:pic>
        <p:nvPicPr>
          <p:cNvPr id="9" name="صورة 8">
            <a:extLst>
              <a:ext uri="{FF2B5EF4-FFF2-40B4-BE49-F238E27FC236}">
                <a16:creationId xmlns:a16="http://schemas.microsoft.com/office/drawing/2014/main" id="{02EDA3C0-5EEA-462D-3334-9A2DA2B5FFB6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67801" y="2472017"/>
            <a:ext cx="2390237" cy="4005936"/>
          </a:xfrm>
          <a:prstGeom prst="rect">
            <a:avLst/>
          </a:prstGeom>
        </p:spPr>
      </p:pic>
      <p:sp>
        <p:nvSpPr>
          <p:cNvPr id="11" name="مربع نص 10">
            <a:extLst>
              <a:ext uri="{FF2B5EF4-FFF2-40B4-BE49-F238E27FC236}">
                <a16:creationId xmlns:a16="http://schemas.microsoft.com/office/drawing/2014/main" id="{57A39BF9-B297-2439-541A-73742370BC93}"/>
              </a:ext>
            </a:extLst>
          </p:cNvPr>
          <p:cNvSpPr txBox="1"/>
          <p:nvPr/>
        </p:nvSpPr>
        <p:spPr>
          <a:xfrm>
            <a:off x="9490559" y="4519835"/>
            <a:ext cx="2390237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>
                <a:solidFill>
                  <a:schemeClr val="accent2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الأهداف الخاصة: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ar-SA" sz="2400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تحديد المسلمات.</a:t>
            </a:r>
          </a:p>
        </p:txBody>
      </p:sp>
    </p:spTree>
    <p:extLst>
      <p:ext uri="{BB962C8B-B14F-4D97-AF65-F5344CB8AC3E}">
        <p14:creationId xmlns:p14="http://schemas.microsoft.com/office/powerpoint/2010/main" val="30783967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1F830A-CF01-91EB-31C2-2075A11048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سهم: بشكل رتبة عسكرية 32">
            <a:extLst>
              <a:ext uri="{FF2B5EF4-FFF2-40B4-BE49-F238E27FC236}">
                <a16:creationId xmlns:a16="http://schemas.microsoft.com/office/drawing/2014/main" id="{FA235579-1795-2CD6-0CEB-E4A60F5FE0FC}"/>
              </a:ext>
            </a:extLst>
          </p:cNvPr>
          <p:cNvSpPr/>
          <p:nvPr/>
        </p:nvSpPr>
        <p:spPr>
          <a:xfrm flipH="1">
            <a:off x="886961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DF5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399F08E6-28C8-B655-3465-E7FAA7FCB8F1}"/>
              </a:ext>
            </a:extLst>
          </p:cNvPr>
          <p:cNvSpPr txBox="1"/>
          <p:nvPr/>
        </p:nvSpPr>
        <p:spPr>
          <a:xfrm>
            <a:off x="9248930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حـــــــــــــــل الواجـــــــــــــب</a:t>
            </a:r>
          </a:p>
        </p:txBody>
      </p:sp>
      <p:sp>
        <p:nvSpPr>
          <p:cNvPr id="32" name="سهم: بشكل رتبة عسكرية 31">
            <a:extLst>
              <a:ext uri="{FF2B5EF4-FFF2-40B4-BE49-F238E27FC236}">
                <a16:creationId xmlns:a16="http://schemas.microsoft.com/office/drawing/2014/main" id="{AC6954B0-6FBD-8F66-30BF-9B864B6D91BD}"/>
              </a:ext>
            </a:extLst>
          </p:cNvPr>
          <p:cNvSpPr/>
          <p:nvPr/>
        </p:nvSpPr>
        <p:spPr>
          <a:xfrm flipH="1">
            <a:off x="742882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EAFE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2" name="مربع نص 51">
            <a:extLst>
              <a:ext uri="{FF2B5EF4-FFF2-40B4-BE49-F238E27FC236}">
                <a16:creationId xmlns:a16="http://schemas.microsoft.com/office/drawing/2014/main" id="{D2F91B2E-14BC-E9C9-0110-CD474F9A5172}"/>
              </a:ext>
            </a:extLst>
          </p:cNvPr>
          <p:cNvSpPr txBox="1"/>
          <p:nvPr/>
        </p:nvSpPr>
        <p:spPr>
          <a:xfrm>
            <a:off x="7765708" y="40563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اختبــــــــــار قصــــــــــــــــــــــــير</a:t>
            </a:r>
          </a:p>
        </p:txBody>
      </p:sp>
      <p:sp>
        <p:nvSpPr>
          <p:cNvPr id="31" name="سهم: بشكل رتبة عسكرية 30">
            <a:extLst>
              <a:ext uri="{FF2B5EF4-FFF2-40B4-BE49-F238E27FC236}">
                <a16:creationId xmlns:a16="http://schemas.microsoft.com/office/drawing/2014/main" id="{44161B0F-BCDD-BD66-4B27-2B18613A3ABD}"/>
              </a:ext>
            </a:extLst>
          </p:cNvPr>
          <p:cNvSpPr/>
          <p:nvPr/>
        </p:nvSpPr>
        <p:spPr>
          <a:xfrm flipH="1">
            <a:off x="598802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9D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3" name="مربع نص 52">
            <a:extLst>
              <a:ext uri="{FF2B5EF4-FFF2-40B4-BE49-F238E27FC236}">
                <a16:creationId xmlns:a16="http://schemas.microsoft.com/office/drawing/2014/main" id="{F2B33BAD-FE88-5356-A1CA-FD6EA9B3E386}"/>
              </a:ext>
            </a:extLst>
          </p:cNvPr>
          <p:cNvSpPr txBox="1"/>
          <p:nvPr/>
        </p:nvSpPr>
        <p:spPr>
          <a:xfrm>
            <a:off x="6242609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الـــــــــــــــــــرئيـــــــسيــــــــــــــــــــــــة</a:t>
            </a:r>
          </a:p>
        </p:txBody>
      </p:sp>
      <p:sp>
        <p:nvSpPr>
          <p:cNvPr id="26" name="مستطيل 25">
            <a:extLst>
              <a:ext uri="{FF2B5EF4-FFF2-40B4-BE49-F238E27FC236}">
                <a16:creationId xmlns:a16="http://schemas.microsoft.com/office/drawing/2014/main" id="{3A03BDC7-A7C2-E259-FAC5-D62872583308}"/>
              </a:ext>
            </a:extLst>
          </p:cNvPr>
          <p:cNvSpPr/>
          <p:nvPr/>
        </p:nvSpPr>
        <p:spPr>
          <a:xfrm>
            <a:off x="224852" y="312821"/>
            <a:ext cx="11775819" cy="6419449"/>
          </a:xfrm>
          <a:custGeom>
            <a:avLst/>
            <a:gdLst>
              <a:gd name="connsiteX0" fmla="*/ 0 w 11775819"/>
              <a:gd name="connsiteY0" fmla="*/ 0 h 6419449"/>
              <a:gd name="connsiteX1" fmla="*/ 810453 w 11775819"/>
              <a:gd name="connsiteY1" fmla="*/ 0 h 6419449"/>
              <a:gd name="connsiteX2" fmla="*/ 1620907 w 11775819"/>
              <a:gd name="connsiteY2" fmla="*/ 0 h 6419449"/>
              <a:gd name="connsiteX3" fmla="*/ 2195844 w 11775819"/>
              <a:gd name="connsiteY3" fmla="*/ 0 h 6419449"/>
              <a:gd name="connsiteX4" fmla="*/ 2770781 w 11775819"/>
              <a:gd name="connsiteY4" fmla="*/ 0 h 6419449"/>
              <a:gd name="connsiteX5" fmla="*/ 3581234 w 11775819"/>
              <a:gd name="connsiteY5" fmla="*/ 0 h 6419449"/>
              <a:gd name="connsiteX6" fmla="*/ 4273930 w 11775819"/>
              <a:gd name="connsiteY6" fmla="*/ 0 h 6419449"/>
              <a:gd name="connsiteX7" fmla="*/ 4731108 w 11775819"/>
              <a:gd name="connsiteY7" fmla="*/ 0 h 6419449"/>
              <a:gd name="connsiteX8" fmla="*/ 5659320 w 11775819"/>
              <a:gd name="connsiteY8" fmla="*/ 0 h 6419449"/>
              <a:gd name="connsiteX9" fmla="*/ 6587532 w 11775819"/>
              <a:gd name="connsiteY9" fmla="*/ 0 h 6419449"/>
              <a:gd name="connsiteX10" fmla="*/ 7280227 w 11775819"/>
              <a:gd name="connsiteY10" fmla="*/ 0 h 6419449"/>
              <a:gd name="connsiteX11" fmla="*/ 8090680 w 11775819"/>
              <a:gd name="connsiteY11" fmla="*/ 0 h 6419449"/>
              <a:gd name="connsiteX12" fmla="*/ 8901134 w 11775819"/>
              <a:gd name="connsiteY12" fmla="*/ 0 h 6419449"/>
              <a:gd name="connsiteX13" fmla="*/ 9476071 w 11775819"/>
              <a:gd name="connsiteY13" fmla="*/ 0 h 6419449"/>
              <a:gd name="connsiteX14" fmla="*/ 10168766 w 11775819"/>
              <a:gd name="connsiteY14" fmla="*/ 0 h 6419449"/>
              <a:gd name="connsiteX15" fmla="*/ 10861461 w 11775819"/>
              <a:gd name="connsiteY15" fmla="*/ 0 h 6419449"/>
              <a:gd name="connsiteX16" fmla="*/ 11775819 w 11775819"/>
              <a:gd name="connsiteY16" fmla="*/ 0 h 6419449"/>
              <a:gd name="connsiteX17" fmla="*/ 11775819 w 11775819"/>
              <a:gd name="connsiteY17" fmla="*/ 641945 h 6419449"/>
              <a:gd name="connsiteX18" fmla="*/ 11775819 w 11775819"/>
              <a:gd name="connsiteY18" fmla="*/ 1412279 h 6419449"/>
              <a:gd name="connsiteX19" fmla="*/ 11775819 w 11775819"/>
              <a:gd name="connsiteY19" fmla="*/ 2118418 h 6419449"/>
              <a:gd name="connsiteX20" fmla="*/ 11775819 w 11775819"/>
              <a:gd name="connsiteY20" fmla="*/ 2696169 h 6419449"/>
              <a:gd name="connsiteX21" fmla="*/ 11775819 w 11775819"/>
              <a:gd name="connsiteY21" fmla="*/ 3145530 h 6419449"/>
              <a:gd name="connsiteX22" fmla="*/ 11775819 w 11775819"/>
              <a:gd name="connsiteY22" fmla="*/ 3787475 h 6419449"/>
              <a:gd name="connsiteX23" fmla="*/ 11775819 w 11775819"/>
              <a:gd name="connsiteY23" fmla="*/ 4365225 h 6419449"/>
              <a:gd name="connsiteX24" fmla="*/ 11775819 w 11775819"/>
              <a:gd name="connsiteY24" fmla="*/ 5135559 h 6419449"/>
              <a:gd name="connsiteX25" fmla="*/ 11775819 w 11775819"/>
              <a:gd name="connsiteY25" fmla="*/ 6419449 h 6419449"/>
              <a:gd name="connsiteX26" fmla="*/ 10847607 w 11775819"/>
              <a:gd name="connsiteY26" fmla="*/ 6419449 h 6419449"/>
              <a:gd name="connsiteX27" fmla="*/ 10037154 w 11775819"/>
              <a:gd name="connsiteY27" fmla="*/ 6419449 h 6419449"/>
              <a:gd name="connsiteX28" fmla="*/ 9344459 w 11775819"/>
              <a:gd name="connsiteY28" fmla="*/ 6419449 h 6419449"/>
              <a:gd name="connsiteX29" fmla="*/ 8651763 w 11775819"/>
              <a:gd name="connsiteY29" fmla="*/ 6419449 h 6419449"/>
              <a:gd name="connsiteX30" fmla="*/ 7723552 w 11775819"/>
              <a:gd name="connsiteY30" fmla="*/ 6419449 h 6419449"/>
              <a:gd name="connsiteX31" fmla="*/ 6795340 w 11775819"/>
              <a:gd name="connsiteY31" fmla="*/ 6419449 h 6419449"/>
              <a:gd name="connsiteX32" fmla="*/ 6338161 w 11775819"/>
              <a:gd name="connsiteY32" fmla="*/ 6419449 h 6419449"/>
              <a:gd name="connsiteX33" fmla="*/ 5880983 w 11775819"/>
              <a:gd name="connsiteY33" fmla="*/ 6419449 h 6419449"/>
              <a:gd name="connsiteX34" fmla="*/ 5070529 w 11775819"/>
              <a:gd name="connsiteY34" fmla="*/ 6419449 h 6419449"/>
              <a:gd name="connsiteX35" fmla="*/ 4613350 w 11775819"/>
              <a:gd name="connsiteY35" fmla="*/ 6419449 h 6419449"/>
              <a:gd name="connsiteX36" fmla="*/ 4273930 w 11775819"/>
              <a:gd name="connsiteY36" fmla="*/ 6419449 h 6419449"/>
              <a:gd name="connsiteX37" fmla="*/ 3345718 w 11775819"/>
              <a:gd name="connsiteY37" fmla="*/ 6419449 h 6419449"/>
              <a:gd name="connsiteX38" fmla="*/ 2417506 w 11775819"/>
              <a:gd name="connsiteY38" fmla="*/ 6419449 h 6419449"/>
              <a:gd name="connsiteX39" fmla="*/ 1489295 w 11775819"/>
              <a:gd name="connsiteY39" fmla="*/ 6419449 h 6419449"/>
              <a:gd name="connsiteX40" fmla="*/ 678841 w 11775819"/>
              <a:gd name="connsiteY40" fmla="*/ 6419449 h 6419449"/>
              <a:gd name="connsiteX41" fmla="*/ 0 w 11775819"/>
              <a:gd name="connsiteY41" fmla="*/ 6419449 h 6419449"/>
              <a:gd name="connsiteX42" fmla="*/ 0 w 11775819"/>
              <a:gd name="connsiteY42" fmla="*/ 5777504 h 6419449"/>
              <a:gd name="connsiteX43" fmla="*/ 0 w 11775819"/>
              <a:gd name="connsiteY43" fmla="*/ 5135559 h 6419449"/>
              <a:gd name="connsiteX44" fmla="*/ 0 w 11775819"/>
              <a:gd name="connsiteY44" fmla="*/ 4429420 h 6419449"/>
              <a:gd name="connsiteX45" fmla="*/ 0 w 11775819"/>
              <a:gd name="connsiteY45" fmla="*/ 3851669 h 6419449"/>
              <a:gd name="connsiteX46" fmla="*/ 0 w 11775819"/>
              <a:gd name="connsiteY46" fmla="*/ 3081336 h 6419449"/>
              <a:gd name="connsiteX47" fmla="*/ 0 w 11775819"/>
              <a:gd name="connsiteY47" fmla="*/ 2311002 h 6419449"/>
              <a:gd name="connsiteX48" fmla="*/ 0 w 11775819"/>
              <a:gd name="connsiteY48" fmla="*/ 1540668 h 6419449"/>
              <a:gd name="connsiteX49" fmla="*/ 0 w 11775819"/>
              <a:gd name="connsiteY49" fmla="*/ 962917 h 6419449"/>
              <a:gd name="connsiteX50" fmla="*/ 0 w 11775819"/>
              <a:gd name="connsiteY50" fmla="*/ 0 h 6419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11775819" h="6419449" fill="none" extrusionOk="0">
                <a:moveTo>
                  <a:pt x="0" y="0"/>
                </a:moveTo>
                <a:cubicBezTo>
                  <a:pt x="289838" y="-33106"/>
                  <a:pt x="522246" y="27096"/>
                  <a:pt x="810453" y="0"/>
                </a:cubicBezTo>
                <a:cubicBezTo>
                  <a:pt x="1098660" y="-27096"/>
                  <a:pt x="1366998" y="21362"/>
                  <a:pt x="1620907" y="0"/>
                </a:cubicBezTo>
                <a:cubicBezTo>
                  <a:pt x="1874816" y="-21362"/>
                  <a:pt x="1929640" y="15253"/>
                  <a:pt x="2195844" y="0"/>
                </a:cubicBezTo>
                <a:cubicBezTo>
                  <a:pt x="2462048" y="-15253"/>
                  <a:pt x="2547887" y="-5753"/>
                  <a:pt x="2770781" y="0"/>
                </a:cubicBezTo>
                <a:cubicBezTo>
                  <a:pt x="2993675" y="5753"/>
                  <a:pt x="3196074" y="-18004"/>
                  <a:pt x="3581234" y="0"/>
                </a:cubicBezTo>
                <a:cubicBezTo>
                  <a:pt x="3966394" y="18004"/>
                  <a:pt x="4056686" y="18395"/>
                  <a:pt x="4273930" y="0"/>
                </a:cubicBezTo>
                <a:cubicBezTo>
                  <a:pt x="4491174" y="-18395"/>
                  <a:pt x="4636963" y="1782"/>
                  <a:pt x="4731108" y="0"/>
                </a:cubicBezTo>
                <a:cubicBezTo>
                  <a:pt x="4825253" y="-1782"/>
                  <a:pt x="5307587" y="9924"/>
                  <a:pt x="5659320" y="0"/>
                </a:cubicBezTo>
                <a:cubicBezTo>
                  <a:pt x="6011053" y="-9924"/>
                  <a:pt x="6302459" y="3347"/>
                  <a:pt x="6587532" y="0"/>
                </a:cubicBezTo>
                <a:cubicBezTo>
                  <a:pt x="6872605" y="-3347"/>
                  <a:pt x="7106548" y="19056"/>
                  <a:pt x="7280227" y="0"/>
                </a:cubicBezTo>
                <a:cubicBezTo>
                  <a:pt x="7453907" y="-19056"/>
                  <a:pt x="7896126" y="-25607"/>
                  <a:pt x="8090680" y="0"/>
                </a:cubicBezTo>
                <a:cubicBezTo>
                  <a:pt x="8285234" y="25607"/>
                  <a:pt x="8497142" y="16586"/>
                  <a:pt x="8901134" y="0"/>
                </a:cubicBezTo>
                <a:cubicBezTo>
                  <a:pt x="9305126" y="-16586"/>
                  <a:pt x="9200039" y="-18048"/>
                  <a:pt x="9476071" y="0"/>
                </a:cubicBezTo>
                <a:cubicBezTo>
                  <a:pt x="9752103" y="18048"/>
                  <a:pt x="9839118" y="-25353"/>
                  <a:pt x="10168766" y="0"/>
                </a:cubicBezTo>
                <a:cubicBezTo>
                  <a:pt x="10498414" y="25353"/>
                  <a:pt x="10669033" y="-29357"/>
                  <a:pt x="10861461" y="0"/>
                </a:cubicBezTo>
                <a:cubicBezTo>
                  <a:pt x="11053890" y="29357"/>
                  <a:pt x="11344088" y="-10480"/>
                  <a:pt x="11775819" y="0"/>
                </a:cubicBezTo>
                <a:cubicBezTo>
                  <a:pt x="11793222" y="231986"/>
                  <a:pt x="11754214" y="355311"/>
                  <a:pt x="11775819" y="641945"/>
                </a:cubicBezTo>
                <a:cubicBezTo>
                  <a:pt x="11797424" y="928579"/>
                  <a:pt x="11744218" y="1065487"/>
                  <a:pt x="11775819" y="1412279"/>
                </a:cubicBezTo>
                <a:cubicBezTo>
                  <a:pt x="11807420" y="1759071"/>
                  <a:pt x="11807651" y="1964741"/>
                  <a:pt x="11775819" y="2118418"/>
                </a:cubicBezTo>
                <a:cubicBezTo>
                  <a:pt x="11743987" y="2272095"/>
                  <a:pt x="11790988" y="2445750"/>
                  <a:pt x="11775819" y="2696169"/>
                </a:cubicBezTo>
                <a:cubicBezTo>
                  <a:pt x="11760650" y="2946588"/>
                  <a:pt x="11788204" y="2989092"/>
                  <a:pt x="11775819" y="3145530"/>
                </a:cubicBezTo>
                <a:cubicBezTo>
                  <a:pt x="11763434" y="3301968"/>
                  <a:pt x="11762617" y="3474766"/>
                  <a:pt x="11775819" y="3787475"/>
                </a:cubicBezTo>
                <a:cubicBezTo>
                  <a:pt x="11789021" y="4100184"/>
                  <a:pt x="11764740" y="4131110"/>
                  <a:pt x="11775819" y="4365225"/>
                </a:cubicBezTo>
                <a:cubicBezTo>
                  <a:pt x="11786899" y="4599340"/>
                  <a:pt x="11804891" y="4897475"/>
                  <a:pt x="11775819" y="5135559"/>
                </a:cubicBezTo>
                <a:cubicBezTo>
                  <a:pt x="11746747" y="5373643"/>
                  <a:pt x="11741546" y="5824447"/>
                  <a:pt x="11775819" y="6419449"/>
                </a:cubicBezTo>
                <a:cubicBezTo>
                  <a:pt x="11315723" y="6417918"/>
                  <a:pt x="11302299" y="6465124"/>
                  <a:pt x="10847607" y="6419449"/>
                </a:cubicBezTo>
                <a:cubicBezTo>
                  <a:pt x="10392915" y="6373774"/>
                  <a:pt x="10210696" y="6453437"/>
                  <a:pt x="10037154" y="6419449"/>
                </a:cubicBezTo>
                <a:cubicBezTo>
                  <a:pt x="9863612" y="6385461"/>
                  <a:pt x="9657013" y="6436951"/>
                  <a:pt x="9344459" y="6419449"/>
                </a:cubicBezTo>
                <a:cubicBezTo>
                  <a:pt x="9031905" y="6401947"/>
                  <a:pt x="8876058" y="6390633"/>
                  <a:pt x="8651763" y="6419449"/>
                </a:cubicBezTo>
                <a:cubicBezTo>
                  <a:pt x="8427468" y="6448265"/>
                  <a:pt x="8046326" y="6378869"/>
                  <a:pt x="7723552" y="6419449"/>
                </a:cubicBezTo>
                <a:cubicBezTo>
                  <a:pt x="7400778" y="6460029"/>
                  <a:pt x="7225002" y="6388877"/>
                  <a:pt x="6795340" y="6419449"/>
                </a:cubicBezTo>
                <a:cubicBezTo>
                  <a:pt x="6365678" y="6450021"/>
                  <a:pt x="6557322" y="6438388"/>
                  <a:pt x="6338161" y="6419449"/>
                </a:cubicBezTo>
                <a:cubicBezTo>
                  <a:pt x="6119000" y="6400510"/>
                  <a:pt x="6102903" y="6410508"/>
                  <a:pt x="5880983" y="6419449"/>
                </a:cubicBezTo>
                <a:cubicBezTo>
                  <a:pt x="5659063" y="6428390"/>
                  <a:pt x="5323062" y="6397318"/>
                  <a:pt x="5070529" y="6419449"/>
                </a:cubicBezTo>
                <a:cubicBezTo>
                  <a:pt x="4817996" y="6441580"/>
                  <a:pt x="4830666" y="6428423"/>
                  <a:pt x="4613350" y="6419449"/>
                </a:cubicBezTo>
                <a:cubicBezTo>
                  <a:pt x="4396034" y="6410475"/>
                  <a:pt x="4368483" y="6422224"/>
                  <a:pt x="4273930" y="6419449"/>
                </a:cubicBezTo>
                <a:cubicBezTo>
                  <a:pt x="4179377" y="6416674"/>
                  <a:pt x="3575967" y="6460584"/>
                  <a:pt x="3345718" y="6419449"/>
                </a:cubicBezTo>
                <a:cubicBezTo>
                  <a:pt x="3115469" y="6378314"/>
                  <a:pt x="2658173" y="6374501"/>
                  <a:pt x="2417506" y="6419449"/>
                </a:cubicBezTo>
                <a:cubicBezTo>
                  <a:pt x="2176839" y="6464397"/>
                  <a:pt x="1771375" y="6412076"/>
                  <a:pt x="1489295" y="6419449"/>
                </a:cubicBezTo>
                <a:cubicBezTo>
                  <a:pt x="1207215" y="6426822"/>
                  <a:pt x="841733" y="6409428"/>
                  <a:pt x="678841" y="6419449"/>
                </a:cubicBezTo>
                <a:cubicBezTo>
                  <a:pt x="515949" y="6429470"/>
                  <a:pt x="234889" y="6420416"/>
                  <a:pt x="0" y="6419449"/>
                </a:cubicBezTo>
                <a:cubicBezTo>
                  <a:pt x="11452" y="6182211"/>
                  <a:pt x="-19359" y="5918479"/>
                  <a:pt x="0" y="5777504"/>
                </a:cubicBezTo>
                <a:cubicBezTo>
                  <a:pt x="19359" y="5636530"/>
                  <a:pt x="-30380" y="5273178"/>
                  <a:pt x="0" y="5135559"/>
                </a:cubicBezTo>
                <a:cubicBezTo>
                  <a:pt x="30380" y="4997940"/>
                  <a:pt x="-13671" y="4754059"/>
                  <a:pt x="0" y="4429420"/>
                </a:cubicBezTo>
                <a:cubicBezTo>
                  <a:pt x="13671" y="4104781"/>
                  <a:pt x="-12423" y="4055918"/>
                  <a:pt x="0" y="3851669"/>
                </a:cubicBezTo>
                <a:cubicBezTo>
                  <a:pt x="12423" y="3647420"/>
                  <a:pt x="-37794" y="3309887"/>
                  <a:pt x="0" y="3081336"/>
                </a:cubicBezTo>
                <a:cubicBezTo>
                  <a:pt x="37794" y="2852785"/>
                  <a:pt x="-16347" y="2675751"/>
                  <a:pt x="0" y="2311002"/>
                </a:cubicBezTo>
                <a:cubicBezTo>
                  <a:pt x="16347" y="1946253"/>
                  <a:pt x="14834" y="1784736"/>
                  <a:pt x="0" y="1540668"/>
                </a:cubicBezTo>
                <a:cubicBezTo>
                  <a:pt x="-14834" y="1296600"/>
                  <a:pt x="20956" y="1143514"/>
                  <a:pt x="0" y="962917"/>
                </a:cubicBezTo>
                <a:cubicBezTo>
                  <a:pt x="-20956" y="782320"/>
                  <a:pt x="10281" y="267164"/>
                  <a:pt x="0" y="0"/>
                </a:cubicBezTo>
                <a:close/>
              </a:path>
              <a:path w="11775819" h="6419449" stroke="0" extrusionOk="0">
                <a:moveTo>
                  <a:pt x="0" y="0"/>
                </a:moveTo>
                <a:cubicBezTo>
                  <a:pt x="249632" y="1047"/>
                  <a:pt x="384507" y="-13422"/>
                  <a:pt x="574937" y="0"/>
                </a:cubicBezTo>
                <a:cubicBezTo>
                  <a:pt x="765367" y="13422"/>
                  <a:pt x="771544" y="-5817"/>
                  <a:pt x="914358" y="0"/>
                </a:cubicBezTo>
                <a:cubicBezTo>
                  <a:pt x="1057172" y="5817"/>
                  <a:pt x="1336683" y="16815"/>
                  <a:pt x="1489295" y="0"/>
                </a:cubicBezTo>
                <a:cubicBezTo>
                  <a:pt x="1641907" y="-16815"/>
                  <a:pt x="1845716" y="20134"/>
                  <a:pt x="1946474" y="0"/>
                </a:cubicBezTo>
                <a:cubicBezTo>
                  <a:pt x="2047232" y="-20134"/>
                  <a:pt x="2400066" y="-28515"/>
                  <a:pt x="2521411" y="0"/>
                </a:cubicBezTo>
                <a:cubicBezTo>
                  <a:pt x="2642756" y="28515"/>
                  <a:pt x="2837597" y="-10934"/>
                  <a:pt x="2978590" y="0"/>
                </a:cubicBezTo>
                <a:cubicBezTo>
                  <a:pt x="3119583" y="10934"/>
                  <a:pt x="3218444" y="-5927"/>
                  <a:pt x="3318010" y="0"/>
                </a:cubicBezTo>
                <a:cubicBezTo>
                  <a:pt x="3417576" y="5927"/>
                  <a:pt x="3733679" y="-39209"/>
                  <a:pt x="4128464" y="0"/>
                </a:cubicBezTo>
                <a:cubicBezTo>
                  <a:pt x="4523249" y="39209"/>
                  <a:pt x="4486286" y="23615"/>
                  <a:pt x="4821159" y="0"/>
                </a:cubicBezTo>
                <a:cubicBezTo>
                  <a:pt x="5156032" y="-23615"/>
                  <a:pt x="5028752" y="-9000"/>
                  <a:pt x="5160580" y="0"/>
                </a:cubicBezTo>
                <a:cubicBezTo>
                  <a:pt x="5292408" y="9000"/>
                  <a:pt x="5814709" y="15000"/>
                  <a:pt x="6088791" y="0"/>
                </a:cubicBezTo>
                <a:cubicBezTo>
                  <a:pt x="6362873" y="-15000"/>
                  <a:pt x="6773413" y="-42061"/>
                  <a:pt x="7017003" y="0"/>
                </a:cubicBezTo>
                <a:cubicBezTo>
                  <a:pt x="7260593" y="42061"/>
                  <a:pt x="7535309" y="-12428"/>
                  <a:pt x="7709698" y="0"/>
                </a:cubicBezTo>
                <a:cubicBezTo>
                  <a:pt x="7884087" y="12428"/>
                  <a:pt x="7980833" y="9521"/>
                  <a:pt x="8049119" y="0"/>
                </a:cubicBezTo>
                <a:cubicBezTo>
                  <a:pt x="8117405" y="-9521"/>
                  <a:pt x="8347887" y="-13464"/>
                  <a:pt x="8506297" y="0"/>
                </a:cubicBezTo>
                <a:cubicBezTo>
                  <a:pt x="8664707" y="13464"/>
                  <a:pt x="8953593" y="13807"/>
                  <a:pt x="9316751" y="0"/>
                </a:cubicBezTo>
                <a:cubicBezTo>
                  <a:pt x="9679909" y="-13807"/>
                  <a:pt x="10055390" y="35789"/>
                  <a:pt x="10244963" y="0"/>
                </a:cubicBezTo>
                <a:cubicBezTo>
                  <a:pt x="10434536" y="-35789"/>
                  <a:pt x="10700078" y="-16901"/>
                  <a:pt x="10937658" y="0"/>
                </a:cubicBezTo>
                <a:cubicBezTo>
                  <a:pt x="11175238" y="16901"/>
                  <a:pt x="11458873" y="-36582"/>
                  <a:pt x="11775819" y="0"/>
                </a:cubicBezTo>
                <a:cubicBezTo>
                  <a:pt x="11769878" y="105669"/>
                  <a:pt x="11790239" y="406989"/>
                  <a:pt x="11775819" y="513556"/>
                </a:cubicBezTo>
                <a:cubicBezTo>
                  <a:pt x="11761399" y="620123"/>
                  <a:pt x="11790152" y="931903"/>
                  <a:pt x="11775819" y="1091306"/>
                </a:cubicBezTo>
                <a:cubicBezTo>
                  <a:pt x="11761487" y="1250709"/>
                  <a:pt x="11757448" y="1478339"/>
                  <a:pt x="11775819" y="1669057"/>
                </a:cubicBezTo>
                <a:cubicBezTo>
                  <a:pt x="11794190" y="1859775"/>
                  <a:pt x="11797774" y="2052323"/>
                  <a:pt x="11775819" y="2375196"/>
                </a:cubicBezTo>
                <a:cubicBezTo>
                  <a:pt x="11753864" y="2698069"/>
                  <a:pt x="11797112" y="2830528"/>
                  <a:pt x="11775819" y="2952947"/>
                </a:cubicBezTo>
                <a:cubicBezTo>
                  <a:pt x="11754526" y="3075366"/>
                  <a:pt x="11792003" y="3319787"/>
                  <a:pt x="11775819" y="3594891"/>
                </a:cubicBezTo>
                <a:cubicBezTo>
                  <a:pt x="11759635" y="3869995"/>
                  <a:pt x="11793911" y="3869597"/>
                  <a:pt x="11775819" y="4108447"/>
                </a:cubicBezTo>
                <a:cubicBezTo>
                  <a:pt x="11757727" y="4347297"/>
                  <a:pt x="11759886" y="4333279"/>
                  <a:pt x="11775819" y="4557809"/>
                </a:cubicBezTo>
                <a:cubicBezTo>
                  <a:pt x="11791752" y="4782339"/>
                  <a:pt x="11793777" y="4854447"/>
                  <a:pt x="11775819" y="5071365"/>
                </a:cubicBezTo>
                <a:cubicBezTo>
                  <a:pt x="11757861" y="5288283"/>
                  <a:pt x="11782731" y="5391312"/>
                  <a:pt x="11775819" y="5584921"/>
                </a:cubicBezTo>
                <a:cubicBezTo>
                  <a:pt x="11768907" y="5778530"/>
                  <a:pt x="11794127" y="6005587"/>
                  <a:pt x="11775819" y="6419449"/>
                </a:cubicBezTo>
                <a:cubicBezTo>
                  <a:pt x="11657834" y="6407649"/>
                  <a:pt x="11482103" y="6411018"/>
                  <a:pt x="11200882" y="6419449"/>
                </a:cubicBezTo>
                <a:cubicBezTo>
                  <a:pt x="10919661" y="6427880"/>
                  <a:pt x="10899843" y="6430265"/>
                  <a:pt x="10625945" y="6419449"/>
                </a:cubicBezTo>
                <a:cubicBezTo>
                  <a:pt x="10352047" y="6408633"/>
                  <a:pt x="10358040" y="6401481"/>
                  <a:pt x="10168766" y="6419449"/>
                </a:cubicBezTo>
                <a:cubicBezTo>
                  <a:pt x="9979492" y="6437417"/>
                  <a:pt x="9495584" y="6439835"/>
                  <a:pt x="9240554" y="6419449"/>
                </a:cubicBezTo>
                <a:cubicBezTo>
                  <a:pt x="8985524" y="6399063"/>
                  <a:pt x="8936507" y="6399206"/>
                  <a:pt x="8665617" y="6419449"/>
                </a:cubicBezTo>
                <a:cubicBezTo>
                  <a:pt x="8394727" y="6439692"/>
                  <a:pt x="8213576" y="6417903"/>
                  <a:pt x="7972922" y="6419449"/>
                </a:cubicBezTo>
                <a:cubicBezTo>
                  <a:pt x="7732269" y="6420995"/>
                  <a:pt x="7551520" y="6428783"/>
                  <a:pt x="7397985" y="6419449"/>
                </a:cubicBezTo>
                <a:cubicBezTo>
                  <a:pt x="7244450" y="6410115"/>
                  <a:pt x="7016984" y="6437911"/>
                  <a:pt x="6823048" y="6419449"/>
                </a:cubicBezTo>
                <a:cubicBezTo>
                  <a:pt x="6629112" y="6400987"/>
                  <a:pt x="6371676" y="6420964"/>
                  <a:pt x="6130353" y="6419449"/>
                </a:cubicBezTo>
                <a:cubicBezTo>
                  <a:pt x="5889031" y="6417934"/>
                  <a:pt x="5863644" y="6431147"/>
                  <a:pt x="5790932" y="6419449"/>
                </a:cubicBezTo>
                <a:cubicBezTo>
                  <a:pt x="5718220" y="6407751"/>
                  <a:pt x="5528982" y="6430057"/>
                  <a:pt x="5333753" y="6419449"/>
                </a:cubicBezTo>
                <a:cubicBezTo>
                  <a:pt x="5138524" y="6408841"/>
                  <a:pt x="5141297" y="6434743"/>
                  <a:pt x="4994333" y="6419449"/>
                </a:cubicBezTo>
                <a:cubicBezTo>
                  <a:pt x="4847369" y="6404155"/>
                  <a:pt x="4661072" y="6406640"/>
                  <a:pt x="4419396" y="6419449"/>
                </a:cubicBezTo>
                <a:cubicBezTo>
                  <a:pt x="4177720" y="6432258"/>
                  <a:pt x="3773638" y="6444469"/>
                  <a:pt x="3491184" y="6419449"/>
                </a:cubicBezTo>
                <a:cubicBezTo>
                  <a:pt x="3208730" y="6394429"/>
                  <a:pt x="3061722" y="6401396"/>
                  <a:pt x="2916247" y="6419449"/>
                </a:cubicBezTo>
                <a:cubicBezTo>
                  <a:pt x="2770772" y="6437502"/>
                  <a:pt x="2473290" y="6430552"/>
                  <a:pt x="2223552" y="6419449"/>
                </a:cubicBezTo>
                <a:cubicBezTo>
                  <a:pt x="1973815" y="6408346"/>
                  <a:pt x="1960607" y="6413786"/>
                  <a:pt x="1884131" y="6419449"/>
                </a:cubicBezTo>
                <a:cubicBezTo>
                  <a:pt x="1807655" y="6425112"/>
                  <a:pt x="1288275" y="6399427"/>
                  <a:pt x="1073678" y="6419449"/>
                </a:cubicBezTo>
                <a:cubicBezTo>
                  <a:pt x="859081" y="6439471"/>
                  <a:pt x="324081" y="6458335"/>
                  <a:pt x="0" y="6419449"/>
                </a:cubicBezTo>
                <a:cubicBezTo>
                  <a:pt x="21399" y="6199700"/>
                  <a:pt x="-1801" y="6108399"/>
                  <a:pt x="0" y="5905893"/>
                </a:cubicBezTo>
                <a:cubicBezTo>
                  <a:pt x="1801" y="5703387"/>
                  <a:pt x="5804" y="5546128"/>
                  <a:pt x="0" y="5263948"/>
                </a:cubicBezTo>
                <a:cubicBezTo>
                  <a:pt x="-5804" y="4981769"/>
                  <a:pt x="17446" y="4841472"/>
                  <a:pt x="0" y="4686198"/>
                </a:cubicBezTo>
                <a:cubicBezTo>
                  <a:pt x="-17446" y="4530924"/>
                  <a:pt x="38039" y="4225934"/>
                  <a:pt x="0" y="3915864"/>
                </a:cubicBezTo>
                <a:cubicBezTo>
                  <a:pt x="-38039" y="3605794"/>
                  <a:pt x="-37933" y="3415180"/>
                  <a:pt x="0" y="3145530"/>
                </a:cubicBezTo>
                <a:cubicBezTo>
                  <a:pt x="37933" y="2875880"/>
                  <a:pt x="1713" y="2775694"/>
                  <a:pt x="0" y="2631974"/>
                </a:cubicBezTo>
                <a:cubicBezTo>
                  <a:pt x="-1713" y="2488254"/>
                  <a:pt x="225" y="2186835"/>
                  <a:pt x="0" y="1990029"/>
                </a:cubicBezTo>
                <a:cubicBezTo>
                  <a:pt x="-225" y="1793224"/>
                  <a:pt x="9403" y="1527864"/>
                  <a:pt x="0" y="1412279"/>
                </a:cubicBezTo>
                <a:cubicBezTo>
                  <a:pt x="-9403" y="1296694"/>
                  <a:pt x="18985" y="877238"/>
                  <a:pt x="0" y="641945"/>
                </a:cubicBezTo>
                <a:cubicBezTo>
                  <a:pt x="-18985" y="406652"/>
                  <a:pt x="17264" y="225558"/>
                  <a:pt x="0" y="0"/>
                </a:cubicBezTo>
                <a:close/>
              </a:path>
            </a:pathLst>
          </a:custGeom>
          <a:solidFill>
            <a:srgbClr val="F7F7F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183279638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سهم: بشكل رتبة عسكرية 6">
            <a:extLst>
              <a:ext uri="{FF2B5EF4-FFF2-40B4-BE49-F238E27FC236}">
                <a16:creationId xmlns:a16="http://schemas.microsoft.com/office/drawing/2014/main" id="{D282C26D-4143-5F7E-0AA7-B0A3DE13B268}"/>
              </a:ext>
            </a:extLst>
          </p:cNvPr>
          <p:cNvSpPr/>
          <p:nvPr/>
        </p:nvSpPr>
        <p:spPr>
          <a:xfrm flipH="1">
            <a:off x="22485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1E5E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7" name="مربع نص 56">
            <a:extLst>
              <a:ext uri="{FF2B5EF4-FFF2-40B4-BE49-F238E27FC236}">
                <a16:creationId xmlns:a16="http://schemas.microsoft.com/office/drawing/2014/main" id="{BABE9CBB-2639-5968-B54D-CE437B1DAD5F}"/>
              </a:ext>
            </a:extLst>
          </p:cNvPr>
          <p:cNvSpPr txBox="1"/>
          <p:nvPr/>
        </p:nvSpPr>
        <p:spPr>
          <a:xfrm>
            <a:off x="479433" y="64338"/>
            <a:ext cx="2588368" cy="646331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التقويـــــــــــــــــــــــــــــــــم</a:t>
            </a:r>
          </a:p>
        </p:txBody>
      </p:sp>
      <p:sp>
        <p:nvSpPr>
          <p:cNvPr id="28" name="سهم: بشكل رتبة عسكرية 27">
            <a:extLst>
              <a:ext uri="{FF2B5EF4-FFF2-40B4-BE49-F238E27FC236}">
                <a16:creationId xmlns:a16="http://schemas.microsoft.com/office/drawing/2014/main" id="{BEB57DB4-184E-4428-9CD7-252D8D0B7931}"/>
              </a:ext>
            </a:extLst>
          </p:cNvPr>
          <p:cNvSpPr/>
          <p:nvPr/>
        </p:nvSpPr>
        <p:spPr>
          <a:xfrm flipH="1">
            <a:off x="1665646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CD6D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6" name="مربع نص 55">
            <a:extLst>
              <a:ext uri="{FF2B5EF4-FFF2-40B4-BE49-F238E27FC236}">
                <a16:creationId xmlns:a16="http://schemas.microsoft.com/office/drawing/2014/main" id="{42B5AEE6-52D2-8160-3383-5F32EE170135}"/>
              </a:ext>
            </a:extLst>
          </p:cNvPr>
          <p:cNvSpPr txBox="1"/>
          <p:nvPr/>
        </p:nvSpPr>
        <p:spPr>
          <a:xfrm>
            <a:off x="2028198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التـــــــــــــــــــــــــدريـــــــــــــــــــــــــــــــــــــــــب</a:t>
            </a:r>
          </a:p>
        </p:txBody>
      </p:sp>
      <p:sp>
        <p:nvSpPr>
          <p:cNvPr id="29" name="سهم: بشكل رتبة عسكرية 28">
            <a:extLst>
              <a:ext uri="{FF2B5EF4-FFF2-40B4-BE49-F238E27FC236}">
                <a16:creationId xmlns:a16="http://schemas.microsoft.com/office/drawing/2014/main" id="{E9536255-7734-D945-6690-12D5A05A0612}"/>
              </a:ext>
            </a:extLst>
          </p:cNvPr>
          <p:cNvSpPr/>
          <p:nvPr/>
        </p:nvSpPr>
        <p:spPr>
          <a:xfrm flipH="1">
            <a:off x="3106440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F2E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5" name="مربع نص 54">
            <a:extLst>
              <a:ext uri="{FF2B5EF4-FFF2-40B4-BE49-F238E27FC236}">
                <a16:creationId xmlns:a16="http://schemas.microsoft.com/office/drawing/2014/main" id="{2D4764C5-CEBE-2345-0AC8-4FB91FCFFD58}"/>
              </a:ext>
            </a:extLst>
          </p:cNvPr>
          <p:cNvSpPr txBox="1"/>
          <p:nvPr/>
        </p:nvSpPr>
        <p:spPr>
          <a:xfrm>
            <a:off x="3468992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التـــــــــــــــــــــــدريـــــــــــــــــــــــــــــــــــــــس</a:t>
            </a:r>
          </a:p>
        </p:txBody>
      </p:sp>
      <p:sp>
        <p:nvSpPr>
          <p:cNvPr id="30" name="سهم: بشكل رتبة عسكرية 29">
            <a:extLst>
              <a:ext uri="{FF2B5EF4-FFF2-40B4-BE49-F238E27FC236}">
                <a16:creationId xmlns:a16="http://schemas.microsoft.com/office/drawing/2014/main" id="{DE792041-35DC-5F53-2E24-CB75BD3337D8}"/>
              </a:ext>
            </a:extLst>
          </p:cNvPr>
          <p:cNvSpPr/>
          <p:nvPr/>
        </p:nvSpPr>
        <p:spPr>
          <a:xfrm flipH="1">
            <a:off x="4547234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FFFCC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4" name="مربع نص 53">
            <a:extLst>
              <a:ext uri="{FF2B5EF4-FFF2-40B4-BE49-F238E27FC236}">
                <a16:creationId xmlns:a16="http://schemas.microsoft.com/office/drawing/2014/main" id="{7A8085FF-68B1-EAE3-A56F-01CA859F4560}"/>
              </a:ext>
            </a:extLst>
          </p:cNvPr>
          <p:cNvSpPr txBox="1"/>
          <p:nvPr/>
        </p:nvSpPr>
        <p:spPr>
          <a:xfrm>
            <a:off x="4909786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التهــــــــــيــــــــــــــئــــــــــــــــــــــــــــــــــة</a:t>
            </a:r>
          </a:p>
        </p:txBody>
      </p:sp>
      <p:graphicFrame>
        <p:nvGraphicFramePr>
          <p:cNvPr id="2" name="جدول 1">
            <a:extLst>
              <a:ext uri="{FF2B5EF4-FFF2-40B4-BE49-F238E27FC236}">
                <a16:creationId xmlns:a16="http://schemas.microsoft.com/office/drawing/2014/main" id="{C931ECAF-2B89-2C3B-9995-05C767157D83}"/>
              </a:ext>
            </a:extLst>
          </p:cNvPr>
          <p:cNvGraphicFramePr>
            <a:graphicFrameLocks noGrp="1"/>
          </p:cNvGraphicFramePr>
          <p:nvPr/>
        </p:nvGraphicFramePr>
        <p:xfrm>
          <a:off x="366132" y="670740"/>
          <a:ext cx="11497499" cy="5874439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423083">
                  <a:extLst>
                    <a:ext uri="{9D8B030D-6E8A-4147-A177-3AD203B41FA5}">
                      <a16:colId xmlns:a16="http://schemas.microsoft.com/office/drawing/2014/main" val="1774482938"/>
                    </a:ext>
                  </a:extLst>
                </a:gridCol>
                <a:gridCol w="9074416">
                  <a:extLst>
                    <a:ext uri="{9D8B030D-6E8A-4147-A177-3AD203B41FA5}">
                      <a16:colId xmlns:a16="http://schemas.microsoft.com/office/drawing/2014/main" val="87156748"/>
                    </a:ext>
                  </a:extLst>
                </a:gridCol>
              </a:tblGrid>
              <a:tr h="5874439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SA" sz="3200" dirty="0">
                        <a:cs typeface="AGA Aladdin Regular" pitchFamily="2" charset="-78"/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01351637"/>
                  </a:ext>
                </a:extLst>
              </a:tr>
            </a:tbl>
          </a:graphicData>
        </a:graphic>
      </p:graphicFrame>
      <p:pic>
        <p:nvPicPr>
          <p:cNvPr id="8" name="صورة 7">
            <a:extLst>
              <a:ext uri="{FF2B5EF4-FFF2-40B4-BE49-F238E27FC236}">
                <a16:creationId xmlns:a16="http://schemas.microsoft.com/office/drawing/2014/main" id="{63D7B5B5-205B-F7FD-DC32-F43A35D7792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45" y="571555"/>
            <a:ext cx="744303" cy="744303"/>
          </a:xfrm>
          <a:prstGeom prst="rect">
            <a:avLst/>
          </a:prstGeom>
        </p:spPr>
      </p:pic>
      <p:sp>
        <p:nvSpPr>
          <p:cNvPr id="10" name="مربع نص 9">
            <a:extLst>
              <a:ext uri="{FF2B5EF4-FFF2-40B4-BE49-F238E27FC236}">
                <a16:creationId xmlns:a16="http://schemas.microsoft.com/office/drawing/2014/main" id="{A7D5B5A9-D136-2BDB-5F11-21E00C9A5A8A}"/>
              </a:ext>
            </a:extLst>
          </p:cNvPr>
          <p:cNvSpPr txBox="1"/>
          <p:nvPr/>
        </p:nvSpPr>
        <p:spPr>
          <a:xfrm>
            <a:off x="-93195" y="6253568"/>
            <a:ext cx="325356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dirty="0">
                <a:latin typeface="Sakkal Majalla" panose="02000000000000000000" pitchFamily="2" charset="-78"/>
                <a:cs typeface="Sakkal Majalla" panose="02000000000000000000" pitchFamily="2" charset="-78"/>
              </a:rPr>
              <a:t>جواهر الحارثي </a:t>
            </a:r>
            <a:r>
              <a:rPr lang="en-US" dirty="0">
                <a:latin typeface="Sakkal Majalla" panose="02000000000000000000" pitchFamily="2" charset="-78"/>
                <a:cs typeface="Sakkal Majalla" panose="02000000000000000000" pitchFamily="2" charset="-78"/>
              </a:rPr>
              <a:t>@jewelsAlshdaddi</a:t>
            </a:r>
            <a:endParaRPr lang="ar-SA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1843A88D-C212-6F6D-F1D2-CCD6015726D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BFDFE"/>
              </a:clrFrom>
              <a:clrTo>
                <a:srgbClr val="FBFD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40095" y="747938"/>
            <a:ext cx="7594276" cy="5452110"/>
          </a:xfrm>
          <a:prstGeom prst="rect">
            <a:avLst/>
          </a:prstGeom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id="{64E375B7-BD36-96CB-6286-3F696EED7F17}"/>
              </a:ext>
            </a:extLst>
          </p:cNvPr>
          <p:cNvSpPr txBox="1"/>
          <p:nvPr/>
        </p:nvSpPr>
        <p:spPr>
          <a:xfrm>
            <a:off x="9436727" y="1235233"/>
            <a:ext cx="2530421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ctr">
              <a:defRPr/>
            </a:pPr>
            <a:r>
              <a:rPr lang="ar-SA" sz="24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الموضوع/ </a:t>
            </a:r>
          </a:p>
          <a:p>
            <a:pPr lvl="0" algn="ctr">
              <a:defRPr/>
            </a:pPr>
            <a:r>
              <a:rPr lang="ar-SA" sz="2400" dirty="0">
                <a:solidFill>
                  <a:schemeClr val="tx2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المسلمات والبراهين الحرة</a:t>
            </a:r>
            <a:endParaRPr lang="ar-SA" sz="2400" b="1" dirty="0">
              <a:solidFill>
                <a:schemeClr val="tx2">
                  <a:lumMod val="75000"/>
                  <a:lumOff val="25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r>
              <a:rPr lang="ar-SA" sz="24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1447/03/24</a:t>
            </a:r>
          </a:p>
        </p:txBody>
      </p:sp>
      <p:pic>
        <p:nvPicPr>
          <p:cNvPr id="9" name="صورة 8">
            <a:extLst>
              <a:ext uri="{FF2B5EF4-FFF2-40B4-BE49-F238E27FC236}">
                <a16:creationId xmlns:a16="http://schemas.microsoft.com/office/drawing/2014/main" id="{4B02C745-25AB-B264-4B7E-339BF55126B4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EFCEA"/>
              </a:clrFrom>
              <a:clrTo>
                <a:srgbClr val="FEFCEA">
                  <a:alpha val="0"/>
                </a:srgbClr>
              </a:clrTo>
            </a:clrChange>
          </a:blip>
          <a:srcRect l="483" t="836" r="-3716" b="59914"/>
          <a:stretch>
            <a:fillRect/>
          </a:stretch>
        </p:blipFill>
        <p:spPr>
          <a:xfrm>
            <a:off x="9700916" y="2504764"/>
            <a:ext cx="1941233" cy="1848471"/>
          </a:xfrm>
          <a:prstGeom prst="rect">
            <a:avLst/>
          </a:prstGeom>
        </p:spPr>
      </p:pic>
      <p:sp>
        <p:nvSpPr>
          <p:cNvPr id="11" name="مربع نص 10">
            <a:extLst>
              <a:ext uri="{FF2B5EF4-FFF2-40B4-BE49-F238E27FC236}">
                <a16:creationId xmlns:a16="http://schemas.microsoft.com/office/drawing/2014/main" id="{51562C4D-43E8-F9C3-9821-CE67654FDF35}"/>
              </a:ext>
            </a:extLst>
          </p:cNvPr>
          <p:cNvSpPr txBox="1"/>
          <p:nvPr/>
        </p:nvSpPr>
        <p:spPr>
          <a:xfrm>
            <a:off x="9517860" y="4439210"/>
            <a:ext cx="2390237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>
                <a:solidFill>
                  <a:schemeClr val="accent2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الأهداف الخاصة: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ar-SA" sz="2400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تحديد المسلمات.</a:t>
            </a:r>
          </a:p>
        </p:txBody>
      </p:sp>
    </p:spTree>
    <p:extLst>
      <p:ext uri="{BB962C8B-B14F-4D97-AF65-F5344CB8AC3E}">
        <p14:creationId xmlns:p14="http://schemas.microsoft.com/office/powerpoint/2010/main" val="11977485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DCD301-556B-C0A6-48BF-7115BB7D2E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سهم: بشكل رتبة عسكرية 32">
            <a:extLst>
              <a:ext uri="{FF2B5EF4-FFF2-40B4-BE49-F238E27FC236}">
                <a16:creationId xmlns:a16="http://schemas.microsoft.com/office/drawing/2014/main" id="{8DC4E812-F68D-7439-4DFC-5E899FBB4EAF}"/>
              </a:ext>
            </a:extLst>
          </p:cNvPr>
          <p:cNvSpPr/>
          <p:nvPr/>
        </p:nvSpPr>
        <p:spPr>
          <a:xfrm flipH="1">
            <a:off x="886961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DF5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541DC811-FCF8-0B0C-6174-29C40B905D6C}"/>
              </a:ext>
            </a:extLst>
          </p:cNvPr>
          <p:cNvSpPr txBox="1"/>
          <p:nvPr/>
        </p:nvSpPr>
        <p:spPr>
          <a:xfrm>
            <a:off x="9248930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حـــــــــــــــل الواجـــــــــــــب</a:t>
            </a:r>
          </a:p>
        </p:txBody>
      </p:sp>
      <p:sp>
        <p:nvSpPr>
          <p:cNvPr id="32" name="سهم: بشكل رتبة عسكرية 31">
            <a:extLst>
              <a:ext uri="{FF2B5EF4-FFF2-40B4-BE49-F238E27FC236}">
                <a16:creationId xmlns:a16="http://schemas.microsoft.com/office/drawing/2014/main" id="{FB8E8062-0B69-B830-DF0C-1FF1102919A6}"/>
              </a:ext>
            </a:extLst>
          </p:cNvPr>
          <p:cNvSpPr/>
          <p:nvPr/>
        </p:nvSpPr>
        <p:spPr>
          <a:xfrm flipH="1">
            <a:off x="742882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EAFE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2" name="مربع نص 51">
            <a:extLst>
              <a:ext uri="{FF2B5EF4-FFF2-40B4-BE49-F238E27FC236}">
                <a16:creationId xmlns:a16="http://schemas.microsoft.com/office/drawing/2014/main" id="{925B6CDC-2AFA-5B7A-C934-7C311EAD1B8E}"/>
              </a:ext>
            </a:extLst>
          </p:cNvPr>
          <p:cNvSpPr txBox="1"/>
          <p:nvPr/>
        </p:nvSpPr>
        <p:spPr>
          <a:xfrm>
            <a:off x="7765708" y="40563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اختبــــــــــار قصــــــــــــــــــــــــير</a:t>
            </a:r>
          </a:p>
        </p:txBody>
      </p:sp>
      <p:sp>
        <p:nvSpPr>
          <p:cNvPr id="31" name="سهم: بشكل رتبة عسكرية 30">
            <a:extLst>
              <a:ext uri="{FF2B5EF4-FFF2-40B4-BE49-F238E27FC236}">
                <a16:creationId xmlns:a16="http://schemas.microsoft.com/office/drawing/2014/main" id="{8ECA11E5-AB4B-2ECD-B59A-22974F5E6F6E}"/>
              </a:ext>
            </a:extLst>
          </p:cNvPr>
          <p:cNvSpPr/>
          <p:nvPr/>
        </p:nvSpPr>
        <p:spPr>
          <a:xfrm flipH="1">
            <a:off x="598802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9D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3" name="مربع نص 52">
            <a:extLst>
              <a:ext uri="{FF2B5EF4-FFF2-40B4-BE49-F238E27FC236}">
                <a16:creationId xmlns:a16="http://schemas.microsoft.com/office/drawing/2014/main" id="{2B6AB663-FCB6-C812-7251-1CF8353452ED}"/>
              </a:ext>
            </a:extLst>
          </p:cNvPr>
          <p:cNvSpPr txBox="1"/>
          <p:nvPr/>
        </p:nvSpPr>
        <p:spPr>
          <a:xfrm>
            <a:off x="6242609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الـــــــــــــــــــرئيـــــــسيــــــــــــــــــــــــة</a:t>
            </a:r>
          </a:p>
        </p:txBody>
      </p:sp>
      <p:sp>
        <p:nvSpPr>
          <p:cNvPr id="26" name="مستطيل 25">
            <a:extLst>
              <a:ext uri="{FF2B5EF4-FFF2-40B4-BE49-F238E27FC236}">
                <a16:creationId xmlns:a16="http://schemas.microsoft.com/office/drawing/2014/main" id="{C1732C3B-789B-AE37-D36E-9021B1DCF2C5}"/>
              </a:ext>
            </a:extLst>
          </p:cNvPr>
          <p:cNvSpPr/>
          <p:nvPr/>
        </p:nvSpPr>
        <p:spPr>
          <a:xfrm>
            <a:off x="224852" y="312821"/>
            <a:ext cx="11775819" cy="6419449"/>
          </a:xfrm>
          <a:custGeom>
            <a:avLst/>
            <a:gdLst>
              <a:gd name="connsiteX0" fmla="*/ 0 w 11775819"/>
              <a:gd name="connsiteY0" fmla="*/ 0 h 6419449"/>
              <a:gd name="connsiteX1" fmla="*/ 810453 w 11775819"/>
              <a:gd name="connsiteY1" fmla="*/ 0 h 6419449"/>
              <a:gd name="connsiteX2" fmla="*/ 1620907 w 11775819"/>
              <a:gd name="connsiteY2" fmla="*/ 0 h 6419449"/>
              <a:gd name="connsiteX3" fmla="*/ 2195844 w 11775819"/>
              <a:gd name="connsiteY3" fmla="*/ 0 h 6419449"/>
              <a:gd name="connsiteX4" fmla="*/ 2770781 w 11775819"/>
              <a:gd name="connsiteY4" fmla="*/ 0 h 6419449"/>
              <a:gd name="connsiteX5" fmla="*/ 3581234 w 11775819"/>
              <a:gd name="connsiteY5" fmla="*/ 0 h 6419449"/>
              <a:gd name="connsiteX6" fmla="*/ 4273930 w 11775819"/>
              <a:gd name="connsiteY6" fmla="*/ 0 h 6419449"/>
              <a:gd name="connsiteX7" fmla="*/ 4731108 w 11775819"/>
              <a:gd name="connsiteY7" fmla="*/ 0 h 6419449"/>
              <a:gd name="connsiteX8" fmla="*/ 5659320 w 11775819"/>
              <a:gd name="connsiteY8" fmla="*/ 0 h 6419449"/>
              <a:gd name="connsiteX9" fmla="*/ 6587532 w 11775819"/>
              <a:gd name="connsiteY9" fmla="*/ 0 h 6419449"/>
              <a:gd name="connsiteX10" fmla="*/ 7280227 w 11775819"/>
              <a:gd name="connsiteY10" fmla="*/ 0 h 6419449"/>
              <a:gd name="connsiteX11" fmla="*/ 8090680 w 11775819"/>
              <a:gd name="connsiteY11" fmla="*/ 0 h 6419449"/>
              <a:gd name="connsiteX12" fmla="*/ 8901134 w 11775819"/>
              <a:gd name="connsiteY12" fmla="*/ 0 h 6419449"/>
              <a:gd name="connsiteX13" fmla="*/ 9476071 w 11775819"/>
              <a:gd name="connsiteY13" fmla="*/ 0 h 6419449"/>
              <a:gd name="connsiteX14" fmla="*/ 10168766 w 11775819"/>
              <a:gd name="connsiteY14" fmla="*/ 0 h 6419449"/>
              <a:gd name="connsiteX15" fmla="*/ 10861461 w 11775819"/>
              <a:gd name="connsiteY15" fmla="*/ 0 h 6419449"/>
              <a:gd name="connsiteX16" fmla="*/ 11775819 w 11775819"/>
              <a:gd name="connsiteY16" fmla="*/ 0 h 6419449"/>
              <a:gd name="connsiteX17" fmla="*/ 11775819 w 11775819"/>
              <a:gd name="connsiteY17" fmla="*/ 641945 h 6419449"/>
              <a:gd name="connsiteX18" fmla="*/ 11775819 w 11775819"/>
              <a:gd name="connsiteY18" fmla="*/ 1412279 h 6419449"/>
              <a:gd name="connsiteX19" fmla="*/ 11775819 w 11775819"/>
              <a:gd name="connsiteY19" fmla="*/ 2118418 h 6419449"/>
              <a:gd name="connsiteX20" fmla="*/ 11775819 w 11775819"/>
              <a:gd name="connsiteY20" fmla="*/ 2696169 h 6419449"/>
              <a:gd name="connsiteX21" fmla="*/ 11775819 w 11775819"/>
              <a:gd name="connsiteY21" fmla="*/ 3145530 h 6419449"/>
              <a:gd name="connsiteX22" fmla="*/ 11775819 w 11775819"/>
              <a:gd name="connsiteY22" fmla="*/ 3787475 h 6419449"/>
              <a:gd name="connsiteX23" fmla="*/ 11775819 w 11775819"/>
              <a:gd name="connsiteY23" fmla="*/ 4365225 h 6419449"/>
              <a:gd name="connsiteX24" fmla="*/ 11775819 w 11775819"/>
              <a:gd name="connsiteY24" fmla="*/ 5135559 h 6419449"/>
              <a:gd name="connsiteX25" fmla="*/ 11775819 w 11775819"/>
              <a:gd name="connsiteY25" fmla="*/ 6419449 h 6419449"/>
              <a:gd name="connsiteX26" fmla="*/ 10847607 w 11775819"/>
              <a:gd name="connsiteY26" fmla="*/ 6419449 h 6419449"/>
              <a:gd name="connsiteX27" fmla="*/ 10037154 w 11775819"/>
              <a:gd name="connsiteY27" fmla="*/ 6419449 h 6419449"/>
              <a:gd name="connsiteX28" fmla="*/ 9344459 w 11775819"/>
              <a:gd name="connsiteY28" fmla="*/ 6419449 h 6419449"/>
              <a:gd name="connsiteX29" fmla="*/ 8651763 w 11775819"/>
              <a:gd name="connsiteY29" fmla="*/ 6419449 h 6419449"/>
              <a:gd name="connsiteX30" fmla="*/ 7723552 w 11775819"/>
              <a:gd name="connsiteY30" fmla="*/ 6419449 h 6419449"/>
              <a:gd name="connsiteX31" fmla="*/ 6795340 w 11775819"/>
              <a:gd name="connsiteY31" fmla="*/ 6419449 h 6419449"/>
              <a:gd name="connsiteX32" fmla="*/ 6338161 w 11775819"/>
              <a:gd name="connsiteY32" fmla="*/ 6419449 h 6419449"/>
              <a:gd name="connsiteX33" fmla="*/ 5880983 w 11775819"/>
              <a:gd name="connsiteY33" fmla="*/ 6419449 h 6419449"/>
              <a:gd name="connsiteX34" fmla="*/ 5070529 w 11775819"/>
              <a:gd name="connsiteY34" fmla="*/ 6419449 h 6419449"/>
              <a:gd name="connsiteX35" fmla="*/ 4613350 w 11775819"/>
              <a:gd name="connsiteY35" fmla="*/ 6419449 h 6419449"/>
              <a:gd name="connsiteX36" fmla="*/ 4273930 w 11775819"/>
              <a:gd name="connsiteY36" fmla="*/ 6419449 h 6419449"/>
              <a:gd name="connsiteX37" fmla="*/ 3345718 w 11775819"/>
              <a:gd name="connsiteY37" fmla="*/ 6419449 h 6419449"/>
              <a:gd name="connsiteX38" fmla="*/ 2417506 w 11775819"/>
              <a:gd name="connsiteY38" fmla="*/ 6419449 h 6419449"/>
              <a:gd name="connsiteX39" fmla="*/ 1489295 w 11775819"/>
              <a:gd name="connsiteY39" fmla="*/ 6419449 h 6419449"/>
              <a:gd name="connsiteX40" fmla="*/ 678841 w 11775819"/>
              <a:gd name="connsiteY40" fmla="*/ 6419449 h 6419449"/>
              <a:gd name="connsiteX41" fmla="*/ 0 w 11775819"/>
              <a:gd name="connsiteY41" fmla="*/ 6419449 h 6419449"/>
              <a:gd name="connsiteX42" fmla="*/ 0 w 11775819"/>
              <a:gd name="connsiteY42" fmla="*/ 5777504 h 6419449"/>
              <a:gd name="connsiteX43" fmla="*/ 0 w 11775819"/>
              <a:gd name="connsiteY43" fmla="*/ 5135559 h 6419449"/>
              <a:gd name="connsiteX44" fmla="*/ 0 w 11775819"/>
              <a:gd name="connsiteY44" fmla="*/ 4429420 h 6419449"/>
              <a:gd name="connsiteX45" fmla="*/ 0 w 11775819"/>
              <a:gd name="connsiteY45" fmla="*/ 3851669 h 6419449"/>
              <a:gd name="connsiteX46" fmla="*/ 0 w 11775819"/>
              <a:gd name="connsiteY46" fmla="*/ 3081336 h 6419449"/>
              <a:gd name="connsiteX47" fmla="*/ 0 w 11775819"/>
              <a:gd name="connsiteY47" fmla="*/ 2311002 h 6419449"/>
              <a:gd name="connsiteX48" fmla="*/ 0 w 11775819"/>
              <a:gd name="connsiteY48" fmla="*/ 1540668 h 6419449"/>
              <a:gd name="connsiteX49" fmla="*/ 0 w 11775819"/>
              <a:gd name="connsiteY49" fmla="*/ 962917 h 6419449"/>
              <a:gd name="connsiteX50" fmla="*/ 0 w 11775819"/>
              <a:gd name="connsiteY50" fmla="*/ 0 h 6419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11775819" h="6419449" fill="none" extrusionOk="0">
                <a:moveTo>
                  <a:pt x="0" y="0"/>
                </a:moveTo>
                <a:cubicBezTo>
                  <a:pt x="289838" y="-33106"/>
                  <a:pt x="522246" y="27096"/>
                  <a:pt x="810453" y="0"/>
                </a:cubicBezTo>
                <a:cubicBezTo>
                  <a:pt x="1098660" y="-27096"/>
                  <a:pt x="1366998" y="21362"/>
                  <a:pt x="1620907" y="0"/>
                </a:cubicBezTo>
                <a:cubicBezTo>
                  <a:pt x="1874816" y="-21362"/>
                  <a:pt x="1929640" y="15253"/>
                  <a:pt x="2195844" y="0"/>
                </a:cubicBezTo>
                <a:cubicBezTo>
                  <a:pt x="2462048" y="-15253"/>
                  <a:pt x="2547887" y="-5753"/>
                  <a:pt x="2770781" y="0"/>
                </a:cubicBezTo>
                <a:cubicBezTo>
                  <a:pt x="2993675" y="5753"/>
                  <a:pt x="3196074" y="-18004"/>
                  <a:pt x="3581234" y="0"/>
                </a:cubicBezTo>
                <a:cubicBezTo>
                  <a:pt x="3966394" y="18004"/>
                  <a:pt x="4056686" y="18395"/>
                  <a:pt x="4273930" y="0"/>
                </a:cubicBezTo>
                <a:cubicBezTo>
                  <a:pt x="4491174" y="-18395"/>
                  <a:pt x="4636963" y="1782"/>
                  <a:pt x="4731108" y="0"/>
                </a:cubicBezTo>
                <a:cubicBezTo>
                  <a:pt x="4825253" y="-1782"/>
                  <a:pt x="5307587" y="9924"/>
                  <a:pt x="5659320" y="0"/>
                </a:cubicBezTo>
                <a:cubicBezTo>
                  <a:pt x="6011053" y="-9924"/>
                  <a:pt x="6302459" y="3347"/>
                  <a:pt x="6587532" y="0"/>
                </a:cubicBezTo>
                <a:cubicBezTo>
                  <a:pt x="6872605" y="-3347"/>
                  <a:pt x="7106548" y="19056"/>
                  <a:pt x="7280227" y="0"/>
                </a:cubicBezTo>
                <a:cubicBezTo>
                  <a:pt x="7453907" y="-19056"/>
                  <a:pt x="7896126" y="-25607"/>
                  <a:pt x="8090680" y="0"/>
                </a:cubicBezTo>
                <a:cubicBezTo>
                  <a:pt x="8285234" y="25607"/>
                  <a:pt x="8497142" y="16586"/>
                  <a:pt x="8901134" y="0"/>
                </a:cubicBezTo>
                <a:cubicBezTo>
                  <a:pt x="9305126" y="-16586"/>
                  <a:pt x="9200039" y="-18048"/>
                  <a:pt x="9476071" y="0"/>
                </a:cubicBezTo>
                <a:cubicBezTo>
                  <a:pt x="9752103" y="18048"/>
                  <a:pt x="9839118" y="-25353"/>
                  <a:pt x="10168766" y="0"/>
                </a:cubicBezTo>
                <a:cubicBezTo>
                  <a:pt x="10498414" y="25353"/>
                  <a:pt x="10669033" y="-29357"/>
                  <a:pt x="10861461" y="0"/>
                </a:cubicBezTo>
                <a:cubicBezTo>
                  <a:pt x="11053890" y="29357"/>
                  <a:pt x="11344088" y="-10480"/>
                  <a:pt x="11775819" y="0"/>
                </a:cubicBezTo>
                <a:cubicBezTo>
                  <a:pt x="11793222" y="231986"/>
                  <a:pt x="11754214" y="355311"/>
                  <a:pt x="11775819" y="641945"/>
                </a:cubicBezTo>
                <a:cubicBezTo>
                  <a:pt x="11797424" y="928579"/>
                  <a:pt x="11744218" y="1065487"/>
                  <a:pt x="11775819" y="1412279"/>
                </a:cubicBezTo>
                <a:cubicBezTo>
                  <a:pt x="11807420" y="1759071"/>
                  <a:pt x="11807651" y="1964741"/>
                  <a:pt x="11775819" y="2118418"/>
                </a:cubicBezTo>
                <a:cubicBezTo>
                  <a:pt x="11743987" y="2272095"/>
                  <a:pt x="11790988" y="2445750"/>
                  <a:pt x="11775819" y="2696169"/>
                </a:cubicBezTo>
                <a:cubicBezTo>
                  <a:pt x="11760650" y="2946588"/>
                  <a:pt x="11788204" y="2989092"/>
                  <a:pt x="11775819" y="3145530"/>
                </a:cubicBezTo>
                <a:cubicBezTo>
                  <a:pt x="11763434" y="3301968"/>
                  <a:pt x="11762617" y="3474766"/>
                  <a:pt x="11775819" y="3787475"/>
                </a:cubicBezTo>
                <a:cubicBezTo>
                  <a:pt x="11789021" y="4100184"/>
                  <a:pt x="11764740" y="4131110"/>
                  <a:pt x="11775819" y="4365225"/>
                </a:cubicBezTo>
                <a:cubicBezTo>
                  <a:pt x="11786899" y="4599340"/>
                  <a:pt x="11804891" y="4897475"/>
                  <a:pt x="11775819" y="5135559"/>
                </a:cubicBezTo>
                <a:cubicBezTo>
                  <a:pt x="11746747" y="5373643"/>
                  <a:pt x="11741546" y="5824447"/>
                  <a:pt x="11775819" y="6419449"/>
                </a:cubicBezTo>
                <a:cubicBezTo>
                  <a:pt x="11315723" y="6417918"/>
                  <a:pt x="11302299" y="6465124"/>
                  <a:pt x="10847607" y="6419449"/>
                </a:cubicBezTo>
                <a:cubicBezTo>
                  <a:pt x="10392915" y="6373774"/>
                  <a:pt x="10210696" y="6453437"/>
                  <a:pt x="10037154" y="6419449"/>
                </a:cubicBezTo>
                <a:cubicBezTo>
                  <a:pt x="9863612" y="6385461"/>
                  <a:pt x="9657013" y="6436951"/>
                  <a:pt x="9344459" y="6419449"/>
                </a:cubicBezTo>
                <a:cubicBezTo>
                  <a:pt x="9031905" y="6401947"/>
                  <a:pt x="8876058" y="6390633"/>
                  <a:pt x="8651763" y="6419449"/>
                </a:cubicBezTo>
                <a:cubicBezTo>
                  <a:pt x="8427468" y="6448265"/>
                  <a:pt x="8046326" y="6378869"/>
                  <a:pt x="7723552" y="6419449"/>
                </a:cubicBezTo>
                <a:cubicBezTo>
                  <a:pt x="7400778" y="6460029"/>
                  <a:pt x="7225002" y="6388877"/>
                  <a:pt x="6795340" y="6419449"/>
                </a:cubicBezTo>
                <a:cubicBezTo>
                  <a:pt x="6365678" y="6450021"/>
                  <a:pt x="6557322" y="6438388"/>
                  <a:pt x="6338161" y="6419449"/>
                </a:cubicBezTo>
                <a:cubicBezTo>
                  <a:pt x="6119000" y="6400510"/>
                  <a:pt x="6102903" y="6410508"/>
                  <a:pt x="5880983" y="6419449"/>
                </a:cubicBezTo>
                <a:cubicBezTo>
                  <a:pt x="5659063" y="6428390"/>
                  <a:pt x="5323062" y="6397318"/>
                  <a:pt x="5070529" y="6419449"/>
                </a:cubicBezTo>
                <a:cubicBezTo>
                  <a:pt x="4817996" y="6441580"/>
                  <a:pt x="4830666" y="6428423"/>
                  <a:pt x="4613350" y="6419449"/>
                </a:cubicBezTo>
                <a:cubicBezTo>
                  <a:pt x="4396034" y="6410475"/>
                  <a:pt x="4368483" y="6422224"/>
                  <a:pt x="4273930" y="6419449"/>
                </a:cubicBezTo>
                <a:cubicBezTo>
                  <a:pt x="4179377" y="6416674"/>
                  <a:pt x="3575967" y="6460584"/>
                  <a:pt x="3345718" y="6419449"/>
                </a:cubicBezTo>
                <a:cubicBezTo>
                  <a:pt x="3115469" y="6378314"/>
                  <a:pt x="2658173" y="6374501"/>
                  <a:pt x="2417506" y="6419449"/>
                </a:cubicBezTo>
                <a:cubicBezTo>
                  <a:pt x="2176839" y="6464397"/>
                  <a:pt x="1771375" y="6412076"/>
                  <a:pt x="1489295" y="6419449"/>
                </a:cubicBezTo>
                <a:cubicBezTo>
                  <a:pt x="1207215" y="6426822"/>
                  <a:pt x="841733" y="6409428"/>
                  <a:pt x="678841" y="6419449"/>
                </a:cubicBezTo>
                <a:cubicBezTo>
                  <a:pt x="515949" y="6429470"/>
                  <a:pt x="234889" y="6420416"/>
                  <a:pt x="0" y="6419449"/>
                </a:cubicBezTo>
                <a:cubicBezTo>
                  <a:pt x="11452" y="6182211"/>
                  <a:pt x="-19359" y="5918479"/>
                  <a:pt x="0" y="5777504"/>
                </a:cubicBezTo>
                <a:cubicBezTo>
                  <a:pt x="19359" y="5636530"/>
                  <a:pt x="-30380" y="5273178"/>
                  <a:pt x="0" y="5135559"/>
                </a:cubicBezTo>
                <a:cubicBezTo>
                  <a:pt x="30380" y="4997940"/>
                  <a:pt x="-13671" y="4754059"/>
                  <a:pt x="0" y="4429420"/>
                </a:cubicBezTo>
                <a:cubicBezTo>
                  <a:pt x="13671" y="4104781"/>
                  <a:pt x="-12423" y="4055918"/>
                  <a:pt x="0" y="3851669"/>
                </a:cubicBezTo>
                <a:cubicBezTo>
                  <a:pt x="12423" y="3647420"/>
                  <a:pt x="-37794" y="3309887"/>
                  <a:pt x="0" y="3081336"/>
                </a:cubicBezTo>
                <a:cubicBezTo>
                  <a:pt x="37794" y="2852785"/>
                  <a:pt x="-16347" y="2675751"/>
                  <a:pt x="0" y="2311002"/>
                </a:cubicBezTo>
                <a:cubicBezTo>
                  <a:pt x="16347" y="1946253"/>
                  <a:pt x="14834" y="1784736"/>
                  <a:pt x="0" y="1540668"/>
                </a:cubicBezTo>
                <a:cubicBezTo>
                  <a:pt x="-14834" y="1296600"/>
                  <a:pt x="20956" y="1143514"/>
                  <a:pt x="0" y="962917"/>
                </a:cubicBezTo>
                <a:cubicBezTo>
                  <a:pt x="-20956" y="782320"/>
                  <a:pt x="10281" y="267164"/>
                  <a:pt x="0" y="0"/>
                </a:cubicBezTo>
                <a:close/>
              </a:path>
              <a:path w="11775819" h="6419449" stroke="0" extrusionOk="0">
                <a:moveTo>
                  <a:pt x="0" y="0"/>
                </a:moveTo>
                <a:cubicBezTo>
                  <a:pt x="249632" y="1047"/>
                  <a:pt x="384507" y="-13422"/>
                  <a:pt x="574937" y="0"/>
                </a:cubicBezTo>
                <a:cubicBezTo>
                  <a:pt x="765367" y="13422"/>
                  <a:pt x="771544" y="-5817"/>
                  <a:pt x="914358" y="0"/>
                </a:cubicBezTo>
                <a:cubicBezTo>
                  <a:pt x="1057172" y="5817"/>
                  <a:pt x="1336683" y="16815"/>
                  <a:pt x="1489295" y="0"/>
                </a:cubicBezTo>
                <a:cubicBezTo>
                  <a:pt x="1641907" y="-16815"/>
                  <a:pt x="1845716" y="20134"/>
                  <a:pt x="1946474" y="0"/>
                </a:cubicBezTo>
                <a:cubicBezTo>
                  <a:pt x="2047232" y="-20134"/>
                  <a:pt x="2400066" y="-28515"/>
                  <a:pt x="2521411" y="0"/>
                </a:cubicBezTo>
                <a:cubicBezTo>
                  <a:pt x="2642756" y="28515"/>
                  <a:pt x="2837597" y="-10934"/>
                  <a:pt x="2978590" y="0"/>
                </a:cubicBezTo>
                <a:cubicBezTo>
                  <a:pt x="3119583" y="10934"/>
                  <a:pt x="3218444" y="-5927"/>
                  <a:pt x="3318010" y="0"/>
                </a:cubicBezTo>
                <a:cubicBezTo>
                  <a:pt x="3417576" y="5927"/>
                  <a:pt x="3733679" y="-39209"/>
                  <a:pt x="4128464" y="0"/>
                </a:cubicBezTo>
                <a:cubicBezTo>
                  <a:pt x="4523249" y="39209"/>
                  <a:pt x="4486286" y="23615"/>
                  <a:pt x="4821159" y="0"/>
                </a:cubicBezTo>
                <a:cubicBezTo>
                  <a:pt x="5156032" y="-23615"/>
                  <a:pt x="5028752" y="-9000"/>
                  <a:pt x="5160580" y="0"/>
                </a:cubicBezTo>
                <a:cubicBezTo>
                  <a:pt x="5292408" y="9000"/>
                  <a:pt x="5814709" y="15000"/>
                  <a:pt x="6088791" y="0"/>
                </a:cubicBezTo>
                <a:cubicBezTo>
                  <a:pt x="6362873" y="-15000"/>
                  <a:pt x="6773413" y="-42061"/>
                  <a:pt x="7017003" y="0"/>
                </a:cubicBezTo>
                <a:cubicBezTo>
                  <a:pt x="7260593" y="42061"/>
                  <a:pt x="7535309" y="-12428"/>
                  <a:pt x="7709698" y="0"/>
                </a:cubicBezTo>
                <a:cubicBezTo>
                  <a:pt x="7884087" y="12428"/>
                  <a:pt x="7980833" y="9521"/>
                  <a:pt x="8049119" y="0"/>
                </a:cubicBezTo>
                <a:cubicBezTo>
                  <a:pt x="8117405" y="-9521"/>
                  <a:pt x="8347887" y="-13464"/>
                  <a:pt x="8506297" y="0"/>
                </a:cubicBezTo>
                <a:cubicBezTo>
                  <a:pt x="8664707" y="13464"/>
                  <a:pt x="8953593" y="13807"/>
                  <a:pt x="9316751" y="0"/>
                </a:cubicBezTo>
                <a:cubicBezTo>
                  <a:pt x="9679909" y="-13807"/>
                  <a:pt x="10055390" y="35789"/>
                  <a:pt x="10244963" y="0"/>
                </a:cubicBezTo>
                <a:cubicBezTo>
                  <a:pt x="10434536" y="-35789"/>
                  <a:pt x="10700078" y="-16901"/>
                  <a:pt x="10937658" y="0"/>
                </a:cubicBezTo>
                <a:cubicBezTo>
                  <a:pt x="11175238" y="16901"/>
                  <a:pt x="11458873" y="-36582"/>
                  <a:pt x="11775819" y="0"/>
                </a:cubicBezTo>
                <a:cubicBezTo>
                  <a:pt x="11769878" y="105669"/>
                  <a:pt x="11790239" y="406989"/>
                  <a:pt x="11775819" y="513556"/>
                </a:cubicBezTo>
                <a:cubicBezTo>
                  <a:pt x="11761399" y="620123"/>
                  <a:pt x="11790152" y="931903"/>
                  <a:pt x="11775819" y="1091306"/>
                </a:cubicBezTo>
                <a:cubicBezTo>
                  <a:pt x="11761487" y="1250709"/>
                  <a:pt x="11757448" y="1478339"/>
                  <a:pt x="11775819" y="1669057"/>
                </a:cubicBezTo>
                <a:cubicBezTo>
                  <a:pt x="11794190" y="1859775"/>
                  <a:pt x="11797774" y="2052323"/>
                  <a:pt x="11775819" y="2375196"/>
                </a:cubicBezTo>
                <a:cubicBezTo>
                  <a:pt x="11753864" y="2698069"/>
                  <a:pt x="11797112" y="2830528"/>
                  <a:pt x="11775819" y="2952947"/>
                </a:cubicBezTo>
                <a:cubicBezTo>
                  <a:pt x="11754526" y="3075366"/>
                  <a:pt x="11792003" y="3319787"/>
                  <a:pt x="11775819" y="3594891"/>
                </a:cubicBezTo>
                <a:cubicBezTo>
                  <a:pt x="11759635" y="3869995"/>
                  <a:pt x="11793911" y="3869597"/>
                  <a:pt x="11775819" y="4108447"/>
                </a:cubicBezTo>
                <a:cubicBezTo>
                  <a:pt x="11757727" y="4347297"/>
                  <a:pt x="11759886" y="4333279"/>
                  <a:pt x="11775819" y="4557809"/>
                </a:cubicBezTo>
                <a:cubicBezTo>
                  <a:pt x="11791752" y="4782339"/>
                  <a:pt x="11793777" y="4854447"/>
                  <a:pt x="11775819" y="5071365"/>
                </a:cubicBezTo>
                <a:cubicBezTo>
                  <a:pt x="11757861" y="5288283"/>
                  <a:pt x="11782731" y="5391312"/>
                  <a:pt x="11775819" y="5584921"/>
                </a:cubicBezTo>
                <a:cubicBezTo>
                  <a:pt x="11768907" y="5778530"/>
                  <a:pt x="11794127" y="6005587"/>
                  <a:pt x="11775819" y="6419449"/>
                </a:cubicBezTo>
                <a:cubicBezTo>
                  <a:pt x="11657834" y="6407649"/>
                  <a:pt x="11482103" y="6411018"/>
                  <a:pt x="11200882" y="6419449"/>
                </a:cubicBezTo>
                <a:cubicBezTo>
                  <a:pt x="10919661" y="6427880"/>
                  <a:pt x="10899843" y="6430265"/>
                  <a:pt x="10625945" y="6419449"/>
                </a:cubicBezTo>
                <a:cubicBezTo>
                  <a:pt x="10352047" y="6408633"/>
                  <a:pt x="10358040" y="6401481"/>
                  <a:pt x="10168766" y="6419449"/>
                </a:cubicBezTo>
                <a:cubicBezTo>
                  <a:pt x="9979492" y="6437417"/>
                  <a:pt x="9495584" y="6439835"/>
                  <a:pt x="9240554" y="6419449"/>
                </a:cubicBezTo>
                <a:cubicBezTo>
                  <a:pt x="8985524" y="6399063"/>
                  <a:pt x="8936507" y="6399206"/>
                  <a:pt x="8665617" y="6419449"/>
                </a:cubicBezTo>
                <a:cubicBezTo>
                  <a:pt x="8394727" y="6439692"/>
                  <a:pt x="8213576" y="6417903"/>
                  <a:pt x="7972922" y="6419449"/>
                </a:cubicBezTo>
                <a:cubicBezTo>
                  <a:pt x="7732269" y="6420995"/>
                  <a:pt x="7551520" y="6428783"/>
                  <a:pt x="7397985" y="6419449"/>
                </a:cubicBezTo>
                <a:cubicBezTo>
                  <a:pt x="7244450" y="6410115"/>
                  <a:pt x="7016984" y="6437911"/>
                  <a:pt x="6823048" y="6419449"/>
                </a:cubicBezTo>
                <a:cubicBezTo>
                  <a:pt x="6629112" y="6400987"/>
                  <a:pt x="6371676" y="6420964"/>
                  <a:pt x="6130353" y="6419449"/>
                </a:cubicBezTo>
                <a:cubicBezTo>
                  <a:pt x="5889031" y="6417934"/>
                  <a:pt x="5863644" y="6431147"/>
                  <a:pt x="5790932" y="6419449"/>
                </a:cubicBezTo>
                <a:cubicBezTo>
                  <a:pt x="5718220" y="6407751"/>
                  <a:pt x="5528982" y="6430057"/>
                  <a:pt x="5333753" y="6419449"/>
                </a:cubicBezTo>
                <a:cubicBezTo>
                  <a:pt x="5138524" y="6408841"/>
                  <a:pt x="5141297" y="6434743"/>
                  <a:pt x="4994333" y="6419449"/>
                </a:cubicBezTo>
                <a:cubicBezTo>
                  <a:pt x="4847369" y="6404155"/>
                  <a:pt x="4661072" y="6406640"/>
                  <a:pt x="4419396" y="6419449"/>
                </a:cubicBezTo>
                <a:cubicBezTo>
                  <a:pt x="4177720" y="6432258"/>
                  <a:pt x="3773638" y="6444469"/>
                  <a:pt x="3491184" y="6419449"/>
                </a:cubicBezTo>
                <a:cubicBezTo>
                  <a:pt x="3208730" y="6394429"/>
                  <a:pt x="3061722" y="6401396"/>
                  <a:pt x="2916247" y="6419449"/>
                </a:cubicBezTo>
                <a:cubicBezTo>
                  <a:pt x="2770772" y="6437502"/>
                  <a:pt x="2473290" y="6430552"/>
                  <a:pt x="2223552" y="6419449"/>
                </a:cubicBezTo>
                <a:cubicBezTo>
                  <a:pt x="1973815" y="6408346"/>
                  <a:pt x="1960607" y="6413786"/>
                  <a:pt x="1884131" y="6419449"/>
                </a:cubicBezTo>
                <a:cubicBezTo>
                  <a:pt x="1807655" y="6425112"/>
                  <a:pt x="1288275" y="6399427"/>
                  <a:pt x="1073678" y="6419449"/>
                </a:cubicBezTo>
                <a:cubicBezTo>
                  <a:pt x="859081" y="6439471"/>
                  <a:pt x="324081" y="6458335"/>
                  <a:pt x="0" y="6419449"/>
                </a:cubicBezTo>
                <a:cubicBezTo>
                  <a:pt x="21399" y="6199700"/>
                  <a:pt x="-1801" y="6108399"/>
                  <a:pt x="0" y="5905893"/>
                </a:cubicBezTo>
                <a:cubicBezTo>
                  <a:pt x="1801" y="5703387"/>
                  <a:pt x="5804" y="5546128"/>
                  <a:pt x="0" y="5263948"/>
                </a:cubicBezTo>
                <a:cubicBezTo>
                  <a:pt x="-5804" y="4981769"/>
                  <a:pt x="17446" y="4841472"/>
                  <a:pt x="0" y="4686198"/>
                </a:cubicBezTo>
                <a:cubicBezTo>
                  <a:pt x="-17446" y="4530924"/>
                  <a:pt x="38039" y="4225934"/>
                  <a:pt x="0" y="3915864"/>
                </a:cubicBezTo>
                <a:cubicBezTo>
                  <a:pt x="-38039" y="3605794"/>
                  <a:pt x="-37933" y="3415180"/>
                  <a:pt x="0" y="3145530"/>
                </a:cubicBezTo>
                <a:cubicBezTo>
                  <a:pt x="37933" y="2875880"/>
                  <a:pt x="1713" y="2775694"/>
                  <a:pt x="0" y="2631974"/>
                </a:cubicBezTo>
                <a:cubicBezTo>
                  <a:pt x="-1713" y="2488254"/>
                  <a:pt x="225" y="2186835"/>
                  <a:pt x="0" y="1990029"/>
                </a:cubicBezTo>
                <a:cubicBezTo>
                  <a:pt x="-225" y="1793224"/>
                  <a:pt x="9403" y="1527864"/>
                  <a:pt x="0" y="1412279"/>
                </a:cubicBezTo>
                <a:cubicBezTo>
                  <a:pt x="-9403" y="1296694"/>
                  <a:pt x="18985" y="877238"/>
                  <a:pt x="0" y="641945"/>
                </a:cubicBezTo>
                <a:cubicBezTo>
                  <a:pt x="-18985" y="406652"/>
                  <a:pt x="17264" y="225558"/>
                  <a:pt x="0" y="0"/>
                </a:cubicBezTo>
                <a:close/>
              </a:path>
            </a:pathLst>
          </a:custGeom>
          <a:solidFill>
            <a:srgbClr val="F7F7F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183279638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سهم: بشكل رتبة عسكرية 6">
            <a:extLst>
              <a:ext uri="{FF2B5EF4-FFF2-40B4-BE49-F238E27FC236}">
                <a16:creationId xmlns:a16="http://schemas.microsoft.com/office/drawing/2014/main" id="{8F62FE83-A4EC-3D92-735A-DA8948C1F448}"/>
              </a:ext>
            </a:extLst>
          </p:cNvPr>
          <p:cNvSpPr/>
          <p:nvPr/>
        </p:nvSpPr>
        <p:spPr>
          <a:xfrm flipH="1">
            <a:off x="22485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1E5E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7" name="مربع نص 56">
            <a:extLst>
              <a:ext uri="{FF2B5EF4-FFF2-40B4-BE49-F238E27FC236}">
                <a16:creationId xmlns:a16="http://schemas.microsoft.com/office/drawing/2014/main" id="{5999DDFC-8A1C-2659-CDC9-7B5CA2C00F55}"/>
              </a:ext>
            </a:extLst>
          </p:cNvPr>
          <p:cNvSpPr txBox="1"/>
          <p:nvPr/>
        </p:nvSpPr>
        <p:spPr>
          <a:xfrm>
            <a:off x="479433" y="64338"/>
            <a:ext cx="2588368" cy="646331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التقويـــــــــــــــــــــــــــــــــم</a:t>
            </a:r>
          </a:p>
        </p:txBody>
      </p:sp>
      <p:sp>
        <p:nvSpPr>
          <p:cNvPr id="28" name="سهم: بشكل رتبة عسكرية 27">
            <a:extLst>
              <a:ext uri="{FF2B5EF4-FFF2-40B4-BE49-F238E27FC236}">
                <a16:creationId xmlns:a16="http://schemas.microsoft.com/office/drawing/2014/main" id="{FD76F8B8-209C-10D5-2FDF-D368B8A77A11}"/>
              </a:ext>
            </a:extLst>
          </p:cNvPr>
          <p:cNvSpPr/>
          <p:nvPr/>
        </p:nvSpPr>
        <p:spPr>
          <a:xfrm flipH="1">
            <a:off x="1665646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CD6D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6" name="مربع نص 55">
            <a:extLst>
              <a:ext uri="{FF2B5EF4-FFF2-40B4-BE49-F238E27FC236}">
                <a16:creationId xmlns:a16="http://schemas.microsoft.com/office/drawing/2014/main" id="{3503AB53-C4C9-EB9F-836B-7DE2BAF00D60}"/>
              </a:ext>
            </a:extLst>
          </p:cNvPr>
          <p:cNvSpPr txBox="1"/>
          <p:nvPr/>
        </p:nvSpPr>
        <p:spPr>
          <a:xfrm>
            <a:off x="2028198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التـــــــــــــــــــــــــدريـــــــــــــــــــــــــــــــــــــــــب</a:t>
            </a:r>
          </a:p>
        </p:txBody>
      </p:sp>
      <p:sp>
        <p:nvSpPr>
          <p:cNvPr id="29" name="سهم: بشكل رتبة عسكرية 28">
            <a:extLst>
              <a:ext uri="{FF2B5EF4-FFF2-40B4-BE49-F238E27FC236}">
                <a16:creationId xmlns:a16="http://schemas.microsoft.com/office/drawing/2014/main" id="{6B41C015-CD96-1858-15EC-4B829D8E2D0E}"/>
              </a:ext>
            </a:extLst>
          </p:cNvPr>
          <p:cNvSpPr/>
          <p:nvPr/>
        </p:nvSpPr>
        <p:spPr>
          <a:xfrm flipH="1">
            <a:off x="3106440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F2E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5" name="مربع نص 54">
            <a:extLst>
              <a:ext uri="{FF2B5EF4-FFF2-40B4-BE49-F238E27FC236}">
                <a16:creationId xmlns:a16="http://schemas.microsoft.com/office/drawing/2014/main" id="{E74A87B1-85DF-7B21-398F-2960D1E95934}"/>
              </a:ext>
            </a:extLst>
          </p:cNvPr>
          <p:cNvSpPr txBox="1"/>
          <p:nvPr/>
        </p:nvSpPr>
        <p:spPr>
          <a:xfrm>
            <a:off x="3468992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التـــــــــــــــــــــــدريـــــــــــــــــــــــــــــــــــــــس</a:t>
            </a:r>
          </a:p>
        </p:txBody>
      </p:sp>
      <p:sp>
        <p:nvSpPr>
          <p:cNvPr id="30" name="سهم: بشكل رتبة عسكرية 29">
            <a:extLst>
              <a:ext uri="{FF2B5EF4-FFF2-40B4-BE49-F238E27FC236}">
                <a16:creationId xmlns:a16="http://schemas.microsoft.com/office/drawing/2014/main" id="{11BE7C01-F111-E816-346E-C9E5B7FEDB51}"/>
              </a:ext>
            </a:extLst>
          </p:cNvPr>
          <p:cNvSpPr/>
          <p:nvPr/>
        </p:nvSpPr>
        <p:spPr>
          <a:xfrm flipH="1">
            <a:off x="4547234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FFFCC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4" name="مربع نص 53">
            <a:extLst>
              <a:ext uri="{FF2B5EF4-FFF2-40B4-BE49-F238E27FC236}">
                <a16:creationId xmlns:a16="http://schemas.microsoft.com/office/drawing/2014/main" id="{E6DA0658-8A4A-B9C4-1763-EC911192AFA1}"/>
              </a:ext>
            </a:extLst>
          </p:cNvPr>
          <p:cNvSpPr txBox="1"/>
          <p:nvPr/>
        </p:nvSpPr>
        <p:spPr>
          <a:xfrm>
            <a:off x="4909786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التهــــــــــيــــــــــــــئــــــــــــــــــــــــــــــــــة</a:t>
            </a:r>
          </a:p>
        </p:txBody>
      </p:sp>
      <p:graphicFrame>
        <p:nvGraphicFramePr>
          <p:cNvPr id="2" name="جدول 1">
            <a:extLst>
              <a:ext uri="{FF2B5EF4-FFF2-40B4-BE49-F238E27FC236}">
                <a16:creationId xmlns:a16="http://schemas.microsoft.com/office/drawing/2014/main" id="{968791EF-A0EA-F230-32B8-A21C706157F1}"/>
              </a:ext>
            </a:extLst>
          </p:cNvPr>
          <p:cNvGraphicFramePr>
            <a:graphicFrameLocks noGrp="1"/>
          </p:cNvGraphicFramePr>
          <p:nvPr/>
        </p:nvGraphicFramePr>
        <p:xfrm>
          <a:off x="366132" y="670740"/>
          <a:ext cx="11497499" cy="5874439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423083">
                  <a:extLst>
                    <a:ext uri="{9D8B030D-6E8A-4147-A177-3AD203B41FA5}">
                      <a16:colId xmlns:a16="http://schemas.microsoft.com/office/drawing/2014/main" val="1774482938"/>
                    </a:ext>
                  </a:extLst>
                </a:gridCol>
                <a:gridCol w="9074416">
                  <a:extLst>
                    <a:ext uri="{9D8B030D-6E8A-4147-A177-3AD203B41FA5}">
                      <a16:colId xmlns:a16="http://schemas.microsoft.com/office/drawing/2014/main" val="87156748"/>
                    </a:ext>
                  </a:extLst>
                </a:gridCol>
              </a:tblGrid>
              <a:tr h="5874439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SA" sz="3200" dirty="0">
                        <a:cs typeface="AGA Aladdin Regular" pitchFamily="2" charset="-78"/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01351637"/>
                  </a:ext>
                </a:extLst>
              </a:tr>
            </a:tbl>
          </a:graphicData>
        </a:graphic>
      </p:graphicFrame>
      <p:pic>
        <p:nvPicPr>
          <p:cNvPr id="8" name="صورة 7">
            <a:extLst>
              <a:ext uri="{FF2B5EF4-FFF2-40B4-BE49-F238E27FC236}">
                <a16:creationId xmlns:a16="http://schemas.microsoft.com/office/drawing/2014/main" id="{F235ACF6-62C3-D428-23A9-FFC570AE9C3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45" y="571555"/>
            <a:ext cx="744303" cy="744303"/>
          </a:xfrm>
          <a:prstGeom prst="rect">
            <a:avLst/>
          </a:prstGeom>
        </p:spPr>
      </p:pic>
      <p:sp>
        <p:nvSpPr>
          <p:cNvPr id="10" name="مربع نص 9">
            <a:extLst>
              <a:ext uri="{FF2B5EF4-FFF2-40B4-BE49-F238E27FC236}">
                <a16:creationId xmlns:a16="http://schemas.microsoft.com/office/drawing/2014/main" id="{1A0D6001-6F63-3BC0-9FB7-7D892651B4FE}"/>
              </a:ext>
            </a:extLst>
          </p:cNvPr>
          <p:cNvSpPr txBox="1"/>
          <p:nvPr/>
        </p:nvSpPr>
        <p:spPr>
          <a:xfrm>
            <a:off x="-93195" y="6253568"/>
            <a:ext cx="325356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dirty="0">
                <a:latin typeface="Sakkal Majalla" panose="02000000000000000000" pitchFamily="2" charset="-78"/>
                <a:cs typeface="Sakkal Majalla" panose="02000000000000000000" pitchFamily="2" charset="-78"/>
              </a:rPr>
              <a:t>جواهر الحارثي </a:t>
            </a:r>
            <a:r>
              <a:rPr lang="en-US" dirty="0">
                <a:latin typeface="Sakkal Majalla" panose="02000000000000000000" pitchFamily="2" charset="-78"/>
                <a:cs typeface="Sakkal Majalla" panose="02000000000000000000" pitchFamily="2" charset="-78"/>
              </a:rPr>
              <a:t>@jewelsAlshdaddi</a:t>
            </a:r>
            <a:endParaRPr lang="ar-SA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5A372FDD-C1DB-8861-6C6C-6A6438A458B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30214" y="5123024"/>
            <a:ext cx="7544853" cy="562053"/>
          </a:xfrm>
          <a:prstGeom prst="rect">
            <a:avLst/>
          </a:prstGeom>
        </p:spPr>
      </p:pic>
      <p:pic>
        <p:nvPicPr>
          <p:cNvPr id="9" name="صورة 8">
            <a:extLst>
              <a:ext uri="{FF2B5EF4-FFF2-40B4-BE49-F238E27FC236}">
                <a16:creationId xmlns:a16="http://schemas.microsoft.com/office/drawing/2014/main" id="{A3C6FEE9-40E5-083A-3FB8-4DCAD5620AD6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25954" y="943706"/>
            <a:ext cx="8906418" cy="4300369"/>
          </a:xfrm>
          <a:prstGeom prst="rect">
            <a:avLst/>
          </a:prstGeom>
        </p:spPr>
      </p:pic>
      <p:sp>
        <p:nvSpPr>
          <p:cNvPr id="11" name="مربع نص 10">
            <a:extLst>
              <a:ext uri="{FF2B5EF4-FFF2-40B4-BE49-F238E27FC236}">
                <a16:creationId xmlns:a16="http://schemas.microsoft.com/office/drawing/2014/main" id="{943A6113-A789-5E13-442B-21682A1457E8}"/>
              </a:ext>
            </a:extLst>
          </p:cNvPr>
          <p:cNvSpPr txBox="1"/>
          <p:nvPr/>
        </p:nvSpPr>
        <p:spPr>
          <a:xfrm>
            <a:off x="9409426" y="1315858"/>
            <a:ext cx="2530421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ctr">
              <a:defRPr/>
            </a:pPr>
            <a:r>
              <a:rPr lang="ar-SA" sz="24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الموضوع/ </a:t>
            </a:r>
          </a:p>
          <a:p>
            <a:pPr lvl="0" algn="ctr">
              <a:defRPr/>
            </a:pPr>
            <a:r>
              <a:rPr lang="ar-SA" sz="2400" dirty="0">
                <a:solidFill>
                  <a:schemeClr val="tx2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المسلمات والبراهين الحرة</a:t>
            </a:r>
            <a:endParaRPr lang="ar-SA" sz="2400" b="1" dirty="0">
              <a:solidFill>
                <a:schemeClr val="tx2">
                  <a:lumMod val="75000"/>
                  <a:lumOff val="25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r>
              <a:rPr lang="ar-SA" sz="24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1447/03/24</a:t>
            </a:r>
          </a:p>
        </p:txBody>
      </p:sp>
      <p:pic>
        <p:nvPicPr>
          <p:cNvPr id="14" name="صورة 13">
            <a:extLst>
              <a:ext uri="{FF2B5EF4-FFF2-40B4-BE49-F238E27FC236}">
                <a16:creationId xmlns:a16="http://schemas.microsoft.com/office/drawing/2014/main" id="{43669322-84AC-9CD4-2A5E-0DB0CAD76763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EFCEA"/>
              </a:clrFrom>
              <a:clrTo>
                <a:srgbClr val="FEFCEA">
                  <a:alpha val="0"/>
                </a:srgbClr>
              </a:clrTo>
            </a:clrChange>
          </a:blip>
          <a:srcRect l="483" t="836" r="-3716" b="59914"/>
          <a:stretch>
            <a:fillRect/>
          </a:stretch>
        </p:blipFill>
        <p:spPr>
          <a:xfrm>
            <a:off x="9673615" y="2585389"/>
            <a:ext cx="1941233" cy="1848471"/>
          </a:xfrm>
          <a:prstGeom prst="rect">
            <a:avLst/>
          </a:prstGeom>
        </p:spPr>
      </p:pic>
      <p:sp>
        <p:nvSpPr>
          <p:cNvPr id="16" name="مربع نص 15">
            <a:extLst>
              <a:ext uri="{FF2B5EF4-FFF2-40B4-BE49-F238E27FC236}">
                <a16:creationId xmlns:a16="http://schemas.microsoft.com/office/drawing/2014/main" id="{DED08CAF-919A-DE08-0717-C05E81BB3095}"/>
              </a:ext>
            </a:extLst>
          </p:cNvPr>
          <p:cNvSpPr txBox="1"/>
          <p:nvPr/>
        </p:nvSpPr>
        <p:spPr>
          <a:xfrm>
            <a:off x="9490559" y="4519835"/>
            <a:ext cx="2390237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>
                <a:solidFill>
                  <a:schemeClr val="accent2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الأهداف الخاصة: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ar-SA" sz="2400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تحديد المسلمات.</a:t>
            </a:r>
          </a:p>
        </p:txBody>
      </p:sp>
    </p:spTree>
    <p:extLst>
      <p:ext uri="{BB962C8B-B14F-4D97-AF65-F5344CB8AC3E}">
        <p14:creationId xmlns:p14="http://schemas.microsoft.com/office/powerpoint/2010/main" val="25861942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AF6E91-8F37-B16D-A4DC-49BC66BFEE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سهم: بشكل رتبة عسكرية 32">
            <a:extLst>
              <a:ext uri="{FF2B5EF4-FFF2-40B4-BE49-F238E27FC236}">
                <a16:creationId xmlns:a16="http://schemas.microsoft.com/office/drawing/2014/main" id="{99EF6DEC-B32C-66C2-DC88-3D377A19BA79}"/>
              </a:ext>
            </a:extLst>
          </p:cNvPr>
          <p:cNvSpPr/>
          <p:nvPr/>
        </p:nvSpPr>
        <p:spPr>
          <a:xfrm flipH="1">
            <a:off x="886961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DF5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C32C74A9-B983-67A0-D757-32C919DB6DC7}"/>
              </a:ext>
            </a:extLst>
          </p:cNvPr>
          <p:cNvSpPr txBox="1"/>
          <p:nvPr/>
        </p:nvSpPr>
        <p:spPr>
          <a:xfrm>
            <a:off x="9248930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حـــــــــــــــل الواجـــــــــــــب</a:t>
            </a:r>
          </a:p>
        </p:txBody>
      </p:sp>
      <p:sp>
        <p:nvSpPr>
          <p:cNvPr id="32" name="سهم: بشكل رتبة عسكرية 31">
            <a:extLst>
              <a:ext uri="{FF2B5EF4-FFF2-40B4-BE49-F238E27FC236}">
                <a16:creationId xmlns:a16="http://schemas.microsoft.com/office/drawing/2014/main" id="{A3ED2C2E-1C3F-932B-93D7-90D1AC315F15}"/>
              </a:ext>
            </a:extLst>
          </p:cNvPr>
          <p:cNvSpPr/>
          <p:nvPr/>
        </p:nvSpPr>
        <p:spPr>
          <a:xfrm flipH="1">
            <a:off x="742882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EAFE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2" name="مربع نص 51">
            <a:extLst>
              <a:ext uri="{FF2B5EF4-FFF2-40B4-BE49-F238E27FC236}">
                <a16:creationId xmlns:a16="http://schemas.microsoft.com/office/drawing/2014/main" id="{E76271AC-A7E1-A9E9-51A4-F83E85B7A7CD}"/>
              </a:ext>
            </a:extLst>
          </p:cNvPr>
          <p:cNvSpPr txBox="1"/>
          <p:nvPr/>
        </p:nvSpPr>
        <p:spPr>
          <a:xfrm>
            <a:off x="7765708" y="40563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اختبــــــــــار قصــــــــــــــــــــــــير</a:t>
            </a:r>
          </a:p>
        </p:txBody>
      </p:sp>
      <p:sp>
        <p:nvSpPr>
          <p:cNvPr id="31" name="سهم: بشكل رتبة عسكرية 30">
            <a:extLst>
              <a:ext uri="{FF2B5EF4-FFF2-40B4-BE49-F238E27FC236}">
                <a16:creationId xmlns:a16="http://schemas.microsoft.com/office/drawing/2014/main" id="{7F1833AB-6F71-F307-4475-B57547D87CEA}"/>
              </a:ext>
            </a:extLst>
          </p:cNvPr>
          <p:cNvSpPr/>
          <p:nvPr/>
        </p:nvSpPr>
        <p:spPr>
          <a:xfrm flipH="1">
            <a:off x="598802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9D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3" name="مربع نص 52">
            <a:extLst>
              <a:ext uri="{FF2B5EF4-FFF2-40B4-BE49-F238E27FC236}">
                <a16:creationId xmlns:a16="http://schemas.microsoft.com/office/drawing/2014/main" id="{C7775932-46A9-E80B-87B0-841C40D7D773}"/>
              </a:ext>
            </a:extLst>
          </p:cNvPr>
          <p:cNvSpPr txBox="1"/>
          <p:nvPr/>
        </p:nvSpPr>
        <p:spPr>
          <a:xfrm>
            <a:off x="6242609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الـــــــــــــــــــرئيـــــــسيــــــــــــــــــــــــة</a:t>
            </a:r>
          </a:p>
        </p:txBody>
      </p:sp>
      <p:sp>
        <p:nvSpPr>
          <p:cNvPr id="30" name="سهم: بشكل رتبة عسكرية 29">
            <a:extLst>
              <a:ext uri="{FF2B5EF4-FFF2-40B4-BE49-F238E27FC236}">
                <a16:creationId xmlns:a16="http://schemas.microsoft.com/office/drawing/2014/main" id="{08C573E6-0A1F-33BB-B5FD-73557AE8086D}"/>
              </a:ext>
            </a:extLst>
          </p:cNvPr>
          <p:cNvSpPr/>
          <p:nvPr/>
        </p:nvSpPr>
        <p:spPr>
          <a:xfrm flipH="1">
            <a:off x="4547234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FFFCC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4" name="مربع نص 53">
            <a:extLst>
              <a:ext uri="{FF2B5EF4-FFF2-40B4-BE49-F238E27FC236}">
                <a16:creationId xmlns:a16="http://schemas.microsoft.com/office/drawing/2014/main" id="{33502B70-0947-1327-3A4F-31CD59F391B5}"/>
              </a:ext>
            </a:extLst>
          </p:cNvPr>
          <p:cNvSpPr txBox="1"/>
          <p:nvPr/>
        </p:nvSpPr>
        <p:spPr>
          <a:xfrm>
            <a:off x="4909786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التهــــــــــيــــــــــــــئــــــــــــــــــــــــــــــــــة</a:t>
            </a:r>
          </a:p>
        </p:txBody>
      </p:sp>
      <p:sp>
        <p:nvSpPr>
          <p:cNvPr id="26" name="مستطيل 25">
            <a:extLst>
              <a:ext uri="{FF2B5EF4-FFF2-40B4-BE49-F238E27FC236}">
                <a16:creationId xmlns:a16="http://schemas.microsoft.com/office/drawing/2014/main" id="{A26E2C33-21E5-DFDC-1A96-A34F970544A6}"/>
              </a:ext>
            </a:extLst>
          </p:cNvPr>
          <p:cNvSpPr/>
          <p:nvPr/>
        </p:nvSpPr>
        <p:spPr>
          <a:xfrm>
            <a:off x="224852" y="312821"/>
            <a:ext cx="11775819" cy="6419449"/>
          </a:xfrm>
          <a:custGeom>
            <a:avLst/>
            <a:gdLst>
              <a:gd name="connsiteX0" fmla="*/ 0 w 11775819"/>
              <a:gd name="connsiteY0" fmla="*/ 0 h 6419449"/>
              <a:gd name="connsiteX1" fmla="*/ 810453 w 11775819"/>
              <a:gd name="connsiteY1" fmla="*/ 0 h 6419449"/>
              <a:gd name="connsiteX2" fmla="*/ 1620907 w 11775819"/>
              <a:gd name="connsiteY2" fmla="*/ 0 h 6419449"/>
              <a:gd name="connsiteX3" fmla="*/ 2195844 w 11775819"/>
              <a:gd name="connsiteY3" fmla="*/ 0 h 6419449"/>
              <a:gd name="connsiteX4" fmla="*/ 2770781 w 11775819"/>
              <a:gd name="connsiteY4" fmla="*/ 0 h 6419449"/>
              <a:gd name="connsiteX5" fmla="*/ 3581234 w 11775819"/>
              <a:gd name="connsiteY5" fmla="*/ 0 h 6419449"/>
              <a:gd name="connsiteX6" fmla="*/ 4273930 w 11775819"/>
              <a:gd name="connsiteY6" fmla="*/ 0 h 6419449"/>
              <a:gd name="connsiteX7" fmla="*/ 4731108 w 11775819"/>
              <a:gd name="connsiteY7" fmla="*/ 0 h 6419449"/>
              <a:gd name="connsiteX8" fmla="*/ 5659320 w 11775819"/>
              <a:gd name="connsiteY8" fmla="*/ 0 h 6419449"/>
              <a:gd name="connsiteX9" fmla="*/ 6587532 w 11775819"/>
              <a:gd name="connsiteY9" fmla="*/ 0 h 6419449"/>
              <a:gd name="connsiteX10" fmla="*/ 7280227 w 11775819"/>
              <a:gd name="connsiteY10" fmla="*/ 0 h 6419449"/>
              <a:gd name="connsiteX11" fmla="*/ 8090680 w 11775819"/>
              <a:gd name="connsiteY11" fmla="*/ 0 h 6419449"/>
              <a:gd name="connsiteX12" fmla="*/ 8901134 w 11775819"/>
              <a:gd name="connsiteY12" fmla="*/ 0 h 6419449"/>
              <a:gd name="connsiteX13" fmla="*/ 9476071 w 11775819"/>
              <a:gd name="connsiteY13" fmla="*/ 0 h 6419449"/>
              <a:gd name="connsiteX14" fmla="*/ 10168766 w 11775819"/>
              <a:gd name="connsiteY14" fmla="*/ 0 h 6419449"/>
              <a:gd name="connsiteX15" fmla="*/ 10861461 w 11775819"/>
              <a:gd name="connsiteY15" fmla="*/ 0 h 6419449"/>
              <a:gd name="connsiteX16" fmla="*/ 11775819 w 11775819"/>
              <a:gd name="connsiteY16" fmla="*/ 0 h 6419449"/>
              <a:gd name="connsiteX17" fmla="*/ 11775819 w 11775819"/>
              <a:gd name="connsiteY17" fmla="*/ 641945 h 6419449"/>
              <a:gd name="connsiteX18" fmla="*/ 11775819 w 11775819"/>
              <a:gd name="connsiteY18" fmla="*/ 1412279 h 6419449"/>
              <a:gd name="connsiteX19" fmla="*/ 11775819 w 11775819"/>
              <a:gd name="connsiteY19" fmla="*/ 2118418 h 6419449"/>
              <a:gd name="connsiteX20" fmla="*/ 11775819 w 11775819"/>
              <a:gd name="connsiteY20" fmla="*/ 2696169 h 6419449"/>
              <a:gd name="connsiteX21" fmla="*/ 11775819 w 11775819"/>
              <a:gd name="connsiteY21" fmla="*/ 3145530 h 6419449"/>
              <a:gd name="connsiteX22" fmla="*/ 11775819 w 11775819"/>
              <a:gd name="connsiteY22" fmla="*/ 3787475 h 6419449"/>
              <a:gd name="connsiteX23" fmla="*/ 11775819 w 11775819"/>
              <a:gd name="connsiteY23" fmla="*/ 4365225 h 6419449"/>
              <a:gd name="connsiteX24" fmla="*/ 11775819 w 11775819"/>
              <a:gd name="connsiteY24" fmla="*/ 5135559 h 6419449"/>
              <a:gd name="connsiteX25" fmla="*/ 11775819 w 11775819"/>
              <a:gd name="connsiteY25" fmla="*/ 6419449 h 6419449"/>
              <a:gd name="connsiteX26" fmla="*/ 10847607 w 11775819"/>
              <a:gd name="connsiteY26" fmla="*/ 6419449 h 6419449"/>
              <a:gd name="connsiteX27" fmla="*/ 10037154 w 11775819"/>
              <a:gd name="connsiteY27" fmla="*/ 6419449 h 6419449"/>
              <a:gd name="connsiteX28" fmla="*/ 9344459 w 11775819"/>
              <a:gd name="connsiteY28" fmla="*/ 6419449 h 6419449"/>
              <a:gd name="connsiteX29" fmla="*/ 8651763 w 11775819"/>
              <a:gd name="connsiteY29" fmla="*/ 6419449 h 6419449"/>
              <a:gd name="connsiteX30" fmla="*/ 7723552 w 11775819"/>
              <a:gd name="connsiteY30" fmla="*/ 6419449 h 6419449"/>
              <a:gd name="connsiteX31" fmla="*/ 6795340 w 11775819"/>
              <a:gd name="connsiteY31" fmla="*/ 6419449 h 6419449"/>
              <a:gd name="connsiteX32" fmla="*/ 6338161 w 11775819"/>
              <a:gd name="connsiteY32" fmla="*/ 6419449 h 6419449"/>
              <a:gd name="connsiteX33" fmla="*/ 5880983 w 11775819"/>
              <a:gd name="connsiteY33" fmla="*/ 6419449 h 6419449"/>
              <a:gd name="connsiteX34" fmla="*/ 5070529 w 11775819"/>
              <a:gd name="connsiteY34" fmla="*/ 6419449 h 6419449"/>
              <a:gd name="connsiteX35" fmla="*/ 4613350 w 11775819"/>
              <a:gd name="connsiteY35" fmla="*/ 6419449 h 6419449"/>
              <a:gd name="connsiteX36" fmla="*/ 4273930 w 11775819"/>
              <a:gd name="connsiteY36" fmla="*/ 6419449 h 6419449"/>
              <a:gd name="connsiteX37" fmla="*/ 3345718 w 11775819"/>
              <a:gd name="connsiteY37" fmla="*/ 6419449 h 6419449"/>
              <a:gd name="connsiteX38" fmla="*/ 2417506 w 11775819"/>
              <a:gd name="connsiteY38" fmla="*/ 6419449 h 6419449"/>
              <a:gd name="connsiteX39" fmla="*/ 1489295 w 11775819"/>
              <a:gd name="connsiteY39" fmla="*/ 6419449 h 6419449"/>
              <a:gd name="connsiteX40" fmla="*/ 678841 w 11775819"/>
              <a:gd name="connsiteY40" fmla="*/ 6419449 h 6419449"/>
              <a:gd name="connsiteX41" fmla="*/ 0 w 11775819"/>
              <a:gd name="connsiteY41" fmla="*/ 6419449 h 6419449"/>
              <a:gd name="connsiteX42" fmla="*/ 0 w 11775819"/>
              <a:gd name="connsiteY42" fmla="*/ 5777504 h 6419449"/>
              <a:gd name="connsiteX43" fmla="*/ 0 w 11775819"/>
              <a:gd name="connsiteY43" fmla="*/ 5135559 h 6419449"/>
              <a:gd name="connsiteX44" fmla="*/ 0 w 11775819"/>
              <a:gd name="connsiteY44" fmla="*/ 4429420 h 6419449"/>
              <a:gd name="connsiteX45" fmla="*/ 0 w 11775819"/>
              <a:gd name="connsiteY45" fmla="*/ 3851669 h 6419449"/>
              <a:gd name="connsiteX46" fmla="*/ 0 w 11775819"/>
              <a:gd name="connsiteY46" fmla="*/ 3081336 h 6419449"/>
              <a:gd name="connsiteX47" fmla="*/ 0 w 11775819"/>
              <a:gd name="connsiteY47" fmla="*/ 2311002 h 6419449"/>
              <a:gd name="connsiteX48" fmla="*/ 0 w 11775819"/>
              <a:gd name="connsiteY48" fmla="*/ 1540668 h 6419449"/>
              <a:gd name="connsiteX49" fmla="*/ 0 w 11775819"/>
              <a:gd name="connsiteY49" fmla="*/ 962917 h 6419449"/>
              <a:gd name="connsiteX50" fmla="*/ 0 w 11775819"/>
              <a:gd name="connsiteY50" fmla="*/ 0 h 6419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11775819" h="6419449" fill="none" extrusionOk="0">
                <a:moveTo>
                  <a:pt x="0" y="0"/>
                </a:moveTo>
                <a:cubicBezTo>
                  <a:pt x="289838" y="-33106"/>
                  <a:pt x="522246" y="27096"/>
                  <a:pt x="810453" y="0"/>
                </a:cubicBezTo>
                <a:cubicBezTo>
                  <a:pt x="1098660" y="-27096"/>
                  <a:pt x="1366998" y="21362"/>
                  <a:pt x="1620907" y="0"/>
                </a:cubicBezTo>
                <a:cubicBezTo>
                  <a:pt x="1874816" y="-21362"/>
                  <a:pt x="1929640" y="15253"/>
                  <a:pt x="2195844" y="0"/>
                </a:cubicBezTo>
                <a:cubicBezTo>
                  <a:pt x="2462048" y="-15253"/>
                  <a:pt x="2547887" y="-5753"/>
                  <a:pt x="2770781" y="0"/>
                </a:cubicBezTo>
                <a:cubicBezTo>
                  <a:pt x="2993675" y="5753"/>
                  <a:pt x="3196074" y="-18004"/>
                  <a:pt x="3581234" y="0"/>
                </a:cubicBezTo>
                <a:cubicBezTo>
                  <a:pt x="3966394" y="18004"/>
                  <a:pt x="4056686" y="18395"/>
                  <a:pt x="4273930" y="0"/>
                </a:cubicBezTo>
                <a:cubicBezTo>
                  <a:pt x="4491174" y="-18395"/>
                  <a:pt x="4636963" y="1782"/>
                  <a:pt x="4731108" y="0"/>
                </a:cubicBezTo>
                <a:cubicBezTo>
                  <a:pt x="4825253" y="-1782"/>
                  <a:pt x="5307587" y="9924"/>
                  <a:pt x="5659320" y="0"/>
                </a:cubicBezTo>
                <a:cubicBezTo>
                  <a:pt x="6011053" y="-9924"/>
                  <a:pt x="6302459" y="3347"/>
                  <a:pt x="6587532" y="0"/>
                </a:cubicBezTo>
                <a:cubicBezTo>
                  <a:pt x="6872605" y="-3347"/>
                  <a:pt x="7106548" y="19056"/>
                  <a:pt x="7280227" y="0"/>
                </a:cubicBezTo>
                <a:cubicBezTo>
                  <a:pt x="7453907" y="-19056"/>
                  <a:pt x="7896126" y="-25607"/>
                  <a:pt x="8090680" y="0"/>
                </a:cubicBezTo>
                <a:cubicBezTo>
                  <a:pt x="8285234" y="25607"/>
                  <a:pt x="8497142" y="16586"/>
                  <a:pt x="8901134" y="0"/>
                </a:cubicBezTo>
                <a:cubicBezTo>
                  <a:pt x="9305126" y="-16586"/>
                  <a:pt x="9200039" y="-18048"/>
                  <a:pt x="9476071" y="0"/>
                </a:cubicBezTo>
                <a:cubicBezTo>
                  <a:pt x="9752103" y="18048"/>
                  <a:pt x="9839118" y="-25353"/>
                  <a:pt x="10168766" y="0"/>
                </a:cubicBezTo>
                <a:cubicBezTo>
                  <a:pt x="10498414" y="25353"/>
                  <a:pt x="10669033" y="-29357"/>
                  <a:pt x="10861461" y="0"/>
                </a:cubicBezTo>
                <a:cubicBezTo>
                  <a:pt x="11053890" y="29357"/>
                  <a:pt x="11344088" y="-10480"/>
                  <a:pt x="11775819" y="0"/>
                </a:cubicBezTo>
                <a:cubicBezTo>
                  <a:pt x="11793222" y="231986"/>
                  <a:pt x="11754214" y="355311"/>
                  <a:pt x="11775819" y="641945"/>
                </a:cubicBezTo>
                <a:cubicBezTo>
                  <a:pt x="11797424" y="928579"/>
                  <a:pt x="11744218" y="1065487"/>
                  <a:pt x="11775819" y="1412279"/>
                </a:cubicBezTo>
                <a:cubicBezTo>
                  <a:pt x="11807420" y="1759071"/>
                  <a:pt x="11807651" y="1964741"/>
                  <a:pt x="11775819" y="2118418"/>
                </a:cubicBezTo>
                <a:cubicBezTo>
                  <a:pt x="11743987" y="2272095"/>
                  <a:pt x="11790988" y="2445750"/>
                  <a:pt x="11775819" y="2696169"/>
                </a:cubicBezTo>
                <a:cubicBezTo>
                  <a:pt x="11760650" y="2946588"/>
                  <a:pt x="11788204" y="2989092"/>
                  <a:pt x="11775819" y="3145530"/>
                </a:cubicBezTo>
                <a:cubicBezTo>
                  <a:pt x="11763434" y="3301968"/>
                  <a:pt x="11762617" y="3474766"/>
                  <a:pt x="11775819" y="3787475"/>
                </a:cubicBezTo>
                <a:cubicBezTo>
                  <a:pt x="11789021" y="4100184"/>
                  <a:pt x="11764740" y="4131110"/>
                  <a:pt x="11775819" y="4365225"/>
                </a:cubicBezTo>
                <a:cubicBezTo>
                  <a:pt x="11786899" y="4599340"/>
                  <a:pt x="11804891" y="4897475"/>
                  <a:pt x="11775819" y="5135559"/>
                </a:cubicBezTo>
                <a:cubicBezTo>
                  <a:pt x="11746747" y="5373643"/>
                  <a:pt x="11741546" y="5824447"/>
                  <a:pt x="11775819" y="6419449"/>
                </a:cubicBezTo>
                <a:cubicBezTo>
                  <a:pt x="11315723" y="6417918"/>
                  <a:pt x="11302299" y="6465124"/>
                  <a:pt x="10847607" y="6419449"/>
                </a:cubicBezTo>
                <a:cubicBezTo>
                  <a:pt x="10392915" y="6373774"/>
                  <a:pt x="10210696" y="6453437"/>
                  <a:pt x="10037154" y="6419449"/>
                </a:cubicBezTo>
                <a:cubicBezTo>
                  <a:pt x="9863612" y="6385461"/>
                  <a:pt x="9657013" y="6436951"/>
                  <a:pt x="9344459" y="6419449"/>
                </a:cubicBezTo>
                <a:cubicBezTo>
                  <a:pt x="9031905" y="6401947"/>
                  <a:pt x="8876058" y="6390633"/>
                  <a:pt x="8651763" y="6419449"/>
                </a:cubicBezTo>
                <a:cubicBezTo>
                  <a:pt x="8427468" y="6448265"/>
                  <a:pt x="8046326" y="6378869"/>
                  <a:pt x="7723552" y="6419449"/>
                </a:cubicBezTo>
                <a:cubicBezTo>
                  <a:pt x="7400778" y="6460029"/>
                  <a:pt x="7225002" y="6388877"/>
                  <a:pt x="6795340" y="6419449"/>
                </a:cubicBezTo>
                <a:cubicBezTo>
                  <a:pt x="6365678" y="6450021"/>
                  <a:pt x="6557322" y="6438388"/>
                  <a:pt x="6338161" y="6419449"/>
                </a:cubicBezTo>
                <a:cubicBezTo>
                  <a:pt x="6119000" y="6400510"/>
                  <a:pt x="6102903" y="6410508"/>
                  <a:pt x="5880983" y="6419449"/>
                </a:cubicBezTo>
                <a:cubicBezTo>
                  <a:pt x="5659063" y="6428390"/>
                  <a:pt x="5323062" y="6397318"/>
                  <a:pt x="5070529" y="6419449"/>
                </a:cubicBezTo>
                <a:cubicBezTo>
                  <a:pt x="4817996" y="6441580"/>
                  <a:pt x="4830666" y="6428423"/>
                  <a:pt x="4613350" y="6419449"/>
                </a:cubicBezTo>
                <a:cubicBezTo>
                  <a:pt x="4396034" y="6410475"/>
                  <a:pt x="4368483" y="6422224"/>
                  <a:pt x="4273930" y="6419449"/>
                </a:cubicBezTo>
                <a:cubicBezTo>
                  <a:pt x="4179377" y="6416674"/>
                  <a:pt x="3575967" y="6460584"/>
                  <a:pt x="3345718" y="6419449"/>
                </a:cubicBezTo>
                <a:cubicBezTo>
                  <a:pt x="3115469" y="6378314"/>
                  <a:pt x="2658173" y="6374501"/>
                  <a:pt x="2417506" y="6419449"/>
                </a:cubicBezTo>
                <a:cubicBezTo>
                  <a:pt x="2176839" y="6464397"/>
                  <a:pt x="1771375" y="6412076"/>
                  <a:pt x="1489295" y="6419449"/>
                </a:cubicBezTo>
                <a:cubicBezTo>
                  <a:pt x="1207215" y="6426822"/>
                  <a:pt x="841733" y="6409428"/>
                  <a:pt x="678841" y="6419449"/>
                </a:cubicBezTo>
                <a:cubicBezTo>
                  <a:pt x="515949" y="6429470"/>
                  <a:pt x="234889" y="6420416"/>
                  <a:pt x="0" y="6419449"/>
                </a:cubicBezTo>
                <a:cubicBezTo>
                  <a:pt x="11452" y="6182211"/>
                  <a:pt x="-19359" y="5918479"/>
                  <a:pt x="0" y="5777504"/>
                </a:cubicBezTo>
                <a:cubicBezTo>
                  <a:pt x="19359" y="5636530"/>
                  <a:pt x="-30380" y="5273178"/>
                  <a:pt x="0" y="5135559"/>
                </a:cubicBezTo>
                <a:cubicBezTo>
                  <a:pt x="30380" y="4997940"/>
                  <a:pt x="-13671" y="4754059"/>
                  <a:pt x="0" y="4429420"/>
                </a:cubicBezTo>
                <a:cubicBezTo>
                  <a:pt x="13671" y="4104781"/>
                  <a:pt x="-12423" y="4055918"/>
                  <a:pt x="0" y="3851669"/>
                </a:cubicBezTo>
                <a:cubicBezTo>
                  <a:pt x="12423" y="3647420"/>
                  <a:pt x="-37794" y="3309887"/>
                  <a:pt x="0" y="3081336"/>
                </a:cubicBezTo>
                <a:cubicBezTo>
                  <a:pt x="37794" y="2852785"/>
                  <a:pt x="-16347" y="2675751"/>
                  <a:pt x="0" y="2311002"/>
                </a:cubicBezTo>
                <a:cubicBezTo>
                  <a:pt x="16347" y="1946253"/>
                  <a:pt x="14834" y="1784736"/>
                  <a:pt x="0" y="1540668"/>
                </a:cubicBezTo>
                <a:cubicBezTo>
                  <a:pt x="-14834" y="1296600"/>
                  <a:pt x="20956" y="1143514"/>
                  <a:pt x="0" y="962917"/>
                </a:cubicBezTo>
                <a:cubicBezTo>
                  <a:pt x="-20956" y="782320"/>
                  <a:pt x="10281" y="267164"/>
                  <a:pt x="0" y="0"/>
                </a:cubicBezTo>
                <a:close/>
              </a:path>
              <a:path w="11775819" h="6419449" stroke="0" extrusionOk="0">
                <a:moveTo>
                  <a:pt x="0" y="0"/>
                </a:moveTo>
                <a:cubicBezTo>
                  <a:pt x="249632" y="1047"/>
                  <a:pt x="384507" y="-13422"/>
                  <a:pt x="574937" y="0"/>
                </a:cubicBezTo>
                <a:cubicBezTo>
                  <a:pt x="765367" y="13422"/>
                  <a:pt x="771544" y="-5817"/>
                  <a:pt x="914358" y="0"/>
                </a:cubicBezTo>
                <a:cubicBezTo>
                  <a:pt x="1057172" y="5817"/>
                  <a:pt x="1336683" y="16815"/>
                  <a:pt x="1489295" y="0"/>
                </a:cubicBezTo>
                <a:cubicBezTo>
                  <a:pt x="1641907" y="-16815"/>
                  <a:pt x="1845716" y="20134"/>
                  <a:pt x="1946474" y="0"/>
                </a:cubicBezTo>
                <a:cubicBezTo>
                  <a:pt x="2047232" y="-20134"/>
                  <a:pt x="2400066" y="-28515"/>
                  <a:pt x="2521411" y="0"/>
                </a:cubicBezTo>
                <a:cubicBezTo>
                  <a:pt x="2642756" y="28515"/>
                  <a:pt x="2837597" y="-10934"/>
                  <a:pt x="2978590" y="0"/>
                </a:cubicBezTo>
                <a:cubicBezTo>
                  <a:pt x="3119583" y="10934"/>
                  <a:pt x="3218444" y="-5927"/>
                  <a:pt x="3318010" y="0"/>
                </a:cubicBezTo>
                <a:cubicBezTo>
                  <a:pt x="3417576" y="5927"/>
                  <a:pt x="3733679" y="-39209"/>
                  <a:pt x="4128464" y="0"/>
                </a:cubicBezTo>
                <a:cubicBezTo>
                  <a:pt x="4523249" y="39209"/>
                  <a:pt x="4486286" y="23615"/>
                  <a:pt x="4821159" y="0"/>
                </a:cubicBezTo>
                <a:cubicBezTo>
                  <a:pt x="5156032" y="-23615"/>
                  <a:pt x="5028752" y="-9000"/>
                  <a:pt x="5160580" y="0"/>
                </a:cubicBezTo>
                <a:cubicBezTo>
                  <a:pt x="5292408" y="9000"/>
                  <a:pt x="5814709" y="15000"/>
                  <a:pt x="6088791" y="0"/>
                </a:cubicBezTo>
                <a:cubicBezTo>
                  <a:pt x="6362873" y="-15000"/>
                  <a:pt x="6773413" y="-42061"/>
                  <a:pt x="7017003" y="0"/>
                </a:cubicBezTo>
                <a:cubicBezTo>
                  <a:pt x="7260593" y="42061"/>
                  <a:pt x="7535309" y="-12428"/>
                  <a:pt x="7709698" y="0"/>
                </a:cubicBezTo>
                <a:cubicBezTo>
                  <a:pt x="7884087" y="12428"/>
                  <a:pt x="7980833" y="9521"/>
                  <a:pt x="8049119" y="0"/>
                </a:cubicBezTo>
                <a:cubicBezTo>
                  <a:pt x="8117405" y="-9521"/>
                  <a:pt x="8347887" y="-13464"/>
                  <a:pt x="8506297" y="0"/>
                </a:cubicBezTo>
                <a:cubicBezTo>
                  <a:pt x="8664707" y="13464"/>
                  <a:pt x="8953593" y="13807"/>
                  <a:pt x="9316751" y="0"/>
                </a:cubicBezTo>
                <a:cubicBezTo>
                  <a:pt x="9679909" y="-13807"/>
                  <a:pt x="10055390" y="35789"/>
                  <a:pt x="10244963" y="0"/>
                </a:cubicBezTo>
                <a:cubicBezTo>
                  <a:pt x="10434536" y="-35789"/>
                  <a:pt x="10700078" y="-16901"/>
                  <a:pt x="10937658" y="0"/>
                </a:cubicBezTo>
                <a:cubicBezTo>
                  <a:pt x="11175238" y="16901"/>
                  <a:pt x="11458873" y="-36582"/>
                  <a:pt x="11775819" y="0"/>
                </a:cubicBezTo>
                <a:cubicBezTo>
                  <a:pt x="11769878" y="105669"/>
                  <a:pt x="11790239" y="406989"/>
                  <a:pt x="11775819" y="513556"/>
                </a:cubicBezTo>
                <a:cubicBezTo>
                  <a:pt x="11761399" y="620123"/>
                  <a:pt x="11790152" y="931903"/>
                  <a:pt x="11775819" y="1091306"/>
                </a:cubicBezTo>
                <a:cubicBezTo>
                  <a:pt x="11761487" y="1250709"/>
                  <a:pt x="11757448" y="1478339"/>
                  <a:pt x="11775819" y="1669057"/>
                </a:cubicBezTo>
                <a:cubicBezTo>
                  <a:pt x="11794190" y="1859775"/>
                  <a:pt x="11797774" y="2052323"/>
                  <a:pt x="11775819" y="2375196"/>
                </a:cubicBezTo>
                <a:cubicBezTo>
                  <a:pt x="11753864" y="2698069"/>
                  <a:pt x="11797112" y="2830528"/>
                  <a:pt x="11775819" y="2952947"/>
                </a:cubicBezTo>
                <a:cubicBezTo>
                  <a:pt x="11754526" y="3075366"/>
                  <a:pt x="11792003" y="3319787"/>
                  <a:pt x="11775819" y="3594891"/>
                </a:cubicBezTo>
                <a:cubicBezTo>
                  <a:pt x="11759635" y="3869995"/>
                  <a:pt x="11793911" y="3869597"/>
                  <a:pt x="11775819" y="4108447"/>
                </a:cubicBezTo>
                <a:cubicBezTo>
                  <a:pt x="11757727" y="4347297"/>
                  <a:pt x="11759886" y="4333279"/>
                  <a:pt x="11775819" y="4557809"/>
                </a:cubicBezTo>
                <a:cubicBezTo>
                  <a:pt x="11791752" y="4782339"/>
                  <a:pt x="11793777" y="4854447"/>
                  <a:pt x="11775819" y="5071365"/>
                </a:cubicBezTo>
                <a:cubicBezTo>
                  <a:pt x="11757861" y="5288283"/>
                  <a:pt x="11782731" y="5391312"/>
                  <a:pt x="11775819" y="5584921"/>
                </a:cubicBezTo>
                <a:cubicBezTo>
                  <a:pt x="11768907" y="5778530"/>
                  <a:pt x="11794127" y="6005587"/>
                  <a:pt x="11775819" y="6419449"/>
                </a:cubicBezTo>
                <a:cubicBezTo>
                  <a:pt x="11657834" y="6407649"/>
                  <a:pt x="11482103" y="6411018"/>
                  <a:pt x="11200882" y="6419449"/>
                </a:cubicBezTo>
                <a:cubicBezTo>
                  <a:pt x="10919661" y="6427880"/>
                  <a:pt x="10899843" y="6430265"/>
                  <a:pt x="10625945" y="6419449"/>
                </a:cubicBezTo>
                <a:cubicBezTo>
                  <a:pt x="10352047" y="6408633"/>
                  <a:pt x="10358040" y="6401481"/>
                  <a:pt x="10168766" y="6419449"/>
                </a:cubicBezTo>
                <a:cubicBezTo>
                  <a:pt x="9979492" y="6437417"/>
                  <a:pt x="9495584" y="6439835"/>
                  <a:pt x="9240554" y="6419449"/>
                </a:cubicBezTo>
                <a:cubicBezTo>
                  <a:pt x="8985524" y="6399063"/>
                  <a:pt x="8936507" y="6399206"/>
                  <a:pt x="8665617" y="6419449"/>
                </a:cubicBezTo>
                <a:cubicBezTo>
                  <a:pt x="8394727" y="6439692"/>
                  <a:pt x="8213576" y="6417903"/>
                  <a:pt x="7972922" y="6419449"/>
                </a:cubicBezTo>
                <a:cubicBezTo>
                  <a:pt x="7732269" y="6420995"/>
                  <a:pt x="7551520" y="6428783"/>
                  <a:pt x="7397985" y="6419449"/>
                </a:cubicBezTo>
                <a:cubicBezTo>
                  <a:pt x="7244450" y="6410115"/>
                  <a:pt x="7016984" y="6437911"/>
                  <a:pt x="6823048" y="6419449"/>
                </a:cubicBezTo>
                <a:cubicBezTo>
                  <a:pt x="6629112" y="6400987"/>
                  <a:pt x="6371676" y="6420964"/>
                  <a:pt x="6130353" y="6419449"/>
                </a:cubicBezTo>
                <a:cubicBezTo>
                  <a:pt x="5889031" y="6417934"/>
                  <a:pt x="5863644" y="6431147"/>
                  <a:pt x="5790932" y="6419449"/>
                </a:cubicBezTo>
                <a:cubicBezTo>
                  <a:pt x="5718220" y="6407751"/>
                  <a:pt x="5528982" y="6430057"/>
                  <a:pt x="5333753" y="6419449"/>
                </a:cubicBezTo>
                <a:cubicBezTo>
                  <a:pt x="5138524" y="6408841"/>
                  <a:pt x="5141297" y="6434743"/>
                  <a:pt x="4994333" y="6419449"/>
                </a:cubicBezTo>
                <a:cubicBezTo>
                  <a:pt x="4847369" y="6404155"/>
                  <a:pt x="4661072" y="6406640"/>
                  <a:pt x="4419396" y="6419449"/>
                </a:cubicBezTo>
                <a:cubicBezTo>
                  <a:pt x="4177720" y="6432258"/>
                  <a:pt x="3773638" y="6444469"/>
                  <a:pt x="3491184" y="6419449"/>
                </a:cubicBezTo>
                <a:cubicBezTo>
                  <a:pt x="3208730" y="6394429"/>
                  <a:pt x="3061722" y="6401396"/>
                  <a:pt x="2916247" y="6419449"/>
                </a:cubicBezTo>
                <a:cubicBezTo>
                  <a:pt x="2770772" y="6437502"/>
                  <a:pt x="2473290" y="6430552"/>
                  <a:pt x="2223552" y="6419449"/>
                </a:cubicBezTo>
                <a:cubicBezTo>
                  <a:pt x="1973815" y="6408346"/>
                  <a:pt x="1960607" y="6413786"/>
                  <a:pt x="1884131" y="6419449"/>
                </a:cubicBezTo>
                <a:cubicBezTo>
                  <a:pt x="1807655" y="6425112"/>
                  <a:pt x="1288275" y="6399427"/>
                  <a:pt x="1073678" y="6419449"/>
                </a:cubicBezTo>
                <a:cubicBezTo>
                  <a:pt x="859081" y="6439471"/>
                  <a:pt x="324081" y="6458335"/>
                  <a:pt x="0" y="6419449"/>
                </a:cubicBezTo>
                <a:cubicBezTo>
                  <a:pt x="21399" y="6199700"/>
                  <a:pt x="-1801" y="6108399"/>
                  <a:pt x="0" y="5905893"/>
                </a:cubicBezTo>
                <a:cubicBezTo>
                  <a:pt x="1801" y="5703387"/>
                  <a:pt x="5804" y="5546128"/>
                  <a:pt x="0" y="5263948"/>
                </a:cubicBezTo>
                <a:cubicBezTo>
                  <a:pt x="-5804" y="4981769"/>
                  <a:pt x="17446" y="4841472"/>
                  <a:pt x="0" y="4686198"/>
                </a:cubicBezTo>
                <a:cubicBezTo>
                  <a:pt x="-17446" y="4530924"/>
                  <a:pt x="38039" y="4225934"/>
                  <a:pt x="0" y="3915864"/>
                </a:cubicBezTo>
                <a:cubicBezTo>
                  <a:pt x="-38039" y="3605794"/>
                  <a:pt x="-37933" y="3415180"/>
                  <a:pt x="0" y="3145530"/>
                </a:cubicBezTo>
                <a:cubicBezTo>
                  <a:pt x="37933" y="2875880"/>
                  <a:pt x="1713" y="2775694"/>
                  <a:pt x="0" y="2631974"/>
                </a:cubicBezTo>
                <a:cubicBezTo>
                  <a:pt x="-1713" y="2488254"/>
                  <a:pt x="225" y="2186835"/>
                  <a:pt x="0" y="1990029"/>
                </a:cubicBezTo>
                <a:cubicBezTo>
                  <a:pt x="-225" y="1793224"/>
                  <a:pt x="9403" y="1527864"/>
                  <a:pt x="0" y="1412279"/>
                </a:cubicBezTo>
                <a:cubicBezTo>
                  <a:pt x="-9403" y="1296694"/>
                  <a:pt x="18985" y="877238"/>
                  <a:pt x="0" y="641945"/>
                </a:cubicBezTo>
                <a:cubicBezTo>
                  <a:pt x="-18985" y="406652"/>
                  <a:pt x="17264" y="225558"/>
                  <a:pt x="0" y="0"/>
                </a:cubicBezTo>
                <a:close/>
              </a:path>
            </a:pathLst>
          </a:custGeom>
          <a:solidFill>
            <a:srgbClr val="F7F7F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183279638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سهم: بشكل رتبة عسكرية 6">
            <a:extLst>
              <a:ext uri="{FF2B5EF4-FFF2-40B4-BE49-F238E27FC236}">
                <a16:creationId xmlns:a16="http://schemas.microsoft.com/office/drawing/2014/main" id="{F80D438B-1907-9A1B-D95C-3C1B11366EF3}"/>
              </a:ext>
            </a:extLst>
          </p:cNvPr>
          <p:cNvSpPr/>
          <p:nvPr/>
        </p:nvSpPr>
        <p:spPr>
          <a:xfrm flipH="1">
            <a:off x="22485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1E5E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7" name="مربع نص 56">
            <a:extLst>
              <a:ext uri="{FF2B5EF4-FFF2-40B4-BE49-F238E27FC236}">
                <a16:creationId xmlns:a16="http://schemas.microsoft.com/office/drawing/2014/main" id="{799D171E-1B1F-029C-8390-2D6F27D9AC2D}"/>
              </a:ext>
            </a:extLst>
          </p:cNvPr>
          <p:cNvSpPr txBox="1"/>
          <p:nvPr/>
        </p:nvSpPr>
        <p:spPr>
          <a:xfrm>
            <a:off x="479433" y="64338"/>
            <a:ext cx="2588368" cy="646331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التقويـــــــــــــــــــــــــــــــــم</a:t>
            </a:r>
          </a:p>
        </p:txBody>
      </p:sp>
      <p:sp>
        <p:nvSpPr>
          <p:cNvPr id="28" name="سهم: بشكل رتبة عسكرية 27">
            <a:extLst>
              <a:ext uri="{FF2B5EF4-FFF2-40B4-BE49-F238E27FC236}">
                <a16:creationId xmlns:a16="http://schemas.microsoft.com/office/drawing/2014/main" id="{C1EEFD80-DE0E-5A5D-FA3B-152F2831DB92}"/>
              </a:ext>
            </a:extLst>
          </p:cNvPr>
          <p:cNvSpPr/>
          <p:nvPr/>
        </p:nvSpPr>
        <p:spPr>
          <a:xfrm flipH="1">
            <a:off x="1665646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CD6D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6" name="مربع نص 55">
            <a:extLst>
              <a:ext uri="{FF2B5EF4-FFF2-40B4-BE49-F238E27FC236}">
                <a16:creationId xmlns:a16="http://schemas.microsoft.com/office/drawing/2014/main" id="{80DCCEE3-170F-1978-D573-435C7A42CC0F}"/>
              </a:ext>
            </a:extLst>
          </p:cNvPr>
          <p:cNvSpPr txBox="1"/>
          <p:nvPr/>
        </p:nvSpPr>
        <p:spPr>
          <a:xfrm>
            <a:off x="2028198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التـــــــــــــــــــــــــدريـــــــــــــــــــــــــــــــــــــــــب</a:t>
            </a:r>
          </a:p>
        </p:txBody>
      </p:sp>
      <p:sp>
        <p:nvSpPr>
          <p:cNvPr id="29" name="سهم: بشكل رتبة عسكرية 28">
            <a:extLst>
              <a:ext uri="{FF2B5EF4-FFF2-40B4-BE49-F238E27FC236}">
                <a16:creationId xmlns:a16="http://schemas.microsoft.com/office/drawing/2014/main" id="{56BDC47C-2530-66F7-4830-BCA9DDEE672C}"/>
              </a:ext>
            </a:extLst>
          </p:cNvPr>
          <p:cNvSpPr/>
          <p:nvPr/>
        </p:nvSpPr>
        <p:spPr>
          <a:xfrm flipH="1">
            <a:off x="3106440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F2E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5" name="مربع نص 54">
            <a:extLst>
              <a:ext uri="{FF2B5EF4-FFF2-40B4-BE49-F238E27FC236}">
                <a16:creationId xmlns:a16="http://schemas.microsoft.com/office/drawing/2014/main" id="{96F42166-5CC4-C952-B7D2-0D5F912554FA}"/>
              </a:ext>
            </a:extLst>
          </p:cNvPr>
          <p:cNvSpPr txBox="1"/>
          <p:nvPr/>
        </p:nvSpPr>
        <p:spPr>
          <a:xfrm>
            <a:off x="3468992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التـــــــــــــــــــــــدريـــــــــــــــــــــــــــــــــــــــس</a:t>
            </a:r>
          </a:p>
        </p:txBody>
      </p:sp>
      <p:graphicFrame>
        <p:nvGraphicFramePr>
          <p:cNvPr id="5" name="جدول 4">
            <a:extLst>
              <a:ext uri="{FF2B5EF4-FFF2-40B4-BE49-F238E27FC236}">
                <a16:creationId xmlns:a16="http://schemas.microsoft.com/office/drawing/2014/main" id="{58E539D5-DAF9-5387-78CB-5A3FCBF7D3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05468"/>
              </p:ext>
            </p:extLst>
          </p:nvPr>
        </p:nvGraphicFramePr>
        <p:xfrm>
          <a:off x="366132" y="670740"/>
          <a:ext cx="11497499" cy="5874439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423083">
                  <a:extLst>
                    <a:ext uri="{9D8B030D-6E8A-4147-A177-3AD203B41FA5}">
                      <a16:colId xmlns:a16="http://schemas.microsoft.com/office/drawing/2014/main" val="1774482938"/>
                    </a:ext>
                  </a:extLst>
                </a:gridCol>
                <a:gridCol w="9074416">
                  <a:extLst>
                    <a:ext uri="{9D8B030D-6E8A-4147-A177-3AD203B41FA5}">
                      <a16:colId xmlns:a16="http://schemas.microsoft.com/office/drawing/2014/main" val="87156748"/>
                    </a:ext>
                  </a:extLst>
                </a:gridCol>
              </a:tblGrid>
              <a:tr h="5874439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SA" sz="3200" dirty="0">
                        <a:cs typeface="AGA Aladdin Regular" pitchFamily="2" charset="-78"/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01351637"/>
                  </a:ext>
                </a:extLst>
              </a:tr>
            </a:tbl>
          </a:graphicData>
        </a:graphic>
      </p:graphicFrame>
      <p:grpSp>
        <p:nvGrpSpPr>
          <p:cNvPr id="22" name="مجموعة 21">
            <a:extLst>
              <a:ext uri="{FF2B5EF4-FFF2-40B4-BE49-F238E27FC236}">
                <a16:creationId xmlns:a16="http://schemas.microsoft.com/office/drawing/2014/main" id="{2B944684-1A25-DC73-E3B2-4DBFF5D88A2A}"/>
              </a:ext>
            </a:extLst>
          </p:cNvPr>
          <p:cNvGrpSpPr/>
          <p:nvPr/>
        </p:nvGrpSpPr>
        <p:grpSpPr>
          <a:xfrm>
            <a:off x="6863086" y="663685"/>
            <a:ext cx="2633184" cy="664446"/>
            <a:chOff x="6863086" y="663685"/>
            <a:chExt cx="2633184" cy="664446"/>
          </a:xfrm>
        </p:grpSpPr>
        <p:sp>
          <p:nvSpPr>
            <p:cNvPr id="15" name="سهم: خماسي 14">
              <a:extLst>
                <a:ext uri="{FF2B5EF4-FFF2-40B4-BE49-F238E27FC236}">
                  <a16:creationId xmlns:a16="http://schemas.microsoft.com/office/drawing/2014/main" id="{83241BC5-EF99-9AD5-3424-F2DB902E51DB}"/>
                </a:ext>
              </a:extLst>
            </p:cNvPr>
            <p:cNvSpPr/>
            <p:nvPr/>
          </p:nvSpPr>
          <p:spPr>
            <a:xfrm flipH="1">
              <a:off x="6863086" y="663685"/>
              <a:ext cx="2588368" cy="664446"/>
            </a:xfrm>
            <a:custGeom>
              <a:avLst/>
              <a:gdLst>
                <a:gd name="connsiteX0" fmla="*/ 0 w 2588368"/>
                <a:gd name="connsiteY0" fmla="*/ 0 h 664446"/>
                <a:gd name="connsiteX1" fmla="*/ 518913 w 2588368"/>
                <a:gd name="connsiteY1" fmla="*/ 0 h 664446"/>
                <a:gd name="connsiteX2" fmla="*/ 1060388 w 2588368"/>
                <a:gd name="connsiteY2" fmla="*/ 0 h 664446"/>
                <a:gd name="connsiteX3" fmla="*/ 1624424 w 2588368"/>
                <a:gd name="connsiteY3" fmla="*/ 0 h 664446"/>
                <a:gd name="connsiteX4" fmla="*/ 2256145 w 2588368"/>
                <a:gd name="connsiteY4" fmla="*/ 0 h 664446"/>
                <a:gd name="connsiteX5" fmla="*/ 2588368 w 2588368"/>
                <a:gd name="connsiteY5" fmla="*/ 332223 h 664446"/>
                <a:gd name="connsiteX6" fmla="*/ 2256145 w 2588368"/>
                <a:gd name="connsiteY6" fmla="*/ 664446 h 664446"/>
                <a:gd name="connsiteX7" fmla="*/ 1759793 w 2588368"/>
                <a:gd name="connsiteY7" fmla="*/ 664446 h 664446"/>
                <a:gd name="connsiteX8" fmla="*/ 1173195 w 2588368"/>
                <a:gd name="connsiteY8" fmla="*/ 664446 h 664446"/>
                <a:gd name="connsiteX9" fmla="*/ 654282 w 2588368"/>
                <a:gd name="connsiteY9" fmla="*/ 664446 h 664446"/>
                <a:gd name="connsiteX10" fmla="*/ 0 w 2588368"/>
                <a:gd name="connsiteY10" fmla="*/ 664446 h 664446"/>
                <a:gd name="connsiteX11" fmla="*/ 0 w 2588368"/>
                <a:gd name="connsiteY11" fmla="*/ 0 h 664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88368" h="664446" fill="none" extrusionOk="0">
                  <a:moveTo>
                    <a:pt x="0" y="0"/>
                  </a:moveTo>
                  <a:cubicBezTo>
                    <a:pt x="143220" y="25746"/>
                    <a:pt x="372932" y="10596"/>
                    <a:pt x="518913" y="0"/>
                  </a:cubicBezTo>
                  <a:cubicBezTo>
                    <a:pt x="664894" y="-10596"/>
                    <a:pt x="864069" y="9951"/>
                    <a:pt x="1060388" y="0"/>
                  </a:cubicBezTo>
                  <a:cubicBezTo>
                    <a:pt x="1256708" y="-9951"/>
                    <a:pt x="1470954" y="-2092"/>
                    <a:pt x="1624424" y="0"/>
                  </a:cubicBezTo>
                  <a:cubicBezTo>
                    <a:pt x="1777894" y="2092"/>
                    <a:pt x="1989373" y="2063"/>
                    <a:pt x="2256145" y="0"/>
                  </a:cubicBezTo>
                  <a:cubicBezTo>
                    <a:pt x="2344035" y="101723"/>
                    <a:pt x="2511712" y="223617"/>
                    <a:pt x="2588368" y="332223"/>
                  </a:cubicBezTo>
                  <a:cubicBezTo>
                    <a:pt x="2482480" y="418395"/>
                    <a:pt x="2365436" y="547645"/>
                    <a:pt x="2256145" y="664446"/>
                  </a:cubicBezTo>
                  <a:cubicBezTo>
                    <a:pt x="2037291" y="656159"/>
                    <a:pt x="1988685" y="686584"/>
                    <a:pt x="1759793" y="664446"/>
                  </a:cubicBezTo>
                  <a:cubicBezTo>
                    <a:pt x="1530901" y="642308"/>
                    <a:pt x="1385613" y="677574"/>
                    <a:pt x="1173195" y="664446"/>
                  </a:cubicBezTo>
                  <a:cubicBezTo>
                    <a:pt x="960777" y="651318"/>
                    <a:pt x="761360" y="679129"/>
                    <a:pt x="654282" y="664446"/>
                  </a:cubicBezTo>
                  <a:cubicBezTo>
                    <a:pt x="547204" y="649763"/>
                    <a:pt x="315196" y="639417"/>
                    <a:pt x="0" y="664446"/>
                  </a:cubicBezTo>
                  <a:cubicBezTo>
                    <a:pt x="-21486" y="392354"/>
                    <a:pt x="-11211" y="137130"/>
                    <a:pt x="0" y="0"/>
                  </a:cubicBezTo>
                  <a:close/>
                </a:path>
                <a:path w="2588368" h="664446" stroke="0" extrusionOk="0">
                  <a:moveTo>
                    <a:pt x="0" y="0"/>
                  </a:moveTo>
                  <a:cubicBezTo>
                    <a:pt x="127814" y="6812"/>
                    <a:pt x="335529" y="5019"/>
                    <a:pt x="609159" y="0"/>
                  </a:cubicBezTo>
                  <a:cubicBezTo>
                    <a:pt x="882789" y="-5019"/>
                    <a:pt x="988778" y="9823"/>
                    <a:pt x="1150634" y="0"/>
                  </a:cubicBezTo>
                  <a:cubicBezTo>
                    <a:pt x="1312491" y="-9823"/>
                    <a:pt x="1470741" y="-12889"/>
                    <a:pt x="1737232" y="0"/>
                  </a:cubicBezTo>
                  <a:cubicBezTo>
                    <a:pt x="2003723" y="12889"/>
                    <a:pt x="2109350" y="-20874"/>
                    <a:pt x="2256145" y="0"/>
                  </a:cubicBezTo>
                  <a:cubicBezTo>
                    <a:pt x="2381981" y="100418"/>
                    <a:pt x="2417281" y="189660"/>
                    <a:pt x="2588368" y="332223"/>
                  </a:cubicBezTo>
                  <a:cubicBezTo>
                    <a:pt x="2445343" y="482804"/>
                    <a:pt x="2404777" y="501683"/>
                    <a:pt x="2256145" y="664446"/>
                  </a:cubicBezTo>
                  <a:cubicBezTo>
                    <a:pt x="1962191" y="694122"/>
                    <a:pt x="1776857" y="641955"/>
                    <a:pt x="1646986" y="664446"/>
                  </a:cubicBezTo>
                  <a:cubicBezTo>
                    <a:pt x="1517115" y="686937"/>
                    <a:pt x="1293466" y="651932"/>
                    <a:pt x="1082950" y="664446"/>
                  </a:cubicBezTo>
                  <a:cubicBezTo>
                    <a:pt x="872434" y="676960"/>
                    <a:pt x="539981" y="710301"/>
                    <a:pt x="0" y="664446"/>
                  </a:cubicBezTo>
                  <a:cubicBezTo>
                    <a:pt x="9835" y="502355"/>
                    <a:pt x="-20542" y="270038"/>
                    <a:pt x="0" y="0"/>
                  </a:cubicBezTo>
                  <a:close/>
                </a:path>
              </a:pathLst>
            </a:custGeom>
            <a:solidFill>
              <a:srgbClr val="A095B1"/>
            </a:solidFill>
            <a:ln>
              <a:extLst>
                <a:ext uri="{C807C97D-BFC1-408E-A445-0C87EB9F89A2}">
                  <ask:lineSketchStyleProps xmlns:ask="http://schemas.microsoft.com/office/drawing/2018/sketchyshapes" sd="2165814312">
                    <a:prstGeom prst="homePlate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9" name="مربع نص 8">
              <a:extLst>
                <a:ext uri="{FF2B5EF4-FFF2-40B4-BE49-F238E27FC236}">
                  <a16:creationId xmlns:a16="http://schemas.microsoft.com/office/drawing/2014/main" id="{E1AC9061-641E-2424-3186-DE7E2C992089}"/>
                </a:ext>
              </a:extLst>
            </p:cNvPr>
            <p:cNvSpPr txBox="1"/>
            <p:nvPr/>
          </p:nvSpPr>
          <p:spPr>
            <a:xfrm>
              <a:off x="6902243" y="681800"/>
              <a:ext cx="2594027" cy="64633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36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akkal Majalla" panose="02000000000000000000" pitchFamily="2" charset="-78"/>
                  <a:cs typeface="Sakkal Majalla" panose="02000000000000000000" pitchFamily="2" charset="-78"/>
                </a:rPr>
                <a:t>تحقق من فهمك</a:t>
              </a:r>
            </a:p>
          </p:txBody>
        </p:sp>
      </p:grpSp>
      <p:grpSp>
        <p:nvGrpSpPr>
          <p:cNvPr id="21" name="مجموعة 20">
            <a:extLst>
              <a:ext uri="{FF2B5EF4-FFF2-40B4-BE49-F238E27FC236}">
                <a16:creationId xmlns:a16="http://schemas.microsoft.com/office/drawing/2014/main" id="{E4B3B161-CFD3-856E-CA55-E2F7CD611675}"/>
              </a:ext>
            </a:extLst>
          </p:cNvPr>
          <p:cNvGrpSpPr/>
          <p:nvPr/>
        </p:nvGrpSpPr>
        <p:grpSpPr>
          <a:xfrm>
            <a:off x="9532620" y="5765311"/>
            <a:ext cx="2353811" cy="745103"/>
            <a:chOff x="4616566" y="2967713"/>
            <a:chExt cx="2812256" cy="745103"/>
          </a:xfrm>
        </p:grpSpPr>
        <p:grpSp>
          <p:nvGrpSpPr>
            <p:cNvPr id="20" name="مجموعة 19">
              <a:extLst>
                <a:ext uri="{FF2B5EF4-FFF2-40B4-BE49-F238E27FC236}">
                  <a16:creationId xmlns:a16="http://schemas.microsoft.com/office/drawing/2014/main" id="{5714FCFC-A5AF-BB8B-3521-E982CD2D75E1}"/>
                </a:ext>
              </a:extLst>
            </p:cNvPr>
            <p:cNvGrpSpPr/>
            <p:nvPr/>
          </p:nvGrpSpPr>
          <p:grpSpPr>
            <a:xfrm>
              <a:off x="4616566" y="3059430"/>
              <a:ext cx="2812256" cy="646331"/>
              <a:chOff x="4616566" y="3059430"/>
              <a:chExt cx="2812256" cy="646331"/>
            </a:xfrm>
          </p:grpSpPr>
          <p:sp>
            <p:nvSpPr>
              <p:cNvPr id="16" name="مستطيل 15">
                <a:extLst>
                  <a:ext uri="{FF2B5EF4-FFF2-40B4-BE49-F238E27FC236}">
                    <a16:creationId xmlns:a16="http://schemas.microsoft.com/office/drawing/2014/main" id="{30FAE34E-5FA0-27D2-F0FE-914BD48100DD}"/>
                  </a:ext>
                </a:extLst>
              </p:cNvPr>
              <p:cNvSpPr/>
              <p:nvPr/>
            </p:nvSpPr>
            <p:spPr>
              <a:xfrm>
                <a:off x="4616566" y="3059430"/>
                <a:ext cx="2812256" cy="646331"/>
              </a:xfrm>
              <a:custGeom>
                <a:avLst/>
                <a:gdLst>
                  <a:gd name="connsiteX0" fmla="*/ 0 w 2812256"/>
                  <a:gd name="connsiteY0" fmla="*/ 0 h 646331"/>
                  <a:gd name="connsiteX1" fmla="*/ 506206 w 2812256"/>
                  <a:gd name="connsiteY1" fmla="*/ 0 h 646331"/>
                  <a:gd name="connsiteX2" fmla="*/ 1040535 w 2812256"/>
                  <a:gd name="connsiteY2" fmla="*/ 0 h 646331"/>
                  <a:gd name="connsiteX3" fmla="*/ 1602986 w 2812256"/>
                  <a:gd name="connsiteY3" fmla="*/ 0 h 646331"/>
                  <a:gd name="connsiteX4" fmla="*/ 2193560 w 2812256"/>
                  <a:gd name="connsiteY4" fmla="*/ 0 h 646331"/>
                  <a:gd name="connsiteX5" fmla="*/ 2812256 w 2812256"/>
                  <a:gd name="connsiteY5" fmla="*/ 0 h 646331"/>
                  <a:gd name="connsiteX6" fmla="*/ 2812256 w 2812256"/>
                  <a:gd name="connsiteY6" fmla="*/ 646331 h 646331"/>
                  <a:gd name="connsiteX7" fmla="*/ 2221682 w 2812256"/>
                  <a:gd name="connsiteY7" fmla="*/ 646331 h 646331"/>
                  <a:gd name="connsiteX8" fmla="*/ 1743599 w 2812256"/>
                  <a:gd name="connsiteY8" fmla="*/ 646331 h 646331"/>
                  <a:gd name="connsiteX9" fmla="*/ 1209270 w 2812256"/>
                  <a:gd name="connsiteY9" fmla="*/ 646331 h 646331"/>
                  <a:gd name="connsiteX10" fmla="*/ 590574 w 2812256"/>
                  <a:gd name="connsiteY10" fmla="*/ 646331 h 646331"/>
                  <a:gd name="connsiteX11" fmla="*/ 0 w 2812256"/>
                  <a:gd name="connsiteY11" fmla="*/ 646331 h 646331"/>
                  <a:gd name="connsiteX12" fmla="*/ 0 w 2812256"/>
                  <a:gd name="connsiteY12" fmla="*/ 0 h 6463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812256" h="646331" fill="none" extrusionOk="0">
                    <a:moveTo>
                      <a:pt x="0" y="0"/>
                    </a:moveTo>
                    <a:cubicBezTo>
                      <a:pt x="237957" y="-10337"/>
                      <a:pt x="263772" y="-17829"/>
                      <a:pt x="506206" y="0"/>
                    </a:cubicBezTo>
                    <a:cubicBezTo>
                      <a:pt x="748640" y="17829"/>
                      <a:pt x="872989" y="-11726"/>
                      <a:pt x="1040535" y="0"/>
                    </a:cubicBezTo>
                    <a:cubicBezTo>
                      <a:pt x="1208081" y="11726"/>
                      <a:pt x="1490337" y="15559"/>
                      <a:pt x="1602986" y="0"/>
                    </a:cubicBezTo>
                    <a:cubicBezTo>
                      <a:pt x="1715635" y="-15559"/>
                      <a:pt x="2027538" y="-2286"/>
                      <a:pt x="2193560" y="0"/>
                    </a:cubicBezTo>
                    <a:cubicBezTo>
                      <a:pt x="2359582" y="2286"/>
                      <a:pt x="2537214" y="-2701"/>
                      <a:pt x="2812256" y="0"/>
                    </a:cubicBezTo>
                    <a:cubicBezTo>
                      <a:pt x="2797767" y="140759"/>
                      <a:pt x="2840291" y="393888"/>
                      <a:pt x="2812256" y="646331"/>
                    </a:cubicBezTo>
                    <a:cubicBezTo>
                      <a:pt x="2535561" y="653720"/>
                      <a:pt x="2507157" y="663027"/>
                      <a:pt x="2221682" y="646331"/>
                    </a:cubicBezTo>
                    <a:cubicBezTo>
                      <a:pt x="1936207" y="629635"/>
                      <a:pt x="1920925" y="648565"/>
                      <a:pt x="1743599" y="646331"/>
                    </a:cubicBezTo>
                    <a:cubicBezTo>
                      <a:pt x="1566273" y="644097"/>
                      <a:pt x="1343493" y="646878"/>
                      <a:pt x="1209270" y="646331"/>
                    </a:cubicBezTo>
                    <a:cubicBezTo>
                      <a:pt x="1075047" y="645784"/>
                      <a:pt x="763985" y="624596"/>
                      <a:pt x="590574" y="646331"/>
                    </a:cubicBezTo>
                    <a:cubicBezTo>
                      <a:pt x="417163" y="668066"/>
                      <a:pt x="202701" y="662893"/>
                      <a:pt x="0" y="646331"/>
                    </a:cubicBezTo>
                    <a:cubicBezTo>
                      <a:pt x="30206" y="388237"/>
                      <a:pt x="-12626" y="306541"/>
                      <a:pt x="0" y="0"/>
                    </a:cubicBezTo>
                    <a:close/>
                  </a:path>
                  <a:path w="2812256" h="646331" stroke="0" extrusionOk="0">
                    <a:moveTo>
                      <a:pt x="0" y="0"/>
                    </a:moveTo>
                    <a:cubicBezTo>
                      <a:pt x="237906" y="-19317"/>
                      <a:pt x="321860" y="5878"/>
                      <a:pt x="534329" y="0"/>
                    </a:cubicBezTo>
                    <a:cubicBezTo>
                      <a:pt x="746798" y="-5878"/>
                      <a:pt x="923230" y="25828"/>
                      <a:pt x="1068657" y="0"/>
                    </a:cubicBezTo>
                    <a:cubicBezTo>
                      <a:pt x="1214084" y="-25828"/>
                      <a:pt x="1499737" y="23671"/>
                      <a:pt x="1631108" y="0"/>
                    </a:cubicBezTo>
                    <a:cubicBezTo>
                      <a:pt x="1762479" y="-23671"/>
                      <a:pt x="1990936" y="11549"/>
                      <a:pt x="2221682" y="0"/>
                    </a:cubicBezTo>
                    <a:cubicBezTo>
                      <a:pt x="2452428" y="-11549"/>
                      <a:pt x="2648153" y="-13535"/>
                      <a:pt x="2812256" y="0"/>
                    </a:cubicBezTo>
                    <a:cubicBezTo>
                      <a:pt x="2814159" y="154957"/>
                      <a:pt x="2835014" y="452012"/>
                      <a:pt x="2812256" y="646331"/>
                    </a:cubicBezTo>
                    <a:cubicBezTo>
                      <a:pt x="2557528" y="618910"/>
                      <a:pt x="2469860" y="657340"/>
                      <a:pt x="2249805" y="646331"/>
                    </a:cubicBezTo>
                    <a:cubicBezTo>
                      <a:pt x="2029750" y="635322"/>
                      <a:pt x="1886369" y="660164"/>
                      <a:pt x="1743599" y="646331"/>
                    </a:cubicBezTo>
                    <a:cubicBezTo>
                      <a:pt x="1600829" y="632498"/>
                      <a:pt x="1408080" y="672938"/>
                      <a:pt x="1181148" y="646331"/>
                    </a:cubicBezTo>
                    <a:cubicBezTo>
                      <a:pt x="954216" y="619724"/>
                      <a:pt x="863896" y="666329"/>
                      <a:pt x="674941" y="646331"/>
                    </a:cubicBezTo>
                    <a:cubicBezTo>
                      <a:pt x="485986" y="626333"/>
                      <a:pt x="288387" y="664778"/>
                      <a:pt x="0" y="646331"/>
                    </a:cubicBezTo>
                    <a:cubicBezTo>
                      <a:pt x="30436" y="494010"/>
                      <a:pt x="1133" y="151748"/>
                      <a:pt x="0" y="0"/>
                    </a:cubicBezTo>
                    <a:close/>
                  </a:path>
                </a:pathLst>
              </a:custGeom>
              <a:solidFill>
                <a:srgbClr val="FDE9D7"/>
              </a:solidFill>
              <a:ln>
                <a:extLst>
                  <a:ext uri="{C807C97D-BFC1-408E-A445-0C87EB9F89A2}">
                    <ask:lineSketchStyleProps xmlns:ask="http://schemas.microsoft.com/office/drawing/2018/sketchyshapes" sd="416809478">
                      <a:prstGeom prst="rect">
                        <a:avLst/>
                      </a:pr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SA"/>
              </a:p>
            </p:txBody>
          </p:sp>
          <p:sp>
            <p:nvSpPr>
              <p:cNvPr id="17" name="مستطيل 16">
                <a:extLst>
                  <a:ext uri="{FF2B5EF4-FFF2-40B4-BE49-F238E27FC236}">
                    <a16:creationId xmlns:a16="http://schemas.microsoft.com/office/drawing/2014/main" id="{19D24F72-7382-04BB-F230-D00670DBF7F1}"/>
                  </a:ext>
                </a:extLst>
              </p:cNvPr>
              <p:cNvSpPr/>
              <p:nvPr/>
            </p:nvSpPr>
            <p:spPr>
              <a:xfrm>
                <a:off x="5269230" y="3059430"/>
                <a:ext cx="2159592" cy="646331"/>
              </a:xfrm>
              <a:custGeom>
                <a:avLst/>
                <a:gdLst>
                  <a:gd name="connsiteX0" fmla="*/ 0 w 2159592"/>
                  <a:gd name="connsiteY0" fmla="*/ 0 h 646331"/>
                  <a:gd name="connsiteX1" fmla="*/ 518302 w 2159592"/>
                  <a:gd name="connsiteY1" fmla="*/ 0 h 646331"/>
                  <a:gd name="connsiteX2" fmla="*/ 993412 w 2159592"/>
                  <a:gd name="connsiteY2" fmla="*/ 0 h 646331"/>
                  <a:gd name="connsiteX3" fmla="*/ 1576502 w 2159592"/>
                  <a:gd name="connsiteY3" fmla="*/ 0 h 646331"/>
                  <a:gd name="connsiteX4" fmla="*/ 2159592 w 2159592"/>
                  <a:gd name="connsiteY4" fmla="*/ 0 h 646331"/>
                  <a:gd name="connsiteX5" fmla="*/ 2159592 w 2159592"/>
                  <a:gd name="connsiteY5" fmla="*/ 646331 h 646331"/>
                  <a:gd name="connsiteX6" fmla="*/ 1576502 w 2159592"/>
                  <a:gd name="connsiteY6" fmla="*/ 646331 h 646331"/>
                  <a:gd name="connsiteX7" fmla="*/ 1015008 w 2159592"/>
                  <a:gd name="connsiteY7" fmla="*/ 646331 h 646331"/>
                  <a:gd name="connsiteX8" fmla="*/ 496706 w 2159592"/>
                  <a:gd name="connsiteY8" fmla="*/ 646331 h 646331"/>
                  <a:gd name="connsiteX9" fmla="*/ 0 w 2159592"/>
                  <a:gd name="connsiteY9" fmla="*/ 646331 h 646331"/>
                  <a:gd name="connsiteX10" fmla="*/ 0 w 2159592"/>
                  <a:gd name="connsiteY10" fmla="*/ 0 h 6463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159592" h="646331" fill="none" extrusionOk="0">
                    <a:moveTo>
                      <a:pt x="0" y="0"/>
                    </a:moveTo>
                    <a:cubicBezTo>
                      <a:pt x="119302" y="-1256"/>
                      <a:pt x="315448" y="10225"/>
                      <a:pt x="518302" y="0"/>
                    </a:cubicBezTo>
                    <a:cubicBezTo>
                      <a:pt x="721156" y="-10225"/>
                      <a:pt x="781716" y="-21282"/>
                      <a:pt x="993412" y="0"/>
                    </a:cubicBezTo>
                    <a:cubicBezTo>
                      <a:pt x="1205108" y="21282"/>
                      <a:pt x="1388383" y="-17308"/>
                      <a:pt x="1576502" y="0"/>
                    </a:cubicBezTo>
                    <a:cubicBezTo>
                      <a:pt x="1764621" y="17308"/>
                      <a:pt x="1951410" y="13677"/>
                      <a:pt x="2159592" y="0"/>
                    </a:cubicBezTo>
                    <a:cubicBezTo>
                      <a:pt x="2160105" y="154472"/>
                      <a:pt x="2191369" y="453970"/>
                      <a:pt x="2159592" y="646331"/>
                    </a:cubicBezTo>
                    <a:cubicBezTo>
                      <a:pt x="2022325" y="637994"/>
                      <a:pt x="1718451" y="654088"/>
                      <a:pt x="1576502" y="646331"/>
                    </a:cubicBezTo>
                    <a:cubicBezTo>
                      <a:pt x="1434553" y="638575"/>
                      <a:pt x="1178746" y="627573"/>
                      <a:pt x="1015008" y="646331"/>
                    </a:cubicBezTo>
                    <a:cubicBezTo>
                      <a:pt x="851270" y="665089"/>
                      <a:pt x="702580" y="657132"/>
                      <a:pt x="496706" y="646331"/>
                    </a:cubicBezTo>
                    <a:cubicBezTo>
                      <a:pt x="290832" y="635530"/>
                      <a:pt x="228307" y="667926"/>
                      <a:pt x="0" y="646331"/>
                    </a:cubicBezTo>
                    <a:cubicBezTo>
                      <a:pt x="8699" y="357588"/>
                      <a:pt x="17670" y="208611"/>
                      <a:pt x="0" y="0"/>
                    </a:cubicBezTo>
                    <a:close/>
                  </a:path>
                  <a:path w="2159592" h="646331" stroke="0" extrusionOk="0">
                    <a:moveTo>
                      <a:pt x="0" y="0"/>
                    </a:moveTo>
                    <a:cubicBezTo>
                      <a:pt x="184329" y="19330"/>
                      <a:pt x="413110" y="-20914"/>
                      <a:pt x="518302" y="0"/>
                    </a:cubicBezTo>
                    <a:cubicBezTo>
                      <a:pt x="623494" y="20914"/>
                      <a:pt x="833434" y="16629"/>
                      <a:pt x="1101392" y="0"/>
                    </a:cubicBezTo>
                    <a:cubicBezTo>
                      <a:pt x="1369350" y="-16629"/>
                      <a:pt x="1540577" y="-25960"/>
                      <a:pt x="1662886" y="0"/>
                    </a:cubicBezTo>
                    <a:cubicBezTo>
                      <a:pt x="1785195" y="25960"/>
                      <a:pt x="2060112" y="2289"/>
                      <a:pt x="2159592" y="0"/>
                    </a:cubicBezTo>
                    <a:cubicBezTo>
                      <a:pt x="2165370" y="248253"/>
                      <a:pt x="2176603" y="431615"/>
                      <a:pt x="2159592" y="646331"/>
                    </a:cubicBezTo>
                    <a:cubicBezTo>
                      <a:pt x="1965496" y="645209"/>
                      <a:pt x="1872393" y="641199"/>
                      <a:pt x="1641290" y="646331"/>
                    </a:cubicBezTo>
                    <a:cubicBezTo>
                      <a:pt x="1410187" y="651463"/>
                      <a:pt x="1230814" y="643425"/>
                      <a:pt x="1079796" y="646331"/>
                    </a:cubicBezTo>
                    <a:cubicBezTo>
                      <a:pt x="928778" y="649237"/>
                      <a:pt x="706994" y="664940"/>
                      <a:pt x="539898" y="646331"/>
                    </a:cubicBezTo>
                    <a:cubicBezTo>
                      <a:pt x="372802" y="627722"/>
                      <a:pt x="248456" y="631190"/>
                      <a:pt x="0" y="646331"/>
                    </a:cubicBezTo>
                    <a:cubicBezTo>
                      <a:pt x="3427" y="418777"/>
                      <a:pt x="14218" y="171321"/>
                      <a:pt x="0" y="0"/>
                    </a:cubicBezTo>
                    <a:close/>
                  </a:path>
                </a:pathLst>
              </a:custGeom>
              <a:solidFill>
                <a:srgbClr val="E2EAFE"/>
              </a:solidFill>
              <a:ln>
                <a:extLst>
                  <a:ext uri="{C807C97D-BFC1-408E-A445-0C87EB9F89A2}">
                    <ask:lineSketchStyleProps xmlns:ask="http://schemas.microsoft.com/office/drawing/2018/sketchyshapes" sd="417208308">
                      <a:prstGeom prst="rect">
                        <a:avLst/>
                      </a:pr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SA"/>
              </a:p>
            </p:txBody>
          </p:sp>
        </p:grpSp>
        <p:sp>
          <p:nvSpPr>
            <p:cNvPr id="14" name="مربع نص 13">
              <a:extLst>
                <a:ext uri="{FF2B5EF4-FFF2-40B4-BE49-F238E27FC236}">
                  <a16:creationId xmlns:a16="http://schemas.microsoft.com/office/drawing/2014/main" id="{EDA44549-D642-5193-2560-7F3E9B1B2393}"/>
                </a:ext>
              </a:extLst>
            </p:cNvPr>
            <p:cNvSpPr txBox="1"/>
            <p:nvPr/>
          </p:nvSpPr>
          <p:spPr>
            <a:xfrm>
              <a:off x="5399423" y="3066485"/>
              <a:ext cx="1852788" cy="64633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3600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تعلم فردي</a:t>
              </a:r>
            </a:p>
          </p:txBody>
        </p:sp>
        <p:pic>
          <p:nvPicPr>
            <p:cNvPr id="12" name="صورة 11">
              <a:extLst>
                <a:ext uri="{FF2B5EF4-FFF2-40B4-BE49-F238E27FC236}">
                  <a16:creationId xmlns:a16="http://schemas.microsoft.com/office/drawing/2014/main" id="{0AAED41B-A883-497C-069E-2A5E90B7925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7F7F7"/>
                </a:clrFrom>
                <a:clrTo>
                  <a:srgbClr val="F7F7F7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33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643325" y="2967713"/>
              <a:ext cx="658316" cy="714422"/>
            </a:xfrm>
            <a:prstGeom prst="rect">
              <a:avLst/>
            </a:prstGeom>
          </p:spPr>
        </p:pic>
      </p:grpSp>
      <p:pic>
        <p:nvPicPr>
          <p:cNvPr id="24" name="صورة 23">
            <a:extLst>
              <a:ext uri="{FF2B5EF4-FFF2-40B4-BE49-F238E27FC236}">
                <a16:creationId xmlns:a16="http://schemas.microsoft.com/office/drawing/2014/main" id="{1B08D211-A3F3-0810-2EBB-4D4E944DCB9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45" y="571555"/>
            <a:ext cx="744303" cy="744303"/>
          </a:xfrm>
          <a:prstGeom prst="rect">
            <a:avLst/>
          </a:prstGeom>
        </p:spPr>
      </p:pic>
      <p:sp>
        <p:nvSpPr>
          <p:cNvPr id="25" name="مربع نص 24">
            <a:extLst>
              <a:ext uri="{FF2B5EF4-FFF2-40B4-BE49-F238E27FC236}">
                <a16:creationId xmlns:a16="http://schemas.microsoft.com/office/drawing/2014/main" id="{EBD7D643-998D-87E4-3FD7-1511C85CBF71}"/>
              </a:ext>
            </a:extLst>
          </p:cNvPr>
          <p:cNvSpPr txBox="1"/>
          <p:nvPr/>
        </p:nvSpPr>
        <p:spPr>
          <a:xfrm>
            <a:off x="-93195" y="6253568"/>
            <a:ext cx="325356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dirty="0">
                <a:latin typeface="Sakkal Majalla" panose="02000000000000000000" pitchFamily="2" charset="-78"/>
                <a:cs typeface="Sakkal Majalla" panose="02000000000000000000" pitchFamily="2" charset="-78"/>
              </a:rPr>
              <a:t>جواهر الحارثي </a:t>
            </a:r>
            <a:r>
              <a:rPr lang="en-US" dirty="0">
                <a:latin typeface="Sakkal Majalla" panose="02000000000000000000" pitchFamily="2" charset="-78"/>
                <a:cs typeface="Sakkal Majalla" panose="02000000000000000000" pitchFamily="2" charset="-78"/>
              </a:rPr>
              <a:t>@jewelsAlshdaddi</a:t>
            </a:r>
            <a:endParaRPr lang="ar-SA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10" name="صورة 9">
            <a:extLst>
              <a:ext uri="{FF2B5EF4-FFF2-40B4-BE49-F238E27FC236}">
                <a16:creationId xmlns:a16="http://schemas.microsoft.com/office/drawing/2014/main" id="{7B616D87-0A02-9A39-597F-C24CFEC43752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38563" y="1288910"/>
            <a:ext cx="5912892" cy="757059"/>
          </a:xfrm>
          <a:prstGeom prst="rect">
            <a:avLst/>
          </a:prstGeom>
        </p:spPr>
      </p:pic>
      <p:pic>
        <p:nvPicPr>
          <p:cNvPr id="18" name="صورة 17">
            <a:extLst>
              <a:ext uri="{FF2B5EF4-FFF2-40B4-BE49-F238E27FC236}">
                <a16:creationId xmlns:a16="http://schemas.microsoft.com/office/drawing/2014/main" id="{8FB38D77-4A03-E42E-7255-6E48F7F0DCFD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273" y="1988724"/>
            <a:ext cx="8963025" cy="590550"/>
          </a:xfrm>
          <a:prstGeom prst="rect">
            <a:avLst/>
          </a:prstGeom>
        </p:spPr>
      </p:pic>
      <p:sp>
        <p:nvSpPr>
          <p:cNvPr id="19" name="مربع نص 18">
            <a:extLst>
              <a:ext uri="{FF2B5EF4-FFF2-40B4-BE49-F238E27FC236}">
                <a16:creationId xmlns:a16="http://schemas.microsoft.com/office/drawing/2014/main" id="{D49AA0D7-0ED0-25DE-C27B-B01C70C15ED1}"/>
              </a:ext>
            </a:extLst>
          </p:cNvPr>
          <p:cNvSpPr txBox="1"/>
          <p:nvPr/>
        </p:nvSpPr>
        <p:spPr>
          <a:xfrm>
            <a:off x="9409426" y="1315858"/>
            <a:ext cx="2530421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ctr">
              <a:defRPr/>
            </a:pPr>
            <a:r>
              <a:rPr lang="ar-SA" sz="24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الموضوع/ </a:t>
            </a:r>
          </a:p>
          <a:p>
            <a:pPr lvl="0" algn="ctr">
              <a:defRPr/>
            </a:pPr>
            <a:r>
              <a:rPr lang="ar-SA" sz="2400" dirty="0">
                <a:solidFill>
                  <a:schemeClr val="tx2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المسلمات والبراهين الحرة</a:t>
            </a:r>
            <a:endParaRPr lang="ar-SA" sz="2400" b="1" dirty="0">
              <a:solidFill>
                <a:schemeClr val="tx2">
                  <a:lumMod val="75000"/>
                  <a:lumOff val="25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r>
              <a:rPr lang="ar-SA" sz="24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1447/03/24</a:t>
            </a:r>
          </a:p>
        </p:txBody>
      </p:sp>
      <p:pic>
        <p:nvPicPr>
          <p:cNvPr id="27" name="صورة 26">
            <a:extLst>
              <a:ext uri="{FF2B5EF4-FFF2-40B4-BE49-F238E27FC236}">
                <a16:creationId xmlns:a16="http://schemas.microsoft.com/office/drawing/2014/main" id="{BB7E041F-001C-9B54-108B-625DC94CA1E3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EFCEA"/>
              </a:clrFrom>
              <a:clrTo>
                <a:srgbClr val="FEFCEA">
                  <a:alpha val="0"/>
                </a:srgbClr>
              </a:clrTo>
            </a:clrChange>
          </a:blip>
          <a:srcRect l="483" t="836" r="-3716" b="59914"/>
          <a:stretch>
            <a:fillRect/>
          </a:stretch>
        </p:blipFill>
        <p:spPr>
          <a:xfrm>
            <a:off x="9673615" y="2585389"/>
            <a:ext cx="1941233" cy="1848471"/>
          </a:xfrm>
          <a:prstGeom prst="rect">
            <a:avLst/>
          </a:prstGeom>
        </p:spPr>
      </p:pic>
      <p:sp>
        <p:nvSpPr>
          <p:cNvPr id="35" name="مربع نص 34">
            <a:extLst>
              <a:ext uri="{FF2B5EF4-FFF2-40B4-BE49-F238E27FC236}">
                <a16:creationId xmlns:a16="http://schemas.microsoft.com/office/drawing/2014/main" id="{BC2A474D-BC3F-EEB3-CD31-614736D12A36}"/>
              </a:ext>
            </a:extLst>
          </p:cNvPr>
          <p:cNvSpPr txBox="1"/>
          <p:nvPr/>
        </p:nvSpPr>
        <p:spPr>
          <a:xfrm>
            <a:off x="9490559" y="4519835"/>
            <a:ext cx="2390237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>
                <a:solidFill>
                  <a:schemeClr val="accent2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الأهداف الخاصة: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ar-SA" sz="2400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تحديد المسلمات.</a:t>
            </a:r>
          </a:p>
        </p:txBody>
      </p:sp>
    </p:spTree>
    <p:extLst>
      <p:ext uri="{BB962C8B-B14F-4D97-AF65-F5344CB8AC3E}">
        <p14:creationId xmlns:p14="http://schemas.microsoft.com/office/powerpoint/2010/main" val="25723981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8C5614-F730-8E57-E348-9D354799F5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سهم: بشكل رتبة عسكرية 32">
            <a:extLst>
              <a:ext uri="{FF2B5EF4-FFF2-40B4-BE49-F238E27FC236}">
                <a16:creationId xmlns:a16="http://schemas.microsoft.com/office/drawing/2014/main" id="{12172709-B135-325E-40D3-545621C7CA9A}"/>
              </a:ext>
            </a:extLst>
          </p:cNvPr>
          <p:cNvSpPr/>
          <p:nvPr/>
        </p:nvSpPr>
        <p:spPr>
          <a:xfrm flipH="1">
            <a:off x="886961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DF5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ECE3F495-2A68-2005-8C42-90F70D4AF9A1}"/>
              </a:ext>
            </a:extLst>
          </p:cNvPr>
          <p:cNvSpPr txBox="1"/>
          <p:nvPr/>
        </p:nvSpPr>
        <p:spPr>
          <a:xfrm>
            <a:off x="9248930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حـــــــــــــــل الواجـــــــــــــب</a:t>
            </a:r>
          </a:p>
        </p:txBody>
      </p:sp>
      <p:sp>
        <p:nvSpPr>
          <p:cNvPr id="32" name="سهم: بشكل رتبة عسكرية 31">
            <a:extLst>
              <a:ext uri="{FF2B5EF4-FFF2-40B4-BE49-F238E27FC236}">
                <a16:creationId xmlns:a16="http://schemas.microsoft.com/office/drawing/2014/main" id="{554E8CD4-4968-2956-C965-60846722AE6F}"/>
              </a:ext>
            </a:extLst>
          </p:cNvPr>
          <p:cNvSpPr/>
          <p:nvPr/>
        </p:nvSpPr>
        <p:spPr>
          <a:xfrm flipH="1">
            <a:off x="742882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EAFE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2" name="مربع نص 51">
            <a:extLst>
              <a:ext uri="{FF2B5EF4-FFF2-40B4-BE49-F238E27FC236}">
                <a16:creationId xmlns:a16="http://schemas.microsoft.com/office/drawing/2014/main" id="{530B7984-2CAD-2534-20C5-82123F07FB1B}"/>
              </a:ext>
            </a:extLst>
          </p:cNvPr>
          <p:cNvSpPr txBox="1"/>
          <p:nvPr/>
        </p:nvSpPr>
        <p:spPr>
          <a:xfrm>
            <a:off x="7765708" y="40563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اختبــــــــــار قصــــــــــــــــــــــــير</a:t>
            </a:r>
          </a:p>
        </p:txBody>
      </p:sp>
      <p:sp>
        <p:nvSpPr>
          <p:cNvPr id="31" name="سهم: بشكل رتبة عسكرية 30">
            <a:extLst>
              <a:ext uri="{FF2B5EF4-FFF2-40B4-BE49-F238E27FC236}">
                <a16:creationId xmlns:a16="http://schemas.microsoft.com/office/drawing/2014/main" id="{923A71C0-B175-7A96-7114-59F0AE013713}"/>
              </a:ext>
            </a:extLst>
          </p:cNvPr>
          <p:cNvSpPr/>
          <p:nvPr/>
        </p:nvSpPr>
        <p:spPr>
          <a:xfrm flipH="1">
            <a:off x="598802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9D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3" name="مربع نص 52">
            <a:extLst>
              <a:ext uri="{FF2B5EF4-FFF2-40B4-BE49-F238E27FC236}">
                <a16:creationId xmlns:a16="http://schemas.microsoft.com/office/drawing/2014/main" id="{4E3FD2BA-4A36-7AB8-776D-A4B5203D12FA}"/>
              </a:ext>
            </a:extLst>
          </p:cNvPr>
          <p:cNvSpPr txBox="1"/>
          <p:nvPr/>
        </p:nvSpPr>
        <p:spPr>
          <a:xfrm>
            <a:off x="6242609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الـــــــــــــــــــرئيـــــــسيــــــــــــــــــــــــة</a:t>
            </a:r>
          </a:p>
        </p:txBody>
      </p:sp>
      <p:sp>
        <p:nvSpPr>
          <p:cNvPr id="30" name="سهم: بشكل رتبة عسكرية 29">
            <a:extLst>
              <a:ext uri="{FF2B5EF4-FFF2-40B4-BE49-F238E27FC236}">
                <a16:creationId xmlns:a16="http://schemas.microsoft.com/office/drawing/2014/main" id="{954462F7-4D2C-A230-EC48-05773B521FD5}"/>
              </a:ext>
            </a:extLst>
          </p:cNvPr>
          <p:cNvSpPr/>
          <p:nvPr/>
        </p:nvSpPr>
        <p:spPr>
          <a:xfrm flipH="1">
            <a:off x="4547234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FFFCC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29" name="سهم: بشكل رتبة عسكرية 28">
            <a:extLst>
              <a:ext uri="{FF2B5EF4-FFF2-40B4-BE49-F238E27FC236}">
                <a16:creationId xmlns:a16="http://schemas.microsoft.com/office/drawing/2014/main" id="{0E9AE4C2-25C5-E9B2-FC28-E1BF3BD804F4}"/>
              </a:ext>
            </a:extLst>
          </p:cNvPr>
          <p:cNvSpPr/>
          <p:nvPr/>
        </p:nvSpPr>
        <p:spPr>
          <a:xfrm flipH="1">
            <a:off x="3106440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F2E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5" name="مربع نص 54">
            <a:extLst>
              <a:ext uri="{FF2B5EF4-FFF2-40B4-BE49-F238E27FC236}">
                <a16:creationId xmlns:a16="http://schemas.microsoft.com/office/drawing/2014/main" id="{D02E06B1-55DB-5664-FC49-D16ABA227043}"/>
              </a:ext>
            </a:extLst>
          </p:cNvPr>
          <p:cNvSpPr txBox="1"/>
          <p:nvPr/>
        </p:nvSpPr>
        <p:spPr>
          <a:xfrm>
            <a:off x="3468992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التـــــــــــــــــــــــدريـــــــــــــــــــــــــــــــــــــــس</a:t>
            </a:r>
          </a:p>
        </p:txBody>
      </p:sp>
      <p:sp>
        <p:nvSpPr>
          <p:cNvPr id="54" name="مربع نص 53">
            <a:extLst>
              <a:ext uri="{FF2B5EF4-FFF2-40B4-BE49-F238E27FC236}">
                <a16:creationId xmlns:a16="http://schemas.microsoft.com/office/drawing/2014/main" id="{D1A1BCE7-63F7-7C96-68EE-3C825680C3FF}"/>
              </a:ext>
            </a:extLst>
          </p:cNvPr>
          <p:cNvSpPr txBox="1"/>
          <p:nvPr/>
        </p:nvSpPr>
        <p:spPr>
          <a:xfrm>
            <a:off x="4909786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التهــــــــــيــــــــــــــئــــــــــــــــــــــــــــــــــة</a:t>
            </a:r>
          </a:p>
        </p:txBody>
      </p:sp>
      <p:sp>
        <p:nvSpPr>
          <p:cNvPr id="26" name="مستطيل 25">
            <a:extLst>
              <a:ext uri="{FF2B5EF4-FFF2-40B4-BE49-F238E27FC236}">
                <a16:creationId xmlns:a16="http://schemas.microsoft.com/office/drawing/2014/main" id="{175567A5-7B9F-2162-A9E0-A58AF20532B4}"/>
              </a:ext>
            </a:extLst>
          </p:cNvPr>
          <p:cNvSpPr/>
          <p:nvPr/>
        </p:nvSpPr>
        <p:spPr>
          <a:xfrm>
            <a:off x="224852" y="312821"/>
            <a:ext cx="11775819" cy="6419449"/>
          </a:xfrm>
          <a:custGeom>
            <a:avLst/>
            <a:gdLst>
              <a:gd name="connsiteX0" fmla="*/ 0 w 11775819"/>
              <a:gd name="connsiteY0" fmla="*/ 0 h 6419449"/>
              <a:gd name="connsiteX1" fmla="*/ 810453 w 11775819"/>
              <a:gd name="connsiteY1" fmla="*/ 0 h 6419449"/>
              <a:gd name="connsiteX2" fmla="*/ 1620907 w 11775819"/>
              <a:gd name="connsiteY2" fmla="*/ 0 h 6419449"/>
              <a:gd name="connsiteX3" fmla="*/ 2195844 w 11775819"/>
              <a:gd name="connsiteY3" fmla="*/ 0 h 6419449"/>
              <a:gd name="connsiteX4" fmla="*/ 2770781 w 11775819"/>
              <a:gd name="connsiteY4" fmla="*/ 0 h 6419449"/>
              <a:gd name="connsiteX5" fmla="*/ 3581234 w 11775819"/>
              <a:gd name="connsiteY5" fmla="*/ 0 h 6419449"/>
              <a:gd name="connsiteX6" fmla="*/ 4273930 w 11775819"/>
              <a:gd name="connsiteY6" fmla="*/ 0 h 6419449"/>
              <a:gd name="connsiteX7" fmla="*/ 4731108 w 11775819"/>
              <a:gd name="connsiteY7" fmla="*/ 0 h 6419449"/>
              <a:gd name="connsiteX8" fmla="*/ 5659320 w 11775819"/>
              <a:gd name="connsiteY8" fmla="*/ 0 h 6419449"/>
              <a:gd name="connsiteX9" fmla="*/ 6587532 w 11775819"/>
              <a:gd name="connsiteY9" fmla="*/ 0 h 6419449"/>
              <a:gd name="connsiteX10" fmla="*/ 7280227 w 11775819"/>
              <a:gd name="connsiteY10" fmla="*/ 0 h 6419449"/>
              <a:gd name="connsiteX11" fmla="*/ 8090680 w 11775819"/>
              <a:gd name="connsiteY11" fmla="*/ 0 h 6419449"/>
              <a:gd name="connsiteX12" fmla="*/ 8901134 w 11775819"/>
              <a:gd name="connsiteY12" fmla="*/ 0 h 6419449"/>
              <a:gd name="connsiteX13" fmla="*/ 9476071 w 11775819"/>
              <a:gd name="connsiteY13" fmla="*/ 0 h 6419449"/>
              <a:gd name="connsiteX14" fmla="*/ 10168766 w 11775819"/>
              <a:gd name="connsiteY14" fmla="*/ 0 h 6419449"/>
              <a:gd name="connsiteX15" fmla="*/ 10861461 w 11775819"/>
              <a:gd name="connsiteY15" fmla="*/ 0 h 6419449"/>
              <a:gd name="connsiteX16" fmla="*/ 11775819 w 11775819"/>
              <a:gd name="connsiteY16" fmla="*/ 0 h 6419449"/>
              <a:gd name="connsiteX17" fmla="*/ 11775819 w 11775819"/>
              <a:gd name="connsiteY17" fmla="*/ 641945 h 6419449"/>
              <a:gd name="connsiteX18" fmla="*/ 11775819 w 11775819"/>
              <a:gd name="connsiteY18" fmla="*/ 1412279 h 6419449"/>
              <a:gd name="connsiteX19" fmla="*/ 11775819 w 11775819"/>
              <a:gd name="connsiteY19" fmla="*/ 2118418 h 6419449"/>
              <a:gd name="connsiteX20" fmla="*/ 11775819 w 11775819"/>
              <a:gd name="connsiteY20" fmla="*/ 2696169 h 6419449"/>
              <a:gd name="connsiteX21" fmla="*/ 11775819 w 11775819"/>
              <a:gd name="connsiteY21" fmla="*/ 3145530 h 6419449"/>
              <a:gd name="connsiteX22" fmla="*/ 11775819 w 11775819"/>
              <a:gd name="connsiteY22" fmla="*/ 3787475 h 6419449"/>
              <a:gd name="connsiteX23" fmla="*/ 11775819 w 11775819"/>
              <a:gd name="connsiteY23" fmla="*/ 4365225 h 6419449"/>
              <a:gd name="connsiteX24" fmla="*/ 11775819 w 11775819"/>
              <a:gd name="connsiteY24" fmla="*/ 5135559 h 6419449"/>
              <a:gd name="connsiteX25" fmla="*/ 11775819 w 11775819"/>
              <a:gd name="connsiteY25" fmla="*/ 6419449 h 6419449"/>
              <a:gd name="connsiteX26" fmla="*/ 10847607 w 11775819"/>
              <a:gd name="connsiteY26" fmla="*/ 6419449 h 6419449"/>
              <a:gd name="connsiteX27" fmla="*/ 10037154 w 11775819"/>
              <a:gd name="connsiteY27" fmla="*/ 6419449 h 6419449"/>
              <a:gd name="connsiteX28" fmla="*/ 9344459 w 11775819"/>
              <a:gd name="connsiteY28" fmla="*/ 6419449 h 6419449"/>
              <a:gd name="connsiteX29" fmla="*/ 8651763 w 11775819"/>
              <a:gd name="connsiteY29" fmla="*/ 6419449 h 6419449"/>
              <a:gd name="connsiteX30" fmla="*/ 7723552 w 11775819"/>
              <a:gd name="connsiteY30" fmla="*/ 6419449 h 6419449"/>
              <a:gd name="connsiteX31" fmla="*/ 6795340 w 11775819"/>
              <a:gd name="connsiteY31" fmla="*/ 6419449 h 6419449"/>
              <a:gd name="connsiteX32" fmla="*/ 6338161 w 11775819"/>
              <a:gd name="connsiteY32" fmla="*/ 6419449 h 6419449"/>
              <a:gd name="connsiteX33" fmla="*/ 5880983 w 11775819"/>
              <a:gd name="connsiteY33" fmla="*/ 6419449 h 6419449"/>
              <a:gd name="connsiteX34" fmla="*/ 5070529 w 11775819"/>
              <a:gd name="connsiteY34" fmla="*/ 6419449 h 6419449"/>
              <a:gd name="connsiteX35" fmla="*/ 4613350 w 11775819"/>
              <a:gd name="connsiteY35" fmla="*/ 6419449 h 6419449"/>
              <a:gd name="connsiteX36" fmla="*/ 4273930 w 11775819"/>
              <a:gd name="connsiteY36" fmla="*/ 6419449 h 6419449"/>
              <a:gd name="connsiteX37" fmla="*/ 3345718 w 11775819"/>
              <a:gd name="connsiteY37" fmla="*/ 6419449 h 6419449"/>
              <a:gd name="connsiteX38" fmla="*/ 2417506 w 11775819"/>
              <a:gd name="connsiteY38" fmla="*/ 6419449 h 6419449"/>
              <a:gd name="connsiteX39" fmla="*/ 1489295 w 11775819"/>
              <a:gd name="connsiteY39" fmla="*/ 6419449 h 6419449"/>
              <a:gd name="connsiteX40" fmla="*/ 678841 w 11775819"/>
              <a:gd name="connsiteY40" fmla="*/ 6419449 h 6419449"/>
              <a:gd name="connsiteX41" fmla="*/ 0 w 11775819"/>
              <a:gd name="connsiteY41" fmla="*/ 6419449 h 6419449"/>
              <a:gd name="connsiteX42" fmla="*/ 0 w 11775819"/>
              <a:gd name="connsiteY42" fmla="*/ 5777504 h 6419449"/>
              <a:gd name="connsiteX43" fmla="*/ 0 w 11775819"/>
              <a:gd name="connsiteY43" fmla="*/ 5135559 h 6419449"/>
              <a:gd name="connsiteX44" fmla="*/ 0 w 11775819"/>
              <a:gd name="connsiteY44" fmla="*/ 4429420 h 6419449"/>
              <a:gd name="connsiteX45" fmla="*/ 0 w 11775819"/>
              <a:gd name="connsiteY45" fmla="*/ 3851669 h 6419449"/>
              <a:gd name="connsiteX46" fmla="*/ 0 w 11775819"/>
              <a:gd name="connsiteY46" fmla="*/ 3081336 h 6419449"/>
              <a:gd name="connsiteX47" fmla="*/ 0 w 11775819"/>
              <a:gd name="connsiteY47" fmla="*/ 2311002 h 6419449"/>
              <a:gd name="connsiteX48" fmla="*/ 0 w 11775819"/>
              <a:gd name="connsiteY48" fmla="*/ 1540668 h 6419449"/>
              <a:gd name="connsiteX49" fmla="*/ 0 w 11775819"/>
              <a:gd name="connsiteY49" fmla="*/ 962917 h 6419449"/>
              <a:gd name="connsiteX50" fmla="*/ 0 w 11775819"/>
              <a:gd name="connsiteY50" fmla="*/ 0 h 6419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11775819" h="6419449" fill="none" extrusionOk="0">
                <a:moveTo>
                  <a:pt x="0" y="0"/>
                </a:moveTo>
                <a:cubicBezTo>
                  <a:pt x="289838" y="-33106"/>
                  <a:pt x="522246" y="27096"/>
                  <a:pt x="810453" y="0"/>
                </a:cubicBezTo>
                <a:cubicBezTo>
                  <a:pt x="1098660" y="-27096"/>
                  <a:pt x="1366998" y="21362"/>
                  <a:pt x="1620907" y="0"/>
                </a:cubicBezTo>
                <a:cubicBezTo>
                  <a:pt x="1874816" y="-21362"/>
                  <a:pt x="1929640" y="15253"/>
                  <a:pt x="2195844" y="0"/>
                </a:cubicBezTo>
                <a:cubicBezTo>
                  <a:pt x="2462048" y="-15253"/>
                  <a:pt x="2547887" y="-5753"/>
                  <a:pt x="2770781" y="0"/>
                </a:cubicBezTo>
                <a:cubicBezTo>
                  <a:pt x="2993675" y="5753"/>
                  <a:pt x="3196074" y="-18004"/>
                  <a:pt x="3581234" y="0"/>
                </a:cubicBezTo>
                <a:cubicBezTo>
                  <a:pt x="3966394" y="18004"/>
                  <a:pt x="4056686" y="18395"/>
                  <a:pt x="4273930" y="0"/>
                </a:cubicBezTo>
                <a:cubicBezTo>
                  <a:pt x="4491174" y="-18395"/>
                  <a:pt x="4636963" y="1782"/>
                  <a:pt x="4731108" y="0"/>
                </a:cubicBezTo>
                <a:cubicBezTo>
                  <a:pt x="4825253" y="-1782"/>
                  <a:pt x="5307587" y="9924"/>
                  <a:pt x="5659320" y="0"/>
                </a:cubicBezTo>
                <a:cubicBezTo>
                  <a:pt x="6011053" y="-9924"/>
                  <a:pt x="6302459" y="3347"/>
                  <a:pt x="6587532" y="0"/>
                </a:cubicBezTo>
                <a:cubicBezTo>
                  <a:pt x="6872605" y="-3347"/>
                  <a:pt x="7106548" y="19056"/>
                  <a:pt x="7280227" y="0"/>
                </a:cubicBezTo>
                <a:cubicBezTo>
                  <a:pt x="7453907" y="-19056"/>
                  <a:pt x="7896126" y="-25607"/>
                  <a:pt x="8090680" y="0"/>
                </a:cubicBezTo>
                <a:cubicBezTo>
                  <a:pt x="8285234" y="25607"/>
                  <a:pt x="8497142" y="16586"/>
                  <a:pt x="8901134" y="0"/>
                </a:cubicBezTo>
                <a:cubicBezTo>
                  <a:pt x="9305126" y="-16586"/>
                  <a:pt x="9200039" y="-18048"/>
                  <a:pt x="9476071" y="0"/>
                </a:cubicBezTo>
                <a:cubicBezTo>
                  <a:pt x="9752103" y="18048"/>
                  <a:pt x="9839118" y="-25353"/>
                  <a:pt x="10168766" y="0"/>
                </a:cubicBezTo>
                <a:cubicBezTo>
                  <a:pt x="10498414" y="25353"/>
                  <a:pt x="10669033" y="-29357"/>
                  <a:pt x="10861461" y="0"/>
                </a:cubicBezTo>
                <a:cubicBezTo>
                  <a:pt x="11053890" y="29357"/>
                  <a:pt x="11344088" y="-10480"/>
                  <a:pt x="11775819" y="0"/>
                </a:cubicBezTo>
                <a:cubicBezTo>
                  <a:pt x="11793222" y="231986"/>
                  <a:pt x="11754214" y="355311"/>
                  <a:pt x="11775819" y="641945"/>
                </a:cubicBezTo>
                <a:cubicBezTo>
                  <a:pt x="11797424" y="928579"/>
                  <a:pt x="11744218" y="1065487"/>
                  <a:pt x="11775819" y="1412279"/>
                </a:cubicBezTo>
                <a:cubicBezTo>
                  <a:pt x="11807420" y="1759071"/>
                  <a:pt x="11807651" y="1964741"/>
                  <a:pt x="11775819" y="2118418"/>
                </a:cubicBezTo>
                <a:cubicBezTo>
                  <a:pt x="11743987" y="2272095"/>
                  <a:pt x="11790988" y="2445750"/>
                  <a:pt x="11775819" y="2696169"/>
                </a:cubicBezTo>
                <a:cubicBezTo>
                  <a:pt x="11760650" y="2946588"/>
                  <a:pt x="11788204" y="2989092"/>
                  <a:pt x="11775819" y="3145530"/>
                </a:cubicBezTo>
                <a:cubicBezTo>
                  <a:pt x="11763434" y="3301968"/>
                  <a:pt x="11762617" y="3474766"/>
                  <a:pt x="11775819" y="3787475"/>
                </a:cubicBezTo>
                <a:cubicBezTo>
                  <a:pt x="11789021" y="4100184"/>
                  <a:pt x="11764740" y="4131110"/>
                  <a:pt x="11775819" y="4365225"/>
                </a:cubicBezTo>
                <a:cubicBezTo>
                  <a:pt x="11786899" y="4599340"/>
                  <a:pt x="11804891" y="4897475"/>
                  <a:pt x="11775819" y="5135559"/>
                </a:cubicBezTo>
                <a:cubicBezTo>
                  <a:pt x="11746747" y="5373643"/>
                  <a:pt x="11741546" y="5824447"/>
                  <a:pt x="11775819" y="6419449"/>
                </a:cubicBezTo>
                <a:cubicBezTo>
                  <a:pt x="11315723" y="6417918"/>
                  <a:pt x="11302299" y="6465124"/>
                  <a:pt x="10847607" y="6419449"/>
                </a:cubicBezTo>
                <a:cubicBezTo>
                  <a:pt x="10392915" y="6373774"/>
                  <a:pt x="10210696" y="6453437"/>
                  <a:pt x="10037154" y="6419449"/>
                </a:cubicBezTo>
                <a:cubicBezTo>
                  <a:pt x="9863612" y="6385461"/>
                  <a:pt x="9657013" y="6436951"/>
                  <a:pt x="9344459" y="6419449"/>
                </a:cubicBezTo>
                <a:cubicBezTo>
                  <a:pt x="9031905" y="6401947"/>
                  <a:pt x="8876058" y="6390633"/>
                  <a:pt x="8651763" y="6419449"/>
                </a:cubicBezTo>
                <a:cubicBezTo>
                  <a:pt x="8427468" y="6448265"/>
                  <a:pt x="8046326" y="6378869"/>
                  <a:pt x="7723552" y="6419449"/>
                </a:cubicBezTo>
                <a:cubicBezTo>
                  <a:pt x="7400778" y="6460029"/>
                  <a:pt x="7225002" y="6388877"/>
                  <a:pt x="6795340" y="6419449"/>
                </a:cubicBezTo>
                <a:cubicBezTo>
                  <a:pt x="6365678" y="6450021"/>
                  <a:pt x="6557322" y="6438388"/>
                  <a:pt x="6338161" y="6419449"/>
                </a:cubicBezTo>
                <a:cubicBezTo>
                  <a:pt x="6119000" y="6400510"/>
                  <a:pt x="6102903" y="6410508"/>
                  <a:pt x="5880983" y="6419449"/>
                </a:cubicBezTo>
                <a:cubicBezTo>
                  <a:pt x="5659063" y="6428390"/>
                  <a:pt x="5323062" y="6397318"/>
                  <a:pt x="5070529" y="6419449"/>
                </a:cubicBezTo>
                <a:cubicBezTo>
                  <a:pt x="4817996" y="6441580"/>
                  <a:pt x="4830666" y="6428423"/>
                  <a:pt x="4613350" y="6419449"/>
                </a:cubicBezTo>
                <a:cubicBezTo>
                  <a:pt x="4396034" y="6410475"/>
                  <a:pt x="4368483" y="6422224"/>
                  <a:pt x="4273930" y="6419449"/>
                </a:cubicBezTo>
                <a:cubicBezTo>
                  <a:pt x="4179377" y="6416674"/>
                  <a:pt x="3575967" y="6460584"/>
                  <a:pt x="3345718" y="6419449"/>
                </a:cubicBezTo>
                <a:cubicBezTo>
                  <a:pt x="3115469" y="6378314"/>
                  <a:pt x="2658173" y="6374501"/>
                  <a:pt x="2417506" y="6419449"/>
                </a:cubicBezTo>
                <a:cubicBezTo>
                  <a:pt x="2176839" y="6464397"/>
                  <a:pt x="1771375" y="6412076"/>
                  <a:pt x="1489295" y="6419449"/>
                </a:cubicBezTo>
                <a:cubicBezTo>
                  <a:pt x="1207215" y="6426822"/>
                  <a:pt x="841733" y="6409428"/>
                  <a:pt x="678841" y="6419449"/>
                </a:cubicBezTo>
                <a:cubicBezTo>
                  <a:pt x="515949" y="6429470"/>
                  <a:pt x="234889" y="6420416"/>
                  <a:pt x="0" y="6419449"/>
                </a:cubicBezTo>
                <a:cubicBezTo>
                  <a:pt x="11452" y="6182211"/>
                  <a:pt x="-19359" y="5918479"/>
                  <a:pt x="0" y="5777504"/>
                </a:cubicBezTo>
                <a:cubicBezTo>
                  <a:pt x="19359" y="5636530"/>
                  <a:pt x="-30380" y="5273178"/>
                  <a:pt x="0" y="5135559"/>
                </a:cubicBezTo>
                <a:cubicBezTo>
                  <a:pt x="30380" y="4997940"/>
                  <a:pt x="-13671" y="4754059"/>
                  <a:pt x="0" y="4429420"/>
                </a:cubicBezTo>
                <a:cubicBezTo>
                  <a:pt x="13671" y="4104781"/>
                  <a:pt x="-12423" y="4055918"/>
                  <a:pt x="0" y="3851669"/>
                </a:cubicBezTo>
                <a:cubicBezTo>
                  <a:pt x="12423" y="3647420"/>
                  <a:pt x="-37794" y="3309887"/>
                  <a:pt x="0" y="3081336"/>
                </a:cubicBezTo>
                <a:cubicBezTo>
                  <a:pt x="37794" y="2852785"/>
                  <a:pt x="-16347" y="2675751"/>
                  <a:pt x="0" y="2311002"/>
                </a:cubicBezTo>
                <a:cubicBezTo>
                  <a:pt x="16347" y="1946253"/>
                  <a:pt x="14834" y="1784736"/>
                  <a:pt x="0" y="1540668"/>
                </a:cubicBezTo>
                <a:cubicBezTo>
                  <a:pt x="-14834" y="1296600"/>
                  <a:pt x="20956" y="1143514"/>
                  <a:pt x="0" y="962917"/>
                </a:cubicBezTo>
                <a:cubicBezTo>
                  <a:pt x="-20956" y="782320"/>
                  <a:pt x="10281" y="267164"/>
                  <a:pt x="0" y="0"/>
                </a:cubicBezTo>
                <a:close/>
              </a:path>
              <a:path w="11775819" h="6419449" stroke="0" extrusionOk="0">
                <a:moveTo>
                  <a:pt x="0" y="0"/>
                </a:moveTo>
                <a:cubicBezTo>
                  <a:pt x="249632" y="1047"/>
                  <a:pt x="384507" y="-13422"/>
                  <a:pt x="574937" y="0"/>
                </a:cubicBezTo>
                <a:cubicBezTo>
                  <a:pt x="765367" y="13422"/>
                  <a:pt x="771544" y="-5817"/>
                  <a:pt x="914358" y="0"/>
                </a:cubicBezTo>
                <a:cubicBezTo>
                  <a:pt x="1057172" y="5817"/>
                  <a:pt x="1336683" y="16815"/>
                  <a:pt x="1489295" y="0"/>
                </a:cubicBezTo>
                <a:cubicBezTo>
                  <a:pt x="1641907" y="-16815"/>
                  <a:pt x="1845716" y="20134"/>
                  <a:pt x="1946474" y="0"/>
                </a:cubicBezTo>
                <a:cubicBezTo>
                  <a:pt x="2047232" y="-20134"/>
                  <a:pt x="2400066" y="-28515"/>
                  <a:pt x="2521411" y="0"/>
                </a:cubicBezTo>
                <a:cubicBezTo>
                  <a:pt x="2642756" y="28515"/>
                  <a:pt x="2837597" y="-10934"/>
                  <a:pt x="2978590" y="0"/>
                </a:cubicBezTo>
                <a:cubicBezTo>
                  <a:pt x="3119583" y="10934"/>
                  <a:pt x="3218444" y="-5927"/>
                  <a:pt x="3318010" y="0"/>
                </a:cubicBezTo>
                <a:cubicBezTo>
                  <a:pt x="3417576" y="5927"/>
                  <a:pt x="3733679" y="-39209"/>
                  <a:pt x="4128464" y="0"/>
                </a:cubicBezTo>
                <a:cubicBezTo>
                  <a:pt x="4523249" y="39209"/>
                  <a:pt x="4486286" y="23615"/>
                  <a:pt x="4821159" y="0"/>
                </a:cubicBezTo>
                <a:cubicBezTo>
                  <a:pt x="5156032" y="-23615"/>
                  <a:pt x="5028752" y="-9000"/>
                  <a:pt x="5160580" y="0"/>
                </a:cubicBezTo>
                <a:cubicBezTo>
                  <a:pt x="5292408" y="9000"/>
                  <a:pt x="5814709" y="15000"/>
                  <a:pt x="6088791" y="0"/>
                </a:cubicBezTo>
                <a:cubicBezTo>
                  <a:pt x="6362873" y="-15000"/>
                  <a:pt x="6773413" y="-42061"/>
                  <a:pt x="7017003" y="0"/>
                </a:cubicBezTo>
                <a:cubicBezTo>
                  <a:pt x="7260593" y="42061"/>
                  <a:pt x="7535309" y="-12428"/>
                  <a:pt x="7709698" y="0"/>
                </a:cubicBezTo>
                <a:cubicBezTo>
                  <a:pt x="7884087" y="12428"/>
                  <a:pt x="7980833" y="9521"/>
                  <a:pt x="8049119" y="0"/>
                </a:cubicBezTo>
                <a:cubicBezTo>
                  <a:pt x="8117405" y="-9521"/>
                  <a:pt x="8347887" y="-13464"/>
                  <a:pt x="8506297" y="0"/>
                </a:cubicBezTo>
                <a:cubicBezTo>
                  <a:pt x="8664707" y="13464"/>
                  <a:pt x="8953593" y="13807"/>
                  <a:pt x="9316751" y="0"/>
                </a:cubicBezTo>
                <a:cubicBezTo>
                  <a:pt x="9679909" y="-13807"/>
                  <a:pt x="10055390" y="35789"/>
                  <a:pt x="10244963" y="0"/>
                </a:cubicBezTo>
                <a:cubicBezTo>
                  <a:pt x="10434536" y="-35789"/>
                  <a:pt x="10700078" y="-16901"/>
                  <a:pt x="10937658" y="0"/>
                </a:cubicBezTo>
                <a:cubicBezTo>
                  <a:pt x="11175238" y="16901"/>
                  <a:pt x="11458873" y="-36582"/>
                  <a:pt x="11775819" y="0"/>
                </a:cubicBezTo>
                <a:cubicBezTo>
                  <a:pt x="11769878" y="105669"/>
                  <a:pt x="11790239" y="406989"/>
                  <a:pt x="11775819" y="513556"/>
                </a:cubicBezTo>
                <a:cubicBezTo>
                  <a:pt x="11761399" y="620123"/>
                  <a:pt x="11790152" y="931903"/>
                  <a:pt x="11775819" y="1091306"/>
                </a:cubicBezTo>
                <a:cubicBezTo>
                  <a:pt x="11761487" y="1250709"/>
                  <a:pt x="11757448" y="1478339"/>
                  <a:pt x="11775819" y="1669057"/>
                </a:cubicBezTo>
                <a:cubicBezTo>
                  <a:pt x="11794190" y="1859775"/>
                  <a:pt x="11797774" y="2052323"/>
                  <a:pt x="11775819" y="2375196"/>
                </a:cubicBezTo>
                <a:cubicBezTo>
                  <a:pt x="11753864" y="2698069"/>
                  <a:pt x="11797112" y="2830528"/>
                  <a:pt x="11775819" y="2952947"/>
                </a:cubicBezTo>
                <a:cubicBezTo>
                  <a:pt x="11754526" y="3075366"/>
                  <a:pt x="11792003" y="3319787"/>
                  <a:pt x="11775819" y="3594891"/>
                </a:cubicBezTo>
                <a:cubicBezTo>
                  <a:pt x="11759635" y="3869995"/>
                  <a:pt x="11793911" y="3869597"/>
                  <a:pt x="11775819" y="4108447"/>
                </a:cubicBezTo>
                <a:cubicBezTo>
                  <a:pt x="11757727" y="4347297"/>
                  <a:pt x="11759886" y="4333279"/>
                  <a:pt x="11775819" y="4557809"/>
                </a:cubicBezTo>
                <a:cubicBezTo>
                  <a:pt x="11791752" y="4782339"/>
                  <a:pt x="11793777" y="4854447"/>
                  <a:pt x="11775819" y="5071365"/>
                </a:cubicBezTo>
                <a:cubicBezTo>
                  <a:pt x="11757861" y="5288283"/>
                  <a:pt x="11782731" y="5391312"/>
                  <a:pt x="11775819" y="5584921"/>
                </a:cubicBezTo>
                <a:cubicBezTo>
                  <a:pt x="11768907" y="5778530"/>
                  <a:pt x="11794127" y="6005587"/>
                  <a:pt x="11775819" y="6419449"/>
                </a:cubicBezTo>
                <a:cubicBezTo>
                  <a:pt x="11657834" y="6407649"/>
                  <a:pt x="11482103" y="6411018"/>
                  <a:pt x="11200882" y="6419449"/>
                </a:cubicBezTo>
                <a:cubicBezTo>
                  <a:pt x="10919661" y="6427880"/>
                  <a:pt x="10899843" y="6430265"/>
                  <a:pt x="10625945" y="6419449"/>
                </a:cubicBezTo>
                <a:cubicBezTo>
                  <a:pt x="10352047" y="6408633"/>
                  <a:pt x="10358040" y="6401481"/>
                  <a:pt x="10168766" y="6419449"/>
                </a:cubicBezTo>
                <a:cubicBezTo>
                  <a:pt x="9979492" y="6437417"/>
                  <a:pt x="9495584" y="6439835"/>
                  <a:pt x="9240554" y="6419449"/>
                </a:cubicBezTo>
                <a:cubicBezTo>
                  <a:pt x="8985524" y="6399063"/>
                  <a:pt x="8936507" y="6399206"/>
                  <a:pt x="8665617" y="6419449"/>
                </a:cubicBezTo>
                <a:cubicBezTo>
                  <a:pt x="8394727" y="6439692"/>
                  <a:pt x="8213576" y="6417903"/>
                  <a:pt x="7972922" y="6419449"/>
                </a:cubicBezTo>
                <a:cubicBezTo>
                  <a:pt x="7732269" y="6420995"/>
                  <a:pt x="7551520" y="6428783"/>
                  <a:pt x="7397985" y="6419449"/>
                </a:cubicBezTo>
                <a:cubicBezTo>
                  <a:pt x="7244450" y="6410115"/>
                  <a:pt x="7016984" y="6437911"/>
                  <a:pt x="6823048" y="6419449"/>
                </a:cubicBezTo>
                <a:cubicBezTo>
                  <a:pt x="6629112" y="6400987"/>
                  <a:pt x="6371676" y="6420964"/>
                  <a:pt x="6130353" y="6419449"/>
                </a:cubicBezTo>
                <a:cubicBezTo>
                  <a:pt x="5889031" y="6417934"/>
                  <a:pt x="5863644" y="6431147"/>
                  <a:pt x="5790932" y="6419449"/>
                </a:cubicBezTo>
                <a:cubicBezTo>
                  <a:pt x="5718220" y="6407751"/>
                  <a:pt x="5528982" y="6430057"/>
                  <a:pt x="5333753" y="6419449"/>
                </a:cubicBezTo>
                <a:cubicBezTo>
                  <a:pt x="5138524" y="6408841"/>
                  <a:pt x="5141297" y="6434743"/>
                  <a:pt x="4994333" y="6419449"/>
                </a:cubicBezTo>
                <a:cubicBezTo>
                  <a:pt x="4847369" y="6404155"/>
                  <a:pt x="4661072" y="6406640"/>
                  <a:pt x="4419396" y="6419449"/>
                </a:cubicBezTo>
                <a:cubicBezTo>
                  <a:pt x="4177720" y="6432258"/>
                  <a:pt x="3773638" y="6444469"/>
                  <a:pt x="3491184" y="6419449"/>
                </a:cubicBezTo>
                <a:cubicBezTo>
                  <a:pt x="3208730" y="6394429"/>
                  <a:pt x="3061722" y="6401396"/>
                  <a:pt x="2916247" y="6419449"/>
                </a:cubicBezTo>
                <a:cubicBezTo>
                  <a:pt x="2770772" y="6437502"/>
                  <a:pt x="2473290" y="6430552"/>
                  <a:pt x="2223552" y="6419449"/>
                </a:cubicBezTo>
                <a:cubicBezTo>
                  <a:pt x="1973815" y="6408346"/>
                  <a:pt x="1960607" y="6413786"/>
                  <a:pt x="1884131" y="6419449"/>
                </a:cubicBezTo>
                <a:cubicBezTo>
                  <a:pt x="1807655" y="6425112"/>
                  <a:pt x="1288275" y="6399427"/>
                  <a:pt x="1073678" y="6419449"/>
                </a:cubicBezTo>
                <a:cubicBezTo>
                  <a:pt x="859081" y="6439471"/>
                  <a:pt x="324081" y="6458335"/>
                  <a:pt x="0" y="6419449"/>
                </a:cubicBezTo>
                <a:cubicBezTo>
                  <a:pt x="21399" y="6199700"/>
                  <a:pt x="-1801" y="6108399"/>
                  <a:pt x="0" y="5905893"/>
                </a:cubicBezTo>
                <a:cubicBezTo>
                  <a:pt x="1801" y="5703387"/>
                  <a:pt x="5804" y="5546128"/>
                  <a:pt x="0" y="5263948"/>
                </a:cubicBezTo>
                <a:cubicBezTo>
                  <a:pt x="-5804" y="4981769"/>
                  <a:pt x="17446" y="4841472"/>
                  <a:pt x="0" y="4686198"/>
                </a:cubicBezTo>
                <a:cubicBezTo>
                  <a:pt x="-17446" y="4530924"/>
                  <a:pt x="38039" y="4225934"/>
                  <a:pt x="0" y="3915864"/>
                </a:cubicBezTo>
                <a:cubicBezTo>
                  <a:pt x="-38039" y="3605794"/>
                  <a:pt x="-37933" y="3415180"/>
                  <a:pt x="0" y="3145530"/>
                </a:cubicBezTo>
                <a:cubicBezTo>
                  <a:pt x="37933" y="2875880"/>
                  <a:pt x="1713" y="2775694"/>
                  <a:pt x="0" y="2631974"/>
                </a:cubicBezTo>
                <a:cubicBezTo>
                  <a:pt x="-1713" y="2488254"/>
                  <a:pt x="225" y="2186835"/>
                  <a:pt x="0" y="1990029"/>
                </a:cubicBezTo>
                <a:cubicBezTo>
                  <a:pt x="-225" y="1793224"/>
                  <a:pt x="9403" y="1527864"/>
                  <a:pt x="0" y="1412279"/>
                </a:cubicBezTo>
                <a:cubicBezTo>
                  <a:pt x="-9403" y="1296694"/>
                  <a:pt x="18985" y="877238"/>
                  <a:pt x="0" y="641945"/>
                </a:cubicBezTo>
                <a:cubicBezTo>
                  <a:pt x="-18985" y="406652"/>
                  <a:pt x="17264" y="225558"/>
                  <a:pt x="0" y="0"/>
                </a:cubicBezTo>
                <a:close/>
              </a:path>
            </a:pathLst>
          </a:custGeom>
          <a:solidFill>
            <a:srgbClr val="F7F7F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183279638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سهم: بشكل رتبة عسكرية 6">
            <a:extLst>
              <a:ext uri="{FF2B5EF4-FFF2-40B4-BE49-F238E27FC236}">
                <a16:creationId xmlns:a16="http://schemas.microsoft.com/office/drawing/2014/main" id="{0A515FAA-5100-B132-E107-0C7C9EB94780}"/>
              </a:ext>
            </a:extLst>
          </p:cNvPr>
          <p:cNvSpPr/>
          <p:nvPr/>
        </p:nvSpPr>
        <p:spPr>
          <a:xfrm flipH="1">
            <a:off x="22485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1E5E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7" name="مربع نص 56">
            <a:extLst>
              <a:ext uri="{FF2B5EF4-FFF2-40B4-BE49-F238E27FC236}">
                <a16:creationId xmlns:a16="http://schemas.microsoft.com/office/drawing/2014/main" id="{4C66C724-BE15-8688-470A-4D49EE17F087}"/>
              </a:ext>
            </a:extLst>
          </p:cNvPr>
          <p:cNvSpPr txBox="1"/>
          <p:nvPr/>
        </p:nvSpPr>
        <p:spPr>
          <a:xfrm>
            <a:off x="479433" y="64338"/>
            <a:ext cx="2588368" cy="646331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التقويـــــــــــــــــــــــــــــــــم</a:t>
            </a:r>
          </a:p>
        </p:txBody>
      </p:sp>
      <p:sp>
        <p:nvSpPr>
          <p:cNvPr id="28" name="سهم: بشكل رتبة عسكرية 27">
            <a:extLst>
              <a:ext uri="{FF2B5EF4-FFF2-40B4-BE49-F238E27FC236}">
                <a16:creationId xmlns:a16="http://schemas.microsoft.com/office/drawing/2014/main" id="{011B74CE-9C0B-A53B-BCB5-4D70C4A5FF47}"/>
              </a:ext>
            </a:extLst>
          </p:cNvPr>
          <p:cNvSpPr/>
          <p:nvPr/>
        </p:nvSpPr>
        <p:spPr>
          <a:xfrm flipH="1">
            <a:off x="1665646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CD6D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6" name="مربع نص 55">
            <a:extLst>
              <a:ext uri="{FF2B5EF4-FFF2-40B4-BE49-F238E27FC236}">
                <a16:creationId xmlns:a16="http://schemas.microsoft.com/office/drawing/2014/main" id="{35EC7617-90A7-94FF-37B9-A228C5C315DC}"/>
              </a:ext>
            </a:extLst>
          </p:cNvPr>
          <p:cNvSpPr txBox="1"/>
          <p:nvPr/>
        </p:nvSpPr>
        <p:spPr>
          <a:xfrm>
            <a:off x="2028198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التـــــــــــــــــــــــــدريـــــــــــــــــــــــــــــــــــــــــب</a:t>
            </a:r>
          </a:p>
        </p:txBody>
      </p:sp>
      <p:graphicFrame>
        <p:nvGraphicFramePr>
          <p:cNvPr id="4" name="جدول 3">
            <a:extLst>
              <a:ext uri="{FF2B5EF4-FFF2-40B4-BE49-F238E27FC236}">
                <a16:creationId xmlns:a16="http://schemas.microsoft.com/office/drawing/2014/main" id="{243AF43F-A838-3053-A775-DF62931127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8520756"/>
              </p:ext>
            </p:extLst>
          </p:nvPr>
        </p:nvGraphicFramePr>
        <p:xfrm>
          <a:off x="366132" y="670740"/>
          <a:ext cx="11497499" cy="5874439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423083">
                  <a:extLst>
                    <a:ext uri="{9D8B030D-6E8A-4147-A177-3AD203B41FA5}">
                      <a16:colId xmlns:a16="http://schemas.microsoft.com/office/drawing/2014/main" val="1774482938"/>
                    </a:ext>
                  </a:extLst>
                </a:gridCol>
                <a:gridCol w="9074416">
                  <a:extLst>
                    <a:ext uri="{9D8B030D-6E8A-4147-A177-3AD203B41FA5}">
                      <a16:colId xmlns:a16="http://schemas.microsoft.com/office/drawing/2014/main" val="87156748"/>
                    </a:ext>
                  </a:extLst>
                </a:gridCol>
              </a:tblGrid>
              <a:tr h="5874439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SA" sz="3200" dirty="0">
                        <a:cs typeface="AGA Aladdin Regular" pitchFamily="2" charset="-78"/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01351637"/>
                  </a:ext>
                </a:extLst>
              </a:tr>
            </a:tbl>
          </a:graphicData>
        </a:graphic>
      </p:graphicFrame>
      <p:grpSp>
        <p:nvGrpSpPr>
          <p:cNvPr id="13" name="مجموعة 12">
            <a:extLst>
              <a:ext uri="{FF2B5EF4-FFF2-40B4-BE49-F238E27FC236}">
                <a16:creationId xmlns:a16="http://schemas.microsoft.com/office/drawing/2014/main" id="{1A34F737-6A3C-A9AD-07FE-649FED8CB755}"/>
              </a:ext>
            </a:extLst>
          </p:cNvPr>
          <p:cNvGrpSpPr/>
          <p:nvPr/>
        </p:nvGrpSpPr>
        <p:grpSpPr>
          <a:xfrm>
            <a:off x="6863086" y="663685"/>
            <a:ext cx="2633184" cy="664446"/>
            <a:chOff x="6863086" y="663685"/>
            <a:chExt cx="2633184" cy="664446"/>
          </a:xfrm>
        </p:grpSpPr>
        <p:sp>
          <p:nvSpPr>
            <p:cNvPr id="14" name="سهم: خماسي 13">
              <a:extLst>
                <a:ext uri="{FF2B5EF4-FFF2-40B4-BE49-F238E27FC236}">
                  <a16:creationId xmlns:a16="http://schemas.microsoft.com/office/drawing/2014/main" id="{CC660444-2282-917B-E4DC-B7FDE68646AD}"/>
                </a:ext>
              </a:extLst>
            </p:cNvPr>
            <p:cNvSpPr/>
            <p:nvPr/>
          </p:nvSpPr>
          <p:spPr>
            <a:xfrm flipH="1">
              <a:off x="6863086" y="663685"/>
              <a:ext cx="2588368" cy="664446"/>
            </a:xfrm>
            <a:custGeom>
              <a:avLst/>
              <a:gdLst>
                <a:gd name="connsiteX0" fmla="*/ 0 w 2588368"/>
                <a:gd name="connsiteY0" fmla="*/ 0 h 664446"/>
                <a:gd name="connsiteX1" fmla="*/ 518913 w 2588368"/>
                <a:gd name="connsiteY1" fmla="*/ 0 h 664446"/>
                <a:gd name="connsiteX2" fmla="*/ 1060388 w 2588368"/>
                <a:gd name="connsiteY2" fmla="*/ 0 h 664446"/>
                <a:gd name="connsiteX3" fmla="*/ 1624424 w 2588368"/>
                <a:gd name="connsiteY3" fmla="*/ 0 h 664446"/>
                <a:gd name="connsiteX4" fmla="*/ 2256145 w 2588368"/>
                <a:gd name="connsiteY4" fmla="*/ 0 h 664446"/>
                <a:gd name="connsiteX5" fmla="*/ 2588368 w 2588368"/>
                <a:gd name="connsiteY5" fmla="*/ 332223 h 664446"/>
                <a:gd name="connsiteX6" fmla="*/ 2256145 w 2588368"/>
                <a:gd name="connsiteY6" fmla="*/ 664446 h 664446"/>
                <a:gd name="connsiteX7" fmla="*/ 1759793 w 2588368"/>
                <a:gd name="connsiteY7" fmla="*/ 664446 h 664446"/>
                <a:gd name="connsiteX8" fmla="*/ 1173195 w 2588368"/>
                <a:gd name="connsiteY8" fmla="*/ 664446 h 664446"/>
                <a:gd name="connsiteX9" fmla="*/ 654282 w 2588368"/>
                <a:gd name="connsiteY9" fmla="*/ 664446 h 664446"/>
                <a:gd name="connsiteX10" fmla="*/ 0 w 2588368"/>
                <a:gd name="connsiteY10" fmla="*/ 664446 h 664446"/>
                <a:gd name="connsiteX11" fmla="*/ 0 w 2588368"/>
                <a:gd name="connsiteY11" fmla="*/ 0 h 664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88368" h="664446" fill="none" extrusionOk="0">
                  <a:moveTo>
                    <a:pt x="0" y="0"/>
                  </a:moveTo>
                  <a:cubicBezTo>
                    <a:pt x="143220" y="25746"/>
                    <a:pt x="372932" y="10596"/>
                    <a:pt x="518913" y="0"/>
                  </a:cubicBezTo>
                  <a:cubicBezTo>
                    <a:pt x="664894" y="-10596"/>
                    <a:pt x="864069" y="9951"/>
                    <a:pt x="1060388" y="0"/>
                  </a:cubicBezTo>
                  <a:cubicBezTo>
                    <a:pt x="1256708" y="-9951"/>
                    <a:pt x="1470954" y="-2092"/>
                    <a:pt x="1624424" y="0"/>
                  </a:cubicBezTo>
                  <a:cubicBezTo>
                    <a:pt x="1777894" y="2092"/>
                    <a:pt x="1989373" y="2063"/>
                    <a:pt x="2256145" y="0"/>
                  </a:cubicBezTo>
                  <a:cubicBezTo>
                    <a:pt x="2344035" y="101723"/>
                    <a:pt x="2511712" y="223617"/>
                    <a:pt x="2588368" y="332223"/>
                  </a:cubicBezTo>
                  <a:cubicBezTo>
                    <a:pt x="2482480" y="418395"/>
                    <a:pt x="2365436" y="547645"/>
                    <a:pt x="2256145" y="664446"/>
                  </a:cubicBezTo>
                  <a:cubicBezTo>
                    <a:pt x="2037291" y="656159"/>
                    <a:pt x="1988685" y="686584"/>
                    <a:pt x="1759793" y="664446"/>
                  </a:cubicBezTo>
                  <a:cubicBezTo>
                    <a:pt x="1530901" y="642308"/>
                    <a:pt x="1385613" y="677574"/>
                    <a:pt x="1173195" y="664446"/>
                  </a:cubicBezTo>
                  <a:cubicBezTo>
                    <a:pt x="960777" y="651318"/>
                    <a:pt x="761360" y="679129"/>
                    <a:pt x="654282" y="664446"/>
                  </a:cubicBezTo>
                  <a:cubicBezTo>
                    <a:pt x="547204" y="649763"/>
                    <a:pt x="315196" y="639417"/>
                    <a:pt x="0" y="664446"/>
                  </a:cubicBezTo>
                  <a:cubicBezTo>
                    <a:pt x="-21486" y="392354"/>
                    <a:pt x="-11211" y="137130"/>
                    <a:pt x="0" y="0"/>
                  </a:cubicBezTo>
                  <a:close/>
                </a:path>
                <a:path w="2588368" h="664446" stroke="0" extrusionOk="0">
                  <a:moveTo>
                    <a:pt x="0" y="0"/>
                  </a:moveTo>
                  <a:cubicBezTo>
                    <a:pt x="127814" y="6812"/>
                    <a:pt x="335529" y="5019"/>
                    <a:pt x="609159" y="0"/>
                  </a:cubicBezTo>
                  <a:cubicBezTo>
                    <a:pt x="882789" y="-5019"/>
                    <a:pt x="988778" y="9823"/>
                    <a:pt x="1150634" y="0"/>
                  </a:cubicBezTo>
                  <a:cubicBezTo>
                    <a:pt x="1312491" y="-9823"/>
                    <a:pt x="1470741" y="-12889"/>
                    <a:pt x="1737232" y="0"/>
                  </a:cubicBezTo>
                  <a:cubicBezTo>
                    <a:pt x="2003723" y="12889"/>
                    <a:pt x="2109350" y="-20874"/>
                    <a:pt x="2256145" y="0"/>
                  </a:cubicBezTo>
                  <a:cubicBezTo>
                    <a:pt x="2381981" y="100418"/>
                    <a:pt x="2417281" y="189660"/>
                    <a:pt x="2588368" y="332223"/>
                  </a:cubicBezTo>
                  <a:cubicBezTo>
                    <a:pt x="2445343" y="482804"/>
                    <a:pt x="2404777" y="501683"/>
                    <a:pt x="2256145" y="664446"/>
                  </a:cubicBezTo>
                  <a:cubicBezTo>
                    <a:pt x="1962191" y="694122"/>
                    <a:pt x="1776857" y="641955"/>
                    <a:pt x="1646986" y="664446"/>
                  </a:cubicBezTo>
                  <a:cubicBezTo>
                    <a:pt x="1517115" y="686937"/>
                    <a:pt x="1293466" y="651932"/>
                    <a:pt x="1082950" y="664446"/>
                  </a:cubicBezTo>
                  <a:cubicBezTo>
                    <a:pt x="872434" y="676960"/>
                    <a:pt x="539981" y="710301"/>
                    <a:pt x="0" y="664446"/>
                  </a:cubicBezTo>
                  <a:cubicBezTo>
                    <a:pt x="9835" y="502355"/>
                    <a:pt x="-20542" y="270038"/>
                    <a:pt x="0" y="0"/>
                  </a:cubicBezTo>
                  <a:close/>
                </a:path>
              </a:pathLst>
            </a:custGeom>
            <a:solidFill>
              <a:srgbClr val="FAF9EF"/>
            </a:solidFill>
            <a:ln>
              <a:extLst>
                <a:ext uri="{C807C97D-BFC1-408E-A445-0C87EB9F89A2}">
                  <ask:lineSketchStyleProps xmlns:ask="http://schemas.microsoft.com/office/drawing/2018/sketchyshapes" sd="2165814312">
                    <a:prstGeom prst="homePlate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5" name="مربع نص 14">
              <a:extLst>
                <a:ext uri="{FF2B5EF4-FFF2-40B4-BE49-F238E27FC236}">
                  <a16:creationId xmlns:a16="http://schemas.microsoft.com/office/drawing/2014/main" id="{C6E1FEB8-3333-72C3-4363-27B89A127D81}"/>
                </a:ext>
              </a:extLst>
            </p:cNvPr>
            <p:cNvSpPr txBox="1"/>
            <p:nvPr/>
          </p:nvSpPr>
          <p:spPr>
            <a:xfrm>
              <a:off x="6902243" y="681800"/>
              <a:ext cx="2594027" cy="64633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3600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تـــــــــــــــــــــــــــــــــــــــــــــــــــأكد</a:t>
              </a:r>
            </a:p>
          </p:txBody>
        </p:sp>
      </p:grpSp>
      <p:grpSp>
        <p:nvGrpSpPr>
          <p:cNvPr id="25" name="مجموعة 24">
            <a:extLst>
              <a:ext uri="{FF2B5EF4-FFF2-40B4-BE49-F238E27FC236}">
                <a16:creationId xmlns:a16="http://schemas.microsoft.com/office/drawing/2014/main" id="{772AC39F-3CA1-474B-12A9-E811495708C4}"/>
              </a:ext>
            </a:extLst>
          </p:cNvPr>
          <p:cNvGrpSpPr/>
          <p:nvPr/>
        </p:nvGrpSpPr>
        <p:grpSpPr>
          <a:xfrm>
            <a:off x="9532620" y="5781755"/>
            <a:ext cx="2353811" cy="729555"/>
            <a:chOff x="9532620" y="5781755"/>
            <a:chExt cx="2353811" cy="729555"/>
          </a:xfrm>
        </p:grpSpPr>
        <p:grpSp>
          <p:nvGrpSpPr>
            <p:cNvPr id="6" name="مجموعة 5">
              <a:extLst>
                <a:ext uri="{FF2B5EF4-FFF2-40B4-BE49-F238E27FC236}">
                  <a16:creationId xmlns:a16="http://schemas.microsoft.com/office/drawing/2014/main" id="{DA22FB21-6954-5F04-2607-E7EBA4F5A402}"/>
                </a:ext>
              </a:extLst>
            </p:cNvPr>
            <p:cNvGrpSpPr/>
            <p:nvPr/>
          </p:nvGrpSpPr>
          <p:grpSpPr>
            <a:xfrm>
              <a:off x="9532620" y="5857028"/>
              <a:ext cx="2353811" cy="653386"/>
              <a:chOff x="4616566" y="3059430"/>
              <a:chExt cx="2812256" cy="653386"/>
            </a:xfrm>
          </p:grpSpPr>
          <p:grpSp>
            <p:nvGrpSpPr>
              <p:cNvPr id="8" name="مجموعة 7">
                <a:extLst>
                  <a:ext uri="{FF2B5EF4-FFF2-40B4-BE49-F238E27FC236}">
                    <a16:creationId xmlns:a16="http://schemas.microsoft.com/office/drawing/2014/main" id="{0DBD7AD3-66B1-FFD2-EECD-D2DAD9557C0E}"/>
                  </a:ext>
                </a:extLst>
              </p:cNvPr>
              <p:cNvGrpSpPr/>
              <p:nvPr/>
            </p:nvGrpSpPr>
            <p:grpSpPr>
              <a:xfrm>
                <a:off x="4616566" y="3059430"/>
                <a:ext cx="2812256" cy="646331"/>
                <a:chOff x="4616566" y="3059430"/>
                <a:chExt cx="2812256" cy="646331"/>
              </a:xfrm>
            </p:grpSpPr>
            <p:sp>
              <p:nvSpPr>
                <p:cNvPr id="11" name="مستطيل 10">
                  <a:extLst>
                    <a:ext uri="{FF2B5EF4-FFF2-40B4-BE49-F238E27FC236}">
                      <a16:creationId xmlns:a16="http://schemas.microsoft.com/office/drawing/2014/main" id="{76F600F0-9D01-E44E-0995-98606081FB7A}"/>
                    </a:ext>
                  </a:extLst>
                </p:cNvPr>
                <p:cNvSpPr/>
                <p:nvPr/>
              </p:nvSpPr>
              <p:spPr>
                <a:xfrm>
                  <a:off x="4616566" y="3059430"/>
                  <a:ext cx="2812256" cy="646331"/>
                </a:xfrm>
                <a:custGeom>
                  <a:avLst/>
                  <a:gdLst>
                    <a:gd name="connsiteX0" fmla="*/ 0 w 2812256"/>
                    <a:gd name="connsiteY0" fmla="*/ 0 h 646331"/>
                    <a:gd name="connsiteX1" fmla="*/ 506206 w 2812256"/>
                    <a:gd name="connsiteY1" fmla="*/ 0 h 646331"/>
                    <a:gd name="connsiteX2" fmla="*/ 1040535 w 2812256"/>
                    <a:gd name="connsiteY2" fmla="*/ 0 h 646331"/>
                    <a:gd name="connsiteX3" fmla="*/ 1602986 w 2812256"/>
                    <a:gd name="connsiteY3" fmla="*/ 0 h 646331"/>
                    <a:gd name="connsiteX4" fmla="*/ 2193560 w 2812256"/>
                    <a:gd name="connsiteY4" fmla="*/ 0 h 646331"/>
                    <a:gd name="connsiteX5" fmla="*/ 2812256 w 2812256"/>
                    <a:gd name="connsiteY5" fmla="*/ 0 h 646331"/>
                    <a:gd name="connsiteX6" fmla="*/ 2812256 w 2812256"/>
                    <a:gd name="connsiteY6" fmla="*/ 646331 h 646331"/>
                    <a:gd name="connsiteX7" fmla="*/ 2221682 w 2812256"/>
                    <a:gd name="connsiteY7" fmla="*/ 646331 h 646331"/>
                    <a:gd name="connsiteX8" fmla="*/ 1743599 w 2812256"/>
                    <a:gd name="connsiteY8" fmla="*/ 646331 h 646331"/>
                    <a:gd name="connsiteX9" fmla="*/ 1209270 w 2812256"/>
                    <a:gd name="connsiteY9" fmla="*/ 646331 h 646331"/>
                    <a:gd name="connsiteX10" fmla="*/ 590574 w 2812256"/>
                    <a:gd name="connsiteY10" fmla="*/ 646331 h 646331"/>
                    <a:gd name="connsiteX11" fmla="*/ 0 w 2812256"/>
                    <a:gd name="connsiteY11" fmla="*/ 646331 h 646331"/>
                    <a:gd name="connsiteX12" fmla="*/ 0 w 2812256"/>
                    <a:gd name="connsiteY12" fmla="*/ 0 h 6463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2812256" h="646331" fill="none" extrusionOk="0">
                      <a:moveTo>
                        <a:pt x="0" y="0"/>
                      </a:moveTo>
                      <a:cubicBezTo>
                        <a:pt x="237957" y="-10337"/>
                        <a:pt x="263772" y="-17829"/>
                        <a:pt x="506206" y="0"/>
                      </a:cubicBezTo>
                      <a:cubicBezTo>
                        <a:pt x="748640" y="17829"/>
                        <a:pt x="872989" y="-11726"/>
                        <a:pt x="1040535" y="0"/>
                      </a:cubicBezTo>
                      <a:cubicBezTo>
                        <a:pt x="1208081" y="11726"/>
                        <a:pt x="1490337" y="15559"/>
                        <a:pt x="1602986" y="0"/>
                      </a:cubicBezTo>
                      <a:cubicBezTo>
                        <a:pt x="1715635" y="-15559"/>
                        <a:pt x="2027538" y="-2286"/>
                        <a:pt x="2193560" y="0"/>
                      </a:cubicBezTo>
                      <a:cubicBezTo>
                        <a:pt x="2359582" y="2286"/>
                        <a:pt x="2537214" y="-2701"/>
                        <a:pt x="2812256" y="0"/>
                      </a:cubicBezTo>
                      <a:cubicBezTo>
                        <a:pt x="2797767" y="140759"/>
                        <a:pt x="2840291" y="393888"/>
                        <a:pt x="2812256" y="646331"/>
                      </a:cubicBezTo>
                      <a:cubicBezTo>
                        <a:pt x="2535561" y="653720"/>
                        <a:pt x="2507157" y="663027"/>
                        <a:pt x="2221682" y="646331"/>
                      </a:cubicBezTo>
                      <a:cubicBezTo>
                        <a:pt x="1936207" y="629635"/>
                        <a:pt x="1920925" y="648565"/>
                        <a:pt x="1743599" y="646331"/>
                      </a:cubicBezTo>
                      <a:cubicBezTo>
                        <a:pt x="1566273" y="644097"/>
                        <a:pt x="1343493" y="646878"/>
                        <a:pt x="1209270" y="646331"/>
                      </a:cubicBezTo>
                      <a:cubicBezTo>
                        <a:pt x="1075047" y="645784"/>
                        <a:pt x="763985" y="624596"/>
                        <a:pt x="590574" y="646331"/>
                      </a:cubicBezTo>
                      <a:cubicBezTo>
                        <a:pt x="417163" y="668066"/>
                        <a:pt x="202701" y="662893"/>
                        <a:pt x="0" y="646331"/>
                      </a:cubicBezTo>
                      <a:cubicBezTo>
                        <a:pt x="30206" y="388237"/>
                        <a:pt x="-12626" y="306541"/>
                        <a:pt x="0" y="0"/>
                      </a:cubicBezTo>
                      <a:close/>
                    </a:path>
                    <a:path w="2812256" h="646331" stroke="0" extrusionOk="0">
                      <a:moveTo>
                        <a:pt x="0" y="0"/>
                      </a:moveTo>
                      <a:cubicBezTo>
                        <a:pt x="237906" y="-19317"/>
                        <a:pt x="321860" y="5878"/>
                        <a:pt x="534329" y="0"/>
                      </a:cubicBezTo>
                      <a:cubicBezTo>
                        <a:pt x="746798" y="-5878"/>
                        <a:pt x="923230" y="25828"/>
                        <a:pt x="1068657" y="0"/>
                      </a:cubicBezTo>
                      <a:cubicBezTo>
                        <a:pt x="1214084" y="-25828"/>
                        <a:pt x="1499737" y="23671"/>
                        <a:pt x="1631108" y="0"/>
                      </a:cubicBezTo>
                      <a:cubicBezTo>
                        <a:pt x="1762479" y="-23671"/>
                        <a:pt x="1990936" y="11549"/>
                        <a:pt x="2221682" y="0"/>
                      </a:cubicBezTo>
                      <a:cubicBezTo>
                        <a:pt x="2452428" y="-11549"/>
                        <a:pt x="2648153" y="-13535"/>
                        <a:pt x="2812256" y="0"/>
                      </a:cubicBezTo>
                      <a:cubicBezTo>
                        <a:pt x="2814159" y="154957"/>
                        <a:pt x="2835014" y="452012"/>
                        <a:pt x="2812256" y="646331"/>
                      </a:cubicBezTo>
                      <a:cubicBezTo>
                        <a:pt x="2557528" y="618910"/>
                        <a:pt x="2469860" y="657340"/>
                        <a:pt x="2249805" y="646331"/>
                      </a:cubicBezTo>
                      <a:cubicBezTo>
                        <a:pt x="2029750" y="635322"/>
                        <a:pt x="1886369" y="660164"/>
                        <a:pt x="1743599" y="646331"/>
                      </a:cubicBezTo>
                      <a:cubicBezTo>
                        <a:pt x="1600829" y="632498"/>
                        <a:pt x="1408080" y="672938"/>
                        <a:pt x="1181148" y="646331"/>
                      </a:cubicBezTo>
                      <a:cubicBezTo>
                        <a:pt x="954216" y="619724"/>
                        <a:pt x="863896" y="666329"/>
                        <a:pt x="674941" y="646331"/>
                      </a:cubicBezTo>
                      <a:cubicBezTo>
                        <a:pt x="485986" y="626333"/>
                        <a:pt x="288387" y="664778"/>
                        <a:pt x="0" y="646331"/>
                      </a:cubicBezTo>
                      <a:cubicBezTo>
                        <a:pt x="30436" y="494010"/>
                        <a:pt x="1133" y="151748"/>
                        <a:pt x="0" y="0"/>
                      </a:cubicBezTo>
                      <a:close/>
                    </a:path>
                  </a:pathLst>
                </a:custGeom>
                <a:solidFill>
                  <a:srgbClr val="FAF9EF"/>
                </a:solidFill>
                <a:ln>
                  <a:extLst>
                    <a:ext uri="{C807C97D-BFC1-408E-A445-0C87EB9F89A2}">
                      <ask:lineSketchStyleProps xmlns:ask="http://schemas.microsoft.com/office/drawing/2018/sketchyshapes" sd="416809478">
                        <a:prstGeom prst="rect">
                          <a:avLst/>
                        </a:prstGeom>
                        <ask:type>
                          <ask:lineSketchFreehand/>
                        </ask:type>
                      </ask:lineSketchStyleProps>
                    </a:ext>
                  </a:extLst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ar-SA"/>
                </a:p>
              </p:txBody>
            </p:sp>
            <p:sp>
              <p:nvSpPr>
                <p:cNvPr id="12" name="مستطيل 11">
                  <a:extLst>
                    <a:ext uri="{FF2B5EF4-FFF2-40B4-BE49-F238E27FC236}">
                      <a16:creationId xmlns:a16="http://schemas.microsoft.com/office/drawing/2014/main" id="{9264BF2C-FC62-0939-4BB1-D6974DC7EF99}"/>
                    </a:ext>
                  </a:extLst>
                </p:cNvPr>
                <p:cNvSpPr/>
                <p:nvPr/>
              </p:nvSpPr>
              <p:spPr>
                <a:xfrm>
                  <a:off x="5269230" y="3059430"/>
                  <a:ext cx="2159592" cy="646331"/>
                </a:xfrm>
                <a:custGeom>
                  <a:avLst/>
                  <a:gdLst>
                    <a:gd name="connsiteX0" fmla="*/ 0 w 2159592"/>
                    <a:gd name="connsiteY0" fmla="*/ 0 h 646331"/>
                    <a:gd name="connsiteX1" fmla="*/ 518302 w 2159592"/>
                    <a:gd name="connsiteY1" fmla="*/ 0 h 646331"/>
                    <a:gd name="connsiteX2" fmla="*/ 993412 w 2159592"/>
                    <a:gd name="connsiteY2" fmla="*/ 0 h 646331"/>
                    <a:gd name="connsiteX3" fmla="*/ 1576502 w 2159592"/>
                    <a:gd name="connsiteY3" fmla="*/ 0 h 646331"/>
                    <a:gd name="connsiteX4" fmla="*/ 2159592 w 2159592"/>
                    <a:gd name="connsiteY4" fmla="*/ 0 h 646331"/>
                    <a:gd name="connsiteX5" fmla="*/ 2159592 w 2159592"/>
                    <a:gd name="connsiteY5" fmla="*/ 646331 h 646331"/>
                    <a:gd name="connsiteX6" fmla="*/ 1576502 w 2159592"/>
                    <a:gd name="connsiteY6" fmla="*/ 646331 h 646331"/>
                    <a:gd name="connsiteX7" fmla="*/ 1015008 w 2159592"/>
                    <a:gd name="connsiteY7" fmla="*/ 646331 h 646331"/>
                    <a:gd name="connsiteX8" fmla="*/ 496706 w 2159592"/>
                    <a:gd name="connsiteY8" fmla="*/ 646331 h 646331"/>
                    <a:gd name="connsiteX9" fmla="*/ 0 w 2159592"/>
                    <a:gd name="connsiteY9" fmla="*/ 646331 h 646331"/>
                    <a:gd name="connsiteX10" fmla="*/ 0 w 2159592"/>
                    <a:gd name="connsiteY10" fmla="*/ 0 h 6463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159592" h="646331" fill="none" extrusionOk="0">
                      <a:moveTo>
                        <a:pt x="0" y="0"/>
                      </a:moveTo>
                      <a:cubicBezTo>
                        <a:pt x="119302" y="-1256"/>
                        <a:pt x="315448" y="10225"/>
                        <a:pt x="518302" y="0"/>
                      </a:cubicBezTo>
                      <a:cubicBezTo>
                        <a:pt x="721156" y="-10225"/>
                        <a:pt x="781716" y="-21282"/>
                        <a:pt x="993412" y="0"/>
                      </a:cubicBezTo>
                      <a:cubicBezTo>
                        <a:pt x="1205108" y="21282"/>
                        <a:pt x="1388383" y="-17308"/>
                        <a:pt x="1576502" y="0"/>
                      </a:cubicBezTo>
                      <a:cubicBezTo>
                        <a:pt x="1764621" y="17308"/>
                        <a:pt x="1951410" y="13677"/>
                        <a:pt x="2159592" y="0"/>
                      </a:cubicBezTo>
                      <a:cubicBezTo>
                        <a:pt x="2160105" y="154472"/>
                        <a:pt x="2191369" y="453970"/>
                        <a:pt x="2159592" y="646331"/>
                      </a:cubicBezTo>
                      <a:cubicBezTo>
                        <a:pt x="2022325" y="637994"/>
                        <a:pt x="1718451" y="654088"/>
                        <a:pt x="1576502" y="646331"/>
                      </a:cubicBezTo>
                      <a:cubicBezTo>
                        <a:pt x="1434553" y="638575"/>
                        <a:pt x="1178746" y="627573"/>
                        <a:pt x="1015008" y="646331"/>
                      </a:cubicBezTo>
                      <a:cubicBezTo>
                        <a:pt x="851270" y="665089"/>
                        <a:pt x="702580" y="657132"/>
                        <a:pt x="496706" y="646331"/>
                      </a:cubicBezTo>
                      <a:cubicBezTo>
                        <a:pt x="290832" y="635530"/>
                        <a:pt x="228307" y="667926"/>
                        <a:pt x="0" y="646331"/>
                      </a:cubicBezTo>
                      <a:cubicBezTo>
                        <a:pt x="8699" y="357588"/>
                        <a:pt x="17670" y="208611"/>
                        <a:pt x="0" y="0"/>
                      </a:cubicBezTo>
                      <a:close/>
                    </a:path>
                    <a:path w="2159592" h="646331" stroke="0" extrusionOk="0">
                      <a:moveTo>
                        <a:pt x="0" y="0"/>
                      </a:moveTo>
                      <a:cubicBezTo>
                        <a:pt x="184329" y="19330"/>
                        <a:pt x="413110" y="-20914"/>
                        <a:pt x="518302" y="0"/>
                      </a:cubicBezTo>
                      <a:cubicBezTo>
                        <a:pt x="623494" y="20914"/>
                        <a:pt x="833434" y="16629"/>
                        <a:pt x="1101392" y="0"/>
                      </a:cubicBezTo>
                      <a:cubicBezTo>
                        <a:pt x="1369350" y="-16629"/>
                        <a:pt x="1540577" y="-25960"/>
                        <a:pt x="1662886" y="0"/>
                      </a:cubicBezTo>
                      <a:cubicBezTo>
                        <a:pt x="1785195" y="25960"/>
                        <a:pt x="2060112" y="2289"/>
                        <a:pt x="2159592" y="0"/>
                      </a:cubicBezTo>
                      <a:cubicBezTo>
                        <a:pt x="2165370" y="248253"/>
                        <a:pt x="2176603" y="431615"/>
                        <a:pt x="2159592" y="646331"/>
                      </a:cubicBezTo>
                      <a:cubicBezTo>
                        <a:pt x="1965496" y="645209"/>
                        <a:pt x="1872393" y="641199"/>
                        <a:pt x="1641290" y="646331"/>
                      </a:cubicBezTo>
                      <a:cubicBezTo>
                        <a:pt x="1410187" y="651463"/>
                        <a:pt x="1230814" y="643425"/>
                        <a:pt x="1079796" y="646331"/>
                      </a:cubicBezTo>
                      <a:cubicBezTo>
                        <a:pt x="928778" y="649237"/>
                        <a:pt x="706994" y="664940"/>
                        <a:pt x="539898" y="646331"/>
                      </a:cubicBezTo>
                      <a:cubicBezTo>
                        <a:pt x="372802" y="627722"/>
                        <a:pt x="248456" y="631190"/>
                        <a:pt x="0" y="646331"/>
                      </a:cubicBezTo>
                      <a:cubicBezTo>
                        <a:pt x="3427" y="418777"/>
                        <a:pt x="14218" y="171321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6">
                    <a:lumMod val="20000"/>
                    <a:lumOff val="80000"/>
                  </a:schemeClr>
                </a:solidFill>
                <a:ln>
                  <a:extLst>
                    <a:ext uri="{C807C97D-BFC1-408E-A445-0C87EB9F89A2}">
                      <ask:lineSketchStyleProps xmlns:ask="http://schemas.microsoft.com/office/drawing/2018/sketchyshapes" sd="417208308">
                        <a:prstGeom prst="rect">
                          <a:avLst/>
                        </a:prstGeom>
                        <ask:type>
                          <ask:lineSketchFreehand/>
                        </ask:type>
                      </ask:lineSketchStyleProps>
                    </a:ext>
                  </a:extLst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ar-SA"/>
                </a:p>
              </p:txBody>
            </p:sp>
          </p:grpSp>
          <p:sp>
            <p:nvSpPr>
              <p:cNvPr id="9" name="مربع نص 8">
                <a:extLst>
                  <a:ext uri="{FF2B5EF4-FFF2-40B4-BE49-F238E27FC236}">
                    <a16:creationId xmlns:a16="http://schemas.microsoft.com/office/drawing/2014/main" id="{26E7C740-62B2-9E66-027E-7FD0DC2DA9F2}"/>
                  </a:ext>
                </a:extLst>
              </p:cNvPr>
              <p:cNvSpPr txBox="1"/>
              <p:nvPr/>
            </p:nvSpPr>
            <p:spPr>
              <a:xfrm>
                <a:off x="5358454" y="3066485"/>
                <a:ext cx="1957040" cy="646331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ctr"/>
                <a:r>
                  <a:rPr lang="ar-SA" sz="3600" dirty="0">
                    <a:latin typeface="Sakkal Majalla" panose="02000000000000000000" pitchFamily="2" charset="-78"/>
                    <a:cs typeface="Sakkal Majalla" panose="02000000000000000000" pitchFamily="2" charset="-78"/>
                  </a:rPr>
                  <a:t>تعلم أقران</a:t>
                </a:r>
              </a:p>
            </p:txBody>
          </p:sp>
        </p:grpSp>
        <p:pic>
          <p:nvPicPr>
            <p:cNvPr id="20" name="صورة 19">
              <a:extLst>
                <a:ext uri="{FF2B5EF4-FFF2-40B4-BE49-F238E27FC236}">
                  <a16:creationId xmlns:a16="http://schemas.microsoft.com/office/drawing/2014/main" id="{46602B01-622E-4F25-81D5-04CE86A7383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7F7F7"/>
                </a:clrFrom>
                <a:clrTo>
                  <a:srgbClr val="F7F7F7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33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9532950" y="5781755"/>
              <a:ext cx="605044" cy="729555"/>
            </a:xfrm>
            <a:prstGeom prst="rect">
              <a:avLst/>
            </a:prstGeom>
          </p:spPr>
        </p:pic>
      </p:grpSp>
      <p:pic>
        <p:nvPicPr>
          <p:cNvPr id="24" name="صورة 23">
            <a:extLst>
              <a:ext uri="{FF2B5EF4-FFF2-40B4-BE49-F238E27FC236}">
                <a16:creationId xmlns:a16="http://schemas.microsoft.com/office/drawing/2014/main" id="{956BA999-09B1-681F-E187-FB53196C26B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45" y="571555"/>
            <a:ext cx="744303" cy="744303"/>
          </a:xfrm>
          <a:prstGeom prst="rect">
            <a:avLst/>
          </a:prstGeom>
        </p:spPr>
      </p:pic>
      <p:sp>
        <p:nvSpPr>
          <p:cNvPr id="27" name="مربع نص 26">
            <a:extLst>
              <a:ext uri="{FF2B5EF4-FFF2-40B4-BE49-F238E27FC236}">
                <a16:creationId xmlns:a16="http://schemas.microsoft.com/office/drawing/2014/main" id="{770A6338-9877-A2D5-1336-599E5DE662C0}"/>
              </a:ext>
            </a:extLst>
          </p:cNvPr>
          <p:cNvSpPr txBox="1"/>
          <p:nvPr/>
        </p:nvSpPr>
        <p:spPr>
          <a:xfrm>
            <a:off x="-93195" y="6253568"/>
            <a:ext cx="325356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dirty="0">
                <a:latin typeface="Sakkal Majalla" panose="02000000000000000000" pitchFamily="2" charset="-78"/>
                <a:cs typeface="Sakkal Majalla" panose="02000000000000000000" pitchFamily="2" charset="-78"/>
              </a:rPr>
              <a:t>جواهر الحارثي </a:t>
            </a:r>
            <a:r>
              <a:rPr lang="en-US" dirty="0">
                <a:latin typeface="Sakkal Majalla" panose="02000000000000000000" pitchFamily="2" charset="-78"/>
                <a:cs typeface="Sakkal Majalla" panose="02000000000000000000" pitchFamily="2" charset="-78"/>
              </a:rPr>
              <a:t>@jewelsAlshdaddi</a:t>
            </a:r>
            <a:endParaRPr lang="ar-SA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FB539338-BD0E-A3FD-AAE3-C4828C40D1C0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0690"/>
          <a:stretch>
            <a:fillRect/>
          </a:stretch>
        </p:blipFill>
        <p:spPr>
          <a:xfrm>
            <a:off x="2993500" y="1131371"/>
            <a:ext cx="6653365" cy="4022763"/>
          </a:xfrm>
          <a:prstGeom prst="rect">
            <a:avLst/>
          </a:prstGeom>
        </p:spPr>
      </p:pic>
      <p:pic>
        <p:nvPicPr>
          <p:cNvPr id="10" name="صورة 9">
            <a:extLst>
              <a:ext uri="{FF2B5EF4-FFF2-40B4-BE49-F238E27FC236}">
                <a16:creationId xmlns:a16="http://schemas.microsoft.com/office/drawing/2014/main" id="{8DA245FB-BEE5-E2C4-3A92-EB343C799ABD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69689"/>
          <a:stretch>
            <a:fillRect/>
          </a:stretch>
        </p:blipFill>
        <p:spPr>
          <a:xfrm>
            <a:off x="479433" y="969403"/>
            <a:ext cx="3462732" cy="4096657"/>
          </a:xfrm>
          <a:prstGeom prst="rect">
            <a:avLst/>
          </a:prstGeom>
        </p:spPr>
      </p:pic>
      <p:sp>
        <p:nvSpPr>
          <p:cNvPr id="16" name="مربع نص 15">
            <a:extLst>
              <a:ext uri="{FF2B5EF4-FFF2-40B4-BE49-F238E27FC236}">
                <a16:creationId xmlns:a16="http://schemas.microsoft.com/office/drawing/2014/main" id="{24FADEDA-9711-05F9-A6BC-9D615A2F7BCA}"/>
              </a:ext>
            </a:extLst>
          </p:cNvPr>
          <p:cNvSpPr txBox="1"/>
          <p:nvPr/>
        </p:nvSpPr>
        <p:spPr>
          <a:xfrm>
            <a:off x="9409426" y="1315858"/>
            <a:ext cx="2530421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ctr">
              <a:defRPr/>
            </a:pPr>
            <a:r>
              <a:rPr lang="ar-SA" sz="24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الموضوع/ </a:t>
            </a:r>
          </a:p>
          <a:p>
            <a:pPr lvl="0" algn="ctr">
              <a:defRPr/>
            </a:pPr>
            <a:r>
              <a:rPr lang="ar-SA" sz="2400" dirty="0">
                <a:solidFill>
                  <a:schemeClr val="tx2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المسلمات والبراهين الحرة</a:t>
            </a:r>
            <a:endParaRPr lang="ar-SA" sz="2400" b="1" dirty="0">
              <a:solidFill>
                <a:schemeClr val="tx2">
                  <a:lumMod val="75000"/>
                  <a:lumOff val="25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r>
              <a:rPr lang="ar-SA" sz="24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1447/03/24</a:t>
            </a:r>
          </a:p>
        </p:txBody>
      </p:sp>
      <p:pic>
        <p:nvPicPr>
          <p:cNvPr id="18" name="صورة 17">
            <a:extLst>
              <a:ext uri="{FF2B5EF4-FFF2-40B4-BE49-F238E27FC236}">
                <a16:creationId xmlns:a16="http://schemas.microsoft.com/office/drawing/2014/main" id="{457E51E5-2773-5E11-C81B-58ACF969909A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EFCEA"/>
              </a:clrFrom>
              <a:clrTo>
                <a:srgbClr val="FEFCEA">
                  <a:alpha val="0"/>
                </a:srgbClr>
              </a:clrTo>
            </a:clrChange>
          </a:blip>
          <a:srcRect l="483" t="836" r="-3716" b="59914"/>
          <a:stretch>
            <a:fillRect/>
          </a:stretch>
        </p:blipFill>
        <p:spPr>
          <a:xfrm>
            <a:off x="9673615" y="2585389"/>
            <a:ext cx="1941233" cy="1848471"/>
          </a:xfrm>
          <a:prstGeom prst="rect">
            <a:avLst/>
          </a:prstGeom>
        </p:spPr>
      </p:pic>
      <p:sp>
        <p:nvSpPr>
          <p:cNvPr id="34" name="مربع نص 33">
            <a:extLst>
              <a:ext uri="{FF2B5EF4-FFF2-40B4-BE49-F238E27FC236}">
                <a16:creationId xmlns:a16="http://schemas.microsoft.com/office/drawing/2014/main" id="{B719B53C-6972-D9C8-DFA6-5892F4E967CF}"/>
              </a:ext>
            </a:extLst>
          </p:cNvPr>
          <p:cNvSpPr txBox="1"/>
          <p:nvPr/>
        </p:nvSpPr>
        <p:spPr>
          <a:xfrm>
            <a:off x="9490559" y="4519835"/>
            <a:ext cx="2390237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>
                <a:solidFill>
                  <a:schemeClr val="accent2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الأهداف الخاصة: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ar-SA" sz="2400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تحديد المسلمات.</a:t>
            </a:r>
          </a:p>
        </p:txBody>
      </p:sp>
    </p:spTree>
    <p:extLst>
      <p:ext uri="{BB962C8B-B14F-4D97-AF65-F5344CB8AC3E}">
        <p14:creationId xmlns:p14="http://schemas.microsoft.com/office/powerpoint/2010/main" val="41275448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4C0D6A-8975-5650-7586-285987AA34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سهم: بشكل رتبة عسكرية 32">
            <a:extLst>
              <a:ext uri="{FF2B5EF4-FFF2-40B4-BE49-F238E27FC236}">
                <a16:creationId xmlns:a16="http://schemas.microsoft.com/office/drawing/2014/main" id="{4A9E38D9-03DE-B4C7-023F-732289EB4A32}"/>
              </a:ext>
            </a:extLst>
          </p:cNvPr>
          <p:cNvSpPr/>
          <p:nvPr/>
        </p:nvSpPr>
        <p:spPr>
          <a:xfrm flipH="1">
            <a:off x="886961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DF5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D22303FE-71FF-30FE-001D-6645F99AA87C}"/>
              </a:ext>
            </a:extLst>
          </p:cNvPr>
          <p:cNvSpPr txBox="1"/>
          <p:nvPr/>
        </p:nvSpPr>
        <p:spPr>
          <a:xfrm>
            <a:off x="9248930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حـــــــــــــــل الواجـــــــــــــب</a:t>
            </a:r>
          </a:p>
        </p:txBody>
      </p:sp>
      <p:sp>
        <p:nvSpPr>
          <p:cNvPr id="32" name="سهم: بشكل رتبة عسكرية 31">
            <a:extLst>
              <a:ext uri="{FF2B5EF4-FFF2-40B4-BE49-F238E27FC236}">
                <a16:creationId xmlns:a16="http://schemas.microsoft.com/office/drawing/2014/main" id="{8068ABFA-5C4A-527C-A9C5-8A51DDF1F669}"/>
              </a:ext>
            </a:extLst>
          </p:cNvPr>
          <p:cNvSpPr/>
          <p:nvPr/>
        </p:nvSpPr>
        <p:spPr>
          <a:xfrm flipH="1">
            <a:off x="742882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EAFE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2" name="مربع نص 51">
            <a:extLst>
              <a:ext uri="{FF2B5EF4-FFF2-40B4-BE49-F238E27FC236}">
                <a16:creationId xmlns:a16="http://schemas.microsoft.com/office/drawing/2014/main" id="{E08FE246-E283-0132-8EEA-8EC949D75DEB}"/>
              </a:ext>
            </a:extLst>
          </p:cNvPr>
          <p:cNvSpPr txBox="1"/>
          <p:nvPr/>
        </p:nvSpPr>
        <p:spPr>
          <a:xfrm>
            <a:off x="7765708" y="40563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اختبــــــــــار قصــــــــــــــــــــــــير</a:t>
            </a:r>
          </a:p>
        </p:txBody>
      </p:sp>
      <p:sp>
        <p:nvSpPr>
          <p:cNvPr id="31" name="سهم: بشكل رتبة عسكرية 30">
            <a:extLst>
              <a:ext uri="{FF2B5EF4-FFF2-40B4-BE49-F238E27FC236}">
                <a16:creationId xmlns:a16="http://schemas.microsoft.com/office/drawing/2014/main" id="{388DC701-F683-FB21-587F-44C5C7AA843A}"/>
              </a:ext>
            </a:extLst>
          </p:cNvPr>
          <p:cNvSpPr/>
          <p:nvPr/>
        </p:nvSpPr>
        <p:spPr>
          <a:xfrm flipH="1">
            <a:off x="598802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9D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3" name="مربع نص 52">
            <a:extLst>
              <a:ext uri="{FF2B5EF4-FFF2-40B4-BE49-F238E27FC236}">
                <a16:creationId xmlns:a16="http://schemas.microsoft.com/office/drawing/2014/main" id="{20502B7B-B0E0-446E-B68A-374E88A7AE57}"/>
              </a:ext>
            </a:extLst>
          </p:cNvPr>
          <p:cNvSpPr txBox="1"/>
          <p:nvPr/>
        </p:nvSpPr>
        <p:spPr>
          <a:xfrm>
            <a:off x="6242609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الـــــــــــــــــــرئيـــــــسيــــــــــــــــــــــــة</a:t>
            </a:r>
          </a:p>
        </p:txBody>
      </p:sp>
      <p:sp>
        <p:nvSpPr>
          <p:cNvPr id="30" name="سهم: بشكل رتبة عسكرية 29">
            <a:extLst>
              <a:ext uri="{FF2B5EF4-FFF2-40B4-BE49-F238E27FC236}">
                <a16:creationId xmlns:a16="http://schemas.microsoft.com/office/drawing/2014/main" id="{74DD3011-12EA-6CA3-5F14-0CD31F25E7A7}"/>
              </a:ext>
            </a:extLst>
          </p:cNvPr>
          <p:cNvSpPr/>
          <p:nvPr/>
        </p:nvSpPr>
        <p:spPr>
          <a:xfrm flipH="1">
            <a:off x="4547234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FFFCC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29" name="سهم: بشكل رتبة عسكرية 28">
            <a:extLst>
              <a:ext uri="{FF2B5EF4-FFF2-40B4-BE49-F238E27FC236}">
                <a16:creationId xmlns:a16="http://schemas.microsoft.com/office/drawing/2014/main" id="{E4DB8B49-D2D0-8733-52AF-F80970AB1003}"/>
              </a:ext>
            </a:extLst>
          </p:cNvPr>
          <p:cNvSpPr/>
          <p:nvPr/>
        </p:nvSpPr>
        <p:spPr>
          <a:xfrm flipH="1">
            <a:off x="3106440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F2E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5" name="مربع نص 54">
            <a:extLst>
              <a:ext uri="{FF2B5EF4-FFF2-40B4-BE49-F238E27FC236}">
                <a16:creationId xmlns:a16="http://schemas.microsoft.com/office/drawing/2014/main" id="{89069099-3E92-5F77-D6AB-0D2126C21593}"/>
              </a:ext>
            </a:extLst>
          </p:cNvPr>
          <p:cNvSpPr txBox="1"/>
          <p:nvPr/>
        </p:nvSpPr>
        <p:spPr>
          <a:xfrm>
            <a:off x="3468992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التـــــــــــــــــــــــدريـــــــــــــــــــــــــــــــــــــــس</a:t>
            </a:r>
          </a:p>
        </p:txBody>
      </p:sp>
      <p:sp>
        <p:nvSpPr>
          <p:cNvPr id="54" name="مربع نص 53">
            <a:extLst>
              <a:ext uri="{FF2B5EF4-FFF2-40B4-BE49-F238E27FC236}">
                <a16:creationId xmlns:a16="http://schemas.microsoft.com/office/drawing/2014/main" id="{DF1775C7-045D-AB3A-F039-393158E9A431}"/>
              </a:ext>
            </a:extLst>
          </p:cNvPr>
          <p:cNvSpPr txBox="1"/>
          <p:nvPr/>
        </p:nvSpPr>
        <p:spPr>
          <a:xfrm>
            <a:off x="4909786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التهــــــــــيــــــــــــــئــــــــــــــــــــــــــــــــــة</a:t>
            </a:r>
          </a:p>
        </p:txBody>
      </p:sp>
      <p:sp>
        <p:nvSpPr>
          <p:cNvPr id="28" name="سهم: بشكل رتبة عسكرية 27">
            <a:extLst>
              <a:ext uri="{FF2B5EF4-FFF2-40B4-BE49-F238E27FC236}">
                <a16:creationId xmlns:a16="http://schemas.microsoft.com/office/drawing/2014/main" id="{22C8E525-7051-7A42-E82E-9CE4F373A3BF}"/>
              </a:ext>
            </a:extLst>
          </p:cNvPr>
          <p:cNvSpPr/>
          <p:nvPr/>
        </p:nvSpPr>
        <p:spPr>
          <a:xfrm flipH="1">
            <a:off x="1665646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CD6D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6" name="مربع نص 55">
            <a:extLst>
              <a:ext uri="{FF2B5EF4-FFF2-40B4-BE49-F238E27FC236}">
                <a16:creationId xmlns:a16="http://schemas.microsoft.com/office/drawing/2014/main" id="{76925D47-B874-3690-9855-4C8AAE35EC7C}"/>
              </a:ext>
            </a:extLst>
          </p:cNvPr>
          <p:cNvSpPr txBox="1"/>
          <p:nvPr/>
        </p:nvSpPr>
        <p:spPr>
          <a:xfrm>
            <a:off x="2028198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التـــــــــــــــــــــــــدريـــــــــــــــــــــــــــــــــــــــــب</a:t>
            </a:r>
          </a:p>
        </p:txBody>
      </p:sp>
      <p:sp>
        <p:nvSpPr>
          <p:cNvPr id="26" name="مستطيل 25">
            <a:extLst>
              <a:ext uri="{FF2B5EF4-FFF2-40B4-BE49-F238E27FC236}">
                <a16:creationId xmlns:a16="http://schemas.microsoft.com/office/drawing/2014/main" id="{AC9F8382-6E4E-BD07-6CC5-3FEDEA61DC9C}"/>
              </a:ext>
            </a:extLst>
          </p:cNvPr>
          <p:cNvSpPr/>
          <p:nvPr/>
        </p:nvSpPr>
        <p:spPr>
          <a:xfrm>
            <a:off x="224852" y="312821"/>
            <a:ext cx="11775819" cy="6419449"/>
          </a:xfrm>
          <a:custGeom>
            <a:avLst/>
            <a:gdLst>
              <a:gd name="connsiteX0" fmla="*/ 0 w 11775819"/>
              <a:gd name="connsiteY0" fmla="*/ 0 h 6419449"/>
              <a:gd name="connsiteX1" fmla="*/ 810453 w 11775819"/>
              <a:gd name="connsiteY1" fmla="*/ 0 h 6419449"/>
              <a:gd name="connsiteX2" fmla="*/ 1620907 w 11775819"/>
              <a:gd name="connsiteY2" fmla="*/ 0 h 6419449"/>
              <a:gd name="connsiteX3" fmla="*/ 2195844 w 11775819"/>
              <a:gd name="connsiteY3" fmla="*/ 0 h 6419449"/>
              <a:gd name="connsiteX4" fmla="*/ 2770781 w 11775819"/>
              <a:gd name="connsiteY4" fmla="*/ 0 h 6419449"/>
              <a:gd name="connsiteX5" fmla="*/ 3581234 w 11775819"/>
              <a:gd name="connsiteY5" fmla="*/ 0 h 6419449"/>
              <a:gd name="connsiteX6" fmla="*/ 4273930 w 11775819"/>
              <a:gd name="connsiteY6" fmla="*/ 0 h 6419449"/>
              <a:gd name="connsiteX7" fmla="*/ 4731108 w 11775819"/>
              <a:gd name="connsiteY7" fmla="*/ 0 h 6419449"/>
              <a:gd name="connsiteX8" fmla="*/ 5659320 w 11775819"/>
              <a:gd name="connsiteY8" fmla="*/ 0 h 6419449"/>
              <a:gd name="connsiteX9" fmla="*/ 6587532 w 11775819"/>
              <a:gd name="connsiteY9" fmla="*/ 0 h 6419449"/>
              <a:gd name="connsiteX10" fmla="*/ 7280227 w 11775819"/>
              <a:gd name="connsiteY10" fmla="*/ 0 h 6419449"/>
              <a:gd name="connsiteX11" fmla="*/ 8090680 w 11775819"/>
              <a:gd name="connsiteY11" fmla="*/ 0 h 6419449"/>
              <a:gd name="connsiteX12" fmla="*/ 8901134 w 11775819"/>
              <a:gd name="connsiteY12" fmla="*/ 0 h 6419449"/>
              <a:gd name="connsiteX13" fmla="*/ 9476071 w 11775819"/>
              <a:gd name="connsiteY13" fmla="*/ 0 h 6419449"/>
              <a:gd name="connsiteX14" fmla="*/ 10168766 w 11775819"/>
              <a:gd name="connsiteY14" fmla="*/ 0 h 6419449"/>
              <a:gd name="connsiteX15" fmla="*/ 10861461 w 11775819"/>
              <a:gd name="connsiteY15" fmla="*/ 0 h 6419449"/>
              <a:gd name="connsiteX16" fmla="*/ 11775819 w 11775819"/>
              <a:gd name="connsiteY16" fmla="*/ 0 h 6419449"/>
              <a:gd name="connsiteX17" fmla="*/ 11775819 w 11775819"/>
              <a:gd name="connsiteY17" fmla="*/ 641945 h 6419449"/>
              <a:gd name="connsiteX18" fmla="*/ 11775819 w 11775819"/>
              <a:gd name="connsiteY18" fmla="*/ 1412279 h 6419449"/>
              <a:gd name="connsiteX19" fmla="*/ 11775819 w 11775819"/>
              <a:gd name="connsiteY19" fmla="*/ 2118418 h 6419449"/>
              <a:gd name="connsiteX20" fmla="*/ 11775819 w 11775819"/>
              <a:gd name="connsiteY20" fmla="*/ 2696169 h 6419449"/>
              <a:gd name="connsiteX21" fmla="*/ 11775819 w 11775819"/>
              <a:gd name="connsiteY21" fmla="*/ 3145530 h 6419449"/>
              <a:gd name="connsiteX22" fmla="*/ 11775819 w 11775819"/>
              <a:gd name="connsiteY22" fmla="*/ 3787475 h 6419449"/>
              <a:gd name="connsiteX23" fmla="*/ 11775819 w 11775819"/>
              <a:gd name="connsiteY23" fmla="*/ 4365225 h 6419449"/>
              <a:gd name="connsiteX24" fmla="*/ 11775819 w 11775819"/>
              <a:gd name="connsiteY24" fmla="*/ 5135559 h 6419449"/>
              <a:gd name="connsiteX25" fmla="*/ 11775819 w 11775819"/>
              <a:gd name="connsiteY25" fmla="*/ 6419449 h 6419449"/>
              <a:gd name="connsiteX26" fmla="*/ 10847607 w 11775819"/>
              <a:gd name="connsiteY26" fmla="*/ 6419449 h 6419449"/>
              <a:gd name="connsiteX27" fmla="*/ 10037154 w 11775819"/>
              <a:gd name="connsiteY27" fmla="*/ 6419449 h 6419449"/>
              <a:gd name="connsiteX28" fmla="*/ 9344459 w 11775819"/>
              <a:gd name="connsiteY28" fmla="*/ 6419449 h 6419449"/>
              <a:gd name="connsiteX29" fmla="*/ 8651763 w 11775819"/>
              <a:gd name="connsiteY29" fmla="*/ 6419449 h 6419449"/>
              <a:gd name="connsiteX30" fmla="*/ 7723552 w 11775819"/>
              <a:gd name="connsiteY30" fmla="*/ 6419449 h 6419449"/>
              <a:gd name="connsiteX31" fmla="*/ 6795340 w 11775819"/>
              <a:gd name="connsiteY31" fmla="*/ 6419449 h 6419449"/>
              <a:gd name="connsiteX32" fmla="*/ 6338161 w 11775819"/>
              <a:gd name="connsiteY32" fmla="*/ 6419449 h 6419449"/>
              <a:gd name="connsiteX33" fmla="*/ 5880983 w 11775819"/>
              <a:gd name="connsiteY33" fmla="*/ 6419449 h 6419449"/>
              <a:gd name="connsiteX34" fmla="*/ 5070529 w 11775819"/>
              <a:gd name="connsiteY34" fmla="*/ 6419449 h 6419449"/>
              <a:gd name="connsiteX35" fmla="*/ 4613350 w 11775819"/>
              <a:gd name="connsiteY35" fmla="*/ 6419449 h 6419449"/>
              <a:gd name="connsiteX36" fmla="*/ 4273930 w 11775819"/>
              <a:gd name="connsiteY36" fmla="*/ 6419449 h 6419449"/>
              <a:gd name="connsiteX37" fmla="*/ 3345718 w 11775819"/>
              <a:gd name="connsiteY37" fmla="*/ 6419449 h 6419449"/>
              <a:gd name="connsiteX38" fmla="*/ 2417506 w 11775819"/>
              <a:gd name="connsiteY38" fmla="*/ 6419449 h 6419449"/>
              <a:gd name="connsiteX39" fmla="*/ 1489295 w 11775819"/>
              <a:gd name="connsiteY39" fmla="*/ 6419449 h 6419449"/>
              <a:gd name="connsiteX40" fmla="*/ 678841 w 11775819"/>
              <a:gd name="connsiteY40" fmla="*/ 6419449 h 6419449"/>
              <a:gd name="connsiteX41" fmla="*/ 0 w 11775819"/>
              <a:gd name="connsiteY41" fmla="*/ 6419449 h 6419449"/>
              <a:gd name="connsiteX42" fmla="*/ 0 w 11775819"/>
              <a:gd name="connsiteY42" fmla="*/ 5777504 h 6419449"/>
              <a:gd name="connsiteX43" fmla="*/ 0 w 11775819"/>
              <a:gd name="connsiteY43" fmla="*/ 5135559 h 6419449"/>
              <a:gd name="connsiteX44" fmla="*/ 0 w 11775819"/>
              <a:gd name="connsiteY44" fmla="*/ 4429420 h 6419449"/>
              <a:gd name="connsiteX45" fmla="*/ 0 w 11775819"/>
              <a:gd name="connsiteY45" fmla="*/ 3851669 h 6419449"/>
              <a:gd name="connsiteX46" fmla="*/ 0 w 11775819"/>
              <a:gd name="connsiteY46" fmla="*/ 3081336 h 6419449"/>
              <a:gd name="connsiteX47" fmla="*/ 0 w 11775819"/>
              <a:gd name="connsiteY47" fmla="*/ 2311002 h 6419449"/>
              <a:gd name="connsiteX48" fmla="*/ 0 w 11775819"/>
              <a:gd name="connsiteY48" fmla="*/ 1540668 h 6419449"/>
              <a:gd name="connsiteX49" fmla="*/ 0 w 11775819"/>
              <a:gd name="connsiteY49" fmla="*/ 962917 h 6419449"/>
              <a:gd name="connsiteX50" fmla="*/ 0 w 11775819"/>
              <a:gd name="connsiteY50" fmla="*/ 0 h 6419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11775819" h="6419449" fill="none" extrusionOk="0">
                <a:moveTo>
                  <a:pt x="0" y="0"/>
                </a:moveTo>
                <a:cubicBezTo>
                  <a:pt x="289838" y="-33106"/>
                  <a:pt x="522246" y="27096"/>
                  <a:pt x="810453" y="0"/>
                </a:cubicBezTo>
                <a:cubicBezTo>
                  <a:pt x="1098660" y="-27096"/>
                  <a:pt x="1366998" y="21362"/>
                  <a:pt x="1620907" y="0"/>
                </a:cubicBezTo>
                <a:cubicBezTo>
                  <a:pt x="1874816" y="-21362"/>
                  <a:pt x="1929640" y="15253"/>
                  <a:pt x="2195844" y="0"/>
                </a:cubicBezTo>
                <a:cubicBezTo>
                  <a:pt x="2462048" y="-15253"/>
                  <a:pt x="2547887" y="-5753"/>
                  <a:pt x="2770781" y="0"/>
                </a:cubicBezTo>
                <a:cubicBezTo>
                  <a:pt x="2993675" y="5753"/>
                  <a:pt x="3196074" y="-18004"/>
                  <a:pt x="3581234" y="0"/>
                </a:cubicBezTo>
                <a:cubicBezTo>
                  <a:pt x="3966394" y="18004"/>
                  <a:pt x="4056686" y="18395"/>
                  <a:pt x="4273930" y="0"/>
                </a:cubicBezTo>
                <a:cubicBezTo>
                  <a:pt x="4491174" y="-18395"/>
                  <a:pt x="4636963" y="1782"/>
                  <a:pt x="4731108" y="0"/>
                </a:cubicBezTo>
                <a:cubicBezTo>
                  <a:pt x="4825253" y="-1782"/>
                  <a:pt x="5307587" y="9924"/>
                  <a:pt x="5659320" y="0"/>
                </a:cubicBezTo>
                <a:cubicBezTo>
                  <a:pt x="6011053" y="-9924"/>
                  <a:pt x="6302459" y="3347"/>
                  <a:pt x="6587532" y="0"/>
                </a:cubicBezTo>
                <a:cubicBezTo>
                  <a:pt x="6872605" y="-3347"/>
                  <a:pt x="7106548" y="19056"/>
                  <a:pt x="7280227" y="0"/>
                </a:cubicBezTo>
                <a:cubicBezTo>
                  <a:pt x="7453907" y="-19056"/>
                  <a:pt x="7896126" y="-25607"/>
                  <a:pt x="8090680" y="0"/>
                </a:cubicBezTo>
                <a:cubicBezTo>
                  <a:pt x="8285234" y="25607"/>
                  <a:pt x="8497142" y="16586"/>
                  <a:pt x="8901134" y="0"/>
                </a:cubicBezTo>
                <a:cubicBezTo>
                  <a:pt x="9305126" y="-16586"/>
                  <a:pt x="9200039" y="-18048"/>
                  <a:pt x="9476071" y="0"/>
                </a:cubicBezTo>
                <a:cubicBezTo>
                  <a:pt x="9752103" y="18048"/>
                  <a:pt x="9839118" y="-25353"/>
                  <a:pt x="10168766" y="0"/>
                </a:cubicBezTo>
                <a:cubicBezTo>
                  <a:pt x="10498414" y="25353"/>
                  <a:pt x="10669033" y="-29357"/>
                  <a:pt x="10861461" y="0"/>
                </a:cubicBezTo>
                <a:cubicBezTo>
                  <a:pt x="11053890" y="29357"/>
                  <a:pt x="11344088" y="-10480"/>
                  <a:pt x="11775819" y="0"/>
                </a:cubicBezTo>
                <a:cubicBezTo>
                  <a:pt x="11793222" y="231986"/>
                  <a:pt x="11754214" y="355311"/>
                  <a:pt x="11775819" y="641945"/>
                </a:cubicBezTo>
                <a:cubicBezTo>
                  <a:pt x="11797424" y="928579"/>
                  <a:pt x="11744218" y="1065487"/>
                  <a:pt x="11775819" y="1412279"/>
                </a:cubicBezTo>
                <a:cubicBezTo>
                  <a:pt x="11807420" y="1759071"/>
                  <a:pt x="11807651" y="1964741"/>
                  <a:pt x="11775819" y="2118418"/>
                </a:cubicBezTo>
                <a:cubicBezTo>
                  <a:pt x="11743987" y="2272095"/>
                  <a:pt x="11790988" y="2445750"/>
                  <a:pt x="11775819" y="2696169"/>
                </a:cubicBezTo>
                <a:cubicBezTo>
                  <a:pt x="11760650" y="2946588"/>
                  <a:pt x="11788204" y="2989092"/>
                  <a:pt x="11775819" y="3145530"/>
                </a:cubicBezTo>
                <a:cubicBezTo>
                  <a:pt x="11763434" y="3301968"/>
                  <a:pt x="11762617" y="3474766"/>
                  <a:pt x="11775819" y="3787475"/>
                </a:cubicBezTo>
                <a:cubicBezTo>
                  <a:pt x="11789021" y="4100184"/>
                  <a:pt x="11764740" y="4131110"/>
                  <a:pt x="11775819" y="4365225"/>
                </a:cubicBezTo>
                <a:cubicBezTo>
                  <a:pt x="11786899" y="4599340"/>
                  <a:pt x="11804891" y="4897475"/>
                  <a:pt x="11775819" y="5135559"/>
                </a:cubicBezTo>
                <a:cubicBezTo>
                  <a:pt x="11746747" y="5373643"/>
                  <a:pt x="11741546" y="5824447"/>
                  <a:pt x="11775819" y="6419449"/>
                </a:cubicBezTo>
                <a:cubicBezTo>
                  <a:pt x="11315723" y="6417918"/>
                  <a:pt x="11302299" y="6465124"/>
                  <a:pt x="10847607" y="6419449"/>
                </a:cubicBezTo>
                <a:cubicBezTo>
                  <a:pt x="10392915" y="6373774"/>
                  <a:pt x="10210696" y="6453437"/>
                  <a:pt x="10037154" y="6419449"/>
                </a:cubicBezTo>
                <a:cubicBezTo>
                  <a:pt x="9863612" y="6385461"/>
                  <a:pt x="9657013" y="6436951"/>
                  <a:pt x="9344459" y="6419449"/>
                </a:cubicBezTo>
                <a:cubicBezTo>
                  <a:pt x="9031905" y="6401947"/>
                  <a:pt x="8876058" y="6390633"/>
                  <a:pt x="8651763" y="6419449"/>
                </a:cubicBezTo>
                <a:cubicBezTo>
                  <a:pt x="8427468" y="6448265"/>
                  <a:pt x="8046326" y="6378869"/>
                  <a:pt x="7723552" y="6419449"/>
                </a:cubicBezTo>
                <a:cubicBezTo>
                  <a:pt x="7400778" y="6460029"/>
                  <a:pt x="7225002" y="6388877"/>
                  <a:pt x="6795340" y="6419449"/>
                </a:cubicBezTo>
                <a:cubicBezTo>
                  <a:pt x="6365678" y="6450021"/>
                  <a:pt x="6557322" y="6438388"/>
                  <a:pt x="6338161" y="6419449"/>
                </a:cubicBezTo>
                <a:cubicBezTo>
                  <a:pt x="6119000" y="6400510"/>
                  <a:pt x="6102903" y="6410508"/>
                  <a:pt x="5880983" y="6419449"/>
                </a:cubicBezTo>
                <a:cubicBezTo>
                  <a:pt x="5659063" y="6428390"/>
                  <a:pt x="5323062" y="6397318"/>
                  <a:pt x="5070529" y="6419449"/>
                </a:cubicBezTo>
                <a:cubicBezTo>
                  <a:pt x="4817996" y="6441580"/>
                  <a:pt x="4830666" y="6428423"/>
                  <a:pt x="4613350" y="6419449"/>
                </a:cubicBezTo>
                <a:cubicBezTo>
                  <a:pt x="4396034" y="6410475"/>
                  <a:pt x="4368483" y="6422224"/>
                  <a:pt x="4273930" y="6419449"/>
                </a:cubicBezTo>
                <a:cubicBezTo>
                  <a:pt x="4179377" y="6416674"/>
                  <a:pt x="3575967" y="6460584"/>
                  <a:pt x="3345718" y="6419449"/>
                </a:cubicBezTo>
                <a:cubicBezTo>
                  <a:pt x="3115469" y="6378314"/>
                  <a:pt x="2658173" y="6374501"/>
                  <a:pt x="2417506" y="6419449"/>
                </a:cubicBezTo>
                <a:cubicBezTo>
                  <a:pt x="2176839" y="6464397"/>
                  <a:pt x="1771375" y="6412076"/>
                  <a:pt x="1489295" y="6419449"/>
                </a:cubicBezTo>
                <a:cubicBezTo>
                  <a:pt x="1207215" y="6426822"/>
                  <a:pt x="841733" y="6409428"/>
                  <a:pt x="678841" y="6419449"/>
                </a:cubicBezTo>
                <a:cubicBezTo>
                  <a:pt x="515949" y="6429470"/>
                  <a:pt x="234889" y="6420416"/>
                  <a:pt x="0" y="6419449"/>
                </a:cubicBezTo>
                <a:cubicBezTo>
                  <a:pt x="11452" y="6182211"/>
                  <a:pt x="-19359" y="5918479"/>
                  <a:pt x="0" y="5777504"/>
                </a:cubicBezTo>
                <a:cubicBezTo>
                  <a:pt x="19359" y="5636530"/>
                  <a:pt x="-30380" y="5273178"/>
                  <a:pt x="0" y="5135559"/>
                </a:cubicBezTo>
                <a:cubicBezTo>
                  <a:pt x="30380" y="4997940"/>
                  <a:pt x="-13671" y="4754059"/>
                  <a:pt x="0" y="4429420"/>
                </a:cubicBezTo>
                <a:cubicBezTo>
                  <a:pt x="13671" y="4104781"/>
                  <a:pt x="-12423" y="4055918"/>
                  <a:pt x="0" y="3851669"/>
                </a:cubicBezTo>
                <a:cubicBezTo>
                  <a:pt x="12423" y="3647420"/>
                  <a:pt x="-37794" y="3309887"/>
                  <a:pt x="0" y="3081336"/>
                </a:cubicBezTo>
                <a:cubicBezTo>
                  <a:pt x="37794" y="2852785"/>
                  <a:pt x="-16347" y="2675751"/>
                  <a:pt x="0" y="2311002"/>
                </a:cubicBezTo>
                <a:cubicBezTo>
                  <a:pt x="16347" y="1946253"/>
                  <a:pt x="14834" y="1784736"/>
                  <a:pt x="0" y="1540668"/>
                </a:cubicBezTo>
                <a:cubicBezTo>
                  <a:pt x="-14834" y="1296600"/>
                  <a:pt x="20956" y="1143514"/>
                  <a:pt x="0" y="962917"/>
                </a:cubicBezTo>
                <a:cubicBezTo>
                  <a:pt x="-20956" y="782320"/>
                  <a:pt x="10281" y="267164"/>
                  <a:pt x="0" y="0"/>
                </a:cubicBezTo>
                <a:close/>
              </a:path>
              <a:path w="11775819" h="6419449" stroke="0" extrusionOk="0">
                <a:moveTo>
                  <a:pt x="0" y="0"/>
                </a:moveTo>
                <a:cubicBezTo>
                  <a:pt x="249632" y="1047"/>
                  <a:pt x="384507" y="-13422"/>
                  <a:pt x="574937" y="0"/>
                </a:cubicBezTo>
                <a:cubicBezTo>
                  <a:pt x="765367" y="13422"/>
                  <a:pt x="771544" y="-5817"/>
                  <a:pt x="914358" y="0"/>
                </a:cubicBezTo>
                <a:cubicBezTo>
                  <a:pt x="1057172" y="5817"/>
                  <a:pt x="1336683" y="16815"/>
                  <a:pt x="1489295" y="0"/>
                </a:cubicBezTo>
                <a:cubicBezTo>
                  <a:pt x="1641907" y="-16815"/>
                  <a:pt x="1845716" y="20134"/>
                  <a:pt x="1946474" y="0"/>
                </a:cubicBezTo>
                <a:cubicBezTo>
                  <a:pt x="2047232" y="-20134"/>
                  <a:pt x="2400066" y="-28515"/>
                  <a:pt x="2521411" y="0"/>
                </a:cubicBezTo>
                <a:cubicBezTo>
                  <a:pt x="2642756" y="28515"/>
                  <a:pt x="2837597" y="-10934"/>
                  <a:pt x="2978590" y="0"/>
                </a:cubicBezTo>
                <a:cubicBezTo>
                  <a:pt x="3119583" y="10934"/>
                  <a:pt x="3218444" y="-5927"/>
                  <a:pt x="3318010" y="0"/>
                </a:cubicBezTo>
                <a:cubicBezTo>
                  <a:pt x="3417576" y="5927"/>
                  <a:pt x="3733679" y="-39209"/>
                  <a:pt x="4128464" y="0"/>
                </a:cubicBezTo>
                <a:cubicBezTo>
                  <a:pt x="4523249" y="39209"/>
                  <a:pt x="4486286" y="23615"/>
                  <a:pt x="4821159" y="0"/>
                </a:cubicBezTo>
                <a:cubicBezTo>
                  <a:pt x="5156032" y="-23615"/>
                  <a:pt x="5028752" y="-9000"/>
                  <a:pt x="5160580" y="0"/>
                </a:cubicBezTo>
                <a:cubicBezTo>
                  <a:pt x="5292408" y="9000"/>
                  <a:pt x="5814709" y="15000"/>
                  <a:pt x="6088791" y="0"/>
                </a:cubicBezTo>
                <a:cubicBezTo>
                  <a:pt x="6362873" y="-15000"/>
                  <a:pt x="6773413" y="-42061"/>
                  <a:pt x="7017003" y="0"/>
                </a:cubicBezTo>
                <a:cubicBezTo>
                  <a:pt x="7260593" y="42061"/>
                  <a:pt x="7535309" y="-12428"/>
                  <a:pt x="7709698" y="0"/>
                </a:cubicBezTo>
                <a:cubicBezTo>
                  <a:pt x="7884087" y="12428"/>
                  <a:pt x="7980833" y="9521"/>
                  <a:pt x="8049119" y="0"/>
                </a:cubicBezTo>
                <a:cubicBezTo>
                  <a:pt x="8117405" y="-9521"/>
                  <a:pt x="8347887" y="-13464"/>
                  <a:pt x="8506297" y="0"/>
                </a:cubicBezTo>
                <a:cubicBezTo>
                  <a:pt x="8664707" y="13464"/>
                  <a:pt x="8953593" y="13807"/>
                  <a:pt x="9316751" y="0"/>
                </a:cubicBezTo>
                <a:cubicBezTo>
                  <a:pt x="9679909" y="-13807"/>
                  <a:pt x="10055390" y="35789"/>
                  <a:pt x="10244963" y="0"/>
                </a:cubicBezTo>
                <a:cubicBezTo>
                  <a:pt x="10434536" y="-35789"/>
                  <a:pt x="10700078" y="-16901"/>
                  <a:pt x="10937658" y="0"/>
                </a:cubicBezTo>
                <a:cubicBezTo>
                  <a:pt x="11175238" y="16901"/>
                  <a:pt x="11458873" y="-36582"/>
                  <a:pt x="11775819" y="0"/>
                </a:cubicBezTo>
                <a:cubicBezTo>
                  <a:pt x="11769878" y="105669"/>
                  <a:pt x="11790239" y="406989"/>
                  <a:pt x="11775819" y="513556"/>
                </a:cubicBezTo>
                <a:cubicBezTo>
                  <a:pt x="11761399" y="620123"/>
                  <a:pt x="11790152" y="931903"/>
                  <a:pt x="11775819" y="1091306"/>
                </a:cubicBezTo>
                <a:cubicBezTo>
                  <a:pt x="11761487" y="1250709"/>
                  <a:pt x="11757448" y="1478339"/>
                  <a:pt x="11775819" y="1669057"/>
                </a:cubicBezTo>
                <a:cubicBezTo>
                  <a:pt x="11794190" y="1859775"/>
                  <a:pt x="11797774" y="2052323"/>
                  <a:pt x="11775819" y="2375196"/>
                </a:cubicBezTo>
                <a:cubicBezTo>
                  <a:pt x="11753864" y="2698069"/>
                  <a:pt x="11797112" y="2830528"/>
                  <a:pt x="11775819" y="2952947"/>
                </a:cubicBezTo>
                <a:cubicBezTo>
                  <a:pt x="11754526" y="3075366"/>
                  <a:pt x="11792003" y="3319787"/>
                  <a:pt x="11775819" y="3594891"/>
                </a:cubicBezTo>
                <a:cubicBezTo>
                  <a:pt x="11759635" y="3869995"/>
                  <a:pt x="11793911" y="3869597"/>
                  <a:pt x="11775819" y="4108447"/>
                </a:cubicBezTo>
                <a:cubicBezTo>
                  <a:pt x="11757727" y="4347297"/>
                  <a:pt x="11759886" y="4333279"/>
                  <a:pt x="11775819" y="4557809"/>
                </a:cubicBezTo>
                <a:cubicBezTo>
                  <a:pt x="11791752" y="4782339"/>
                  <a:pt x="11793777" y="4854447"/>
                  <a:pt x="11775819" y="5071365"/>
                </a:cubicBezTo>
                <a:cubicBezTo>
                  <a:pt x="11757861" y="5288283"/>
                  <a:pt x="11782731" y="5391312"/>
                  <a:pt x="11775819" y="5584921"/>
                </a:cubicBezTo>
                <a:cubicBezTo>
                  <a:pt x="11768907" y="5778530"/>
                  <a:pt x="11794127" y="6005587"/>
                  <a:pt x="11775819" y="6419449"/>
                </a:cubicBezTo>
                <a:cubicBezTo>
                  <a:pt x="11657834" y="6407649"/>
                  <a:pt x="11482103" y="6411018"/>
                  <a:pt x="11200882" y="6419449"/>
                </a:cubicBezTo>
                <a:cubicBezTo>
                  <a:pt x="10919661" y="6427880"/>
                  <a:pt x="10899843" y="6430265"/>
                  <a:pt x="10625945" y="6419449"/>
                </a:cubicBezTo>
                <a:cubicBezTo>
                  <a:pt x="10352047" y="6408633"/>
                  <a:pt x="10358040" y="6401481"/>
                  <a:pt x="10168766" y="6419449"/>
                </a:cubicBezTo>
                <a:cubicBezTo>
                  <a:pt x="9979492" y="6437417"/>
                  <a:pt x="9495584" y="6439835"/>
                  <a:pt x="9240554" y="6419449"/>
                </a:cubicBezTo>
                <a:cubicBezTo>
                  <a:pt x="8985524" y="6399063"/>
                  <a:pt x="8936507" y="6399206"/>
                  <a:pt x="8665617" y="6419449"/>
                </a:cubicBezTo>
                <a:cubicBezTo>
                  <a:pt x="8394727" y="6439692"/>
                  <a:pt x="8213576" y="6417903"/>
                  <a:pt x="7972922" y="6419449"/>
                </a:cubicBezTo>
                <a:cubicBezTo>
                  <a:pt x="7732269" y="6420995"/>
                  <a:pt x="7551520" y="6428783"/>
                  <a:pt x="7397985" y="6419449"/>
                </a:cubicBezTo>
                <a:cubicBezTo>
                  <a:pt x="7244450" y="6410115"/>
                  <a:pt x="7016984" y="6437911"/>
                  <a:pt x="6823048" y="6419449"/>
                </a:cubicBezTo>
                <a:cubicBezTo>
                  <a:pt x="6629112" y="6400987"/>
                  <a:pt x="6371676" y="6420964"/>
                  <a:pt x="6130353" y="6419449"/>
                </a:cubicBezTo>
                <a:cubicBezTo>
                  <a:pt x="5889031" y="6417934"/>
                  <a:pt x="5863644" y="6431147"/>
                  <a:pt x="5790932" y="6419449"/>
                </a:cubicBezTo>
                <a:cubicBezTo>
                  <a:pt x="5718220" y="6407751"/>
                  <a:pt x="5528982" y="6430057"/>
                  <a:pt x="5333753" y="6419449"/>
                </a:cubicBezTo>
                <a:cubicBezTo>
                  <a:pt x="5138524" y="6408841"/>
                  <a:pt x="5141297" y="6434743"/>
                  <a:pt x="4994333" y="6419449"/>
                </a:cubicBezTo>
                <a:cubicBezTo>
                  <a:pt x="4847369" y="6404155"/>
                  <a:pt x="4661072" y="6406640"/>
                  <a:pt x="4419396" y="6419449"/>
                </a:cubicBezTo>
                <a:cubicBezTo>
                  <a:pt x="4177720" y="6432258"/>
                  <a:pt x="3773638" y="6444469"/>
                  <a:pt x="3491184" y="6419449"/>
                </a:cubicBezTo>
                <a:cubicBezTo>
                  <a:pt x="3208730" y="6394429"/>
                  <a:pt x="3061722" y="6401396"/>
                  <a:pt x="2916247" y="6419449"/>
                </a:cubicBezTo>
                <a:cubicBezTo>
                  <a:pt x="2770772" y="6437502"/>
                  <a:pt x="2473290" y="6430552"/>
                  <a:pt x="2223552" y="6419449"/>
                </a:cubicBezTo>
                <a:cubicBezTo>
                  <a:pt x="1973815" y="6408346"/>
                  <a:pt x="1960607" y="6413786"/>
                  <a:pt x="1884131" y="6419449"/>
                </a:cubicBezTo>
                <a:cubicBezTo>
                  <a:pt x="1807655" y="6425112"/>
                  <a:pt x="1288275" y="6399427"/>
                  <a:pt x="1073678" y="6419449"/>
                </a:cubicBezTo>
                <a:cubicBezTo>
                  <a:pt x="859081" y="6439471"/>
                  <a:pt x="324081" y="6458335"/>
                  <a:pt x="0" y="6419449"/>
                </a:cubicBezTo>
                <a:cubicBezTo>
                  <a:pt x="21399" y="6199700"/>
                  <a:pt x="-1801" y="6108399"/>
                  <a:pt x="0" y="5905893"/>
                </a:cubicBezTo>
                <a:cubicBezTo>
                  <a:pt x="1801" y="5703387"/>
                  <a:pt x="5804" y="5546128"/>
                  <a:pt x="0" y="5263948"/>
                </a:cubicBezTo>
                <a:cubicBezTo>
                  <a:pt x="-5804" y="4981769"/>
                  <a:pt x="17446" y="4841472"/>
                  <a:pt x="0" y="4686198"/>
                </a:cubicBezTo>
                <a:cubicBezTo>
                  <a:pt x="-17446" y="4530924"/>
                  <a:pt x="38039" y="4225934"/>
                  <a:pt x="0" y="3915864"/>
                </a:cubicBezTo>
                <a:cubicBezTo>
                  <a:pt x="-38039" y="3605794"/>
                  <a:pt x="-37933" y="3415180"/>
                  <a:pt x="0" y="3145530"/>
                </a:cubicBezTo>
                <a:cubicBezTo>
                  <a:pt x="37933" y="2875880"/>
                  <a:pt x="1713" y="2775694"/>
                  <a:pt x="0" y="2631974"/>
                </a:cubicBezTo>
                <a:cubicBezTo>
                  <a:pt x="-1713" y="2488254"/>
                  <a:pt x="225" y="2186835"/>
                  <a:pt x="0" y="1990029"/>
                </a:cubicBezTo>
                <a:cubicBezTo>
                  <a:pt x="-225" y="1793224"/>
                  <a:pt x="9403" y="1527864"/>
                  <a:pt x="0" y="1412279"/>
                </a:cubicBezTo>
                <a:cubicBezTo>
                  <a:pt x="-9403" y="1296694"/>
                  <a:pt x="18985" y="877238"/>
                  <a:pt x="0" y="641945"/>
                </a:cubicBezTo>
                <a:cubicBezTo>
                  <a:pt x="-18985" y="406652"/>
                  <a:pt x="17264" y="225558"/>
                  <a:pt x="0" y="0"/>
                </a:cubicBezTo>
                <a:close/>
              </a:path>
            </a:pathLst>
          </a:custGeom>
          <a:solidFill>
            <a:srgbClr val="F7F7F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183279638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سهم: بشكل رتبة عسكرية 6">
            <a:extLst>
              <a:ext uri="{FF2B5EF4-FFF2-40B4-BE49-F238E27FC236}">
                <a16:creationId xmlns:a16="http://schemas.microsoft.com/office/drawing/2014/main" id="{C514CAD5-B3C4-D7CE-7BF7-A6AE8F6DE3E0}"/>
              </a:ext>
            </a:extLst>
          </p:cNvPr>
          <p:cNvSpPr/>
          <p:nvPr/>
        </p:nvSpPr>
        <p:spPr>
          <a:xfrm flipH="1">
            <a:off x="22485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1E5E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7" name="مربع نص 56">
            <a:extLst>
              <a:ext uri="{FF2B5EF4-FFF2-40B4-BE49-F238E27FC236}">
                <a16:creationId xmlns:a16="http://schemas.microsoft.com/office/drawing/2014/main" id="{5F647161-F243-C899-B3B1-57901CA728EF}"/>
              </a:ext>
            </a:extLst>
          </p:cNvPr>
          <p:cNvSpPr txBox="1"/>
          <p:nvPr/>
        </p:nvSpPr>
        <p:spPr>
          <a:xfrm>
            <a:off x="479433" y="64338"/>
            <a:ext cx="2588368" cy="646331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التقويـــــــــــــــــــــــــــــــــم</a:t>
            </a:r>
          </a:p>
        </p:txBody>
      </p:sp>
      <p:graphicFrame>
        <p:nvGraphicFramePr>
          <p:cNvPr id="4" name="جدول 3">
            <a:extLst>
              <a:ext uri="{FF2B5EF4-FFF2-40B4-BE49-F238E27FC236}">
                <a16:creationId xmlns:a16="http://schemas.microsoft.com/office/drawing/2014/main" id="{09244FA2-08E0-C93B-A79E-811C0133A7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8520756"/>
              </p:ext>
            </p:extLst>
          </p:nvPr>
        </p:nvGraphicFramePr>
        <p:xfrm>
          <a:off x="366132" y="670740"/>
          <a:ext cx="11497499" cy="5874439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423083">
                  <a:extLst>
                    <a:ext uri="{9D8B030D-6E8A-4147-A177-3AD203B41FA5}">
                      <a16:colId xmlns:a16="http://schemas.microsoft.com/office/drawing/2014/main" val="1774482938"/>
                    </a:ext>
                  </a:extLst>
                </a:gridCol>
                <a:gridCol w="9074416">
                  <a:extLst>
                    <a:ext uri="{9D8B030D-6E8A-4147-A177-3AD203B41FA5}">
                      <a16:colId xmlns:a16="http://schemas.microsoft.com/office/drawing/2014/main" val="87156748"/>
                    </a:ext>
                  </a:extLst>
                </a:gridCol>
              </a:tblGrid>
              <a:tr h="5874439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SA" sz="3200" dirty="0">
                        <a:cs typeface="AGA Aladdin Regular" pitchFamily="2" charset="-78"/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01351637"/>
                  </a:ext>
                </a:extLst>
              </a:tr>
            </a:tbl>
          </a:graphicData>
        </a:graphic>
      </p:graphicFrame>
      <p:pic>
        <p:nvPicPr>
          <p:cNvPr id="11" name="صورة 10">
            <a:extLst>
              <a:ext uri="{FF2B5EF4-FFF2-40B4-BE49-F238E27FC236}">
                <a16:creationId xmlns:a16="http://schemas.microsoft.com/office/drawing/2014/main" id="{0E226A4C-A8DA-9ACA-8030-8BC055C6294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45" y="571555"/>
            <a:ext cx="744303" cy="744303"/>
          </a:xfrm>
          <a:prstGeom prst="rect">
            <a:avLst/>
          </a:prstGeom>
        </p:spPr>
      </p:pic>
      <p:grpSp>
        <p:nvGrpSpPr>
          <p:cNvPr id="17" name="مجموعة 16">
            <a:extLst>
              <a:ext uri="{FF2B5EF4-FFF2-40B4-BE49-F238E27FC236}">
                <a16:creationId xmlns:a16="http://schemas.microsoft.com/office/drawing/2014/main" id="{DB80D267-239B-8F32-B561-86B3198C3443}"/>
              </a:ext>
            </a:extLst>
          </p:cNvPr>
          <p:cNvGrpSpPr/>
          <p:nvPr/>
        </p:nvGrpSpPr>
        <p:grpSpPr>
          <a:xfrm>
            <a:off x="6863086" y="663685"/>
            <a:ext cx="2633184" cy="664446"/>
            <a:chOff x="6863086" y="663685"/>
            <a:chExt cx="2633184" cy="664446"/>
          </a:xfrm>
        </p:grpSpPr>
        <p:sp>
          <p:nvSpPr>
            <p:cNvPr id="18" name="سهم: خماسي 17">
              <a:extLst>
                <a:ext uri="{FF2B5EF4-FFF2-40B4-BE49-F238E27FC236}">
                  <a16:creationId xmlns:a16="http://schemas.microsoft.com/office/drawing/2014/main" id="{F15F1C49-2FBD-121D-87E3-65711F517F72}"/>
                </a:ext>
              </a:extLst>
            </p:cNvPr>
            <p:cNvSpPr/>
            <p:nvPr/>
          </p:nvSpPr>
          <p:spPr>
            <a:xfrm flipH="1">
              <a:off x="6863086" y="663685"/>
              <a:ext cx="2588368" cy="664446"/>
            </a:xfrm>
            <a:custGeom>
              <a:avLst/>
              <a:gdLst>
                <a:gd name="connsiteX0" fmla="*/ 0 w 2588368"/>
                <a:gd name="connsiteY0" fmla="*/ 0 h 664446"/>
                <a:gd name="connsiteX1" fmla="*/ 518913 w 2588368"/>
                <a:gd name="connsiteY1" fmla="*/ 0 h 664446"/>
                <a:gd name="connsiteX2" fmla="*/ 1060388 w 2588368"/>
                <a:gd name="connsiteY2" fmla="*/ 0 h 664446"/>
                <a:gd name="connsiteX3" fmla="*/ 1624424 w 2588368"/>
                <a:gd name="connsiteY3" fmla="*/ 0 h 664446"/>
                <a:gd name="connsiteX4" fmla="*/ 2256145 w 2588368"/>
                <a:gd name="connsiteY4" fmla="*/ 0 h 664446"/>
                <a:gd name="connsiteX5" fmla="*/ 2588368 w 2588368"/>
                <a:gd name="connsiteY5" fmla="*/ 332223 h 664446"/>
                <a:gd name="connsiteX6" fmla="*/ 2256145 w 2588368"/>
                <a:gd name="connsiteY6" fmla="*/ 664446 h 664446"/>
                <a:gd name="connsiteX7" fmla="*/ 1759793 w 2588368"/>
                <a:gd name="connsiteY7" fmla="*/ 664446 h 664446"/>
                <a:gd name="connsiteX8" fmla="*/ 1173195 w 2588368"/>
                <a:gd name="connsiteY8" fmla="*/ 664446 h 664446"/>
                <a:gd name="connsiteX9" fmla="*/ 654282 w 2588368"/>
                <a:gd name="connsiteY9" fmla="*/ 664446 h 664446"/>
                <a:gd name="connsiteX10" fmla="*/ 0 w 2588368"/>
                <a:gd name="connsiteY10" fmla="*/ 664446 h 664446"/>
                <a:gd name="connsiteX11" fmla="*/ 0 w 2588368"/>
                <a:gd name="connsiteY11" fmla="*/ 0 h 664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88368" h="664446" fill="none" extrusionOk="0">
                  <a:moveTo>
                    <a:pt x="0" y="0"/>
                  </a:moveTo>
                  <a:cubicBezTo>
                    <a:pt x="143220" y="25746"/>
                    <a:pt x="372932" y="10596"/>
                    <a:pt x="518913" y="0"/>
                  </a:cubicBezTo>
                  <a:cubicBezTo>
                    <a:pt x="664894" y="-10596"/>
                    <a:pt x="864069" y="9951"/>
                    <a:pt x="1060388" y="0"/>
                  </a:cubicBezTo>
                  <a:cubicBezTo>
                    <a:pt x="1256708" y="-9951"/>
                    <a:pt x="1470954" y="-2092"/>
                    <a:pt x="1624424" y="0"/>
                  </a:cubicBezTo>
                  <a:cubicBezTo>
                    <a:pt x="1777894" y="2092"/>
                    <a:pt x="1989373" y="2063"/>
                    <a:pt x="2256145" y="0"/>
                  </a:cubicBezTo>
                  <a:cubicBezTo>
                    <a:pt x="2344035" y="101723"/>
                    <a:pt x="2511712" y="223617"/>
                    <a:pt x="2588368" y="332223"/>
                  </a:cubicBezTo>
                  <a:cubicBezTo>
                    <a:pt x="2482480" y="418395"/>
                    <a:pt x="2365436" y="547645"/>
                    <a:pt x="2256145" y="664446"/>
                  </a:cubicBezTo>
                  <a:cubicBezTo>
                    <a:pt x="2037291" y="656159"/>
                    <a:pt x="1988685" y="686584"/>
                    <a:pt x="1759793" y="664446"/>
                  </a:cubicBezTo>
                  <a:cubicBezTo>
                    <a:pt x="1530901" y="642308"/>
                    <a:pt x="1385613" y="677574"/>
                    <a:pt x="1173195" y="664446"/>
                  </a:cubicBezTo>
                  <a:cubicBezTo>
                    <a:pt x="960777" y="651318"/>
                    <a:pt x="761360" y="679129"/>
                    <a:pt x="654282" y="664446"/>
                  </a:cubicBezTo>
                  <a:cubicBezTo>
                    <a:pt x="547204" y="649763"/>
                    <a:pt x="315196" y="639417"/>
                    <a:pt x="0" y="664446"/>
                  </a:cubicBezTo>
                  <a:cubicBezTo>
                    <a:pt x="-21486" y="392354"/>
                    <a:pt x="-11211" y="137130"/>
                    <a:pt x="0" y="0"/>
                  </a:cubicBezTo>
                  <a:close/>
                </a:path>
                <a:path w="2588368" h="664446" stroke="0" extrusionOk="0">
                  <a:moveTo>
                    <a:pt x="0" y="0"/>
                  </a:moveTo>
                  <a:cubicBezTo>
                    <a:pt x="127814" y="6812"/>
                    <a:pt x="335529" y="5019"/>
                    <a:pt x="609159" y="0"/>
                  </a:cubicBezTo>
                  <a:cubicBezTo>
                    <a:pt x="882789" y="-5019"/>
                    <a:pt x="988778" y="9823"/>
                    <a:pt x="1150634" y="0"/>
                  </a:cubicBezTo>
                  <a:cubicBezTo>
                    <a:pt x="1312491" y="-9823"/>
                    <a:pt x="1470741" y="-12889"/>
                    <a:pt x="1737232" y="0"/>
                  </a:cubicBezTo>
                  <a:cubicBezTo>
                    <a:pt x="2003723" y="12889"/>
                    <a:pt x="2109350" y="-20874"/>
                    <a:pt x="2256145" y="0"/>
                  </a:cubicBezTo>
                  <a:cubicBezTo>
                    <a:pt x="2381981" y="100418"/>
                    <a:pt x="2417281" y="189660"/>
                    <a:pt x="2588368" y="332223"/>
                  </a:cubicBezTo>
                  <a:cubicBezTo>
                    <a:pt x="2445343" y="482804"/>
                    <a:pt x="2404777" y="501683"/>
                    <a:pt x="2256145" y="664446"/>
                  </a:cubicBezTo>
                  <a:cubicBezTo>
                    <a:pt x="1962191" y="694122"/>
                    <a:pt x="1776857" y="641955"/>
                    <a:pt x="1646986" y="664446"/>
                  </a:cubicBezTo>
                  <a:cubicBezTo>
                    <a:pt x="1517115" y="686937"/>
                    <a:pt x="1293466" y="651932"/>
                    <a:pt x="1082950" y="664446"/>
                  </a:cubicBezTo>
                  <a:cubicBezTo>
                    <a:pt x="872434" y="676960"/>
                    <a:pt x="539981" y="710301"/>
                    <a:pt x="0" y="664446"/>
                  </a:cubicBezTo>
                  <a:cubicBezTo>
                    <a:pt x="9835" y="502355"/>
                    <a:pt x="-20542" y="270038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extLst>
                <a:ext uri="{C807C97D-BFC1-408E-A445-0C87EB9F89A2}">
                  <ask:lineSketchStyleProps xmlns:ask="http://schemas.microsoft.com/office/drawing/2018/sketchyshapes" sd="2165814312">
                    <a:prstGeom prst="homePlate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9" name="مربع نص 18">
              <a:extLst>
                <a:ext uri="{FF2B5EF4-FFF2-40B4-BE49-F238E27FC236}">
                  <a16:creationId xmlns:a16="http://schemas.microsoft.com/office/drawing/2014/main" id="{382718F2-0DDC-86D0-B366-9B99853DD718}"/>
                </a:ext>
              </a:extLst>
            </p:cNvPr>
            <p:cNvSpPr txBox="1"/>
            <p:nvPr/>
          </p:nvSpPr>
          <p:spPr>
            <a:xfrm>
              <a:off x="6902243" y="681800"/>
              <a:ext cx="2594027" cy="64633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3600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تـــــــــــــــــــــــــــــــــــــــــــــــــــدرب</a:t>
              </a:r>
            </a:p>
          </p:txBody>
        </p:sp>
      </p:grpSp>
      <p:grpSp>
        <p:nvGrpSpPr>
          <p:cNvPr id="21" name="مجموعة 20">
            <a:extLst>
              <a:ext uri="{FF2B5EF4-FFF2-40B4-BE49-F238E27FC236}">
                <a16:creationId xmlns:a16="http://schemas.microsoft.com/office/drawing/2014/main" id="{058FB61D-DDD7-6298-587D-E81427280B8C}"/>
              </a:ext>
            </a:extLst>
          </p:cNvPr>
          <p:cNvGrpSpPr/>
          <p:nvPr/>
        </p:nvGrpSpPr>
        <p:grpSpPr>
          <a:xfrm>
            <a:off x="9519130" y="5822461"/>
            <a:ext cx="2367301" cy="687953"/>
            <a:chOff x="9519130" y="5822461"/>
            <a:chExt cx="2367301" cy="687953"/>
          </a:xfrm>
        </p:grpSpPr>
        <p:grpSp>
          <p:nvGrpSpPr>
            <p:cNvPr id="12" name="مجموعة 11">
              <a:extLst>
                <a:ext uri="{FF2B5EF4-FFF2-40B4-BE49-F238E27FC236}">
                  <a16:creationId xmlns:a16="http://schemas.microsoft.com/office/drawing/2014/main" id="{83F9579D-0827-14BA-9BFA-1BA95D2E9048}"/>
                </a:ext>
              </a:extLst>
            </p:cNvPr>
            <p:cNvGrpSpPr/>
            <p:nvPr/>
          </p:nvGrpSpPr>
          <p:grpSpPr>
            <a:xfrm>
              <a:off x="9532620" y="5857028"/>
              <a:ext cx="2353811" cy="653386"/>
              <a:chOff x="4616566" y="3059430"/>
              <a:chExt cx="2812256" cy="653386"/>
            </a:xfrm>
          </p:grpSpPr>
          <p:grpSp>
            <p:nvGrpSpPr>
              <p:cNvPr id="13" name="مجموعة 12">
                <a:extLst>
                  <a:ext uri="{FF2B5EF4-FFF2-40B4-BE49-F238E27FC236}">
                    <a16:creationId xmlns:a16="http://schemas.microsoft.com/office/drawing/2014/main" id="{A70DB7D9-D15E-735B-22D2-73B2B5F07459}"/>
                  </a:ext>
                </a:extLst>
              </p:cNvPr>
              <p:cNvGrpSpPr/>
              <p:nvPr/>
            </p:nvGrpSpPr>
            <p:grpSpPr>
              <a:xfrm>
                <a:off x="4616566" y="3059430"/>
                <a:ext cx="2812256" cy="646331"/>
                <a:chOff x="4616566" y="3059430"/>
                <a:chExt cx="2812256" cy="646331"/>
              </a:xfrm>
            </p:grpSpPr>
            <p:sp>
              <p:nvSpPr>
                <p:cNvPr id="15" name="مستطيل 14">
                  <a:extLst>
                    <a:ext uri="{FF2B5EF4-FFF2-40B4-BE49-F238E27FC236}">
                      <a16:creationId xmlns:a16="http://schemas.microsoft.com/office/drawing/2014/main" id="{100F8DB8-2F00-6E9F-E892-CC5075AA19BA}"/>
                    </a:ext>
                  </a:extLst>
                </p:cNvPr>
                <p:cNvSpPr/>
                <p:nvPr/>
              </p:nvSpPr>
              <p:spPr>
                <a:xfrm>
                  <a:off x="4616566" y="3059430"/>
                  <a:ext cx="2812256" cy="646331"/>
                </a:xfrm>
                <a:custGeom>
                  <a:avLst/>
                  <a:gdLst>
                    <a:gd name="connsiteX0" fmla="*/ 0 w 2812256"/>
                    <a:gd name="connsiteY0" fmla="*/ 0 h 646331"/>
                    <a:gd name="connsiteX1" fmla="*/ 506206 w 2812256"/>
                    <a:gd name="connsiteY1" fmla="*/ 0 h 646331"/>
                    <a:gd name="connsiteX2" fmla="*/ 1040535 w 2812256"/>
                    <a:gd name="connsiteY2" fmla="*/ 0 h 646331"/>
                    <a:gd name="connsiteX3" fmla="*/ 1602986 w 2812256"/>
                    <a:gd name="connsiteY3" fmla="*/ 0 h 646331"/>
                    <a:gd name="connsiteX4" fmla="*/ 2193560 w 2812256"/>
                    <a:gd name="connsiteY4" fmla="*/ 0 h 646331"/>
                    <a:gd name="connsiteX5" fmla="*/ 2812256 w 2812256"/>
                    <a:gd name="connsiteY5" fmla="*/ 0 h 646331"/>
                    <a:gd name="connsiteX6" fmla="*/ 2812256 w 2812256"/>
                    <a:gd name="connsiteY6" fmla="*/ 646331 h 646331"/>
                    <a:gd name="connsiteX7" fmla="*/ 2221682 w 2812256"/>
                    <a:gd name="connsiteY7" fmla="*/ 646331 h 646331"/>
                    <a:gd name="connsiteX8" fmla="*/ 1743599 w 2812256"/>
                    <a:gd name="connsiteY8" fmla="*/ 646331 h 646331"/>
                    <a:gd name="connsiteX9" fmla="*/ 1209270 w 2812256"/>
                    <a:gd name="connsiteY9" fmla="*/ 646331 h 646331"/>
                    <a:gd name="connsiteX10" fmla="*/ 590574 w 2812256"/>
                    <a:gd name="connsiteY10" fmla="*/ 646331 h 646331"/>
                    <a:gd name="connsiteX11" fmla="*/ 0 w 2812256"/>
                    <a:gd name="connsiteY11" fmla="*/ 646331 h 646331"/>
                    <a:gd name="connsiteX12" fmla="*/ 0 w 2812256"/>
                    <a:gd name="connsiteY12" fmla="*/ 0 h 6463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2812256" h="646331" fill="none" extrusionOk="0">
                      <a:moveTo>
                        <a:pt x="0" y="0"/>
                      </a:moveTo>
                      <a:cubicBezTo>
                        <a:pt x="237957" y="-10337"/>
                        <a:pt x="263772" y="-17829"/>
                        <a:pt x="506206" y="0"/>
                      </a:cubicBezTo>
                      <a:cubicBezTo>
                        <a:pt x="748640" y="17829"/>
                        <a:pt x="872989" y="-11726"/>
                        <a:pt x="1040535" y="0"/>
                      </a:cubicBezTo>
                      <a:cubicBezTo>
                        <a:pt x="1208081" y="11726"/>
                        <a:pt x="1490337" y="15559"/>
                        <a:pt x="1602986" y="0"/>
                      </a:cubicBezTo>
                      <a:cubicBezTo>
                        <a:pt x="1715635" y="-15559"/>
                        <a:pt x="2027538" y="-2286"/>
                        <a:pt x="2193560" y="0"/>
                      </a:cubicBezTo>
                      <a:cubicBezTo>
                        <a:pt x="2359582" y="2286"/>
                        <a:pt x="2537214" y="-2701"/>
                        <a:pt x="2812256" y="0"/>
                      </a:cubicBezTo>
                      <a:cubicBezTo>
                        <a:pt x="2797767" y="140759"/>
                        <a:pt x="2840291" y="393888"/>
                        <a:pt x="2812256" y="646331"/>
                      </a:cubicBezTo>
                      <a:cubicBezTo>
                        <a:pt x="2535561" y="653720"/>
                        <a:pt x="2507157" y="663027"/>
                        <a:pt x="2221682" y="646331"/>
                      </a:cubicBezTo>
                      <a:cubicBezTo>
                        <a:pt x="1936207" y="629635"/>
                        <a:pt x="1920925" y="648565"/>
                        <a:pt x="1743599" y="646331"/>
                      </a:cubicBezTo>
                      <a:cubicBezTo>
                        <a:pt x="1566273" y="644097"/>
                        <a:pt x="1343493" y="646878"/>
                        <a:pt x="1209270" y="646331"/>
                      </a:cubicBezTo>
                      <a:cubicBezTo>
                        <a:pt x="1075047" y="645784"/>
                        <a:pt x="763985" y="624596"/>
                        <a:pt x="590574" y="646331"/>
                      </a:cubicBezTo>
                      <a:cubicBezTo>
                        <a:pt x="417163" y="668066"/>
                        <a:pt x="202701" y="662893"/>
                        <a:pt x="0" y="646331"/>
                      </a:cubicBezTo>
                      <a:cubicBezTo>
                        <a:pt x="30206" y="388237"/>
                        <a:pt x="-12626" y="306541"/>
                        <a:pt x="0" y="0"/>
                      </a:cubicBezTo>
                      <a:close/>
                    </a:path>
                    <a:path w="2812256" h="646331" stroke="0" extrusionOk="0">
                      <a:moveTo>
                        <a:pt x="0" y="0"/>
                      </a:moveTo>
                      <a:cubicBezTo>
                        <a:pt x="237906" y="-19317"/>
                        <a:pt x="321860" y="5878"/>
                        <a:pt x="534329" y="0"/>
                      </a:cubicBezTo>
                      <a:cubicBezTo>
                        <a:pt x="746798" y="-5878"/>
                        <a:pt x="923230" y="25828"/>
                        <a:pt x="1068657" y="0"/>
                      </a:cubicBezTo>
                      <a:cubicBezTo>
                        <a:pt x="1214084" y="-25828"/>
                        <a:pt x="1499737" y="23671"/>
                        <a:pt x="1631108" y="0"/>
                      </a:cubicBezTo>
                      <a:cubicBezTo>
                        <a:pt x="1762479" y="-23671"/>
                        <a:pt x="1990936" y="11549"/>
                        <a:pt x="2221682" y="0"/>
                      </a:cubicBezTo>
                      <a:cubicBezTo>
                        <a:pt x="2452428" y="-11549"/>
                        <a:pt x="2648153" y="-13535"/>
                        <a:pt x="2812256" y="0"/>
                      </a:cubicBezTo>
                      <a:cubicBezTo>
                        <a:pt x="2814159" y="154957"/>
                        <a:pt x="2835014" y="452012"/>
                        <a:pt x="2812256" y="646331"/>
                      </a:cubicBezTo>
                      <a:cubicBezTo>
                        <a:pt x="2557528" y="618910"/>
                        <a:pt x="2469860" y="657340"/>
                        <a:pt x="2249805" y="646331"/>
                      </a:cubicBezTo>
                      <a:cubicBezTo>
                        <a:pt x="2029750" y="635322"/>
                        <a:pt x="1886369" y="660164"/>
                        <a:pt x="1743599" y="646331"/>
                      </a:cubicBezTo>
                      <a:cubicBezTo>
                        <a:pt x="1600829" y="632498"/>
                        <a:pt x="1408080" y="672938"/>
                        <a:pt x="1181148" y="646331"/>
                      </a:cubicBezTo>
                      <a:cubicBezTo>
                        <a:pt x="954216" y="619724"/>
                        <a:pt x="863896" y="666329"/>
                        <a:pt x="674941" y="646331"/>
                      </a:cubicBezTo>
                      <a:cubicBezTo>
                        <a:pt x="485986" y="626333"/>
                        <a:pt x="288387" y="664778"/>
                        <a:pt x="0" y="646331"/>
                      </a:cubicBezTo>
                      <a:cubicBezTo>
                        <a:pt x="30436" y="494010"/>
                        <a:pt x="1133" y="151748"/>
                        <a:pt x="0" y="0"/>
                      </a:cubicBezTo>
                      <a:close/>
                    </a:path>
                  </a:pathLst>
                </a:custGeom>
                <a:solidFill>
                  <a:srgbClr val="E2EAFE"/>
                </a:solidFill>
                <a:ln>
                  <a:extLst>
                    <a:ext uri="{C807C97D-BFC1-408E-A445-0C87EB9F89A2}">
                      <ask:lineSketchStyleProps xmlns:ask="http://schemas.microsoft.com/office/drawing/2018/sketchyshapes" sd="416809478">
                        <a:prstGeom prst="rect">
                          <a:avLst/>
                        </a:prstGeom>
                        <ask:type>
                          <ask:lineSketchFreehand/>
                        </ask:type>
                      </ask:lineSketchStyleProps>
                    </a:ext>
                  </a:extLst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ar-SA"/>
                </a:p>
              </p:txBody>
            </p:sp>
            <p:sp>
              <p:nvSpPr>
                <p:cNvPr id="16" name="مستطيل 15">
                  <a:extLst>
                    <a:ext uri="{FF2B5EF4-FFF2-40B4-BE49-F238E27FC236}">
                      <a16:creationId xmlns:a16="http://schemas.microsoft.com/office/drawing/2014/main" id="{24ABB0E6-0ED2-BDC1-CE38-8597F5B5C576}"/>
                    </a:ext>
                  </a:extLst>
                </p:cNvPr>
                <p:cNvSpPr/>
                <p:nvPr/>
              </p:nvSpPr>
              <p:spPr>
                <a:xfrm>
                  <a:off x="5269230" y="3059430"/>
                  <a:ext cx="2159592" cy="646331"/>
                </a:xfrm>
                <a:custGeom>
                  <a:avLst/>
                  <a:gdLst>
                    <a:gd name="connsiteX0" fmla="*/ 0 w 2159592"/>
                    <a:gd name="connsiteY0" fmla="*/ 0 h 646331"/>
                    <a:gd name="connsiteX1" fmla="*/ 518302 w 2159592"/>
                    <a:gd name="connsiteY1" fmla="*/ 0 h 646331"/>
                    <a:gd name="connsiteX2" fmla="*/ 993412 w 2159592"/>
                    <a:gd name="connsiteY2" fmla="*/ 0 h 646331"/>
                    <a:gd name="connsiteX3" fmla="*/ 1576502 w 2159592"/>
                    <a:gd name="connsiteY3" fmla="*/ 0 h 646331"/>
                    <a:gd name="connsiteX4" fmla="*/ 2159592 w 2159592"/>
                    <a:gd name="connsiteY4" fmla="*/ 0 h 646331"/>
                    <a:gd name="connsiteX5" fmla="*/ 2159592 w 2159592"/>
                    <a:gd name="connsiteY5" fmla="*/ 646331 h 646331"/>
                    <a:gd name="connsiteX6" fmla="*/ 1576502 w 2159592"/>
                    <a:gd name="connsiteY6" fmla="*/ 646331 h 646331"/>
                    <a:gd name="connsiteX7" fmla="*/ 1015008 w 2159592"/>
                    <a:gd name="connsiteY7" fmla="*/ 646331 h 646331"/>
                    <a:gd name="connsiteX8" fmla="*/ 496706 w 2159592"/>
                    <a:gd name="connsiteY8" fmla="*/ 646331 h 646331"/>
                    <a:gd name="connsiteX9" fmla="*/ 0 w 2159592"/>
                    <a:gd name="connsiteY9" fmla="*/ 646331 h 646331"/>
                    <a:gd name="connsiteX10" fmla="*/ 0 w 2159592"/>
                    <a:gd name="connsiteY10" fmla="*/ 0 h 6463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159592" h="646331" fill="none" extrusionOk="0">
                      <a:moveTo>
                        <a:pt x="0" y="0"/>
                      </a:moveTo>
                      <a:cubicBezTo>
                        <a:pt x="119302" y="-1256"/>
                        <a:pt x="315448" y="10225"/>
                        <a:pt x="518302" y="0"/>
                      </a:cubicBezTo>
                      <a:cubicBezTo>
                        <a:pt x="721156" y="-10225"/>
                        <a:pt x="781716" y="-21282"/>
                        <a:pt x="993412" y="0"/>
                      </a:cubicBezTo>
                      <a:cubicBezTo>
                        <a:pt x="1205108" y="21282"/>
                        <a:pt x="1388383" y="-17308"/>
                        <a:pt x="1576502" y="0"/>
                      </a:cubicBezTo>
                      <a:cubicBezTo>
                        <a:pt x="1764621" y="17308"/>
                        <a:pt x="1951410" y="13677"/>
                        <a:pt x="2159592" y="0"/>
                      </a:cubicBezTo>
                      <a:cubicBezTo>
                        <a:pt x="2160105" y="154472"/>
                        <a:pt x="2191369" y="453970"/>
                        <a:pt x="2159592" y="646331"/>
                      </a:cubicBezTo>
                      <a:cubicBezTo>
                        <a:pt x="2022325" y="637994"/>
                        <a:pt x="1718451" y="654088"/>
                        <a:pt x="1576502" y="646331"/>
                      </a:cubicBezTo>
                      <a:cubicBezTo>
                        <a:pt x="1434553" y="638575"/>
                        <a:pt x="1178746" y="627573"/>
                        <a:pt x="1015008" y="646331"/>
                      </a:cubicBezTo>
                      <a:cubicBezTo>
                        <a:pt x="851270" y="665089"/>
                        <a:pt x="702580" y="657132"/>
                        <a:pt x="496706" y="646331"/>
                      </a:cubicBezTo>
                      <a:cubicBezTo>
                        <a:pt x="290832" y="635530"/>
                        <a:pt x="228307" y="667926"/>
                        <a:pt x="0" y="646331"/>
                      </a:cubicBezTo>
                      <a:cubicBezTo>
                        <a:pt x="8699" y="357588"/>
                        <a:pt x="17670" y="208611"/>
                        <a:pt x="0" y="0"/>
                      </a:cubicBezTo>
                      <a:close/>
                    </a:path>
                    <a:path w="2159592" h="646331" stroke="0" extrusionOk="0">
                      <a:moveTo>
                        <a:pt x="0" y="0"/>
                      </a:moveTo>
                      <a:cubicBezTo>
                        <a:pt x="184329" y="19330"/>
                        <a:pt x="413110" y="-20914"/>
                        <a:pt x="518302" y="0"/>
                      </a:cubicBezTo>
                      <a:cubicBezTo>
                        <a:pt x="623494" y="20914"/>
                        <a:pt x="833434" y="16629"/>
                        <a:pt x="1101392" y="0"/>
                      </a:cubicBezTo>
                      <a:cubicBezTo>
                        <a:pt x="1369350" y="-16629"/>
                        <a:pt x="1540577" y="-25960"/>
                        <a:pt x="1662886" y="0"/>
                      </a:cubicBezTo>
                      <a:cubicBezTo>
                        <a:pt x="1785195" y="25960"/>
                        <a:pt x="2060112" y="2289"/>
                        <a:pt x="2159592" y="0"/>
                      </a:cubicBezTo>
                      <a:cubicBezTo>
                        <a:pt x="2165370" y="248253"/>
                        <a:pt x="2176603" y="431615"/>
                        <a:pt x="2159592" y="646331"/>
                      </a:cubicBezTo>
                      <a:cubicBezTo>
                        <a:pt x="1965496" y="645209"/>
                        <a:pt x="1872393" y="641199"/>
                        <a:pt x="1641290" y="646331"/>
                      </a:cubicBezTo>
                      <a:cubicBezTo>
                        <a:pt x="1410187" y="651463"/>
                        <a:pt x="1230814" y="643425"/>
                        <a:pt x="1079796" y="646331"/>
                      </a:cubicBezTo>
                      <a:cubicBezTo>
                        <a:pt x="928778" y="649237"/>
                        <a:pt x="706994" y="664940"/>
                        <a:pt x="539898" y="646331"/>
                      </a:cubicBezTo>
                      <a:cubicBezTo>
                        <a:pt x="372802" y="627722"/>
                        <a:pt x="248456" y="631190"/>
                        <a:pt x="0" y="646331"/>
                      </a:cubicBezTo>
                      <a:cubicBezTo>
                        <a:pt x="3427" y="418777"/>
                        <a:pt x="14218" y="171321"/>
                        <a:pt x="0" y="0"/>
                      </a:cubicBezTo>
                      <a:close/>
                    </a:path>
                  </a:pathLst>
                </a:custGeom>
                <a:solidFill>
                  <a:srgbClr val="FAF9EF"/>
                </a:solidFill>
                <a:ln>
                  <a:extLst>
                    <a:ext uri="{C807C97D-BFC1-408E-A445-0C87EB9F89A2}">
                      <ask:lineSketchStyleProps xmlns:ask="http://schemas.microsoft.com/office/drawing/2018/sketchyshapes" sd="417208308">
                        <a:prstGeom prst="rect">
                          <a:avLst/>
                        </a:prstGeom>
                        <ask:type>
                          <ask:lineSketchFreehand/>
                        </ask:type>
                      </ask:lineSketchStyleProps>
                    </a:ext>
                  </a:extLst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ar-SA"/>
                </a:p>
              </p:txBody>
            </p:sp>
          </p:grpSp>
          <p:sp>
            <p:nvSpPr>
              <p:cNvPr id="14" name="مربع نص 13">
                <a:extLst>
                  <a:ext uri="{FF2B5EF4-FFF2-40B4-BE49-F238E27FC236}">
                    <a16:creationId xmlns:a16="http://schemas.microsoft.com/office/drawing/2014/main" id="{6CEEECBA-EE95-7F13-1237-185BC95A915B}"/>
                  </a:ext>
                </a:extLst>
              </p:cNvPr>
              <p:cNvSpPr txBox="1"/>
              <p:nvPr/>
            </p:nvSpPr>
            <p:spPr>
              <a:xfrm>
                <a:off x="5358454" y="3066485"/>
                <a:ext cx="1998009" cy="646331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ctr"/>
                <a:r>
                  <a:rPr lang="ar-SA" sz="3600" dirty="0">
                    <a:latin typeface="Sakkal Majalla" panose="02000000000000000000" pitchFamily="2" charset="-78"/>
                    <a:cs typeface="Sakkal Majalla" panose="02000000000000000000" pitchFamily="2" charset="-78"/>
                  </a:rPr>
                  <a:t>تعلم تعاوني</a:t>
                </a:r>
              </a:p>
            </p:txBody>
          </p:sp>
        </p:grpSp>
        <p:pic>
          <p:nvPicPr>
            <p:cNvPr id="20" name="صورة 19">
              <a:extLst>
                <a:ext uri="{FF2B5EF4-FFF2-40B4-BE49-F238E27FC236}">
                  <a16:creationId xmlns:a16="http://schemas.microsoft.com/office/drawing/2014/main" id="{7032E33E-5B0C-C6A8-39F1-55EA8ED631A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7F7F7"/>
                </a:clrFrom>
                <a:clrTo>
                  <a:srgbClr val="F7F7F7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33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9519130" y="5822461"/>
              <a:ext cx="559759" cy="646331"/>
            </a:xfrm>
            <a:prstGeom prst="rect">
              <a:avLst/>
            </a:prstGeom>
          </p:spPr>
        </p:pic>
      </p:grpSp>
      <p:sp>
        <p:nvSpPr>
          <p:cNvPr id="22" name="مربع نص 21">
            <a:extLst>
              <a:ext uri="{FF2B5EF4-FFF2-40B4-BE49-F238E27FC236}">
                <a16:creationId xmlns:a16="http://schemas.microsoft.com/office/drawing/2014/main" id="{B4405E56-2B99-84F6-81FA-1A6B7E91808B}"/>
              </a:ext>
            </a:extLst>
          </p:cNvPr>
          <p:cNvSpPr txBox="1"/>
          <p:nvPr/>
        </p:nvSpPr>
        <p:spPr>
          <a:xfrm>
            <a:off x="-93195" y="6253568"/>
            <a:ext cx="325356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dirty="0">
                <a:latin typeface="Sakkal Majalla" panose="02000000000000000000" pitchFamily="2" charset="-78"/>
                <a:cs typeface="Sakkal Majalla" panose="02000000000000000000" pitchFamily="2" charset="-78"/>
              </a:rPr>
              <a:t>جواهر الحارثي </a:t>
            </a:r>
            <a:r>
              <a:rPr lang="en-US" dirty="0">
                <a:latin typeface="Sakkal Majalla" panose="02000000000000000000" pitchFamily="2" charset="-78"/>
                <a:cs typeface="Sakkal Majalla" panose="02000000000000000000" pitchFamily="2" charset="-78"/>
              </a:rPr>
              <a:t>@jewelsAlshdaddi</a:t>
            </a:r>
            <a:endParaRPr lang="ar-SA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64DE43BD-37E2-437A-7D71-4CB9D20867E5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85744" y="1335186"/>
            <a:ext cx="6292636" cy="1659474"/>
          </a:xfrm>
          <a:prstGeom prst="rect">
            <a:avLst/>
          </a:prstGeom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id="{D32F89C8-7041-CE8C-8A1F-5E02BE05E41F}"/>
              </a:ext>
            </a:extLst>
          </p:cNvPr>
          <p:cNvSpPr txBox="1"/>
          <p:nvPr/>
        </p:nvSpPr>
        <p:spPr>
          <a:xfrm>
            <a:off x="9409426" y="1315858"/>
            <a:ext cx="2530421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ctr">
              <a:defRPr/>
            </a:pPr>
            <a:r>
              <a:rPr lang="ar-SA" sz="24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الموضوع/ </a:t>
            </a:r>
          </a:p>
          <a:p>
            <a:pPr lvl="0" algn="ctr">
              <a:defRPr/>
            </a:pPr>
            <a:r>
              <a:rPr lang="ar-SA" sz="2400" dirty="0">
                <a:solidFill>
                  <a:schemeClr val="tx2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المسلمات والبراهين الحرة</a:t>
            </a:r>
            <a:endParaRPr lang="ar-SA" sz="2400" b="1" dirty="0">
              <a:solidFill>
                <a:schemeClr val="tx2">
                  <a:lumMod val="75000"/>
                  <a:lumOff val="25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r>
              <a:rPr lang="ar-SA" sz="24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1447/03/24</a:t>
            </a:r>
          </a:p>
        </p:txBody>
      </p:sp>
      <p:pic>
        <p:nvPicPr>
          <p:cNvPr id="8" name="صورة 7">
            <a:extLst>
              <a:ext uri="{FF2B5EF4-FFF2-40B4-BE49-F238E27FC236}">
                <a16:creationId xmlns:a16="http://schemas.microsoft.com/office/drawing/2014/main" id="{D39AFDB5-421B-0E6E-344C-FDC6D8053DB9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EFCEA"/>
              </a:clrFrom>
              <a:clrTo>
                <a:srgbClr val="FEFCEA">
                  <a:alpha val="0"/>
                </a:srgbClr>
              </a:clrTo>
            </a:clrChange>
          </a:blip>
          <a:srcRect l="483" t="836" r="-3716" b="59914"/>
          <a:stretch>
            <a:fillRect/>
          </a:stretch>
        </p:blipFill>
        <p:spPr>
          <a:xfrm>
            <a:off x="9673615" y="2585389"/>
            <a:ext cx="1941233" cy="1848471"/>
          </a:xfrm>
          <a:prstGeom prst="rect">
            <a:avLst/>
          </a:prstGeom>
        </p:spPr>
      </p:pic>
      <p:sp>
        <p:nvSpPr>
          <p:cNvPr id="25" name="مربع نص 24">
            <a:extLst>
              <a:ext uri="{FF2B5EF4-FFF2-40B4-BE49-F238E27FC236}">
                <a16:creationId xmlns:a16="http://schemas.microsoft.com/office/drawing/2014/main" id="{8D6E3A97-8F14-E4D2-62A7-D74233BF6EE3}"/>
              </a:ext>
            </a:extLst>
          </p:cNvPr>
          <p:cNvSpPr txBox="1"/>
          <p:nvPr/>
        </p:nvSpPr>
        <p:spPr>
          <a:xfrm>
            <a:off x="9490559" y="4519835"/>
            <a:ext cx="2390237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>
                <a:solidFill>
                  <a:schemeClr val="accent2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الأهداف الخاصة: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ar-SA" sz="2400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تحديد المسلمات.</a:t>
            </a:r>
          </a:p>
        </p:txBody>
      </p:sp>
    </p:spTree>
    <p:extLst>
      <p:ext uri="{BB962C8B-B14F-4D97-AF65-F5344CB8AC3E}">
        <p14:creationId xmlns:p14="http://schemas.microsoft.com/office/powerpoint/2010/main" val="29812066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8F21A3-0CF0-4E29-DE72-57EA2B1C4F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سهم: بشكل رتبة عسكرية 32">
            <a:extLst>
              <a:ext uri="{FF2B5EF4-FFF2-40B4-BE49-F238E27FC236}">
                <a16:creationId xmlns:a16="http://schemas.microsoft.com/office/drawing/2014/main" id="{DE49AE74-AD88-68ED-7A20-13994BC37264}"/>
              </a:ext>
            </a:extLst>
          </p:cNvPr>
          <p:cNvSpPr/>
          <p:nvPr/>
        </p:nvSpPr>
        <p:spPr>
          <a:xfrm flipH="1">
            <a:off x="886961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DF5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89214B2D-2808-BEF6-2AC3-B2BF15058B43}"/>
              </a:ext>
            </a:extLst>
          </p:cNvPr>
          <p:cNvSpPr txBox="1"/>
          <p:nvPr/>
        </p:nvSpPr>
        <p:spPr>
          <a:xfrm>
            <a:off x="9248930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حـــــــــــــــل الواجـــــــــــــب</a:t>
            </a:r>
          </a:p>
        </p:txBody>
      </p:sp>
      <p:sp>
        <p:nvSpPr>
          <p:cNvPr id="32" name="سهم: بشكل رتبة عسكرية 31">
            <a:extLst>
              <a:ext uri="{FF2B5EF4-FFF2-40B4-BE49-F238E27FC236}">
                <a16:creationId xmlns:a16="http://schemas.microsoft.com/office/drawing/2014/main" id="{00A1778A-0E07-DE75-5D7F-0B2751A1E313}"/>
              </a:ext>
            </a:extLst>
          </p:cNvPr>
          <p:cNvSpPr/>
          <p:nvPr/>
        </p:nvSpPr>
        <p:spPr>
          <a:xfrm flipH="1">
            <a:off x="742882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EAFE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2" name="مربع نص 51">
            <a:extLst>
              <a:ext uri="{FF2B5EF4-FFF2-40B4-BE49-F238E27FC236}">
                <a16:creationId xmlns:a16="http://schemas.microsoft.com/office/drawing/2014/main" id="{6149B5E8-1650-2651-561B-A2AB2470B742}"/>
              </a:ext>
            </a:extLst>
          </p:cNvPr>
          <p:cNvSpPr txBox="1"/>
          <p:nvPr/>
        </p:nvSpPr>
        <p:spPr>
          <a:xfrm>
            <a:off x="7765708" y="40563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اختبــــــــــار قصــــــــــــــــــــــــير</a:t>
            </a:r>
          </a:p>
        </p:txBody>
      </p:sp>
      <p:sp>
        <p:nvSpPr>
          <p:cNvPr id="31" name="سهم: بشكل رتبة عسكرية 30">
            <a:extLst>
              <a:ext uri="{FF2B5EF4-FFF2-40B4-BE49-F238E27FC236}">
                <a16:creationId xmlns:a16="http://schemas.microsoft.com/office/drawing/2014/main" id="{942DB1B6-BF93-09EC-CFA9-D566E7844AAF}"/>
              </a:ext>
            </a:extLst>
          </p:cNvPr>
          <p:cNvSpPr/>
          <p:nvPr/>
        </p:nvSpPr>
        <p:spPr>
          <a:xfrm flipH="1">
            <a:off x="598802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9D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3" name="مربع نص 52">
            <a:extLst>
              <a:ext uri="{FF2B5EF4-FFF2-40B4-BE49-F238E27FC236}">
                <a16:creationId xmlns:a16="http://schemas.microsoft.com/office/drawing/2014/main" id="{1F849169-D417-134A-36C9-6D19239151BA}"/>
              </a:ext>
            </a:extLst>
          </p:cNvPr>
          <p:cNvSpPr txBox="1"/>
          <p:nvPr/>
        </p:nvSpPr>
        <p:spPr>
          <a:xfrm>
            <a:off x="6242609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الـــــــــــــــــــرئيـــــــسيــــــــــــــــــــــــة</a:t>
            </a:r>
          </a:p>
        </p:txBody>
      </p:sp>
      <p:sp>
        <p:nvSpPr>
          <p:cNvPr id="26" name="مستطيل 25">
            <a:extLst>
              <a:ext uri="{FF2B5EF4-FFF2-40B4-BE49-F238E27FC236}">
                <a16:creationId xmlns:a16="http://schemas.microsoft.com/office/drawing/2014/main" id="{996FD4DF-7A3E-632A-B56E-F7010ED8174D}"/>
              </a:ext>
            </a:extLst>
          </p:cNvPr>
          <p:cNvSpPr/>
          <p:nvPr/>
        </p:nvSpPr>
        <p:spPr>
          <a:xfrm>
            <a:off x="224852" y="312821"/>
            <a:ext cx="11775819" cy="6419449"/>
          </a:xfrm>
          <a:custGeom>
            <a:avLst/>
            <a:gdLst>
              <a:gd name="connsiteX0" fmla="*/ 0 w 11775819"/>
              <a:gd name="connsiteY0" fmla="*/ 0 h 6419449"/>
              <a:gd name="connsiteX1" fmla="*/ 810453 w 11775819"/>
              <a:gd name="connsiteY1" fmla="*/ 0 h 6419449"/>
              <a:gd name="connsiteX2" fmla="*/ 1620907 w 11775819"/>
              <a:gd name="connsiteY2" fmla="*/ 0 h 6419449"/>
              <a:gd name="connsiteX3" fmla="*/ 2195844 w 11775819"/>
              <a:gd name="connsiteY3" fmla="*/ 0 h 6419449"/>
              <a:gd name="connsiteX4" fmla="*/ 2770781 w 11775819"/>
              <a:gd name="connsiteY4" fmla="*/ 0 h 6419449"/>
              <a:gd name="connsiteX5" fmla="*/ 3581234 w 11775819"/>
              <a:gd name="connsiteY5" fmla="*/ 0 h 6419449"/>
              <a:gd name="connsiteX6" fmla="*/ 4273930 w 11775819"/>
              <a:gd name="connsiteY6" fmla="*/ 0 h 6419449"/>
              <a:gd name="connsiteX7" fmla="*/ 4731108 w 11775819"/>
              <a:gd name="connsiteY7" fmla="*/ 0 h 6419449"/>
              <a:gd name="connsiteX8" fmla="*/ 5659320 w 11775819"/>
              <a:gd name="connsiteY8" fmla="*/ 0 h 6419449"/>
              <a:gd name="connsiteX9" fmla="*/ 6587532 w 11775819"/>
              <a:gd name="connsiteY9" fmla="*/ 0 h 6419449"/>
              <a:gd name="connsiteX10" fmla="*/ 7280227 w 11775819"/>
              <a:gd name="connsiteY10" fmla="*/ 0 h 6419449"/>
              <a:gd name="connsiteX11" fmla="*/ 8090680 w 11775819"/>
              <a:gd name="connsiteY11" fmla="*/ 0 h 6419449"/>
              <a:gd name="connsiteX12" fmla="*/ 8901134 w 11775819"/>
              <a:gd name="connsiteY12" fmla="*/ 0 h 6419449"/>
              <a:gd name="connsiteX13" fmla="*/ 9476071 w 11775819"/>
              <a:gd name="connsiteY13" fmla="*/ 0 h 6419449"/>
              <a:gd name="connsiteX14" fmla="*/ 10168766 w 11775819"/>
              <a:gd name="connsiteY14" fmla="*/ 0 h 6419449"/>
              <a:gd name="connsiteX15" fmla="*/ 10861461 w 11775819"/>
              <a:gd name="connsiteY15" fmla="*/ 0 h 6419449"/>
              <a:gd name="connsiteX16" fmla="*/ 11775819 w 11775819"/>
              <a:gd name="connsiteY16" fmla="*/ 0 h 6419449"/>
              <a:gd name="connsiteX17" fmla="*/ 11775819 w 11775819"/>
              <a:gd name="connsiteY17" fmla="*/ 641945 h 6419449"/>
              <a:gd name="connsiteX18" fmla="*/ 11775819 w 11775819"/>
              <a:gd name="connsiteY18" fmla="*/ 1412279 h 6419449"/>
              <a:gd name="connsiteX19" fmla="*/ 11775819 w 11775819"/>
              <a:gd name="connsiteY19" fmla="*/ 2118418 h 6419449"/>
              <a:gd name="connsiteX20" fmla="*/ 11775819 w 11775819"/>
              <a:gd name="connsiteY20" fmla="*/ 2696169 h 6419449"/>
              <a:gd name="connsiteX21" fmla="*/ 11775819 w 11775819"/>
              <a:gd name="connsiteY21" fmla="*/ 3145530 h 6419449"/>
              <a:gd name="connsiteX22" fmla="*/ 11775819 w 11775819"/>
              <a:gd name="connsiteY22" fmla="*/ 3787475 h 6419449"/>
              <a:gd name="connsiteX23" fmla="*/ 11775819 w 11775819"/>
              <a:gd name="connsiteY23" fmla="*/ 4365225 h 6419449"/>
              <a:gd name="connsiteX24" fmla="*/ 11775819 w 11775819"/>
              <a:gd name="connsiteY24" fmla="*/ 5135559 h 6419449"/>
              <a:gd name="connsiteX25" fmla="*/ 11775819 w 11775819"/>
              <a:gd name="connsiteY25" fmla="*/ 6419449 h 6419449"/>
              <a:gd name="connsiteX26" fmla="*/ 10847607 w 11775819"/>
              <a:gd name="connsiteY26" fmla="*/ 6419449 h 6419449"/>
              <a:gd name="connsiteX27" fmla="*/ 10037154 w 11775819"/>
              <a:gd name="connsiteY27" fmla="*/ 6419449 h 6419449"/>
              <a:gd name="connsiteX28" fmla="*/ 9344459 w 11775819"/>
              <a:gd name="connsiteY28" fmla="*/ 6419449 h 6419449"/>
              <a:gd name="connsiteX29" fmla="*/ 8651763 w 11775819"/>
              <a:gd name="connsiteY29" fmla="*/ 6419449 h 6419449"/>
              <a:gd name="connsiteX30" fmla="*/ 7723552 w 11775819"/>
              <a:gd name="connsiteY30" fmla="*/ 6419449 h 6419449"/>
              <a:gd name="connsiteX31" fmla="*/ 6795340 w 11775819"/>
              <a:gd name="connsiteY31" fmla="*/ 6419449 h 6419449"/>
              <a:gd name="connsiteX32" fmla="*/ 6338161 w 11775819"/>
              <a:gd name="connsiteY32" fmla="*/ 6419449 h 6419449"/>
              <a:gd name="connsiteX33" fmla="*/ 5880983 w 11775819"/>
              <a:gd name="connsiteY33" fmla="*/ 6419449 h 6419449"/>
              <a:gd name="connsiteX34" fmla="*/ 5070529 w 11775819"/>
              <a:gd name="connsiteY34" fmla="*/ 6419449 h 6419449"/>
              <a:gd name="connsiteX35" fmla="*/ 4613350 w 11775819"/>
              <a:gd name="connsiteY35" fmla="*/ 6419449 h 6419449"/>
              <a:gd name="connsiteX36" fmla="*/ 4273930 w 11775819"/>
              <a:gd name="connsiteY36" fmla="*/ 6419449 h 6419449"/>
              <a:gd name="connsiteX37" fmla="*/ 3345718 w 11775819"/>
              <a:gd name="connsiteY37" fmla="*/ 6419449 h 6419449"/>
              <a:gd name="connsiteX38" fmla="*/ 2417506 w 11775819"/>
              <a:gd name="connsiteY38" fmla="*/ 6419449 h 6419449"/>
              <a:gd name="connsiteX39" fmla="*/ 1489295 w 11775819"/>
              <a:gd name="connsiteY39" fmla="*/ 6419449 h 6419449"/>
              <a:gd name="connsiteX40" fmla="*/ 678841 w 11775819"/>
              <a:gd name="connsiteY40" fmla="*/ 6419449 h 6419449"/>
              <a:gd name="connsiteX41" fmla="*/ 0 w 11775819"/>
              <a:gd name="connsiteY41" fmla="*/ 6419449 h 6419449"/>
              <a:gd name="connsiteX42" fmla="*/ 0 w 11775819"/>
              <a:gd name="connsiteY42" fmla="*/ 5777504 h 6419449"/>
              <a:gd name="connsiteX43" fmla="*/ 0 w 11775819"/>
              <a:gd name="connsiteY43" fmla="*/ 5135559 h 6419449"/>
              <a:gd name="connsiteX44" fmla="*/ 0 w 11775819"/>
              <a:gd name="connsiteY44" fmla="*/ 4429420 h 6419449"/>
              <a:gd name="connsiteX45" fmla="*/ 0 w 11775819"/>
              <a:gd name="connsiteY45" fmla="*/ 3851669 h 6419449"/>
              <a:gd name="connsiteX46" fmla="*/ 0 w 11775819"/>
              <a:gd name="connsiteY46" fmla="*/ 3081336 h 6419449"/>
              <a:gd name="connsiteX47" fmla="*/ 0 w 11775819"/>
              <a:gd name="connsiteY47" fmla="*/ 2311002 h 6419449"/>
              <a:gd name="connsiteX48" fmla="*/ 0 w 11775819"/>
              <a:gd name="connsiteY48" fmla="*/ 1540668 h 6419449"/>
              <a:gd name="connsiteX49" fmla="*/ 0 w 11775819"/>
              <a:gd name="connsiteY49" fmla="*/ 962917 h 6419449"/>
              <a:gd name="connsiteX50" fmla="*/ 0 w 11775819"/>
              <a:gd name="connsiteY50" fmla="*/ 0 h 6419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11775819" h="6419449" fill="none" extrusionOk="0">
                <a:moveTo>
                  <a:pt x="0" y="0"/>
                </a:moveTo>
                <a:cubicBezTo>
                  <a:pt x="289838" y="-33106"/>
                  <a:pt x="522246" y="27096"/>
                  <a:pt x="810453" y="0"/>
                </a:cubicBezTo>
                <a:cubicBezTo>
                  <a:pt x="1098660" y="-27096"/>
                  <a:pt x="1366998" y="21362"/>
                  <a:pt x="1620907" y="0"/>
                </a:cubicBezTo>
                <a:cubicBezTo>
                  <a:pt x="1874816" y="-21362"/>
                  <a:pt x="1929640" y="15253"/>
                  <a:pt x="2195844" y="0"/>
                </a:cubicBezTo>
                <a:cubicBezTo>
                  <a:pt x="2462048" y="-15253"/>
                  <a:pt x="2547887" y="-5753"/>
                  <a:pt x="2770781" y="0"/>
                </a:cubicBezTo>
                <a:cubicBezTo>
                  <a:pt x="2993675" y="5753"/>
                  <a:pt x="3196074" y="-18004"/>
                  <a:pt x="3581234" y="0"/>
                </a:cubicBezTo>
                <a:cubicBezTo>
                  <a:pt x="3966394" y="18004"/>
                  <a:pt x="4056686" y="18395"/>
                  <a:pt x="4273930" y="0"/>
                </a:cubicBezTo>
                <a:cubicBezTo>
                  <a:pt x="4491174" y="-18395"/>
                  <a:pt x="4636963" y="1782"/>
                  <a:pt x="4731108" y="0"/>
                </a:cubicBezTo>
                <a:cubicBezTo>
                  <a:pt x="4825253" y="-1782"/>
                  <a:pt x="5307587" y="9924"/>
                  <a:pt x="5659320" y="0"/>
                </a:cubicBezTo>
                <a:cubicBezTo>
                  <a:pt x="6011053" y="-9924"/>
                  <a:pt x="6302459" y="3347"/>
                  <a:pt x="6587532" y="0"/>
                </a:cubicBezTo>
                <a:cubicBezTo>
                  <a:pt x="6872605" y="-3347"/>
                  <a:pt x="7106548" y="19056"/>
                  <a:pt x="7280227" y="0"/>
                </a:cubicBezTo>
                <a:cubicBezTo>
                  <a:pt x="7453907" y="-19056"/>
                  <a:pt x="7896126" y="-25607"/>
                  <a:pt x="8090680" y="0"/>
                </a:cubicBezTo>
                <a:cubicBezTo>
                  <a:pt x="8285234" y="25607"/>
                  <a:pt x="8497142" y="16586"/>
                  <a:pt x="8901134" y="0"/>
                </a:cubicBezTo>
                <a:cubicBezTo>
                  <a:pt x="9305126" y="-16586"/>
                  <a:pt x="9200039" y="-18048"/>
                  <a:pt x="9476071" y="0"/>
                </a:cubicBezTo>
                <a:cubicBezTo>
                  <a:pt x="9752103" y="18048"/>
                  <a:pt x="9839118" y="-25353"/>
                  <a:pt x="10168766" y="0"/>
                </a:cubicBezTo>
                <a:cubicBezTo>
                  <a:pt x="10498414" y="25353"/>
                  <a:pt x="10669033" y="-29357"/>
                  <a:pt x="10861461" y="0"/>
                </a:cubicBezTo>
                <a:cubicBezTo>
                  <a:pt x="11053890" y="29357"/>
                  <a:pt x="11344088" y="-10480"/>
                  <a:pt x="11775819" y="0"/>
                </a:cubicBezTo>
                <a:cubicBezTo>
                  <a:pt x="11793222" y="231986"/>
                  <a:pt x="11754214" y="355311"/>
                  <a:pt x="11775819" y="641945"/>
                </a:cubicBezTo>
                <a:cubicBezTo>
                  <a:pt x="11797424" y="928579"/>
                  <a:pt x="11744218" y="1065487"/>
                  <a:pt x="11775819" y="1412279"/>
                </a:cubicBezTo>
                <a:cubicBezTo>
                  <a:pt x="11807420" y="1759071"/>
                  <a:pt x="11807651" y="1964741"/>
                  <a:pt x="11775819" y="2118418"/>
                </a:cubicBezTo>
                <a:cubicBezTo>
                  <a:pt x="11743987" y="2272095"/>
                  <a:pt x="11790988" y="2445750"/>
                  <a:pt x="11775819" y="2696169"/>
                </a:cubicBezTo>
                <a:cubicBezTo>
                  <a:pt x="11760650" y="2946588"/>
                  <a:pt x="11788204" y="2989092"/>
                  <a:pt x="11775819" y="3145530"/>
                </a:cubicBezTo>
                <a:cubicBezTo>
                  <a:pt x="11763434" y="3301968"/>
                  <a:pt x="11762617" y="3474766"/>
                  <a:pt x="11775819" y="3787475"/>
                </a:cubicBezTo>
                <a:cubicBezTo>
                  <a:pt x="11789021" y="4100184"/>
                  <a:pt x="11764740" y="4131110"/>
                  <a:pt x="11775819" y="4365225"/>
                </a:cubicBezTo>
                <a:cubicBezTo>
                  <a:pt x="11786899" y="4599340"/>
                  <a:pt x="11804891" y="4897475"/>
                  <a:pt x="11775819" y="5135559"/>
                </a:cubicBezTo>
                <a:cubicBezTo>
                  <a:pt x="11746747" y="5373643"/>
                  <a:pt x="11741546" y="5824447"/>
                  <a:pt x="11775819" y="6419449"/>
                </a:cubicBezTo>
                <a:cubicBezTo>
                  <a:pt x="11315723" y="6417918"/>
                  <a:pt x="11302299" y="6465124"/>
                  <a:pt x="10847607" y="6419449"/>
                </a:cubicBezTo>
                <a:cubicBezTo>
                  <a:pt x="10392915" y="6373774"/>
                  <a:pt x="10210696" y="6453437"/>
                  <a:pt x="10037154" y="6419449"/>
                </a:cubicBezTo>
                <a:cubicBezTo>
                  <a:pt x="9863612" y="6385461"/>
                  <a:pt x="9657013" y="6436951"/>
                  <a:pt x="9344459" y="6419449"/>
                </a:cubicBezTo>
                <a:cubicBezTo>
                  <a:pt x="9031905" y="6401947"/>
                  <a:pt x="8876058" y="6390633"/>
                  <a:pt x="8651763" y="6419449"/>
                </a:cubicBezTo>
                <a:cubicBezTo>
                  <a:pt x="8427468" y="6448265"/>
                  <a:pt x="8046326" y="6378869"/>
                  <a:pt x="7723552" y="6419449"/>
                </a:cubicBezTo>
                <a:cubicBezTo>
                  <a:pt x="7400778" y="6460029"/>
                  <a:pt x="7225002" y="6388877"/>
                  <a:pt x="6795340" y="6419449"/>
                </a:cubicBezTo>
                <a:cubicBezTo>
                  <a:pt x="6365678" y="6450021"/>
                  <a:pt x="6557322" y="6438388"/>
                  <a:pt x="6338161" y="6419449"/>
                </a:cubicBezTo>
                <a:cubicBezTo>
                  <a:pt x="6119000" y="6400510"/>
                  <a:pt x="6102903" y="6410508"/>
                  <a:pt x="5880983" y="6419449"/>
                </a:cubicBezTo>
                <a:cubicBezTo>
                  <a:pt x="5659063" y="6428390"/>
                  <a:pt x="5323062" y="6397318"/>
                  <a:pt x="5070529" y="6419449"/>
                </a:cubicBezTo>
                <a:cubicBezTo>
                  <a:pt x="4817996" y="6441580"/>
                  <a:pt x="4830666" y="6428423"/>
                  <a:pt x="4613350" y="6419449"/>
                </a:cubicBezTo>
                <a:cubicBezTo>
                  <a:pt x="4396034" y="6410475"/>
                  <a:pt x="4368483" y="6422224"/>
                  <a:pt x="4273930" y="6419449"/>
                </a:cubicBezTo>
                <a:cubicBezTo>
                  <a:pt x="4179377" y="6416674"/>
                  <a:pt x="3575967" y="6460584"/>
                  <a:pt x="3345718" y="6419449"/>
                </a:cubicBezTo>
                <a:cubicBezTo>
                  <a:pt x="3115469" y="6378314"/>
                  <a:pt x="2658173" y="6374501"/>
                  <a:pt x="2417506" y="6419449"/>
                </a:cubicBezTo>
                <a:cubicBezTo>
                  <a:pt x="2176839" y="6464397"/>
                  <a:pt x="1771375" y="6412076"/>
                  <a:pt x="1489295" y="6419449"/>
                </a:cubicBezTo>
                <a:cubicBezTo>
                  <a:pt x="1207215" y="6426822"/>
                  <a:pt x="841733" y="6409428"/>
                  <a:pt x="678841" y="6419449"/>
                </a:cubicBezTo>
                <a:cubicBezTo>
                  <a:pt x="515949" y="6429470"/>
                  <a:pt x="234889" y="6420416"/>
                  <a:pt x="0" y="6419449"/>
                </a:cubicBezTo>
                <a:cubicBezTo>
                  <a:pt x="11452" y="6182211"/>
                  <a:pt x="-19359" y="5918479"/>
                  <a:pt x="0" y="5777504"/>
                </a:cubicBezTo>
                <a:cubicBezTo>
                  <a:pt x="19359" y="5636530"/>
                  <a:pt x="-30380" y="5273178"/>
                  <a:pt x="0" y="5135559"/>
                </a:cubicBezTo>
                <a:cubicBezTo>
                  <a:pt x="30380" y="4997940"/>
                  <a:pt x="-13671" y="4754059"/>
                  <a:pt x="0" y="4429420"/>
                </a:cubicBezTo>
                <a:cubicBezTo>
                  <a:pt x="13671" y="4104781"/>
                  <a:pt x="-12423" y="4055918"/>
                  <a:pt x="0" y="3851669"/>
                </a:cubicBezTo>
                <a:cubicBezTo>
                  <a:pt x="12423" y="3647420"/>
                  <a:pt x="-37794" y="3309887"/>
                  <a:pt x="0" y="3081336"/>
                </a:cubicBezTo>
                <a:cubicBezTo>
                  <a:pt x="37794" y="2852785"/>
                  <a:pt x="-16347" y="2675751"/>
                  <a:pt x="0" y="2311002"/>
                </a:cubicBezTo>
                <a:cubicBezTo>
                  <a:pt x="16347" y="1946253"/>
                  <a:pt x="14834" y="1784736"/>
                  <a:pt x="0" y="1540668"/>
                </a:cubicBezTo>
                <a:cubicBezTo>
                  <a:pt x="-14834" y="1296600"/>
                  <a:pt x="20956" y="1143514"/>
                  <a:pt x="0" y="962917"/>
                </a:cubicBezTo>
                <a:cubicBezTo>
                  <a:pt x="-20956" y="782320"/>
                  <a:pt x="10281" y="267164"/>
                  <a:pt x="0" y="0"/>
                </a:cubicBezTo>
                <a:close/>
              </a:path>
              <a:path w="11775819" h="6419449" stroke="0" extrusionOk="0">
                <a:moveTo>
                  <a:pt x="0" y="0"/>
                </a:moveTo>
                <a:cubicBezTo>
                  <a:pt x="249632" y="1047"/>
                  <a:pt x="384507" y="-13422"/>
                  <a:pt x="574937" y="0"/>
                </a:cubicBezTo>
                <a:cubicBezTo>
                  <a:pt x="765367" y="13422"/>
                  <a:pt x="771544" y="-5817"/>
                  <a:pt x="914358" y="0"/>
                </a:cubicBezTo>
                <a:cubicBezTo>
                  <a:pt x="1057172" y="5817"/>
                  <a:pt x="1336683" y="16815"/>
                  <a:pt x="1489295" y="0"/>
                </a:cubicBezTo>
                <a:cubicBezTo>
                  <a:pt x="1641907" y="-16815"/>
                  <a:pt x="1845716" y="20134"/>
                  <a:pt x="1946474" y="0"/>
                </a:cubicBezTo>
                <a:cubicBezTo>
                  <a:pt x="2047232" y="-20134"/>
                  <a:pt x="2400066" y="-28515"/>
                  <a:pt x="2521411" y="0"/>
                </a:cubicBezTo>
                <a:cubicBezTo>
                  <a:pt x="2642756" y="28515"/>
                  <a:pt x="2837597" y="-10934"/>
                  <a:pt x="2978590" y="0"/>
                </a:cubicBezTo>
                <a:cubicBezTo>
                  <a:pt x="3119583" y="10934"/>
                  <a:pt x="3218444" y="-5927"/>
                  <a:pt x="3318010" y="0"/>
                </a:cubicBezTo>
                <a:cubicBezTo>
                  <a:pt x="3417576" y="5927"/>
                  <a:pt x="3733679" y="-39209"/>
                  <a:pt x="4128464" y="0"/>
                </a:cubicBezTo>
                <a:cubicBezTo>
                  <a:pt x="4523249" y="39209"/>
                  <a:pt x="4486286" y="23615"/>
                  <a:pt x="4821159" y="0"/>
                </a:cubicBezTo>
                <a:cubicBezTo>
                  <a:pt x="5156032" y="-23615"/>
                  <a:pt x="5028752" y="-9000"/>
                  <a:pt x="5160580" y="0"/>
                </a:cubicBezTo>
                <a:cubicBezTo>
                  <a:pt x="5292408" y="9000"/>
                  <a:pt x="5814709" y="15000"/>
                  <a:pt x="6088791" y="0"/>
                </a:cubicBezTo>
                <a:cubicBezTo>
                  <a:pt x="6362873" y="-15000"/>
                  <a:pt x="6773413" y="-42061"/>
                  <a:pt x="7017003" y="0"/>
                </a:cubicBezTo>
                <a:cubicBezTo>
                  <a:pt x="7260593" y="42061"/>
                  <a:pt x="7535309" y="-12428"/>
                  <a:pt x="7709698" y="0"/>
                </a:cubicBezTo>
                <a:cubicBezTo>
                  <a:pt x="7884087" y="12428"/>
                  <a:pt x="7980833" y="9521"/>
                  <a:pt x="8049119" y="0"/>
                </a:cubicBezTo>
                <a:cubicBezTo>
                  <a:pt x="8117405" y="-9521"/>
                  <a:pt x="8347887" y="-13464"/>
                  <a:pt x="8506297" y="0"/>
                </a:cubicBezTo>
                <a:cubicBezTo>
                  <a:pt x="8664707" y="13464"/>
                  <a:pt x="8953593" y="13807"/>
                  <a:pt x="9316751" y="0"/>
                </a:cubicBezTo>
                <a:cubicBezTo>
                  <a:pt x="9679909" y="-13807"/>
                  <a:pt x="10055390" y="35789"/>
                  <a:pt x="10244963" y="0"/>
                </a:cubicBezTo>
                <a:cubicBezTo>
                  <a:pt x="10434536" y="-35789"/>
                  <a:pt x="10700078" y="-16901"/>
                  <a:pt x="10937658" y="0"/>
                </a:cubicBezTo>
                <a:cubicBezTo>
                  <a:pt x="11175238" y="16901"/>
                  <a:pt x="11458873" y="-36582"/>
                  <a:pt x="11775819" y="0"/>
                </a:cubicBezTo>
                <a:cubicBezTo>
                  <a:pt x="11769878" y="105669"/>
                  <a:pt x="11790239" y="406989"/>
                  <a:pt x="11775819" y="513556"/>
                </a:cubicBezTo>
                <a:cubicBezTo>
                  <a:pt x="11761399" y="620123"/>
                  <a:pt x="11790152" y="931903"/>
                  <a:pt x="11775819" y="1091306"/>
                </a:cubicBezTo>
                <a:cubicBezTo>
                  <a:pt x="11761487" y="1250709"/>
                  <a:pt x="11757448" y="1478339"/>
                  <a:pt x="11775819" y="1669057"/>
                </a:cubicBezTo>
                <a:cubicBezTo>
                  <a:pt x="11794190" y="1859775"/>
                  <a:pt x="11797774" y="2052323"/>
                  <a:pt x="11775819" y="2375196"/>
                </a:cubicBezTo>
                <a:cubicBezTo>
                  <a:pt x="11753864" y="2698069"/>
                  <a:pt x="11797112" y="2830528"/>
                  <a:pt x="11775819" y="2952947"/>
                </a:cubicBezTo>
                <a:cubicBezTo>
                  <a:pt x="11754526" y="3075366"/>
                  <a:pt x="11792003" y="3319787"/>
                  <a:pt x="11775819" y="3594891"/>
                </a:cubicBezTo>
                <a:cubicBezTo>
                  <a:pt x="11759635" y="3869995"/>
                  <a:pt x="11793911" y="3869597"/>
                  <a:pt x="11775819" y="4108447"/>
                </a:cubicBezTo>
                <a:cubicBezTo>
                  <a:pt x="11757727" y="4347297"/>
                  <a:pt x="11759886" y="4333279"/>
                  <a:pt x="11775819" y="4557809"/>
                </a:cubicBezTo>
                <a:cubicBezTo>
                  <a:pt x="11791752" y="4782339"/>
                  <a:pt x="11793777" y="4854447"/>
                  <a:pt x="11775819" y="5071365"/>
                </a:cubicBezTo>
                <a:cubicBezTo>
                  <a:pt x="11757861" y="5288283"/>
                  <a:pt x="11782731" y="5391312"/>
                  <a:pt x="11775819" y="5584921"/>
                </a:cubicBezTo>
                <a:cubicBezTo>
                  <a:pt x="11768907" y="5778530"/>
                  <a:pt x="11794127" y="6005587"/>
                  <a:pt x="11775819" y="6419449"/>
                </a:cubicBezTo>
                <a:cubicBezTo>
                  <a:pt x="11657834" y="6407649"/>
                  <a:pt x="11482103" y="6411018"/>
                  <a:pt x="11200882" y="6419449"/>
                </a:cubicBezTo>
                <a:cubicBezTo>
                  <a:pt x="10919661" y="6427880"/>
                  <a:pt x="10899843" y="6430265"/>
                  <a:pt x="10625945" y="6419449"/>
                </a:cubicBezTo>
                <a:cubicBezTo>
                  <a:pt x="10352047" y="6408633"/>
                  <a:pt x="10358040" y="6401481"/>
                  <a:pt x="10168766" y="6419449"/>
                </a:cubicBezTo>
                <a:cubicBezTo>
                  <a:pt x="9979492" y="6437417"/>
                  <a:pt x="9495584" y="6439835"/>
                  <a:pt x="9240554" y="6419449"/>
                </a:cubicBezTo>
                <a:cubicBezTo>
                  <a:pt x="8985524" y="6399063"/>
                  <a:pt x="8936507" y="6399206"/>
                  <a:pt x="8665617" y="6419449"/>
                </a:cubicBezTo>
                <a:cubicBezTo>
                  <a:pt x="8394727" y="6439692"/>
                  <a:pt x="8213576" y="6417903"/>
                  <a:pt x="7972922" y="6419449"/>
                </a:cubicBezTo>
                <a:cubicBezTo>
                  <a:pt x="7732269" y="6420995"/>
                  <a:pt x="7551520" y="6428783"/>
                  <a:pt x="7397985" y="6419449"/>
                </a:cubicBezTo>
                <a:cubicBezTo>
                  <a:pt x="7244450" y="6410115"/>
                  <a:pt x="7016984" y="6437911"/>
                  <a:pt x="6823048" y="6419449"/>
                </a:cubicBezTo>
                <a:cubicBezTo>
                  <a:pt x="6629112" y="6400987"/>
                  <a:pt x="6371676" y="6420964"/>
                  <a:pt x="6130353" y="6419449"/>
                </a:cubicBezTo>
                <a:cubicBezTo>
                  <a:pt x="5889031" y="6417934"/>
                  <a:pt x="5863644" y="6431147"/>
                  <a:pt x="5790932" y="6419449"/>
                </a:cubicBezTo>
                <a:cubicBezTo>
                  <a:pt x="5718220" y="6407751"/>
                  <a:pt x="5528982" y="6430057"/>
                  <a:pt x="5333753" y="6419449"/>
                </a:cubicBezTo>
                <a:cubicBezTo>
                  <a:pt x="5138524" y="6408841"/>
                  <a:pt x="5141297" y="6434743"/>
                  <a:pt x="4994333" y="6419449"/>
                </a:cubicBezTo>
                <a:cubicBezTo>
                  <a:pt x="4847369" y="6404155"/>
                  <a:pt x="4661072" y="6406640"/>
                  <a:pt x="4419396" y="6419449"/>
                </a:cubicBezTo>
                <a:cubicBezTo>
                  <a:pt x="4177720" y="6432258"/>
                  <a:pt x="3773638" y="6444469"/>
                  <a:pt x="3491184" y="6419449"/>
                </a:cubicBezTo>
                <a:cubicBezTo>
                  <a:pt x="3208730" y="6394429"/>
                  <a:pt x="3061722" y="6401396"/>
                  <a:pt x="2916247" y="6419449"/>
                </a:cubicBezTo>
                <a:cubicBezTo>
                  <a:pt x="2770772" y="6437502"/>
                  <a:pt x="2473290" y="6430552"/>
                  <a:pt x="2223552" y="6419449"/>
                </a:cubicBezTo>
                <a:cubicBezTo>
                  <a:pt x="1973815" y="6408346"/>
                  <a:pt x="1960607" y="6413786"/>
                  <a:pt x="1884131" y="6419449"/>
                </a:cubicBezTo>
                <a:cubicBezTo>
                  <a:pt x="1807655" y="6425112"/>
                  <a:pt x="1288275" y="6399427"/>
                  <a:pt x="1073678" y="6419449"/>
                </a:cubicBezTo>
                <a:cubicBezTo>
                  <a:pt x="859081" y="6439471"/>
                  <a:pt x="324081" y="6458335"/>
                  <a:pt x="0" y="6419449"/>
                </a:cubicBezTo>
                <a:cubicBezTo>
                  <a:pt x="21399" y="6199700"/>
                  <a:pt x="-1801" y="6108399"/>
                  <a:pt x="0" y="5905893"/>
                </a:cubicBezTo>
                <a:cubicBezTo>
                  <a:pt x="1801" y="5703387"/>
                  <a:pt x="5804" y="5546128"/>
                  <a:pt x="0" y="5263948"/>
                </a:cubicBezTo>
                <a:cubicBezTo>
                  <a:pt x="-5804" y="4981769"/>
                  <a:pt x="17446" y="4841472"/>
                  <a:pt x="0" y="4686198"/>
                </a:cubicBezTo>
                <a:cubicBezTo>
                  <a:pt x="-17446" y="4530924"/>
                  <a:pt x="38039" y="4225934"/>
                  <a:pt x="0" y="3915864"/>
                </a:cubicBezTo>
                <a:cubicBezTo>
                  <a:pt x="-38039" y="3605794"/>
                  <a:pt x="-37933" y="3415180"/>
                  <a:pt x="0" y="3145530"/>
                </a:cubicBezTo>
                <a:cubicBezTo>
                  <a:pt x="37933" y="2875880"/>
                  <a:pt x="1713" y="2775694"/>
                  <a:pt x="0" y="2631974"/>
                </a:cubicBezTo>
                <a:cubicBezTo>
                  <a:pt x="-1713" y="2488254"/>
                  <a:pt x="225" y="2186835"/>
                  <a:pt x="0" y="1990029"/>
                </a:cubicBezTo>
                <a:cubicBezTo>
                  <a:pt x="-225" y="1793224"/>
                  <a:pt x="9403" y="1527864"/>
                  <a:pt x="0" y="1412279"/>
                </a:cubicBezTo>
                <a:cubicBezTo>
                  <a:pt x="-9403" y="1296694"/>
                  <a:pt x="18985" y="877238"/>
                  <a:pt x="0" y="641945"/>
                </a:cubicBezTo>
                <a:cubicBezTo>
                  <a:pt x="-18985" y="406652"/>
                  <a:pt x="17264" y="225558"/>
                  <a:pt x="0" y="0"/>
                </a:cubicBezTo>
                <a:close/>
              </a:path>
            </a:pathLst>
          </a:custGeom>
          <a:solidFill>
            <a:srgbClr val="F7F7F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183279638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سهم: بشكل رتبة عسكرية 6">
            <a:extLst>
              <a:ext uri="{FF2B5EF4-FFF2-40B4-BE49-F238E27FC236}">
                <a16:creationId xmlns:a16="http://schemas.microsoft.com/office/drawing/2014/main" id="{BF410AD1-4C78-75BD-A60A-1FA81B807B9A}"/>
              </a:ext>
            </a:extLst>
          </p:cNvPr>
          <p:cNvSpPr/>
          <p:nvPr/>
        </p:nvSpPr>
        <p:spPr>
          <a:xfrm flipH="1">
            <a:off x="22485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1E5E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7" name="مربع نص 56">
            <a:extLst>
              <a:ext uri="{FF2B5EF4-FFF2-40B4-BE49-F238E27FC236}">
                <a16:creationId xmlns:a16="http://schemas.microsoft.com/office/drawing/2014/main" id="{4D6209DA-B5D8-EC83-03AD-AA7A7748135D}"/>
              </a:ext>
            </a:extLst>
          </p:cNvPr>
          <p:cNvSpPr txBox="1"/>
          <p:nvPr/>
        </p:nvSpPr>
        <p:spPr>
          <a:xfrm>
            <a:off x="479433" y="64338"/>
            <a:ext cx="2588368" cy="646331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التقويـــــــــــــــــــــــــــــــــم</a:t>
            </a:r>
          </a:p>
        </p:txBody>
      </p:sp>
      <p:sp>
        <p:nvSpPr>
          <p:cNvPr id="28" name="سهم: بشكل رتبة عسكرية 27">
            <a:extLst>
              <a:ext uri="{FF2B5EF4-FFF2-40B4-BE49-F238E27FC236}">
                <a16:creationId xmlns:a16="http://schemas.microsoft.com/office/drawing/2014/main" id="{A9750B3D-3700-1F66-56AF-37B3C1580FB9}"/>
              </a:ext>
            </a:extLst>
          </p:cNvPr>
          <p:cNvSpPr/>
          <p:nvPr/>
        </p:nvSpPr>
        <p:spPr>
          <a:xfrm flipH="1">
            <a:off x="1665646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CD6D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6" name="مربع نص 55">
            <a:extLst>
              <a:ext uri="{FF2B5EF4-FFF2-40B4-BE49-F238E27FC236}">
                <a16:creationId xmlns:a16="http://schemas.microsoft.com/office/drawing/2014/main" id="{CA21B92F-09E2-3065-D2EE-C276A7DCE80B}"/>
              </a:ext>
            </a:extLst>
          </p:cNvPr>
          <p:cNvSpPr txBox="1"/>
          <p:nvPr/>
        </p:nvSpPr>
        <p:spPr>
          <a:xfrm>
            <a:off x="2028198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التـــــــــــــــــــــــــدريـــــــــــــــــــــــــــــــــــــــــب</a:t>
            </a:r>
          </a:p>
        </p:txBody>
      </p:sp>
      <p:sp>
        <p:nvSpPr>
          <p:cNvPr id="29" name="سهم: بشكل رتبة عسكرية 28">
            <a:extLst>
              <a:ext uri="{FF2B5EF4-FFF2-40B4-BE49-F238E27FC236}">
                <a16:creationId xmlns:a16="http://schemas.microsoft.com/office/drawing/2014/main" id="{E8C04349-8D1D-A4BE-F868-4DF2EC618106}"/>
              </a:ext>
            </a:extLst>
          </p:cNvPr>
          <p:cNvSpPr/>
          <p:nvPr/>
        </p:nvSpPr>
        <p:spPr>
          <a:xfrm flipH="1">
            <a:off x="3106440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F2E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5" name="مربع نص 54">
            <a:extLst>
              <a:ext uri="{FF2B5EF4-FFF2-40B4-BE49-F238E27FC236}">
                <a16:creationId xmlns:a16="http://schemas.microsoft.com/office/drawing/2014/main" id="{88BA082E-DD86-73E5-FD3B-D980E3E079C1}"/>
              </a:ext>
            </a:extLst>
          </p:cNvPr>
          <p:cNvSpPr txBox="1"/>
          <p:nvPr/>
        </p:nvSpPr>
        <p:spPr>
          <a:xfrm>
            <a:off x="3468992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التـــــــــــــــــــــــدريـــــــــــــــــــــــــــــــــــــــس</a:t>
            </a:r>
          </a:p>
        </p:txBody>
      </p:sp>
      <p:sp>
        <p:nvSpPr>
          <p:cNvPr id="30" name="سهم: بشكل رتبة عسكرية 29">
            <a:extLst>
              <a:ext uri="{FF2B5EF4-FFF2-40B4-BE49-F238E27FC236}">
                <a16:creationId xmlns:a16="http://schemas.microsoft.com/office/drawing/2014/main" id="{4CE1E299-E3DE-51FB-3EE0-8FB24D8C1AEC}"/>
              </a:ext>
            </a:extLst>
          </p:cNvPr>
          <p:cNvSpPr/>
          <p:nvPr/>
        </p:nvSpPr>
        <p:spPr>
          <a:xfrm flipH="1">
            <a:off x="4547234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FFFCC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4" name="مربع نص 53">
            <a:extLst>
              <a:ext uri="{FF2B5EF4-FFF2-40B4-BE49-F238E27FC236}">
                <a16:creationId xmlns:a16="http://schemas.microsoft.com/office/drawing/2014/main" id="{719F2C2D-4F34-5C75-3C48-58FDCF75CA76}"/>
              </a:ext>
            </a:extLst>
          </p:cNvPr>
          <p:cNvSpPr txBox="1"/>
          <p:nvPr/>
        </p:nvSpPr>
        <p:spPr>
          <a:xfrm>
            <a:off x="4909786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التهــــــــــيــــــــــــــئــــــــــــــــــــــــــــــــــة</a:t>
            </a:r>
          </a:p>
        </p:txBody>
      </p:sp>
      <p:graphicFrame>
        <p:nvGraphicFramePr>
          <p:cNvPr id="2" name="جدول 1">
            <a:extLst>
              <a:ext uri="{FF2B5EF4-FFF2-40B4-BE49-F238E27FC236}">
                <a16:creationId xmlns:a16="http://schemas.microsoft.com/office/drawing/2014/main" id="{4F39A4FA-9EA6-51F2-83AA-A5A473AF35A0}"/>
              </a:ext>
            </a:extLst>
          </p:cNvPr>
          <p:cNvGraphicFramePr>
            <a:graphicFrameLocks noGrp="1"/>
          </p:cNvGraphicFramePr>
          <p:nvPr/>
        </p:nvGraphicFramePr>
        <p:xfrm>
          <a:off x="366132" y="670740"/>
          <a:ext cx="11497499" cy="5874439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423083">
                  <a:extLst>
                    <a:ext uri="{9D8B030D-6E8A-4147-A177-3AD203B41FA5}">
                      <a16:colId xmlns:a16="http://schemas.microsoft.com/office/drawing/2014/main" val="1774482938"/>
                    </a:ext>
                  </a:extLst>
                </a:gridCol>
                <a:gridCol w="9074416">
                  <a:extLst>
                    <a:ext uri="{9D8B030D-6E8A-4147-A177-3AD203B41FA5}">
                      <a16:colId xmlns:a16="http://schemas.microsoft.com/office/drawing/2014/main" val="87156748"/>
                    </a:ext>
                  </a:extLst>
                </a:gridCol>
              </a:tblGrid>
              <a:tr h="5874439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SA" sz="3200" dirty="0">
                        <a:cs typeface="AGA Aladdin Regular" pitchFamily="2" charset="-78"/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01351637"/>
                  </a:ext>
                </a:extLst>
              </a:tr>
            </a:tbl>
          </a:graphicData>
        </a:graphic>
      </p:graphicFrame>
      <p:pic>
        <p:nvPicPr>
          <p:cNvPr id="8" name="صورة 7">
            <a:extLst>
              <a:ext uri="{FF2B5EF4-FFF2-40B4-BE49-F238E27FC236}">
                <a16:creationId xmlns:a16="http://schemas.microsoft.com/office/drawing/2014/main" id="{E217E814-3371-A464-A4DF-D386ABC2A24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45" y="571555"/>
            <a:ext cx="744303" cy="744303"/>
          </a:xfrm>
          <a:prstGeom prst="rect">
            <a:avLst/>
          </a:prstGeom>
        </p:spPr>
      </p:pic>
      <p:sp>
        <p:nvSpPr>
          <p:cNvPr id="10" name="مربع نص 9">
            <a:extLst>
              <a:ext uri="{FF2B5EF4-FFF2-40B4-BE49-F238E27FC236}">
                <a16:creationId xmlns:a16="http://schemas.microsoft.com/office/drawing/2014/main" id="{B3DEF110-9095-C568-06CD-0803969C0280}"/>
              </a:ext>
            </a:extLst>
          </p:cNvPr>
          <p:cNvSpPr txBox="1"/>
          <p:nvPr/>
        </p:nvSpPr>
        <p:spPr>
          <a:xfrm>
            <a:off x="-93195" y="6253568"/>
            <a:ext cx="325356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dirty="0">
                <a:latin typeface="Sakkal Majalla" panose="02000000000000000000" pitchFamily="2" charset="-78"/>
                <a:cs typeface="Sakkal Majalla" panose="02000000000000000000" pitchFamily="2" charset="-78"/>
              </a:rPr>
              <a:t>جواهر الحارثي </a:t>
            </a:r>
            <a:r>
              <a:rPr lang="en-US" dirty="0">
                <a:latin typeface="Sakkal Majalla" panose="02000000000000000000" pitchFamily="2" charset="-78"/>
                <a:cs typeface="Sakkal Majalla" panose="02000000000000000000" pitchFamily="2" charset="-78"/>
              </a:rPr>
              <a:t>@jewelsAlshdaddi</a:t>
            </a:r>
            <a:endParaRPr lang="ar-SA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38FD1201-6753-52F3-2FA5-1DA1F98A0621}"/>
              </a:ext>
            </a:extLst>
          </p:cNvPr>
          <p:cNvSpPr txBox="1"/>
          <p:nvPr/>
        </p:nvSpPr>
        <p:spPr>
          <a:xfrm>
            <a:off x="9451311" y="1076808"/>
            <a:ext cx="2530421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ctr">
              <a:defRPr/>
            </a:pPr>
            <a:r>
              <a:rPr lang="ar-SA" sz="24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الموضوع/ </a:t>
            </a:r>
          </a:p>
          <a:p>
            <a:pPr lvl="0" algn="ctr">
              <a:defRPr/>
            </a:pPr>
            <a:r>
              <a:rPr lang="ar-SA" sz="2400" dirty="0">
                <a:solidFill>
                  <a:schemeClr val="tx2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المسلمات والبراهين الحرة</a:t>
            </a:r>
            <a:endParaRPr lang="ar-SA" sz="2400" b="1" dirty="0">
              <a:solidFill>
                <a:schemeClr val="tx2">
                  <a:lumMod val="75000"/>
                  <a:lumOff val="25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r>
              <a:rPr lang="ar-SA" sz="24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1447/03/24</a:t>
            </a:r>
          </a:p>
        </p:txBody>
      </p:sp>
      <p:pic>
        <p:nvPicPr>
          <p:cNvPr id="6" name="صورة 5">
            <a:extLst>
              <a:ext uri="{FF2B5EF4-FFF2-40B4-BE49-F238E27FC236}">
                <a16:creationId xmlns:a16="http://schemas.microsoft.com/office/drawing/2014/main" id="{3BD4A9BB-D2F6-0855-E6A9-7BB21F2C5EA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FCEA"/>
              </a:clrFrom>
              <a:clrTo>
                <a:srgbClr val="FEFCEA">
                  <a:alpha val="0"/>
                </a:srgbClr>
              </a:clrTo>
            </a:clrChange>
          </a:blip>
          <a:srcRect l="483" t="836" r="-3716" b="59914"/>
          <a:stretch>
            <a:fillRect/>
          </a:stretch>
        </p:blipFill>
        <p:spPr>
          <a:xfrm>
            <a:off x="9715500" y="2346339"/>
            <a:ext cx="1941233" cy="1848471"/>
          </a:xfrm>
          <a:prstGeom prst="rect">
            <a:avLst/>
          </a:prstGeom>
        </p:spPr>
      </p:pic>
      <p:pic>
        <p:nvPicPr>
          <p:cNvPr id="11" name="صورة 10">
            <a:extLst>
              <a:ext uri="{FF2B5EF4-FFF2-40B4-BE49-F238E27FC236}">
                <a16:creationId xmlns:a16="http://schemas.microsoft.com/office/drawing/2014/main" id="{FF731961-1258-5D6A-BE9A-CFD44148974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4009" y="2728690"/>
            <a:ext cx="9397302" cy="753428"/>
          </a:xfrm>
          <a:prstGeom prst="rect">
            <a:avLst/>
          </a:prstGeom>
        </p:spPr>
      </p:pic>
      <p:sp>
        <p:nvSpPr>
          <p:cNvPr id="12" name="مربع نص 11">
            <a:extLst>
              <a:ext uri="{FF2B5EF4-FFF2-40B4-BE49-F238E27FC236}">
                <a16:creationId xmlns:a16="http://schemas.microsoft.com/office/drawing/2014/main" id="{CAEAC09E-EE1A-8139-9A88-A75EC7196003}"/>
              </a:ext>
            </a:extLst>
          </p:cNvPr>
          <p:cNvSpPr txBox="1"/>
          <p:nvPr/>
        </p:nvSpPr>
        <p:spPr>
          <a:xfrm>
            <a:off x="9532444" y="4280785"/>
            <a:ext cx="2390237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>
                <a:solidFill>
                  <a:schemeClr val="accent2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الأهداف الخاصة: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ar-SA" sz="2400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تحليل العبارات باستعمال المسلمات.</a:t>
            </a:r>
          </a:p>
        </p:txBody>
      </p:sp>
    </p:spTree>
    <p:extLst>
      <p:ext uri="{BB962C8B-B14F-4D97-AF65-F5344CB8AC3E}">
        <p14:creationId xmlns:p14="http://schemas.microsoft.com/office/powerpoint/2010/main" val="42730514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A6F782-B2F6-00B8-93AD-094B2BE419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سهم: بشكل رتبة عسكرية 32">
            <a:extLst>
              <a:ext uri="{FF2B5EF4-FFF2-40B4-BE49-F238E27FC236}">
                <a16:creationId xmlns:a16="http://schemas.microsoft.com/office/drawing/2014/main" id="{4C83C1F7-2613-7941-91EE-CDBB7CCF103F}"/>
              </a:ext>
            </a:extLst>
          </p:cNvPr>
          <p:cNvSpPr/>
          <p:nvPr/>
        </p:nvSpPr>
        <p:spPr>
          <a:xfrm flipH="1">
            <a:off x="886961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DF5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ADA98F64-9884-A064-2C4E-0A1257EE0277}"/>
              </a:ext>
            </a:extLst>
          </p:cNvPr>
          <p:cNvSpPr txBox="1"/>
          <p:nvPr/>
        </p:nvSpPr>
        <p:spPr>
          <a:xfrm>
            <a:off x="9248930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حـــــــــــــــل الواجـــــــــــــب</a:t>
            </a:r>
          </a:p>
        </p:txBody>
      </p:sp>
      <p:sp>
        <p:nvSpPr>
          <p:cNvPr id="32" name="سهم: بشكل رتبة عسكرية 31">
            <a:extLst>
              <a:ext uri="{FF2B5EF4-FFF2-40B4-BE49-F238E27FC236}">
                <a16:creationId xmlns:a16="http://schemas.microsoft.com/office/drawing/2014/main" id="{4E4EA58A-FF44-CA1A-D269-55FB85A6D644}"/>
              </a:ext>
            </a:extLst>
          </p:cNvPr>
          <p:cNvSpPr/>
          <p:nvPr/>
        </p:nvSpPr>
        <p:spPr>
          <a:xfrm flipH="1">
            <a:off x="742882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EAFE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2" name="مربع نص 51">
            <a:extLst>
              <a:ext uri="{FF2B5EF4-FFF2-40B4-BE49-F238E27FC236}">
                <a16:creationId xmlns:a16="http://schemas.microsoft.com/office/drawing/2014/main" id="{08C122E4-C86B-463B-4062-C27F01EFB0D1}"/>
              </a:ext>
            </a:extLst>
          </p:cNvPr>
          <p:cNvSpPr txBox="1"/>
          <p:nvPr/>
        </p:nvSpPr>
        <p:spPr>
          <a:xfrm>
            <a:off x="7765708" y="40563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اختبــــــــــار قصــــــــــــــــــــــــير</a:t>
            </a:r>
          </a:p>
        </p:txBody>
      </p:sp>
      <p:sp>
        <p:nvSpPr>
          <p:cNvPr id="31" name="سهم: بشكل رتبة عسكرية 30">
            <a:extLst>
              <a:ext uri="{FF2B5EF4-FFF2-40B4-BE49-F238E27FC236}">
                <a16:creationId xmlns:a16="http://schemas.microsoft.com/office/drawing/2014/main" id="{4E7AA9CF-D9DA-72FC-E887-9164BDD4C2E7}"/>
              </a:ext>
            </a:extLst>
          </p:cNvPr>
          <p:cNvSpPr/>
          <p:nvPr/>
        </p:nvSpPr>
        <p:spPr>
          <a:xfrm flipH="1">
            <a:off x="598802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9D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3" name="مربع نص 52">
            <a:extLst>
              <a:ext uri="{FF2B5EF4-FFF2-40B4-BE49-F238E27FC236}">
                <a16:creationId xmlns:a16="http://schemas.microsoft.com/office/drawing/2014/main" id="{619144BF-D5A8-F9B0-0BFE-E2BE2EF4392D}"/>
              </a:ext>
            </a:extLst>
          </p:cNvPr>
          <p:cNvSpPr txBox="1"/>
          <p:nvPr/>
        </p:nvSpPr>
        <p:spPr>
          <a:xfrm>
            <a:off x="6242609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الـــــــــــــــــــرئيـــــــسيــــــــــــــــــــــــة</a:t>
            </a:r>
          </a:p>
        </p:txBody>
      </p:sp>
      <p:sp>
        <p:nvSpPr>
          <p:cNvPr id="30" name="سهم: بشكل رتبة عسكرية 29">
            <a:extLst>
              <a:ext uri="{FF2B5EF4-FFF2-40B4-BE49-F238E27FC236}">
                <a16:creationId xmlns:a16="http://schemas.microsoft.com/office/drawing/2014/main" id="{AF368F0C-5251-E256-9953-E7CFB508FFC3}"/>
              </a:ext>
            </a:extLst>
          </p:cNvPr>
          <p:cNvSpPr/>
          <p:nvPr/>
        </p:nvSpPr>
        <p:spPr>
          <a:xfrm flipH="1">
            <a:off x="4547234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FFFCC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4" name="مربع نص 53">
            <a:extLst>
              <a:ext uri="{FF2B5EF4-FFF2-40B4-BE49-F238E27FC236}">
                <a16:creationId xmlns:a16="http://schemas.microsoft.com/office/drawing/2014/main" id="{37411EBC-0484-A3D6-155D-7588D6B99AF3}"/>
              </a:ext>
            </a:extLst>
          </p:cNvPr>
          <p:cNvSpPr txBox="1"/>
          <p:nvPr/>
        </p:nvSpPr>
        <p:spPr>
          <a:xfrm>
            <a:off x="4909786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التهــــــــــيــــــــــــــئــــــــــــــــــــــــــــــــــة</a:t>
            </a:r>
          </a:p>
        </p:txBody>
      </p:sp>
      <p:sp>
        <p:nvSpPr>
          <p:cNvPr id="26" name="مستطيل 25">
            <a:extLst>
              <a:ext uri="{FF2B5EF4-FFF2-40B4-BE49-F238E27FC236}">
                <a16:creationId xmlns:a16="http://schemas.microsoft.com/office/drawing/2014/main" id="{354DF050-15EA-05C4-4BEE-7B4C675E7128}"/>
              </a:ext>
            </a:extLst>
          </p:cNvPr>
          <p:cNvSpPr/>
          <p:nvPr/>
        </p:nvSpPr>
        <p:spPr>
          <a:xfrm>
            <a:off x="224852" y="312821"/>
            <a:ext cx="11775819" cy="6419449"/>
          </a:xfrm>
          <a:custGeom>
            <a:avLst/>
            <a:gdLst>
              <a:gd name="connsiteX0" fmla="*/ 0 w 11775819"/>
              <a:gd name="connsiteY0" fmla="*/ 0 h 6419449"/>
              <a:gd name="connsiteX1" fmla="*/ 810453 w 11775819"/>
              <a:gd name="connsiteY1" fmla="*/ 0 h 6419449"/>
              <a:gd name="connsiteX2" fmla="*/ 1620907 w 11775819"/>
              <a:gd name="connsiteY2" fmla="*/ 0 h 6419449"/>
              <a:gd name="connsiteX3" fmla="*/ 2195844 w 11775819"/>
              <a:gd name="connsiteY3" fmla="*/ 0 h 6419449"/>
              <a:gd name="connsiteX4" fmla="*/ 2770781 w 11775819"/>
              <a:gd name="connsiteY4" fmla="*/ 0 h 6419449"/>
              <a:gd name="connsiteX5" fmla="*/ 3581234 w 11775819"/>
              <a:gd name="connsiteY5" fmla="*/ 0 h 6419449"/>
              <a:gd name="connsiteX6" fmla="*/ 4273930 w 11775819"/>
              <a:gd name="connsiteY6" fmla="*/ 0 h 6419449"/>
              <a:gd name="connsiteX7" fmla="*/ 4731108 w 11775819"/>
              <a:gd name="connsiteY7" fmla="*/ 0 h 6419449"/>
              <a:gd name="connsiteX8" fmla="*/ 5659320 w 11775819"/>
              <a:gd name="connsiteY8" fmla="*/ 0 h 6419449"/>
              <a:gd name="connsiteX9" fmla="*/ 6587532 w 11775819"/>
              <a:gd name="connsiteY9" fmla="*/ 0 h 6419449"/>
              <a:gd name="connsiteX10" fmla="*/ 7280227 w 11775819"/>
              <a:gd name="connsiteY10" fmla="*/ 0 h 6419449"/>
              <a:gd name="connsiteX11" fmla="*/ 8090680 w 11775819"/>
              <a:gd name="connsiteY11" fmla="*/ 0 h 6419449"/>
              <a:gd name="connsiteX12" fmla="*/ 8901134 w 11775819"/>
              <a:gd name="connsiteY12" fmla="*/ 0 h 6419449"/>
              <a:gd name="connsiteX13" fmla="*/ 9476071 w 11775819"/>
              <a:gd name="connsiteY13" fmla="*/ 0 h 6419449"/>
              <a:gd name="connsiteX14" fmla="*/ 10168766 w 11775819"/>
              <a:gd name="connsiteY14" fmla="*/ 0 h 6419449"/>
              <a:gd name="connsiteX15" fmla="*/ 10861461 w 11775819"/>
              <a:gd name="connsiteY15" fmla="*/ 0 h 6419449"/>
              <a:gd name="connsiteX16" fmla="*/ 11775819 w 11775819"/>
              <a:gd name="connsiteY16" fmla="*/ 0 h 6419449"/>
              <a:gd name="connsiteX17" fmla="*/ 11775819 w 11775819"/>
              <a:gd name="connsiteY17" fmla="*/ 641945 h 6419449"/>
              <a:gd name="connsiteX18" fmla="*/ 11775819 w 11775819"/>
              <a:gd name="connsiteY18" fmla="*/ 1412279 h 6419449"/>
              <a:gd name="connsiteX19" fmla="*/ 11775819 w 11775819"/>
              <a:gd name="connsiteY19" fmla="*/ 2118418 h 6419449"/>
              <a:gd name="connsiteX20" fmla="*/ 11775819 w 11775819"/>
              <a:gd name="connsiteY20" fmla="*/ 2696169 h 6419449"/>
              <a:gd name="connsiteX21" fmla="*/ 11775819 w 11775819"/>
              <a:gd name="connsiteY21" fmla="*/ 3145530 h 6419449"/>
              <a:gd name="connsiteX22" fmla="*/ 11775819 w 11775819"/>
              <a:gd name="connsiteY22" fmla="*/ 3787475 h 6419449"/>
              <a:gd name="connsiteX23" fmla="*/ 11775819 w 11775819"/>
              <a:gd name="connsiteY23" fmla="*/ 4365225 h 6419449"/>
              <a:gd name="connsiteX24" fmla="*/ 11775819 w 11775819"/>
              <a:gd name="connsiteY24" fmla="*/ 5135559 h 6419449"/>
              <a:gd name="connsiteX25" fmla="*/ 11775819 w 11775819"/>
              <a:gd name="connsiteY25" fmla="*/ 6419449 h 6419449"/>
              <a:gd name="connsiteX26" fmla="*/ 10847607 w 11775819"/>
              <a:gd name="connsiteY26" fmla="*/ 6419449 h 6419449"/>
              <a:gd name="connsiteX27" fmla="*/ 10037154 w 11775819"/>
              <a:gd name="connsiteY27" fmla="*/ 6419449 h 6419449"/>
              <a:gd name="connsiteX28" fmla="*/ 9344459 w 11775819"/>
              <a:gd name="connsiteY28" fmla="*/ 6419449 h 6419449"/>
              <a:gd name="connsiteX29" fmla="*/ 8651763 w 11775819"/>
              <a:gd name="connsiteY29" fmla="*/ 6419449 h 6419449"/>
              <a:gd name="connsiteX30" fmla="*/ 7723552 w 11775819"/>
              <a:gd name="connsiteY30" fmla="*/ 6419449 h 6419449"/>
              <a:gd name="connsiteX31" fmla="*/ 6795340 w 11775819"/>
              <a:gd name="connsiteY31" fmla="*/ 6419449 h 6419449"/>
              <a:gd name="connsiteX32" fmla="*/ 6338161 w 11775819"/>
              <a:gd name="connsiteY32" fmla="*/ 6419449 h 6419449"/>
              <a:gd name="connsiteX33" fmla="*/ 5880983 w 11775819"/>
              <a:gd name="connsiteY33" fmla="*/ 6419449 h 6419449"/>
              <a:gd name="connsiteX34" fmla="*/ 5070529 w 11775819"/>
              <a:gd name="connsiteY34" fmla="*/ 6419449 h 6419449"/>
              <a:gd name="connsiteX35" fmla="*/ 4613350 w 11775819"/>
              <a:gd name="connsiteY35" fmla="*/ 6419449 h 6419449"/>
              <a:gd name="connsiteX36" fmla="*/ 4273930 w 11775819"/>
              <a:gd name="connsiteY36" fmla="*/ 6419449 h 6419449"/>
              <a:gd name="connsiteX37" fmla="*/ 3345718 w 11775819"/>
              <a:gd name="connsiteY37" fmla="*/ 6419449 h 6419449"/>
              <a:gd name="connsiteX38" fmla="*/ 2417506 w 11775819"/>
              <a:gd name="connsiteY38" fmla="*/ 6419449 h 6419449"/>
              <a:gd name="connsiteX39" fmla="*/ 1489295 w 11775819"/>
              <a:gd name="connsiteY39" fmla="*/ 6419449 h 6419449"/>
              <a:gd name="connsiteX40" fmla="*/ 678841 w 11775819"/>
              <a:gd name="connsiteY40" fmla="*/ 6419449 h 6419449"/>
              <a:gd name="connsiteX41" fmla="*/ 0 w 11775819"/>
              <a:gd name="connsiteY41" fmla="*/ 6419449 h 6419449"/>
              <a:gd name="connsiteX42" fmla="*/ 0 w 11775819"/>
              <a:gd name="connsiteY42" fmla="*/ 5777504 h 6419449"/>
              <a:gd name="connsiteX43" fmla="*/ 0 w 11775819"/>
              <a:gd name="connsiteY43" fmla="*/ 5135559 h 6419449"/>
              <a:gd name="connsiteX44" fmla="*/ 0 w 11775819"/>
              <a:gd name="connsiteY44" fmla="*/ 4429420 h 6419449"/>
              <a:gd name="connsiteX45" fmla="*/ 0 w 11775819"/>
              <a:gd name="connsiteY45" fmla="*/ 3851669 h 6419449"/>
              <a:gd name="connsiteX46" fmla="*/ 0 w 11775819"/>
              <a:gd name="connsiteY46" fmla="*/ 3081336 h 6419449"/>
              <a:gd name="connsiteX47" fmla="*/ 0 w 11775819"/>
              <a:gd name="connsiteY47" fmla="*/ 2311002 h 6419449"/>
              <a:gd name="connsiteX48" fmla="*/ 0 w 11775819"/>
              <a:gd name="connsiteY48" fmla="*/ 1540668 h 6419449"/>
              <a:gd name="connsiteX49" fmla="*/ 0 w 11775819"/>
              <a:gd name="connsiteY49" fmla="*/ 962917 h 6419449"/>
              <a:gd name="connsiteX50" fmla="*/ 0 w 11775819"/>
              <a:gd name="connsiteY50" fmla="*/ 0 h 6419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11775819" h="6419449" fill="none" extrusionOk="0">
                <a:moveTo>
                  <a:pt x="0" y="0"/>
                </a:moveTo>
                <a:cubicBezTo>
                  <a:pt x="289838" y="-33106"/>
                  <a:pt x="522246" y="27096"/>
                  <a:pt x="810453" y="0"/>
                </a:cubicBezTo>
                <a:cubicBezTo>
                  <a:pt x="1098660" y="-27096"/>
                  <a:pt x="1366998" y="21362"/>
                  <a:pt x="1620907" y="0"/>
                </a:cubicBezTo>
                <a:cubicBezTo>
                  <a:pt x="1874816" y="-21362"/>
                  <a:pt x="1929640" y="15253"/>
                  <a:pt x="2195844" y="0"/>
                </a:cubicBezTo>
                <a:cubicBezTo>
                  <a:pt x="2462048" y="-15253"/>
                  <a:pt x="2547887" y="-5753"/>
                  <a:pt x="2770781" y="0"/>
                </a:cubicBezTo>
                <a:cubicBezTo>
                  <a:pt x="2993675" y="5753"/>
                  <a:pt x="3196074" y="-18004"/>
                  <a:pt x="3581234" y="0"/>
                </a:cubicBezTo>
                <a:cubicBezTo>
                  <a:pt x="3966394" y="18004"/>
                  <a:pt x="4056686" y="18395"/>
                  <a:pt x="4273930" y="0"/>
                </a:cubicBezTo>
                <a:cubicBezTo>
                  <a:pt x="4491174" y="-18395"/>
                  <a:pt x="4636963" y="1782"/>
                  <a:pt x="4731108" y="0"/>
                </a:cubicBezTo>
                <a:cubicBezTo>
                  <a:pt x="4825253" y="-1782"/>
                  <a:pt x="5307587" y="9924"/>
                  <a:pt x="5659320" y="0"/>
                </a:cubicBezTo>
                <a:cubicBezTo>
                  <a:pt x="6011053" y="-9924"/>
                  <a:pt x="6302459" y="3347"/>
                  <a:pt x="6587532" y="0"/>
                </a:cubicBezTo>
                <a:cubicBezTo>
                  <a:pt x="6872605" y="-3347"/>
                  <a:pt x="7106548" y="19056"/>
                  <a:pt x="7280227" y="0"/>
                </a:cubicBezTo>
                <a:cubicBezTo>
                  <a:pt x="7453907" y="-19056"/>
                  <a:pt x="7896126" y="-25607"/>
                  <a:pt x="8090680" y="0"/>
                </a:cubicBezTo>
                <a:cubicBezTo>
                  <a:pt x="8285234" y="25607"/>
                  <a:pt x="8497142" y="16586"/>
                  <a:pt x="8901134" y="0"/>
                </a:cubicBezTo>
                <a:cubicBezTo>
                  <a:pt x="9305126" y="-16586"/>
                  <a:pt x="9200039" y="-18048"/>
                  <a:pt x="9476071" y="0"/>
                </a:cubicBezTo>
                <a:cubicBezTo>
                  <a:pt x="9752103" y="18048"/>
                  <a:pt x="9839118" y="-25353"/>
                  <a:pt x="10168766" y="0"/>
                </a:cubicBezTo>
                <a:cubicBezTo>
                  <a:pt x="10498414" y="25353"/>
                  <a:pt x="10669033" y="-29357"/>
                  <a:pt x="10861461" y="0"/>
                </a:cubicBezTo>
                <a:cubicBezTo>
                  <a:pt x="11053890" y="29357"/>
                  <a:pt x="11344088" y="-10480"/>
                  <a:pt x="11775819" y="0"/>
                </a:cubicBezTo>
                <a:cubicBezTo>
                  <a:pt x="11793222" y="231986"/>
                  <a:pt x="11754214" y="355311"/>
                  <a:pt x="11775819" y="641945"/>
                </a:cubicBezTo>
                <a:cubicBezTo>
                  <a:pt x="11797424" y="928579"/>
                  <a:pt x="11744218" y="1065487"/>
                  <a:pt x="11775819" y="1412279"/>
                </a:cubicBezTo>
                <a:cubicBezTo>
                  <a:pt x="11807420" y="1759071"/>
                  <a:pt x="11807651" y="1964741"/>
                  <a:pt x="11775819" y="2118418"/>
                </a:cubicBezTo>
                <a:cubicBezTo>
                  <a:pt x="11743987" y="2272095"/>
                  <a:pt x="11790988" y="2445750"/>
                  <a:pt x="11775819" y="2696169"/>
                </a:cubicBezTo>
                <a:cubicBezTo>
                  <a:pt x="11760650" y="2946588"/>
                  <a:pt x="11788204" y="2989092"/>
                  <a:pt x="11775819" y="3145530"/>
                </a:cubicBezTo>
                <a:cubicBezTo>
                  <a:pt x="11763434" y="3301968"/>
                  <a:pt x="11762617" y="3474766"/>
                  <a:pt x="11775819" y="3787475"/>
                </a:cubicBezTo>
                <a:cubicBezTo>
                  <a:pt x="11789021" y="4100184"/>
                  <a:pt x="11764740" y="4131110"/>
                  <a:pt x="11775819" y="4365225"/>
                </a:cubicBezTo>
                <a:cubicBezTo>
                  <a:pt x="11786899" y="4599340"/>
                  <a:pt x="11804891" y="4897475"/>
                  <a:pt x="11775819" y="5135559"/>
                </a:cubicBezTo>
                <a:cubicBezTo>
                  <a:pt x="11746747" y="5373643"/>
                  <a:pt x="11741546" y="5824447"/>
                  <a:pt x="11775819" y="6419449"/>
                </a:cubicBezTo>
                <a:cubicBezTo>
                  <a:pt x="11315723" y="6417918"/>
                  <a:pt x="11302299" y="6465124"/>
                  <a:pt x="10847607" y="6419449"/>
                </a:cubicBezTo>
                <a:cubicBezTo>
                  <a:pt x="10392915" y="6373774"/>
                  <a:pt x="10210696" y="6453437"/>
                  <a:pt x="10037154" y="6419449"/>
                </a:cubicBezTo>
                <a:cubicBezTo>
                  <a:pt x="9863612" y="6385461"/>
                  <a:pt x="9657013" y="6436951"/>
                  <a:pt x="9344459" y="6419449"/>
                </a:cubicBezTo>
                <a:cubicBezTo>
                  <a:pt x="9031905" y="6401947"/>
                  <a:pt x="8876058" y="6390633"/>
                  <a:pt x="8651763" y="6419449"/>
                </a:cubicBezTo>
                <a:cubicBezTo>
                  <a:pt x="8427468" y="6448265"/>
                  <a:pt x="8046326" y="6378869"/>
                  <a:pt x="7723552" y="6419449"/>
                </a:cubicBezTo>
                <a:cubicBezTo>
                  <a:pt x="7400778" y="6460029"/>
                  <a:pt x="7225002" y="6388877"/>
                  <a:pt x="6795340" y="6419449"/>
                </a:cubicBezTo>
                <a:cubicBezTo>
                  <a:pt x="6365678" y="6450021"/>
                  <a:pt x="6557322" y="6438388"/>
                  <a:pt x="6338161" y="6419449"/>
                </a:cubicBezTo>
                <a:cubicBezTo>
                  <a:pt x="6119000" y="6400510"/>
                  <a:pt x="6102903" y="6410508"/>
                  <a:pt x="5880983" y="6419449"/>
                </a:cubicBezTo>
                <a:cubicBezTo>
                  <a:pt x="5659063" y="6428390"/>
                  <a:pt x="5323062" y="6397318"/>
                  <a:pt x="5070529" y="6419449"/>
                </a:cubicBezTo>
                <a:cubicBezTo>
                  <a:pt x="4817996" y="6441580"/>
                  <a:pt x="4830666" y="6428423"/>
                  <a:pt x="4613350" y="6419449"/>
                </a:cubicBezTo>
                <a:cubicBezTo>
                  <a:pt x="4396034" y="6410475"/>
                  <a:pt x="4368483" y="6422224"/>
                  <a:pt x="4273930" y="6419449"/>
                </a:cubicBezTo>
                <a:cubicBezTo>
                  <a:pt x="4179377" y="6416674"/>
                  <a:pt x="3575967" y="6460584"/>
                  <a:pt x="3345718" y="6419449"/>
                </a:cubicBezTo>
                <a:cubicBezTo>
                  <a:pt x="3115469" y="6378314"/>
                  <a:pt x="2658173" y="6374501"/>
                  <a:pt x="2417506" y="6419449"/>
                </a:cubicBezTo>
                <a:cubicBezTo>
                  <a:pt x="2176839" y="6464397"/>
                  <a:pt x="1771375" y="6412076"/>
                  <a:pt x="1489295" y="6419449"/>
                </a:cubicBezTo>
                <a:cubicBezTo>
                  <a:pt x="1207215" y="6426822"/>
                  <a:pt x="841733" y="6409428"/>
                  <a:pt x="678841" y="6419449"/>
                </a:cubicBezTo>
                <a:cubicBezTo>
                  <a:pt x="515949" y="6429470"/>
                  <a:pt x="234889" y="6420416"/>
                  <a:pt x="0" y="6419449"/>
                </a:cubicBezTo>
                <a:cubicBezTo>
                  <a:pt x="11452" y="6182211"/>
                  <a:pt x="-19359" y="5918479"/>
                  <a:pt x="0" y="5777504"/>
                </a:cubicBezTo>
                <a:cubicBezTo>
                  <a:pt x="19359" y="5636530"/>
                  <a:pt x="-30380" y="5273178"/>
                  <a:pt x="0" y="5135559"/>
                </a:cubicBezTo>
                <a:cubicBezTo>
                  <a:pt x="30380" y="4997940"/>
                  <a:pt x="-13671" y="4754059"/>
                  <a:pt x="0" y="4429420"/>
                </a:cubicBezTo>
                <a:cubicBezTo>
                  <a:pt x="13671" y="4104781"/>
                  <a:pt x="-12423" y="4055918"/>
                  <a:pt x="0" y="3851669"/>
                </a:cubicBezTo>
                <a:cubicBezTo>
                  <a:pt x="12423" y="3647420"/>
                  <a:pt x="-37794" y="3309887"/>
                  <a:pt x="0" y="3081336"/>
                </a:cubicBezTo>
                <a:cubicBezTo>
                  <a:pt x="37794" y="2852785"/>
                  <a:pt x="-16347" y="2675751"/>
                  <a:pt x="0" y="2311002"/>
                </a:cubicBezTo>
                <a:cubicBezTo>
                  <a:pt x="16347" y="1946253"/>
                  <a:pt x="14834" y="1784736"/>
                  <a:pt x="0" y="1540668"/>
                </a:cubicBezTo>
                <a:cubicBezTo>
                  <a:pt x="-14834" y="1296600"/>
                  <a:pt x="20956" y="1143514"/>
                  <a:pt x="0" y="962917"/>
                </a:cubicBezTo>
                <a:cubicBezTo>
                  <a:pt x="-20956" y="782320"/>
                  <a:pt x="10281" y="267164"/>
                  <a:pt x="0" y="0"/>
                </a:cubicBezTo>
                <a:close/>
              </a:path>
              <a:path w="11775819" h="6419449" stroke="0" extrusionOk="0">
                <a:moveTo>
                  <a:pt x="0" y="0"/>
                </a:moveTo>
                <a:cubicBezTo>
                  <a:pt x="249632" y="1047"/>
                  <a:pt x="384507" y="-13422"/>
                  <a:pt x="574937" y="0"/>
                </a:cubicBezTo>
                <a:cubicBezTo>
                  <a:pt x="765367" y="13422"/>
                  <a:pt x="771544" y="-5817"/>
                  <a:pt x="914358" y="0"/>
                </a:cubicBezTo>
                <a:cubicBezTo>
                  <a:pt x="1057172" y="5817"/>
                  <a:pt x="1336683" y="16815"/>
                  <a:pt x="1489295" y="0"/>
                </a:cubicBezTo>
                <a:cubicBezTo>
                  <a:pt x="1641907" y="-16815"/>
                  <a:pt x="1845716" y="20134"/>
                  <a:pt x="1946474" y="0"/>
                </a:cubicBezTo>
                <a:cubicBezTo>
                  <a:pt x="2047232" y="-20134"/>
                  <a:pt x="2400066" y="-28515"/>
                  <a:pt x="2521411" y="0"/>
                </a:cubicBezTo>
                <a:cubicBezTo>
                  <a:pt x="2642756" y="28515"/>
                  <a:pt x="2837597" y="-10934"/>
                  <a:pt x="2978590" y="0"/>
                </a:cubicBezTo>
                <a:cubicBezTo>
                  <a:pt x="3119583" y="10934"/>
                  <a:pt x="3218444" y="-5927"/>
                  <a:pt x="3318010" y="0"/>
                </a:cubicBezTo>
                <a:cubicBezTo>
                  <a:pt x="3417576" y="5927"/>
                  <a:pt x="3733679" y="-39209"/>
                  <a:pt x="4128464" y="0"/>
                </a:cubicBezTo>
                <a:cubicBezTo>
                  <a:pt x="4523249" y="39209"/>
                  <a:pt x="4486286" y="23615"/>
                  <a:pt x="4821159" y="0"/>
                </a:cubicBezTo>
                <a:cubicBezTo>
                  <a:pt x="5156032" y="-23615"/>
                  <a:pt x="5028752" y="-9000"/>
                  <a:pt x="5160580" y="0"/>
                </a:cubicBezTo>
                <a:cubicBezTo>
                  <a:pt x="5292408" y="9000"/>
                  <a:pt x="5814709" y="15000"/>
                  <a:pt x="6088791" y="0"/>
                </a:cubicBezTo>
                <a:cubicBezTo>
                  <a:pt x="6362873" y="-15000"/>
                  <a:pt x="6773413" y="-42061"/>
                  <a:pt x="7017003" y="0"/>
                </a:cubicBezTo>
                <a:cubicBezTo>
                  <a:pt x="7260593" y="42061"/>
                  <a:pt x="7535309" y="-12428"/>
                  <a:pt x="7709698" y="0"/>
                </a:cubicBezTo>
                <a:cubicBezTo>
                  <a:pt x="7884087" y="12428"/>
                  <a:pt x="7980833" y="9521"/>
                  <a:pt x="8049119" y="0"/>
                </a:cubicBezTo>
                <a:cubicBezTo>
                  <a:pt x="8117405" y="-9521"/>
                  <a:pt x="8347887" y="-13464"/>
                  <a:pt x="8506297" y="0"/>
                </a:cubicBezTo>
                <a:cubicBezTo>
                  <a:pt x="8664707" y="13464"/>
                  <a:pt x="8953593" y="13807"/>
                  <a:pt x="9316751" y="0"/>
                </a:cubicBezTo>
                <a:cubicBezTo>
                  <a:pt x="9679909" y="-13807"/>
                  <a:pt x="10055390" y="35789"/>
                  <a:pt x="10244963" y="0"/>
                </a:cubicBezTo>
                <a:cubicBezTo>
                  <a:pt x="10434536" y="-35789"/>
                  <a:pt x="10700078" y="-16901"/>
                  <a:pt x="10937658" y="0"/>
                </a:cubicBezTo>
                <a:cubicBezTo>
                  <a:pt x="11175238" y="16901"/>
                  <a:pt x="11458873" y="-36582"/>
                  <a:pt x="11775819" y="0"/>
                </a:cubicBezTo>
                <a:cubicBezTo>
                  <a:pt x="11769878" y="105669"/>
                  <a:pt x="11790239" y="406989"/>
                  <a:pt x="11775819" y="513556"/>
                </a:cubicBezTo>
                <a:cubicBezTo>
                  <a:pt x="11761399" y="620123"/>
                  <a:pt x="11790152" y="931903"/>
                  <a:pt x="11775819" y="1091306"/>
                </a:cubicBezTo>
                <a:cubicBezTo>
                  <a:pt x="11761487" y="1250709"/>
                  <a:pt x="11757448" y="1478339"/>
                  <a:pt x="11775819" y="1669057"/>
                </a:cubicBezTo>
                <a:cubicBezTo>
                  <a:pt x="11794190" y="1859775"/>
                  <a:pt x="11797774" y="2052323"/>
                  <a:pt x="11775819" y="2375196"/>
                </a:cubicBezTo>
                <a:cubicBezTo>
                  <a:pt x="11753864" y="2698069"/>
                  <a:pt x="11797112" y="2830528"/>
                  <a:pt x="11775819" y="2952947"/>
                </a:cubicBezTo>
                <a:cubicBezTo>
                  <a:pt x="11754526" y="3075366"/>
                  <a:pt x="11792003" y="3319787"/>
                  <a:pt x="11775819" y="3594891"/>
                </a:cubicBezTo>
                <a:cubicBezTo>
                  <a:pt x="11759635" y="3869995"/>
                  <a:pt x="11793911" y="3869597"/>
                  <a:pt x="11775819" y="4108447"/>
                </a:cubicBezTo>
                <a:cubicBezTo>
                  <a:pt x="11757727" y="4347297"/>
                  <a:pt x="11759886" y="4333279"/>
                  <a:pt x="11775819" y="4557809"/>
                </a:cubicBezTo>
                <a:cubicBezTo>
                  <a:pt x="11791752" y="4782339"/>
                  <a:pt x="11793777" y="4854447"/>
                  <a:pt x="11775819" y="5071365"/>
                </a:cubicBezTo>
                <a:cubicBezTo>
                  <a:pt x="11757861" y="5288283"/>
                  <a:pt x="11782731" y="5391312"/>
                  <a:pt x="11775819" y="5584921"/>
                </a:cubicBezTo>
                <a:cubicBezTo>
                  <a:pt x="11768907" y="5778530"/>
                  <a:pt x="11794127" y="6005587"/>
                  <a:pt x="11775819" y="6419449"/>
                </a:cubicBezTo>
                <a:cubicBezTo>
                  <a:pt x="11657834" y="6407649"/>
                  <a:pt x="11482103" y="6411018"/>
                  <a:pt x="11200882" y="6419449"/>
                </a:cubicBezTo>
                <a:cubicBezTo>
                  <a:pt x="10919661" y="6427880"/>
                  <a:pt x="10899843" y="6430265"/>
                  <a:pt x="10625945" y="6419449"/>
                </a:cubicBezTo>
                <a:cubicBezTo>
                  <a:pt x="10352047" y="6408633"/>
                  <a:pt x="10358040" y="6401481"/>
                  <a:pt x="10168766" y="6419449"/>
                </a:cubicBezTo>
                <a:cubicBezTo>
                  <a:pt x="9979492" y="6437417"/>
                  <a:pt x="9495584" y="6439835"/>
                  <a:pt x="9240554" y="6419449"/>
                </a:cubicBezTo>
                <a:cubicBezTo>
                  <a:pt x="8985524" y="6399063"/>
                  <a:pt x="8936507" y="6399206"/>
                  <a:pt x="8665617" y="6419449"/>
                </a:cubicBezTo>
                <a:cubicBezTo>
                  <a:pt x="8394727" y="6439692"/>
                  <a:pt x="8213576" y="6417903"/>
                  <a:pt x="7972922" y="6419449"/>
                </a:cubicBezTo>
                <a:cubicBezTo>
                  <a:pt x="7732269" y="6420995"/>
                  <a:pt x="7551520" y="6428783"/>
                  <a:pt x="7397985" y="6419449"/>
                </a:cubicBezTo>
                <a:cubicBezTo>
                  <a:pt x="7244450" y="6410115"/>
                  <a:pt x="7016984" y="6437911"/>
                  <a:pt x="6823048" y="6419449"/>
                </a:cubicBezTo>
                <a:cubicBezTo>
                  <a:pt x="6629112" y="6400987"/>
                  <a:pt x="6371676" y="6420964"/>
                  <a:pt x="6130353" y="6419449"/>
                </a:cubicBezTo>
                <a:cubicBezTo>
                  <a:pt x="5889031" y="6417934"/>
                  <a:pt x="5863644" y="6431147"/>
                  <a:pt x="5790932" y="6419449"/>
                </a:cubicBezTo>
                <a:cubicBezTo>
                  <a:pt x="5718220" y="6407751"/>
                  <a:pt x="5528982" y="6430057"/>
                  <a:pt x="5333753" y="6419449"/>
                </a:cubicBezTo>
                <a:cubicBezTo>
                  <a:pt x="5138524" y="6408841"/>
                  <a:pt x="5141297" y="6434743"/>
                  <a:pt x="4994333" y="6419449"/>
                </a:cubicBezTo>
                <a:cubicBezTo>
                  <a:pt x="4847369" y="6404155"/>
                  <a:pt x="4661072" y="6406640"/>
                  <a:pt x="4419396" y="6419449"/>
                </a:cubicBezTo>
                <a:cubicBezTo>
                  <a:pt x="4177720" y="6432258"/>
                  <a:pt x="3773638" y="6444469"/>
                  <a:pt x="3491184" y="6419449"/>
                </a:cubicBezTo>
                <a:cubicBezTo>
                  <a:pt x="3208730" y="6394429"/>
                  <a:pt x="3061722" y="6401396"/>
                  <a:pt x="2916247" y="6419449"/>
                </a:cubicBezTo>
                <a:cubicBezTo>
                  <a:pt x="2770772" y="6437502"/>
                  <a:pt x="2473290" y="6430552"/>
                  <a:pt x="2223552" y="6419449"/>
                </a:cubicBezTo>
                <a:cubicBezTo>
                  <a:pt x="1973815" y="6408346"/>
                  <a:pt x="1960607" y="6413786"/>
                  <a:pt x="1884131" y="6419449"/>
                </a:cubicBezTo>
                <a:cubicBezTo>
                  <a:pt x="1807655" y="6425112"/>
                  <a:pt x="1288275" y="6399427"/>
                  <a:pt x="1073678" y="6419449"/>
                </a:cubicBezTo>
                <a:cubicBezTo>
                  <a:pt x="859081" y="6439471"/>
                  <a:pt x="324081" y="6458335"/>
                  <a:pt x="0" y="6419449"/>
                </a:cubicBezTo>
                <a:cubicBezTo>
                  <a:pt x="21399" y="6199700"/>
                  <a:pt x="-1801" y="6108399"/>
                  <a:pt x="0" y="5905893"/>
                </a:cubicBezTo>
                <a:cubicBezTo>
                  <a:pt x="1801" y="5703387"/>
                  <a:pt x="5804" y="5546128"/>
                  <a:pt x="0" y="5263948"/>
                </a:cubicBezTo>
                <a:cubicBezTo>
                  <a:pt x="-5804" y="4981769"/>
                  <a:pt x="17446" y="4841472"/>
                  <a:pt x="0" y="4686198"/>
                </a:cubicBezTo>
                <a:cubicBezTo>
                  <a:pt x="-17446" y="4530924"/>
                  <a:pt x="38039" y="4225934"/>
                  <a:pt x="0" y="3915864"/>
                </a:cubicBezTo>
                <a:cubicBezTo>
                  <a:pt x="-38039" y="3605794"/>
                  <a:pt x="-37933" y="3415180"/>
                  <a:pt x="0" y="3145530"/>
                </a:cubicBezTo>
                <a:cubicBezTo>
                  <a:pt x="37933" y="2875880"/>
                  <a:pt x="1713" y="2775694"/>
                  <a:pt x="0" y="2631974"/>
                </a:cubicBezTo>
                <a:cubicBezTo>
                  <a:pt x="-1713" y="2488254"/>
                  <a:pt x="225" y="2186835"/>
                  <a:pt x="0" y="1990029"/>
                </a:cubicBezTo>
                <a:cubicBezTo>
                  <a:pt x="-225" y="1793224"/>
                  <a:pt x="9403" y="1527864"/>
                  <a:pt x="0" y="1412279"/>
                </a:cubicBezTo>
                <a:cubicBezTo>
                  <a:pt x="-9403" y="1296694"/>
                  <a:pt x="18985" y="877238"/>
                  <a:pt x="0" y="641945"/>
                </a:cubicBezTo>
                <a:cubicBezTo>
                  <a:pt x="-18985" y="406652"/>
                  <a:pt x="17264" y="225558"/>
                  <a:pt x="0" y="0"/>
                </a:cubicBezTo>
                <a:close/>
              </a:path>
            </a:pathLst>
          </a:custGeom>
          <a:solidFill>
            <a:srgbClr val="F7F7F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183279638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سهم: بشكل رتبة عسكرية 6">
            <a:extLst>
              <a:ext uri="{FF2B5EF4-FFF2-40B4-BE49-F238E27FC236}">
                <a16:creationId xmlns:a16="http://schemas.microsoft.com/office/drawing/2014/main" id="{B113FE31-F324-1E45-8C65-588F17808205}"/>
              </a:ext>
            </a:extLst>
          </p:cNvPr>
          <p:cNvSpPr/>
          <p:nvPr/>
        </p:nvSpPr>
        <p:spPr>
          <a:xfrm flipH="1">
            <a:off x="22485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1E5E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7" name="مربع نص 56">
            <a:extLst>
              <a:ext uri="{FF2B5EF4-FFF2-40B4-BE49-F238E27FC236}">
                <a16:creationId xmlns:a16="http://schemas.microsoft.com/office/drawing/2014/main" id="{3AD8825A-EB62-78F0-CB85-29B9C37ABEC4}"/>
              </a:ext>
            </a:extLst>
          </p:cNvPr>
          <p:cNvSpPr txBox="1"/>
          <p:nvPr/>
        </p:nvSpPr>
        <p:spPr>
          <a:xfrm>
            <a:off x="479433" y="64338"/>
            <a:ext cx="2588368" cy="646331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التقويـــــــــــــــــــــــــــــــــم</a:t>
            </a:r>
          </a:p>
        </p:txBody>
      </p:sp>
      <p:sp>
        <p:nvSpPr>
          <p:cNvPr id="28" name="سهم: بشكل رتبة عسكرية 27">
            <a:extLst>
              <a:ext uri="{FF2B5EF4-FFF2-40B4-BE49-F238E27FC236}">
                <a16:creationId xmlns:a16="http://schemas.microsoft.com/office/drawing/2014/main" id="{DDE19BB2-5624-C585-8580-889F9B3B556A}"/>
              </a:ext>
            </a:extLst>
          </p:cNvPr>
          <p:cNvSpPr/>
          <p:nvPr/>
        </p:nvSpPr>
        <p:spPr>
          <a:xfrm flipH="1">
            <a:off x="1665646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CD6D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6" name="مربع نص 55">
            <a:extLst>
              <a:ext uri="{FF2B5EF4-FFF2-40B4-BE49-F238E27FC236}">
                <a16:creationId xmlns:a16="http://schemas.microsoft.com/office/drawing/2014/main" id="{7AE80302-C50B-7453-FED7-9BCA738388E2}"/>
              </a:ext>
            </a:extLst>
          </p:cNvPr>
          <p:cNvSpPr txBox="1"/>
          <p:nvPr/>
        </p:nvSpPr>
        <p:spPr>
          <a:xfrm>
            <a:off x="2028198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التـــــــــــــــــــــــــدريـــــــــــــــــــــــــــــــــــــــــب</a:t>
            </a:r>
          </a:p>
        </p:txBody>
      </p:sp>
      <p:sp>
        <p:nvSpPr>
          <p:cNvPr id="29" name="سهم: بشكل رتبة عسكرية 28">
            <a:extLst>
              <a:ext uri="{FF2B5EF4-FFF2-40B4-BE49-F238E27FC236}">
                <a16:creationId xmlns:a16="http://schemas.microsoft.com/office/drawing/2014/main" id="{847C21F7-927B-B6AA-0D02-DE8F9044424E}"/>
              </a:ext>
            </a:extLst>
          </p:cNvPr>
          <p:cNvSpPr/>
          <p:nvPr/>
        </p:nvSpPr>
        <p:spPr>
          <a:xfrm flipH="1">
            <a:off x="3106440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F2E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5" name="مربع نص 54">
            <a:extLst>
              <a:ext uri="{FF2B5EF4-FFF2-40B4-BE49-F238E27FC236}">
                <a16:creationId xmlns:a16="http://schemas.microsoft.com/office/drawing/2014/main" id="{F2457486-FABE-1AFF-3C37-36F81A1D55DD}"/>
              </a:ext>
            </a:extLst>
          </p:cNvPr>
          <p:cNvSpPr txBox="1"/>
          <p:nvPr/>
        </p:nvSpPr>
        <p:spPr>
          <a:xfrm>
            <a:off x="3468992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التـــــــــــــــــــــــدريـــــــــــــــــــــــــــــــــــــــس</a:t>
            </a:r>
          </a:p>
        </p:txBody>
      </p:sp>
      <p:graphicFrame>
        <p:nvGraphicFramePr>
          <p:cNvPr id="5" name="جدول 4">
            <a:extLst>
              <a:ext uri="{FF2B5EF4-FFF2-40B4-BE49-F238E27FC236}">
                <a16:creationId xmlns:a16="http://schemas.microsoft.com/office/drawing/2014/main" id="{CC578EED-4E14-08F7-7436-D8288FFF5875}"/>
              </a:ext>
            </a:extLst>
          </p:cNvPr>
          <p:cNvGraphicFramePr>
            <a:graphicFrameLocks noGrp="1"/>
          </p:cNvGraphicFramePr>
          <p:nvPr/>
        </p:nvGraphicFramePr>
        <p:xfrm>
          <a:off x="366132" y="670740"/>
          <a:ext cx="11497499" cy="5874439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423083">
                  <a:extLst>
                    <a:ext uri="{9D8B030D-6E8A-4147-A177-3AD203B41FA5}">
                      <a16:colId xmlns:a16="http://schemas.microsoft.com/office/drawing/2014/main" val="1774482938"/>
                    </a:ext>
                  </a:extLst>
                </a:gridCol>
                <a:gridCol w="9074416">
                  <a:extLst>
                    <a:ext uri="{9D8B030D-6E8A-4147-A177-3AD203B41FA5}">
                      <a16:colId xmlns:a16="http://schemas.microsoft.com/office/drawing/2014/main" val="87156748"/>
                    </a:ext>
                  </a:extLst>
                </a:gridCol>
              </a:tblGrid>
              <a:tr h="5874439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SA" sz="3200" dirty="0">
                        <a:cs typeface="AGA Aladdin Regular" pitchFamily="2" charset="-78"/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01351637"/>
                  </a:ext>
                </a:extLst>
              </a:tr>
            </a:tbl>
          </a:graphicData>
        </a:graphic>
      </p:graphicFrame>
      <p:grpSp>
        <p:nvGrpSpPr>
          <p:cNvPr id="22" name="مجموعة 21">
            <a:extLst>
              <a:ext uri="{FF2B5EF4-FFF2-40B4-BE49-F238E27FC236}">
                <a16:creationId xmlns:a16="http://schemas.microsoft.com/office/drawing/2014/main" id="{8AA9FBB4-83CA-8B92-AC83-3331244ACD13}"/>
              </a:ext>
            </a:extLst>
          </p:cNvPr>
          <p:cNvGrpSpPr/>
          <p:nvPr/>
        </p:nvGrpSpPr>
        <p:grpSpPr>
          <a:xfrm>
            <a:off x="6863086" y="663685"/>
            <a:ext cx="2633184" cy="664446"/>
            <a:chOff x="6863086" y="663685"/>
            <a:chExt cx="2633184" cy="664446"/>
          </a:xfrm>
        </p:grpSpPr>
        <p:sp>
          <p:nvSpPr>
            <p:cNvPr id="15" name="سهم: خماسي 14">
              <a:extLst>
                <a:ext uri="{FF2B5EF4-FFF2-40B4-BE49-F238E27FC236}">
                  <a16:creationId xmlns:a16="http://schemas.microsoft.com/office/drawing/2014/main" id="{0C1B602C-E5DF-3954-3F63-D93BA7684E3E}"/>
                </a:ext>
              </a:extLst>
            </p:cNvPr>
            <p:cNvSpPr/>
            <p:nvPr/>
          </p:nvSpPr>
          <p:spPr>
            <a:xfrm flipH="1">
              <a:off x="6863086" y="663685"/>
              <a:ext cx="2588368" cy="664446"/>
            </a:xfrm>
            <a:custGeom>
              <a:avLst/>
              <a:gdLst>
                <a:gd name="connsiteX0" fmla="*/ 0 w 2588368"/>
                <a:gd name="connsiteY0" fmla="*/ 0 h 664446"/>
                <a:gd name="connsiteX1" fmla="*/ 518913 w 2588368"/>
                <a:gd name="connsiteY1" fmla="*/ 0 h 664446"/>
                <a:gd name="connsiteX2" fmla="*/ 1060388 w 2588368"/>
                <a:gd name="connsiteY2" fmla="*/ 0 h 664446"/>
                <a:gd name="connsiteX3" fmla="*/ 1624424 w 2588368"/>
                <a:gd name="connsiteY3" fmla="*/ 0 h 664446"/>
                <a:gd name="connsiteX4" fmla="*/ 2256145 w 2588368"/>
                <a:gd name="connsiteY4" fmla="*/ 0 h 664446"/>
                <a:gd name="connsiteX5" fmla="*/ 2588368 w 2588368"/>
                <a:gd name="connsiteY5" fmla="*/ 332223 h 664446"/>
                <a:gd name="connsiteX6" fmla="*/ 2256145 w 2588368"/>
                <a:gd name="connsiteY6" fmla="*/ 664446 h 664446"/>
                <a:gd name="connsiteX7" fmla="*/ 1759793 w 2588368"/>
                <a:gd name="connsiteY7" fmla="*/ 664446 h 664446"/>
                <a:gd name="connsiteX8" fmla="*/ 1173195 w 2588368"/>
                <a:gd name="connsiteY8" fmla="*/ 664446 h 664446"/>
                <a:gd name="connsiteX9" fmla="*/ 654282 w 2588368"/>
                <a:gd name="connsiteY9" fmla="*/ 664446 h 664446"/>
                <a:gd name="connsiteX10" fmla="*/ 0 w 2588368"/>
                <a:gd name="connsiteY10" fmla="*/ 664446 h 664446"/>
                <a:gd name="connsiteX11" fmla="*/ 0 w 2588368"/>
                <a:gd name="connsiteY11" fmla="*/ 0 h 664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88368" h="664446" fill="none" extrusionOk="0">
                  <a:moveTo>
                    <a:pt x="0" y="0"/>
                  </a:moveTo>
                  <a:cubicBezTo>
                    <a:pt x="143220" y="25746"/>
                    <a:pt x="372932" y="10596"/>
                    <a:pt x="518913" y="0"/>
                  </a:cubicBezTo>
                  <a:cubicBezTo>
                    <a:pt x="664894" y="-10596"/>
                    <a:pt x="864069" y="9951"/>
                    <a:pt x="1060388" y="0"/>
                  </a:cubicBezTo>
                  <a:cubicBezTo>
                    <a:pt x="1256708" y="-9951"/>
                    <a:pt x="1470954" y="-2092"/>
                    <a:pt x="1624424" y="0"/>
                  </a:cubicBezTo>
                  <a:cubicBezTo>
                    <a:pt x="1777894" y="2092"/>
                    <a:pt x="1989373" y="2063"/>
                    <a:pt x="2256145" y="0"/>
                  </a:cubicBezTo>
                  <a:cubicBezTo>
                    <a:pt x="2344035" y="101723"/>
                    <a:pt x="2511712" y="223617"/>
                    <a:pt x="2588368" y="332223"/>
                  </a:cubicBezTo>
                  <a:cubicBezTo>
                    <a:pt x="2482480" y="418395"/>
                    <a:pt x="2365436" y="547645"/>
                    <a:pt x="2256145" y="664446"/>
                  </a:cubicBezTo>
                  <a:cubicBezTo>
                    <a:pt x="2037291" y="656159"/>
                    <a:pt x="1988685" y="686584"/>
                    <a:pt x="1759793" y="664446"/>
                  </a:cubicBezTo>
                  <a:cubicBezTo>
                    <a:pt x="1530901" y="642308"/>
                    <a:pt x="1385613" y="677574"/>
                    <a:pt x="1173195" y="664446"/>
                  </a:cubicBezTo>
                  <a:cubicBezTo>
                    <a:pt x="960777" y="651318"/>
                    <a:pt x="761360" y="679129"/>
                    <a:pt x="654282" y="664446"/>
                  </a:cubicBezTo>
                  <a:cubicBezTo>
                    <a:pt x="547204" y="649763"/>
                    <a:pt x="315196" y="639417"/>
                    <a:pt x="0" y="664446"/>
                  </a:cubicBezTo>
                  <a:cubicBezTo>
                    <a:pt x="-21486" y="392354"/>
                    <a:pt x="-11211" y="137130"/>
                    <a:pt x="0" y="0"/>
                  </a:cubicBezTo>
                  <a:close/>
                </a:path>
                <a:path w="2588368" h="664446" stroke="0" extrusionOk="0">
                  <a:moveTo>
                    <a:pt x="0" y="0"/>
                  </a:moveTo>
                  <a:cubicBezTo>
                    <a:pt x="127814" y="6812"/>
                    <a:pt x="335529" y="5019"/>
                    <a:pt x="609159" y="0"/>
                  </a:cubicBezTo>
                  <a:cubicBezTo>
                    <a:pt x="882789" y="-5019"/>
                    <a:pt x="988778" y="9823"/>
                    <a:pt x="1150634" y="0"/>
                  </a:cubicBezTo>
                  <a:cubicBezTo>
                    <a:pt x="1312491" y="-9823"/>
                    <a:pt x="1470741" y="-12889"/>
                    <a:pt x="1737232" y="0"/>
                  </a:cubicBezTo>
                  <a:cubicBezTo>
                    <a:pt x="2003723" y="12889"/>
                    <a:pt x="2109350" y="-20874"/>
                    <a:pt x="2256145" y="0"/>
                  </a:cubicBezTo>
                  <a:cubicBezTo>
                    <a:pt x="2381981" y="100418"/>
                    <a:pt x="2417281" y="189660"/>
                    <a:pt x="2588368" y="332223"/>
                  </a:cubicBezTo>
                  <a:cubicBezTo>
                    <a:pt x="2445343" y="482804"/>
                    <a:pt x="2404777" y="501683"/>
                    <a:pt x="2256145" y="664446"/>
                  </a:cubicBezTo>
                  <a:cubicBezTo>
                    <a:pt x="1962191" y="694122"/>
                    <a:pt x="1776857" y="641955"/>
                    <a:pt x="1646986" y="664446"/>
                  </a:cubicBezTo>
                  <a:cubicBezTo>
                    <a:pt x="1517115" y="686937"/>
                    <a:pt x="1293466" y="651932"/>
                    <a:pt x="1082950" y="664446"/>
                  </a:cubicBezTo>
                  <a:cubicBezTo>
                    <a:pt x="872434" y="676960"/>
                    <a:pt x="539981" y="710301"/>
                    <a:pt x="0" y="664446"/>
                  </a:cubicBezTo>
                  <a:cubicBezTo>
                    <a:pt x="9835" y="502355"/>
                    <a:pt x="-20542" y="270038"/>
                    <a:pt x="0" y="0"/>
                  </a:cubicBezTo>
                  <a:close/>
                </a:path>
              </a:pathLst>
            </a:custGeom>
            <a:solidFill>
              <a:srgbClr val="A095B1"/>
            </a:solidFill>
            <a:ln>
              <a:extLst>
                <a:ext uri="{C807C97D-BFC1-408E-A445-0C87EB9F89A2}">
                  <ask:lineSketchStyleProps xmlns:ask="http://schemas.microsoft.com/office/drawing/2018/sketchyshapes" sd="2165814312">
                    <a:prstGeom prst="homePlate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9" name="مربع نص 8">
              <a:extLst>
                <a:ext uri="{FF2B5EF4-FFF2-40B4-BE49-F238E27FC236}">
                  <a16:creationId xmlns:a16="http://schemas.microsoft.com/office/drawing/2014/main" id="{C584E989-A3BD-D32B-B008-61614BF24F51}"/>
                </a:ext>
              </a:extLst>
            </p:cNvPr>
            <p:cNvSpPr txBox="1"/>
            <p:nvPr/>
          </p:nvSpPr>
          <p:spPr>
            <a:xfrm>
              <a:off x="6902243" y="681800"/>
              <a:ext cx="2594027" cy="64633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36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akkal Majalla" panose="02000000000000000000" pitchFamily="2" charset="-78"/>
                  <a:cs typeface="Sakkal Majalla" panose="02000000000000000000" pitchFamily="2" charset="-78"/>
                </a:rPr>
                <a:t>تحقق من فهمك</a:t>
              </a:r>
            </a:p>
          </p:txBody>
        </p:sp>
      </p:grpSp>
      <p:grpSp>
        <p:nvGrpSpPr>
          <p:cNvPr id="21" name="مجموعة 20">
            <a:extLst>
              <a:ext uri="{FF2B5EF4-FFF2-40B4-BE49-F238E27FC236}">
                <a16:creationId xmlns:a16="http://schemas.microsoft.com/office/drawing/2014/main" id="{09986781-3D56-D10C-67CA-E62DC3E4E4A4}"/>
              </a:ext>
            </a:extLst>
          </p:cNvPr>
          <p:cNvGrpSpPr/>
          <p:nvPr/>
        </p:nvGrpSpPr>
        <p:grpSpPr>
          <a:xfrm>
            <a:off x="9532620" y="5765311"/>
            <a:ext cx="2353811" cy="745103"/>
            <a:chOff x="4616566" y="2967713"/>
            <a:chExt cx="2812256" cy="745103"/>
          </a:xfrm>
        </p:grpSpPr>
        <p:grpSp>
          <p:nvGrpSpPr>
            <p:cNvPr id="20" name="مجموعة 19">
              <a:extLst>
                <a:ext uri="{FF2B5EF4-FFF2-40B4-BE49-F238E27FC236}">
                  <a16:creationId xmlns:a16="http://schemas.microsoft.com/office/drawing/2014/main" id="{B86BBE51-53CA-8487-AF2F-D3326263FAA8}"/>
                </a:ext>
              </a:extLst>
            </p:cNvPr>
            <p:cNvGrpSpPr/>
            <p:nvPr/>
          </p:nvGrpSpPr>
          <p:grpSpPr>
            <a:xfrm>
              <a:off x="4616566" y="3059430"/>
              <a:ext cx="2812256" cy="646331"/>
              <a:chOff x="4616566" y="3059430"/>
              <a:chExt cx="2812256" cy="646331"/>
            </a:xfrm>
          </p:grpSpPr>
          <p:sp>
            <p:nvSpPr>
              <p:cNvPr id="16" name="مستطيل 15">
                <a:extLst>
                  <a:ext uri="{FF2B5EF4-FFF2-40B4-BE49-F238E27FC236}">
                    <a16:creationId xmlns:a16="http://schemas.microsoft.com/office/drawing/2014/main" id="{ABA32E25-73A0-158C-2247-5D0B44941105}"/>
                  </a:ext>
                </a:extLst>
              </p:cNvPr>
              <p:cNvSpPr/>
              <p:nvPr/>
            </p:nvSpPr>
            <p:spPr>
              <a:xfrm>
                <a:off x="4616566" y="3059430"/>
                <a:ext cx="2812256" cy="646331"/>
              </a:xfrm>
              <a:custGeom>
                <a:avLst/>
                <a:gdLst>
                  <a:gd name="connsiteX0" fmla="*/ 0 w 2812256"/>
                  <a:gd name="connsiteY0" fmla="*/ 0 h 646331"/>
                  <a:gd name="connsiteX1" fmla="*/ 506206 w 2812256"/>
                  <a:gd name="connsiteY1" fmla="*/ 0 h 646331"/>
                  <a:gd name="connsiteX2" fmla="*/ 1040535 w 2812256"/>
                  <a:gd name="connsiteY2" fmla="*/ 0 h 646331"/>
                  <a:gd name="connsiteX3" fmla="*/ 1602986 w 2812256"/>
                  <a:gd name="connsiteY3" fmla="*/ 0 h 646331"/>
                  <a:gd name="connsiteX4" fmla="*/ 2193560 w 2812256"/>
                  <a:gd name="connsiteY4" fmla="*/ 0 h 646331"/>
                  <a:gd name="connsiteX5" fmla="*/ 2812256 w 2812256"/>
                  <a:gd name="connsiteY5" fmla="*/ 0 h 646331"/>
                  <a:gd name="connsiteX6" fmla="*/ 2812256 w 2812256"/>
                  <a:gd name="connsiteY6" fmla="*/ 646331 h 646331"/>
                  <a:gd name="connsiteX7" fmla="*/ 2221682 w 2812256"/>
                  <a:gd name="connsiteY7" fmla="*/ 646331 h 646331"/>
                  <a:gd name="connsiteX8" fmla="*/ 1743599 w 2812256"/>
                  <a:gd name="connsiteY8" fmla="*/ 646331 h 646331"/>
                  <a:gd name="connsiteX9" fmla="*/ 1209270 w 2812256"/>
                  <a:gd name="connsiteY9" fmla="*/ 646331 h 646331"/>
                  <a:gd name="connsiteX10" fmla="*/ 590574 w 2812256"/>
                  <a:gd name="connsiteY10" fmla="*/ 646331 h 646331"/>
                  <a:gd name="connsiteX11" fmla="*/ 0 w 2812256"/>
                  <a:gd name="connsiteY11" fmla="*/ 646331 h 646331"/>
                  <a:gd name="connsiteX12" fmla="*/ 0 w 2812256"/>
                  <a:gd name="connsiteY12" fmla="*/ 0 h 6463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812256" h="646331" fill="none" extrusionOk="0">
                    <a:moveTo>
                      <a:pt x="0" y="0"/>
                    </a:moveTo>
                    <a:cubicBezTo>
                      <a:pt x="237957" y="-10337"/>
                      <a:pt x="263772" y="-17829"/>
                      <a:pt x="506206" y="0"/>
                    </a:cubicBezTo>
                    <a:cubicBezTo>
                      <a:pt x="748640" y="17829"/>
                      <a:pt x="872989" y="-11726"/>
                      <a:pt x="1040535" y="0"/>
                    </a:cubicBezTo>
                    <a:cubicBezTo>
                      <a:pt x="1208081" y="11726"/>
                      <a:pt x="1490337" y="15559"/>
                      <a:pt x="1602986" y="0"/>
                    </a:cubicBezTo>
                    <a:cubicBezTo>
                      <a:pt x="1715635" y="-15559"/>
                      <a:pt x="2027538" y="-2286"/>
                      <a:pt x="2193560" y="0"/>
                    </a:cubicBezTo>
                    <a:cubicBezTo>
                      <a:pt x="2359582" y="2286"/>
                      <a:pt x="2537214" y="-2701"/>
                      <a:pt x="2812256" y="0"/>
                    </a:cubicBezTo>
                    <a:cubicBezTo>
                      <a:pt x="2797767" y="140759"/>
                      <a:pt x="2840291" y="393888"/>
                      <a:pt x="2812256" y="646331"/>
                    </a:cubicBezTo>
                    <a:cubicBezTo>
                      <a:pt x="2535561" y="653720"/>
                      <a:pt x="2507157" y="663027"/>
                      <a:pt x="2221682" y="646331"/>
                    </a:cubicBezTo>
                    <a:cubicBezTo>
                      <a:pt x="1936207" y="629635"/>
                      <a:pt x="1920925" y="648565"/>
                      <a:pt x="1743599" y="646331"/>
                    </a:cubicBezTo>
                    <a:cubicBezTo>
                      <a:pt x="1566273" y="644097"/>
                      <a:pt x="1343493" y="646878"/>
                      <a:pt x="1209270" y="646331"/>
                    </a:cubicBezTo>
                    <a:cubicBezTo>
                      <a:pt x="1075047" y="645784"/>
                      <a:pt x="763985" y="624596"/>
                      <a:pt x="590574" y="646331"/>
                    </a:cubicBezTo>
                    <a:cubicBezTo>
                      <a:pt x="417163" y="668066"/>
                      <a:pt x="202701" y="662893"/>
                      <a:pt x="0" y="646331"/>
                    </a:cubicBezTo>
                    <a:cubicBezTo>
                      <a:pt x="30206" y="388237"/>
                      <a:pt x="-12626" y="306541"/>
                      <a:pt x="0" y="0"/>
                    </a:cubicBezTo>
                    <a:close/>
                  </a:path>
                  <a:path w="2812256" h="646331" stroke="0" extrusionOk="0">
                    <a:moveTo>
                      <a:pt x="0" y="0"/>
                    </a:moveTo>
                    <a:cubicBezTo>
                      <a:pt x="237906" y="-19317"/>
                      <a:pt x="321860" y="5878"/>
                      <a:pt x="534329" y="0"/>
                    </a:cubicBezTo>
                    <a:cubicBezTo>
                      <a:pt x="746798" y="-5878"/>
                      <a:pt x="923230" y="25828"/>
                      <a:pt x="1068657" y="0"/>
                    </a:cubicBezTo>
                    <a:cubicBezTo>
                      <a:pt x="1214084" y="-25828"/>
                      <a:pt x="1499737" y="23671"/>
                      <a:pt x="1631108" y="0"/>
                    </a:cubicBezTo>
                    <a:cubicBezTo>
                      <a:pt x="1762479" y="-23671"/>
                      <a:pt x="1990936" y="11549"/>
                      <a:pt x="2221682" y="0"/>
                    </a:cubicBezTo>
                    <a:cubicBezTo>
                      <a:pt x="2452428" y="-11549"/>
                      <a:pt x="2648153" y="-13535"/>
                      <a:pt x="2812256" y="0"/>
                    </a:cubicBezTo>
                    <a:cubicBezTo>
                      <a:pt x="2814159" y="154957"/>
                      <a:pt x="2835014" y="452012"/>
                      <a:pt x="2812256" y="646331"/>
                    </a:cubicBezTo>
                    <a:cubicBezTo>
                      <a:pt x="2557528" y="618910"/>
                      <a:pt x="2469860" y="657340"/>
                      <a:pt x="2249805" y="646331"/>
                    </a:cubicBezTo>
                    <a:cubicBezTo>
                      <a:pt x="2029750" y="635322"/>
                      <a:pt x="1886369" y="660164"/>
                      <a:pt x="1743599" y="646331"/>
                    </a:cubicBezTo>
                    <a:cubicBezTo>
                      <a:pt x="1600829" y="632498"/>
                      <a:pt x="1408080" y="672938"/>
                      <a:pt x="1181148" y="646331"/>
                    </a:cubicBezTo>
                    <a:cubicBezTo>
                      <a:pt x="954216" y="619724"/>
                      <a:pt x="863896" y="666329"/>
                      <a:pt x="674941" y="646331"/>
                    </a:cubicBezTo>
                    <a:cubicBezTo>
                      <a:pt x="485986" y="626333"/>
                      <a:pt x="288387" y="664778"/>
                      <a:pt x="0" y="646331"/>
                    </a:cubicBezTo>
                    <a:cubicBezTo>
                      <a:pt x="30436" y="494010"/>
                      <a:pt x="1133" y="151748"/>
                      <a:pt x="0" y="0"/>
                    </a:cubicBezTo>
                    <a:close/>
                  </a:path>
                </a:pathLst>
              </a:custGeom>
              <a:solidFill>
                <a:srgbClr val="FDE9D7"/>
              </a:solidFill>
              <a:ln>
                <a:extLst>
                  <a:ext uri="{C807C97D-BFC1-408E-A445-0C87EB9F89A2}">
                    <ask:lineSketchStyleProps xmlns:ask="http://schemas.microsoft.com/office/drawing/2018/sketchyshapes" sd="416809478">
                      <a:prstGeom prst="rect">
                        <a:avLst/>
                      </a:pr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SA"/>
              </a:p>
            </p:txBody>
          </p:sp>
          <p:sp>
            <p:nvSpPr>
              <p:cNvPr id="17" name="مستطيل 16">
                <a:extLst>
                  <a:ext uri="{FF2B5EF4-FFF2-40B4-BE49-F238E27FC236}">
                    <a16:creationId xmlns:a16="http://schemas.microsoft.com/office/drawing/2014/main" id="{0B095066-CD65-E3AF-AAF2-F3B0AE10EC0C}"/>
                  </a:ext>
                </a:extLst>
              </p:cNvPr>
              <p:cNvSpPr/>
              <p:nvPr/>
            </p:nvSpPr>
            <p:spPr>
              <a:xfrm>
                <a:off x="5269230" y="3059430"/>
                <a:ext cx="2159592" cy="646331"/>
              </a:xfrm>
              <a:custGeom>
                <a:avLst/>
                <a:gdLst>
                  <a:gd name="connsiteX0" fmla="*/ 0 w 2159592"/>
                  <a:gd name="connsiteY0" fmla="*/ 0 h 646331"/>
                  <a:gd name="connsiteX1" fmla="*/ 518302 w 2159592"/>
                  <a:gd name="connsiteY1" fmla="*/ 0 h 646331"/>
                  <a:gd name="connsiteX2" fmla="*/ 993412 w 2159592"/>
                  <a:gd name="connsiteY2" fmla="*/ 0 h 646331"/>
                  <a:gd name="connsiteX3" fmla="*/ 1576502 w 2159592"/>
                  <a:gd name="connsiteY3" fmla="*/ 0 h 646331"/>
                  <a:gd name="connsiteX4" fmla="*/ 2159592 w 2159592"/>
                  <a:gd name="connsiteY4" fmla="*/ 0 h 646331"/>
                  <a:gd name="connsiteX5" fmla="*/ 2159592 w 2159592"/>
                  <a:gd name="connsiteY5" fmla="*/ 646331 h 646331"/>
                  <a:gd name="connsiteX6" fmla="*/ 1576502 w 2159592"/>
                  <a:gd name="connsiteY6" fmla="*/ 646331 h 646331"/>
                  <a:gd name="connsiteX7" fmla="*/ 1015008 w 2159592"/>
                  <a:gd name="connsiteY7" fmla="*/ 646331 h 646331"/>
                  <a:gd name="connsiteX8" fmla="*/ 496706 w 2159592"/>
                  <a:gd name="connsiteY8" fmla="*/ 646331 h 646331"/>
                  <a:gd name="connsiteX9" fmla="*/ 0 w 2159592"/>
                  <a:gd name="connsiteY9" fmla="*/ 646331 h 646331"/>
                  <a:gd name="connsiteX10" fmla="*/ 0 w 2159592"/>
                  <a:gd name="connsiteY10" fmla="*/ 0 h 6463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159592" h="646331" fill="none" extrusionOk="0">
                    <a:moveTo>
                      <a:pt x="0" y="0"/>
                    </a:moveTo>
                    <a:cubicBezTo>
                      <a:pt x="119302" y="-1256"/>
                      <a:pt x="315448" y="10225"/>
                      <a:pt x="518302" y="0"/>
                    </a:cubicBezTo>
                    <a:cubicBezTo>
                      <a:pt x="721156" y="-10225"/>
                      <a:pt x="781716" y="-21282"/>
                      <a:pt x="993412" y="0"/>
                    </a:cubicBezTo>
                    <a:cubicBezTo>
                      <a:pt x="1205108" y="21282"/>
                      <a:pt x="1388383" y="-17308"/>
                      <a:pt x="1576502" y="0"/>
                    </a:cubicBezTo>
                    <a:cubicBezTo>
                      <a:pt x="1764621" y="17308"/>
                      <a:pt x="1951410" y="13677"/>
                      <a:pt x="2159592" y="0"/>
                    </a:cubicBezTo>
                    <a:cubicBezTo>
                      <a:pt x="2160105" y="154472"/>
                      <a:pt x="2191369" y="453970"/>
                      <a:pt x="2159592" y="646331"/>
                    </a:cubicBezTo>
                    <a:cubicBezTo>
                      <a:pt x="2022325" y="637994"/>
                      <a:pt x="1718451" y="654088"/>
                      <a:pt x="1576502" y="646331"/>
                    </a:cubicBezTo>
                    <a:cubicBezTo>
                      <a:pt x="1434553" y="638575"/>
                      <a:pt x="1178746" y="627573"/>
                      <a:pt x="1015008" y="646331"/>
                    </a:cubicBezTo>
                    <a:cubicBezTo>
                      <a:pt x="851270" y="665089"/>
                      <a:pt x="702580" y="657132"/>
                      <a:pt x="496706" y="646331"/>
                    </a:cubicBezTo>
                    <a:cubicBezTo>
                      <a:pt x="290832" y="635530"/>
                      <a:pt x="228307" y="667926"/>
                      <a:pt x="0" y="646331"/>
                    </a:cubicBezTo>
                    <a:cubicBezTo>
                      <a:pt x="8699" y="357588"/>
                      <a:pt x="17670" y="208611"/>
                      <a:pt x="0" y="0"/>
                    </a:cubicBezTo>
                    <a:close/>
                  </a:path>
                  <a:path w="2159592" h="646331" stroke="0" extrusionOk="0">
                    <a:moveTo>
                      <a:pt x="0" y="0"/>
                    </a:moveTo>
                    <a:cubicBezTo>
                      <a:pt x="184329" y="19330"/>
                      <a:pt x="413110" y="-20914"/>
                      <a:pt x="518302" y="0"/>
                    </a:cubicBezTo>
                    <a:cubicBezTo>
                      <a:pt x="623494" y="20914"/>
                      <a:pt x="833434" y="16629"/>
                      <a:pt x="1101392" y="0"/>
                    </a:cubicBezTo>
                    <a:cubicBezTo>
                      <a:pt x="1369350" y="-16629"/>
                      <a:pt x="1540577" y="-25960"/>
                      <a:pt x="1662886" y="0"/>
                    </a:cubicBezTo>
                    <a:cubicBezTo>
                      <a:pt x="1785195" y="25960"/>
                      <a:pt x="2060112" y="2289"/>
                      <a:pt x="2159592" y="0"/>
                    </a:cubicBezTo>
                    <a:cubicBezTo>
                      <a:pt x="2165370" y="248253"/>
                      <a:pt x="2176603" y="431615"/>
                      <a:pt x="2159592" y="646331"/>
                    </a:cubicBezTo>
                    <a:cubicBezTo>
                      <a:pt x="1965496" y="645209"/>
                      <a:pt x="1872393" y="641199"/>
                      <a:pt x="1641290" y="646331"/>
                    </a:cubicBezTo>
                    <a:cubicBezTo>
                      <a:pt x="1410187" y="651463"/>
                      <a:pt x="1230814" y="643425"/>
                      <a:pt x="1079796" y="646331"/>
                    </a:cubicBezTo>
                    <a:cubicBezTo>
                      <a:pt x="928778" y="649237"/>
                      <a:pt x="706994" y="664940"/>
                      <a:pt x="539898" y="646331"/>
                    </a:cubicBezTo>
                    <a:cubicBezTo>
                      <a:pt x="372802" y="627722"/>
                      <a:pt x="248456" y="631190"/>
                      <a:pt x="0" y="646331"/>
                    </a:cubicBezTo>
                    <a:cubicBezTo>
                      <a:pt x="3427" y="418777"/>
                      <a:pt x="14218" y="171321"/>
                      <a:pt x="0" y="0"/>
                    </a:cubicBezTo>
                    <a:close/>
                  </a:path>
                </a:pathLst>
              </a:custGeom>
              <a:solidFill>
                <a:srgbClr val="E2EAFE"/>
              </a:solidFill>
              <a:ln>
                <a:extLst>
                  <a:ext uri="{C807C97D-BFC1-408E-A445-0C87EB9F89A2}">
                    <ask:lineSketchStyleProps xmlns:ask="http://schemas.microsoft.com/office/drawing/2018/sketchyshapes" sd="417208308">
                      <a:prstGeom prst="rect">
                        <a:avLst/>
                      </a:pr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SA"/>
              </a:p>
            </p:txBody>
          </p:sp>
        </p:grpSp>
        <p:sp>
          <p:nvSpPr>
            <p:cNvPr id="14" name="مربع نص 13">
              <a:extLst>
                <a:ext uri="{FF2B5EF4-FFF2-40B4-BE49-F238E27FC236}">
                  <a16:creationId xmlns:a16="http://schemas.microsoft.com/office/drawing/2014/main" id="{1183B244-9EB8-439C-2216-F4E09FFC9C26}"/>
                </a:ext>
              </a:extLst>
            </p:cNvPr>
            <p:cNvSpPr txBox="1"/>
            <p:nvPr/>
          </p:nvSpPr>
          <p:spPr>
            <a:xfrm>
              <a:off x="5399423" y="3066485"/>
              <a:ext cx="1852788" cy="64633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3600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تعلم فردي</a:t>
              </a:r>
            </a:p>
          </p:txBody>
        </p:sp>
        <p:pic>
          <p:nvPicPr>
            <p:cNvPr id="12" name="صورة 11">
              <a:extLst>
                <a:ext uri="{FF2B5EF4-FFF2-40B4-BE49-F238E27FC236}">
                  <a16:creationId xmlns:a16="http://schemas.microsoft.com/office/drawing/2014/main" id="{25F748D9-EA4C-0331-F2B6-29A4268171C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7F7F7"/>
                </a:clrFrom>
                <a:clrTo>
                  <a:srgbClr val="F7F7F7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33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643325" y="2967713"/>
              <a:ext cx="658316" cy="714422"/>
            </a:xfrm>
            <a:prstGeom prst="rect">
              <a:avLst/>
            </a:prstGeom>
          </p:spPr>
        </p:pic>
      </p:grpSp>
      <p:pic>
        <p:nvPicPr>
          <p:cNvPr id="24" name="صورة 23">
            <a:extLst>
              <a:ext uri="{FF2B5EF4-FFF2-40B4-BE49-F238E27FC236}">
                <a16:creationId xmlns:a16="http://schemas.microsoft.com/office/drawing/2014/main" id="{807DDF19-1547-3E8F-53E5-BAB3435D871B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45" y="571555"/>
            <a:ext cx="744303" cy="744303"/>
          </a:xfrm>
          <a:prstGeom prst="rect">
            <a:avLst/>
          </a:prstGeom>
        </p:spPr>
      </p:pic>
      <p:sp>
        <p:nvSpPr>
          <p:cNvPr id="25" name="مربع نص 24">
            <a:extLst>
              <a:ext uri="{FF2B5EF4-FFF2-40B4-BE49-F238E27FC236}">
                <a16:creationId xmlns:a16="http://schemas.microsoft.com/office/drawing/2014/main" id="{D3F1D3BF-13C0-B2EB-C6FE-963D51F6DB00}"/>
              </a:ext>
            </a:extLst>
          </p:cNvPr>
          <p:cNvSpPr txBox="1"/>
          <p:nvPr/>
        </p:nvSpPr>
        <p:spPr>
          <a:xfrm>
            <a:off x="-93195" y="6253568"/>
            <a:ext cx="325356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dirty="0">
                <a:latin typeface="Sakkal Majalla" panose="02000000000000000000" pitchFamily="2" charset="-78"/>
                <a:cs typeface="Sakkal Majalla" panose="02000000000000000000" pitchFamily="2" charset="-78"/>
              </a:rPr>
              <a:t>جواهر الحارثي </a:t>
            </a:r>
            <a:r>
              <a:rPr lang="en-US" dirty="0">
                <a:latin typeface="Sakkal Majalla" panose="02000000000000000000" pitchFamily="2" charset="-78"/>
                <a:cs typeface="Sakkal Majalla" panose="02000000000000000000" pitchFamily="2" charset="-78"/>
              </a:rPr>
              <a:t>@jewelsAlshdaddi</a:t>
            </a:r>
            <a:endParaRPr lang="ar-SA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4" name="صورة 3">
            <a:extLst>
              <a:ext uri="{FF2B5EF4-FFF2-40B4-BE49-F238E27FC236}">
                <a16:creationId xmlns:a16="http://schemas.microsoft.com/office/drawing/2014/main" id="{B091C31B-8C69-C704-E2D6-A98CCA9549CD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16355" y="1335185"/>
            <a:ext cx="9035100" cy="495369"/>
          </a:xfrm>
          <a:prstGeom prst="rect">
            <a:avLst/>
          </a:prstGeom>
        </p:spPr>
      </p:pic>
      <p:pic>
        <p:nvPicPr>
          <p:cNvPr id="8" name="صورة 7">
            <a:extLst>
              <a:ext uri="{FF2B5EF4-FFF2-40B4-BE49-F238E27FC236}">
                <a16:creationId xmlns:a16="http://schemas.microsoft.com/office/drawing/2014/main" id="{1345117E-3026-AA84-17E0-0E1B0296EED5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1329" y="1815907"/>
            <a:ext cx="9260125" cy="639163"/>
          </a:xfrm>
          <a:prstGeom prst="rect">
            <a:avLst/>
          </a:prstGeom>
        </p:spPr>
      </p:pic>
      <p:sp>
        <p:nvSpPr>
          <p:cNvPr id="10" name="مربع نص 9">
            <a:extLst>
              <a:ext uri="{FF2B5EF4-FFF2-40B4-BE49-F238E27FC236}">
                <a16:creationId xmlns:a16="http://schemas.microsoft.com/office/drawing/2014/main" id="{FF9D4B70-DD99-EECF-8C3A-A11EFA622082}"/>
              </a:ext>
            </a:extLst>
          </p:cNvPr>
          <p:cNvSpPr txBox="1"/>
          <p:nvPr/>
        </p:nvSpPr>
        <p:spPr>
          <a:xfrm>
            <a:off x="9451311" y="1076808"/>
            <a:ext cx="2530421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ctr">
              <a:defRPr/>
            </a:pPr>
            <a:r>
              <a:rPr lang="ar-SA" sz="24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الموضوع/ </a:t>
            </a:r>
          </a:p>
          <a:p>
            <a:pPr lvl="0" algn="ctr">
              <a:defRPr/>
            </a:pPr>
            <a:r>
              <a:rPr lang="ar-SA" sz="2400" dirty="0">
                <a:solidFill>
                  <a:schemeClr val="tx2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المسلمات والبراهين الحرة</a:t>
            </a:r>
            <a:endParaRPr lang="ar-SA" sz="2400" b="1" dirty="0">
              <a:solidFill>
                <a:schemeClr val="tx2">
                  <a:lumMod val="75000"/>
                  <a:lumOff val="25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r>
              <a:rPr lang="ar-SA" sz="24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1447/03/24</a:t>
            </a:r>
          </a:p>
        </p:txBody>
      </p:sp>
      <p:pic>
        <p:nvPicPr>
          <p:cNvPr id="11" name="صورة 10">
            <a:extLst>
              <a:ext uri="{FF2B5EF4-FFF2-40B4-BE49-F238E27FC236}">
                <a16:creationId xmlns:a16="http://schemas.microsoft.com/office/drawing/2014/main" id="{35823554-5FD1-5D3B-1E7F-DA7BE67DE051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EFCEA"/>
              </a:clrFrom>
              <a:clrTo>
                <a:srgbClr val="FEFCEA">
                  <a:alpha val="0"/>
                </a:srgbClr>
              </a:clrTo>
            </a:clrChange>
          </a:blip>
          <a:srcRect l="483" t="836" r="-3716" b="59914"/>
          <a:stretch>
            <a:fillRect/>
          </a:stretch>
        </p:blipFill>
        <p:spPr>
          <a:xfrm>
            <a:off x="9715500" y="2346339"/>
            <a:ext cx="1941233" cy="1848471"/>
          </a:xfrm>
          <a:prstGeom prst="rect">
            <a:avLst/>
          </a:prstGeom>
        </p:spPr>
      </p:pic>
      <p:sp>
        <p:nvSpPr>
          <p:cNvPr id="13" name="مربع نص 12">
            <a:extLst>
              <a:ext uri="{FF2B5EF4-FFF2-40B4-BE49-F238E27FC236}">
                <a16:creationId xmlns:a16="http://schemas.microsoft.com/office/drawing/2014/main" id="{EBCDCAAC-133E-06CB-6C47-0E2AF242618E}"/>
              </a:ext>
            </a:extLst>
          </p:cNvPr>
          <p:cNvSpPr txBox="1"/>
          <p:nvPr/>
        </p:nvSpPr>
        <p:spPr>
          <a:xfrm>
            <a:off x="9532444" y="4280785"/>
            <a:ext cx="2390237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>
                <a:solidFill>
                  <a:schemeClr val="accent2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الأهداف الخاصة: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ar-SA" sz="2400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تحليل العبارات باستعمال المسلمات.</a:t>
            </a:r>
          </a:p>
        </p:txBody>
      </p:sp>
    </p:spTree>
    <p:extLst>
      <p:ext uri="{BB962C8B-B14F-4D97-AF65-F5344CB8AC3E}">
        <p14:creationId xmlns:p14="http://schemas.microsoft.com/office/powerpoint/2010/main" val="3441191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4F7CFD-AE28-E07B-BAA9-1712E67370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سهم: بشكل رتبة عسكرية 32">
            <a:extLst>
              <a:ext uri="{FF2B5EF4-FFF2-40B4-BE49-F238E27FC236}">
                <a16:creationId xmlns:a16="http://schemas.microsoft.com/office/drawing/2014/main" id="{BCA0864D-9A2C-336B-2108-01BD144C016C}"/>
              </a:ext>
            </a:extLst>
          </p:cNvPr>
          <p:cNvSpPr/>
          <p:nvPr/>
        </p:nvSpPr>
        <p:spPr>
          <a:xfrm flipH="1">
            <a:off x="886961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DF5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D723916B-3EFC-54F4-7F96-881F5427624D}"/>
              </a:ext>
            </a:extLst>
          </p:cNvPr>
          <p:cNvSpPr txBox="1"/>
          <p:nvPr/>
        </p:nvSpPr>
        <p:spPr>
          <a:xfrm>
            <a:off x="9248930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حـــــــــــــــل الواجـــــــــــــب</a:t>
            </a:r>
          </a:p>
        </p:txBody>
      </p:sp>
      <p:sp>
        <p:nvSpPr>
          <p:cNvPr id="32" name="سهم: بشكل رتبة عسكرية 31">
            <a:extLst>
              <a:ext uri="{FF2B5EF4-FFF2-40B4-BE49-F238E27FC236}">
                <a16:creationId xmlns:a16="http://schemas.microsoft.com/office/drawing/2014/main" id="{B7EC3F39-2311-E177-8183-93D244311828}"/>
              </a:ext>
            </a:extLst>
          </p:cNvPr>
          <p:cNvSpPr/>
          <p:nvPr/>
        </p:nvSpPr>
        <p:spPr>
          <a:xfrm flipH="1">
            <a:off x="742882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EAFE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2" name="مربع نص 51">
            <a:extLst>
              <a:ext uri="{FF2B5EF4-FFF2-40B4-BE49-F238E27FC236}">
                <a16:creationId xmlns:a16="http://schemas.microsoft.com/office/drawing/2014/main" id="{17E70973-A96F-2F9A-A945-BC7DCCF25093}"/>
              </a:ext>
            </a:extLst>
          </p:cNvPr>
          <p:cNvSpPr txBox="1"/>
          <p:nvPr/>
        </p:nvSpPr>
        <p:spPr>
          <a:xfrm>
            <a:off x="7765708" y="40563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اختبــــــــــار قصــــــــــــــــــــــــير</a:t>
            </a:r>
          </a:p>
        </p:txBody>
      </p:sp>
      <p:sp>
        <p:nvSpPr>
          <p:cNvPr id="31" name="سهم: بشكل رتبة عسكرية 30">
            <a:extLst>
              <a:ext uri="{FF2B5EF4-FFF2-40B4-BE49-F238E27FC236}">
                <a16:creationId xmlns:a16="http://schemas.microsoft.com/office/drawing/2014/main" id="{96401818-E65C-BCF7-6DDE-216A37686910}"/>
              </a:ext>
            </a:extLst>
          </p:cNvPr>
          <p:cNvSpPr/>
          <p:nvPr/>
        </p:nvSpPr>
        <p:spPr>
          <a:xfrm flipH="1">
            <a:off x="598802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9D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3" name="مربع نص 52">
            <a:extLst>
              <a:ext uri="{FF2B5EF4-FFF2-40B4-BE49-F238E27FC236}">
                <a16:creationId xmlns:a16="http://schemas.microsoft.com/office/drawing/2014/main" id="{2F593049-19A5-9AC4-D6A4-A37E701FFBAA}"/>
              </a:ext>
            </a:extLst>
          </p:cNvPr>
          <p:cNvSpPr txBox="1"/>
          <p:nvPr/>
        </p:nvSpPr>
        <p:spPr>
          <a:xfrm>
            <a:off x="6242609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الـــــــــــــــــــرئيـــــــسيــــــــــــــــــــــــة</a:t>
            </a:r>
          </a:p>
        </p:txBody>
      </p:sp>
      <p:sp>
        <p:nvSpPr>
          <p:cNvPr id="30" name="سهم: بشكل رتبة عسكرية 29">
            <a:extLst>
              <a:ext uri="{FF2B5EF4-FFF2-40B4-BE49-F238E27FC236}">
                <a16:creationId xmlns:a16="http://schemas.microsoft.com/office/drawing/2014/main" id="{56C60A8E-1AFB-7548-5B84-5AF1FB2047AE}"/>
              </a:ext>
            </a:extLst>
          </p:cNvPr>
          <p:cNvSpPr/>
          <p:nvPr/>
        </p:nvSpPr>
        <p:spPr>
          <a:xfrm flipH="1">
            <a:off x="4547234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FFFCC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29" name="سهم: بشكل رتبة عسكرية 28">
            <a:extLst>
              <a:ext uri="{FF2B5EF4-FFF2-40B4-BE49-F238E27FC236}">
                <a16:creationId xmlns:a16="http://schemas.microsoft.com/office/drawing/2014/main" id="{DF28962A-0ECE-3DE1-F6C7-E7812B257233}"/>
              </a:ext>
            </a:extLst>
          </p:cNvPr>
          <p:cNvSpPr/>
          <p:nvPr/>
        </p:nvSpPr>
        <p:spPr>
          <a:xfrm flipH="1">
            <a:off x="3106440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F2E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5" name="مربع نص 54">
            <a:extLst>
              <a:ext uri="{FF2B5EF4-FFF2-40B4-BE49-F238E27FC236}">
                <a16:creationId xmlns:a16="http://schemas.microsoft.com/office/drawing/2014/main" id="{96E6927D-1A6A-1FE2-EDFC-7054E41EE0E5}"/>
              </a:ext>
            </a:extLst>
          </p:cNvPr>
          <p:cNvSpPr txBox="1"/>
          <p:nvPr/>
        </p:nvSpPr>
        <p:spPr>
          <a:xfrm>
            <a:off x="3468992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التـــــــــــــــــــــــدريـــــــــــــــــــــــــــــــــــــــس</a:t>
            </a:r>
          </a:p>
        </p:txBody>
      </p:sp>
      <p:sp>
        <p:nvSpPr>
          <p:cNvPr id="54" name="مربع نص 53">
            <a:extLst>
              <a:ext uri="{FF2B5EF4-FFF2-40B4-BE49-F238E27FC236}">
                <a16:creationId xmlns:a16="http://schemas.microsoft.com/office/drawing/2014/main" id="{03EF13D1-2FFD-DC3D-3E28-252A13293134}"/>
              </a:ext>
            </a:extLst>
          </p:cNvPr>
          <p:cNvSpPr txBox="1"/>
          <p:nvPr/>
        </p:nvSpPr>
        <p:spPr>
          <a:xfrm>
            <a:off x="4909786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التهــــــــــيــــــــــــــئــــــــــــــــــــــــــــــــــة</a:t>
            </a:r>
          </a:p>
        </p:txBody>
      </p:sp>
      <p:sp>
        <p:nvSpPr>
          <p:cNvPr id="26" name="مستطيل 25">
            <a:extLst>
              <a:ext uri="{FF2B5EF4-FFF2-40B4-BE49-F238E27FC236}">
                <a16:creationId xmlns:a16="http://schemas.microsoft.com/office/drawing/2014/main" id="{E93ACCB2-2737-276B-4F19-6AA0C41ED5D6}"/>
              </a:ext>
            </a:extLst>
          </p:cNvPr>
          <p:cNvSpPr/>
          <p:nvPr/>
        </p:nvSpPr>
        <p:spPr>
          <a:xfrm>
            <a:off x="224852" y="312821"/>
            <a:ext cx="11775819" cy="6419449"/>
          </a:xfrm>
          <a:custGeom>
            <a:avLst/>
            <a:gdLst>
              <a:gd name="connsiteX0" fmla="*/ 0 w 11775819"/>
              <a:gd name="connsiteY0" fmla="*/ 0 h 6419449"/>
              <a:gd name="connsiteX1" fmla="*/ 810453 w 11775819"/>
              <a:gd name="connsiteY1" fmla="*/ 0 h 6419449"/>
              <a:gd name="connsiteX2" fmla="*/ 1620907 w 11775819"/>
              <a:gd name="connsiteY2" fmla="*/ 0 h 6419449"/>
              <a:gd name="connsiteX3" fmla="*/ 2195844 w 11775819"/>
              <a:gd name="connsiteY3" fmla="*/ 0 h 6419449"/>
              <a:gd name="connsiteX4" fmla="*/ 2770781 w 11775819"/>
              <a:gd name="connsiteY4" fmla="*/ 0 h 6419449"/>
              <a:gd name="connsiteX5" fmla="*/ 3581234 w 11775819"/>
              <a:gd name="connsiteY5" fmla="*/ 0 h 6419449"/>
              <a:gd name="connsiteX6" fmla="*/ 4273930 w 11775819"/>
              <a:gd name="connsiteY6" fmla="*/ 0 h 6419449"/>
              <a:gd name="connsiteX7" fmla="*/ 4731108 w 11775819"/>
              <a:gd name="connsiteY7" fmla="*/ 0 h 6419449"/>
              <a:gd name="connsiteX8" fmla="*/ 5659320 w 11775819"/>
              <a:gd name="connsiteY8" fmla="*/ 0 h 6419449"/>
              <a:gd name="connsiteX9" fmla="*/ 6587532 w 11775819"/>
              <a:gd name="connsiteY9" fmla="*/ 0 h 6419449"/>
              <a:gd name="connsiteX10" fmla="*/ 7280227 w 11775819"/>
              <a:gd name="connsiteY10" fmla="*/ 0 h 6419449"/>
              <a:gd name="connsiteX11" fmla="*/ 8090680 w 11775819"/>
              <a:gd name="connsiteY11" fmla="*/ 0 h 6419449"/>
              <a:gd name="connsiteX12" fmla="*/ 8901134 w 11775819"/>
              <a:gd name="connsiteY12" fmla="*/ 0 h 6419449"/>
              <a:gd name="connsiteX13" fmla="*/ 9476071 w 11775819"/>
              <a:gd name="connsiteY13" fmla="*/ 0 h 6419449"/>
              <a:gd name="connsiteX14" fmla="*/ 10168766 w 11775819"/>
              <a:gd name="connsiteY14" fmla="*/ 0 h 6419449"/>
              <a:gd name="connsiteX15" fmla="*/ 10861461 w 11775819"/>
              <a:gd name="connsiteY15" fmla="*/ 0 h 6419449"/>
              <a:gd name="connsiteX16" fmla="*/ 11775819 w 11775819"/>
              <a:gd name="connsiteY16" fmla="*/ 0 h 6419449"/>
              <a:gd name="connsiteX17" fmla="*/ 11775819 w 11775819"/>
              <a:gd name="connsiteY17" fmla="*/ 641945 h 6419449"/>
              <a:gd name="connsiteX18" fmla="*/ 11775819 w 11775819"/>
              <a:gd name="connsiteY18" fmla="*/ 1412279 h 6419449"/>
              <a:gd name="connsiteX19" fmla="*/ 11775819 w 11775819"/>
              <a:gd name="connsiteY19" fmla="*/ 2118418 h 6419449"/>
              <a:gd name="connsiteX20" fmla="*/ 11775819 w 11775819"/>
              <a:gd name="connsiteY20" fmla="*/ 2696169 h 6419449"/>
              <a:gd name="connsiteX21" fmla="*/ 11775819 w 11775819"/>
              <a:gd name="connsiteY21" fmla="*/ 3145530 h 6419449"/>
              <a:gd name="connsiteX22" fmla="*/ 11775819 w 11775819"/>
              <a:gd name="connsiteY22" fmla="*/ 3787475 h 6419449"/>
              <a:gd name="connsiteX23" fmla="*/ 11775819 w 11775819"/>
              <a:gd name="connsiteY23" fmla="*/ 4365225 h 6419449"/>
              <a:gd name="connsiteX24" fmla="*/ 11775819 w 11775819"/>
              <a:gd name="connsiteY24" fmla="*/ 5135559 h 6419449"/>
              <a:gd name="connsiteX25" fmla="*/ 11775819 w 11775819"/>
              <a:gd name="connsiteY25" fmla="*/ 6419449 h 6419449"/>
              <a:gd name="connsiteX26" fmla="*/ 10847607 w 11775819"/>
              <a:gd name="connsiteY26" fmla="*/ 6419449 h 6419449"/>
              <a:gd name="connsiteX27" fmla="*/ 10037154 w 11775819"/>
              <a:gd name="connsiteY27" fmla="*/ 6419449 h 6419449"/>
              <a:gd name="connsiteX28" fmla="*/ 9344459 w 11775819"/>
              <a:gd name="connsiteY28" fmla="*/ 6419449 h 6419449"/>
              <a:gd name="connsiteX29" fmla="*/ 8651763 w 11775819"/>
              <a:gd name="connsiteY29" fmla="*/ 6419449 h 6419449"/>
              <a:gd name="connsiteX30" fmla="*/ 7723552 w 11775819"/>
              <a:gd name="connsiteY30" fmla="*/ 6419449 h 6419449"/>
              <a:gd name="connsiteX31" fmla="*/ 6795340 w 11775819"/>
              <a:gd name="connsiteY31" fmla="*/ 6419449 h 6419449"/>
              <a:gd name="connsiteX32" fmla="*/ 6338161 w 11775819"/>
              <a:gd name="connsiteY32" fmla="*/ 6419449 h 6419449"/>
              <a:gd name="connsiteX33" fmla="*/ 5880983 w 11775819"/>
              <a:gd name="connsiteY33" fmla="*/ 6419449 h 6419449"/>
              <a:gd name="connsiteX34" fmla="*/ 5070529 w 11775819"/>
              <a:gd name="connsiteY34" fmla="*/ 6419449 h 6419449"/>
              <a:gd name="connsiteX35" fmla="*/ 4613350 w 11775819"/>
              <a:gd name="connsiteY35" fmla="*/ 6419449 h 6419449"/>
              <a:gd name="connsiteX36" fmla="*/ 4273930 w 11775819"/>
              <a:gd name="connsiteY36" fmla="*/ 6419449 h 6419449"/>
              <a:gd name="connsiteX37" fmla="*/ 3345718 w 11775819"/>
              <a:gd name="connsiteY37" fmla="*/ 6419449 h 6419449"/>
              <a:gd name="connsiteX38" fmla="*/ 2417506 w 11775819"/>
              <a:gd name="connsiteY38" fmla="*/ 6419449 h 6419449"/>
              <a:gd name="connsiteX39" fmla="*/ 1489295 w 11775819"/>
              <a:gd name="connsiteY39" fmla="*/ 6419449 h 6419449"/>
              <a:gd name="connsiteX40" fmla="*/ 678841 w 11775819"/>
              <a:gd name="connsiteY40" fmla="*/ 6419449 h 6419449"/>
              <a:gd name="connsiteX41" fmla="*/ 0 w 11775819"/>
              <a:gd name="connsiteY41" fmla="*/ 6419449 h 6419449"/>
              <a:gd name="connsiteX42" fmla="*/ 0 w 11775819"/>
              <a:gd name="connsiteY42" fmla="*/ 5777504 h 6419449"/>
              <a:gd name="connsiteX43" fmla="*/ 0 w 11775819"/>
              <a:gd name="connsiteY43" fmla="*/ 5135559 h 6419449"/>
              <a:gd name="connsiteX44" fmla="*/ 0 w 11775819"/>
              <a:gd name="connsiteY44" fmla="*/ 4429420 h 6419449"/>
              <a:gd name="connsiteX45" fmla="*/ 0 w 11775819"/>
              <a:gd name="connsiteY45" fmla="*/ 3851669 h 6419449"/>
              <a:gd name="connsiteX46" fmla="*/ 0 w 11775819"/>
              <a:gd name="connsiteY46" fmla="*/ 3081336 h 6419449"/>
              <a:gd name="connsiteX47" fmla="*/ 0 w 11775819"/>
              <a:gd name="connsiteY47" fmla="*/ 2311002 h 6419449"/>
              <a:gd name="connsiteX48" fmla="*/ 0 w 11775819"/>
              <a:gd name="connsiteY48" fmla="*/ 1540668 h 6419449"/>
              <a:gd name="connsiteX49" fmla="*/ 0 w 11775819"/>
              <a:gd name="connsiteY49" fmla="*/ 962917 h 6419449"/>
              <a:gd name="connsiteX50" fmla="*/ 0 w 11775819"/>
              <a:gd name="connsiteY50" fmla="*/ 0 h 6419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11775819" h="6419449" fill="none" extrusionOk="0">
                <a:moveTo>
                  <a:pt x="0" y="0"/>
                </a:moveTo>
                <a:cubicBezTo>
                  <a:pt x="289838" y="-33106"/>
                  <a:pt x="522246" y="27096"/>
                  <a:pt x="810453" y="0"/>
                </a:cubicBezTo>
                <a:cubicBezTo>
                  <a:pt x="1098660" y="-27096"/>
                  <a:pt x="1366998" y="21362"/>
                  <a:pt x="1620907" y="0"/>
                </a:cubicBezTo>
                <a:cubicBezTo>
                  <a:pt x="1874816" y="-21362"/>
                  <a:pt x="1929640" y="15253"/>
                  <a:pt x="2195844" y="0"/>
                </a:cubicBezTo>
                <a:cubicBezTo>
                  <a:pt x="2462048" y="-15253"/>
                  <a:pt x="2547887" y="-5753"/>
                  <a:pt x="2770781" y="0"/>
                </a:cubicBezTo>
                <a:cubicBezTo>
                  <a:pt x="2993675" y="5753"/>
                  <a:pt x="3196074" y="-18004"/>
                  <a:pt x="3581234" y="0"/>
                </a:cubicBezTo>
                <a:cubicBezTo>
                  <a:pt x="3966394" y="18004"/>
                  <a:pt x="4056686" y="18395"/>
                  <a:pt x="4273930" y="0"/>
                </a:cubicBezTo>
                <a:cubicBezTo>
                  <a:pt x="4491174" y="-18395"/>
                  <a:pt x="4636963" y="1782"/>
                  <a:pt x="4731108" y="0"/>
                </a:cubicBezTo>
                <a:cubicBezTo>
                  <a:pt x="4825253" y="-1782"/>
                  <a:pt x="5307587" y="9924"/>
                  <a:pt x="5659320" y="0"/>
                </a:cubicBezTo>
                <a:cubicBezTo>
                  <a:pt x="6011053" y="-9924"/>
                  <a:pt x="6302459" y="3347"/>
                  <a:pt x="6587532" y="0"/>
                </a:cubicBezTo>
                <a:cubicBezTo>
                  <a:pt x="6872605" y="-3347"/>
                  <a:pt x="7106548" y="19056"/>
                  <a:pt x="7280227" y="0"/>
                </a:cubicBezTo>
                <a:cubicBezTo>
                  <a:pt x="7453907" y="-19056"/>
                  <a:pt x="7896126" y="-25607"/>
                  <a:pt x="8090680" y="0"/>
                </a:cubicBezTo>
                <a:cubicBezTo>
                  <a:pt x="8285234" y="25607"/>
                  <a:pt x="8497142" y="16586"/>
                  <a:pt x="8901134" y="0"/>
                </a:cubicBezTo>
                <a:cubicBezTo>
                  <a:pt x="9305126" y="-16586"/>
                  <a:pt x="9200039" y="-18048"/>
                  <a:pt x="9476071" y="0"/>
                </a:cubicBezTo>
                <a:cubicBezTo>
                  <a:pt x="9752103" y="18048"/>
                  <a:pt x="9839118" y="-25353"/>
                  <a:pt x="10168766" y="0"/>
                </a:cubicBezTo>
                <a:cubicBezTo>
                  <a:pt x="10498414" y="25353"/>
                  <a:pt x="10669033" y="-29357"/>
                  <a:pt x="10861461" y="0"/>
                </a:cubicBezTo>
                <a:cubicBezTo>
                  <a:pt x="11053890" y="29357"/>
                  <a:pt x="11344088" y="-10480"/>
                  <a:pt x="11775819" y="0"/>
                </a:cubicBezTo>
                <a:cubicBezTo>
                  <a:pt x="11793222" y="231986"/>
                  <a:pt x="11754214" y="355311"/>
                  <a:pt x="11775819" y="641945"/>
                </a:cubicBezTo>
                <a:cubicBezTo>
                  <a:pt x="11797424" y="928579"/>
                  <a:pt x="11744218" y="1065487"/>
                  <a:pt x="11775819" y="1412279"/>
                </a:cubicBezTo>
                <a:cubicBezTo>
                  <a:pt x="11807420" y="1759071"/>
                  <a:pt x="11807651" y="1964741"/>
                  <a:pt x="11775819" y="2118418"/>
                </a:cubicBezTo>
                <a:cubicBezTo>
                  <a:pt x="11743987" y="2272095"/>
                  <a:pt x="11790988" y="2445750"/>
                  <a:pt x="11775819" y="2696169"/>
                </a:cubicBezTo>
                <a:cubicBezTo>
                  <a:pt x="11760650" y="2946588"/>
                  <a:pt x="11788204" y="2989092"/>
                  <a:pt x="11775819" y="3145530"/>
                </a:cubicBezTo>
                <a:cubicBezTo>
                  <a:pt x="11763434" y="3301968"/>
                  <a:pt x="11762617" y="3474766"/>
                  <a:pt x="11775819" y="3787475"/>
                </a:cubicBezTo>
                <a:cubicBezTo>
                  <a:pt x="11789021" y="4100184"/>
                  <a:pt x="11764740" y="4131110"/>
                  <a:pt x="11775819" y="4365225"/>
                </a:cubicBezTo>
                <a:cubicBezTo>
                  <a:pt x="11786899" y="4599340"/>
                  <a:pt x="11804891" y="4897475"/>
                  <a:pt x="11775819" y="5135559"/>
                </a:cubicBezTo>
                <a:cubicBezTo>
                  <a:pt x="11746747" y="5373643"/>
                  <a:pt x="11741546" y="5824447"/>
                  <a:pt x="11775819" y="6419449"/>
                </a:cubicBezTo>
                <a:cubicBezTo>
                  <a:pt x="11315723" y="6417918"/>
                  <a:pt x="11302299" y="6465124"/>
                  <a:pt x="10847607" y="6419449"/>
                </a:cubicBezTo>
                <a:cubicBezTo>
                  <a:pt x="10392915" y="6373774"/>
                  <a:pt x="10210696" y="6453437"/>
                  <a:pt x="10037154" y="6419449"/>
                </a:cubicBezTo>
                <a:cubicBezTo>
                  <a:pt x="9863612" y="6385461"/>
                  <a:pt x="9657013" y="6436951"/>
                  <a:pt x="9344459" y="6419449"/>
                </a:cubicBezTo>
                <a:cubicBezTo>
                  <a:pt x="9031905" y="6401947"/>
                  <a:pt x="8876058" y="6390633"/>
                  <a:pt x="8651763" y="6419449"/>
                </a:cubicBezTo>
                <a:cubicBezTo>
                  <a:pt x="8427468" y="6448265"/>
                  <a:pt x="8046326" y="6378869"/>
                  <a:pt x="7723552" y="6419449"/>
                </a:cubicBezTo>
                <a:cubicBezTo>
                  <a:pt x="7400778" y="6460029"/>
                  <a:pt x="7225002" y="6388877"/>
                  <a:pt x="6795340" y="6419449"/>
                </a:cubicBezTo>
                <a:cubicBezTo>
                  <a:pt x="6365678" y="6450021"/>
                  <a:pt x="6557322" y="6438388"/>
                  <a:pt x="6338161" y="6419449"/>
                </a:cubicBezTo>
                <a:cubicBezTo>
                  <a:pt x="6119000" y="6400510"/>
                  <a:pt x="6102903" y="6410508"/>
                  <a:pt x="5880983" y="6419449"/>
                </a:cubicBezTo>
                <a:cubicBezTo>
                  <a:pt x="5659063" y="6428390"/>
                  <a:pt x="5323062" y="6397318"/>
                  <a:pt x="5070529" y="6419449"/>
                </a:cubicBezTo>
                <a:cubicBezTo>
                  <a:pt x="4817996" y="6441580"/>
                  <a:pt x="4830666" y="6428423"/>
                  <a:pt x="4613350" y="6419449"/>
                </a:cubicBezTo>
                <a:cubicBezTo>
                  <a:pt x="4396034" y="6410475"/>
                  <a:pt x="4368483" y="6422224"/>
                  <a:pt x="4273930" y="6419449"/>
                </a:cubicBezTo>
                <a:cubicBezTo>
                  <a:pt x="4179377" y="6416674"/>
                  <a:pt x="3575967" y="6460584"/>
                  <a:pt x="3345718" y="6419449"/>
                </a:cubicBezTo>
                <a:cubicBezTo>
                  <a:pt x="3115469" y="6378314"/>
                  <a:pt x="2658173" y="6374501"/>
                  <a:pt x="2417506" y="6419449"/>
                </a:cubicBezTo>
                <a:cubicBezTo>
                  <a:pt x="2176839" y="6464397"/>
                  <a:pt x="1771375" y="6412076"/>
                  <a:pt x="1489295" y="6419449"/>
                </a:cubicBezTo>
                <a:cubicBezTo>
                  <a:pt x="1207215" y="6426822"/>
                  <a:pt x="841733" y="6409428"/>
                  <a:pt x="678841" y="6419449"/>
                </a:cubicBezTo>
                <a:cubicBezTo>
                  <a:pt x="515949" y="6429470"/>
                  <a:pt x="234889" y="6420416"/>
                  <a:pt x="0" y="6419449"/>
                </a:cubicBezTo>
                <a:cubicBezTo>
                  <a:pt x="11452" y="6182211"/>
                  <a:pt x="-19359" y="5918479"/>
                  <a:pt x="0" y="5777504"/>
                </a:cubicBezTo>
                <a:cubicBezTo>
                  <a:pt x="19359" y="5636530"/>
                  <a:pt x="-30380" y="5273178"/>
                  <a:pt x="0" y="5135559"/>
                </a:cubicBezTo>
                <a:cubicBezTo>
                  <a:pt x="30380" y="4997940"/>
                  <a:pt x="-13671" y="4754059"/>
                  <a:pt x="0" y="4429420"/>
                </a:cubicBezTo>
                <a:cubicBezTo>
                  <a:pt x="13671" y="4104781"/>
                  <a:pt x="-12423" y="4055918"/>
                  <a:pt x="0" y="3851669"/>
                </a:cubicBezTo>
                <a:cubicBezTo>
                  <a:pt x="12423" y="3647420"/>
                  <a:pt x="-37794" y="3309887"/>
                  <a:pt x="0" y="3081336"/>
                </a:cubicBezTo>
                <a:cubicBezTo>
                  <a:pt x="37794" y="2852785"/>
                  <a:pt x="-16347" y="2675751"/>
                  <a:pt x="0" y="2311002"/>
                </a:cubicBezTo>
                <a:cubicBezTo>
                  <a:pt x="16347" y="1946253"/>
                  <a:pt x="14834" y="1784736"/>
                  <a:pt x="0" y="1540668"/>
                </a:cubicBezTo>
                <a:cubicBezTo>
                  <a:pt x="-14834" y="1296600"/>
                  <a:pt x="20956" y="1143514"/>
                  <a:pt x="0" y="962917"/>
                </a:cubicBezTo>
                <a:cubicBezTo>
                  <a:pt x="-20956" y="782320"/>
                  <a:pt x="10281" y="267164"/>
                  <a:pt x="0" y="0"/>
                </a:cubicBezTo>
                <a:close/>
              </a:path>
              <a:path w="11775819" h="6419449" stroke="0" extrusionOk="0">
                <a:moveTo>
                  <a:pt x="0" y="0"/>
                </a:moveTo>
                <a:cubicBezTo>
                  <a:pt x="249632" y="1047"/>
                  <a:pt x="384507" y="-13422"/>
                  <a:pt x="574937" y="0"/>
                </a:cubicBezTo>
                <a:cubicBezTo>
                  <a:pt x="765367" y="13422"/>
                  <a:pt x="771544" y="-5817"/>
                  <a:pt x="914358" y="0"/>
                </a:cubicBezTo>
                <a:cubicBezTo>
                  <a:pt x="1057172" y="5817"/>
                  <a:pt x="1336683" y="16815"/>
                  <a:pt x="1489295" y="0"/>
                </a:cubicBezTo>
                <a:cubicBezTo>
                  <a:pt x="1641907" y="-16815"/>
                  <a:pt x="1845716" y="20134"/>
                  <a:pt x="1946474" y="0"/>
                </a:cubicBezTo>
                <a:cubicBezTo>
                  <a:pt x="2047232" y="-20134"/>
                  <a:pt x="2400066" y="-28515"/>
                  <a:pt x="2521411" y="0"/>
                </a:cubicBezTo>
                <a:cubicBezTo>
                  <a:pt x="2642756" y="28515"/>
                  <a:pt x="2837597" y="-10934"/>
                  <a:pt x="2978590" y="0"/>
                </a:cubicBezTo>
                <a:cubicBezTo>
                  <a:pt x="3119583" y="10934"/>
                  <a:pt x="3218444" y="-5927"/>
                  <a:pt x="3318010" y="0"/>
                </a:cubicBezTo>
                <a:cubicBezTo>
                  <a:pt x="3417576" y="5927"/>
                  <a:pt x="3733679" y="-39209"/>
                  <a:pt x="4128464" y="0"/>
                </a:cubicBezTo>
                <a:cubicBezTo>
                  <a:pt x="4523249" y="39209"/>
                  <a:pt x="4486286" y="23615"/>
                  <a:pt x="4821159" y="0"/>
                </a:cubicBezTo>
                <a:cubicBezTo>
                  <a:pt x="5156032" y="-23615"/>
                  <a:pt x="5028752" y="-9000"/>
                  <a:pt x="5160580" y="0"/>
                </a:cubicBezTo>
                <a:cubicBezTo>
                  <a:pt x="5292408" y="9000"/>
                  <a:pt x="5814709" y="15000"/>
                  <a:pt x="6088791" y="0"/>
                </a:cubicBezTo>
                <a:cubicBezTo>
                  <a:pt x="6362873" y="-15000"/>
                  <a:pt x="6773413" y="-42061"/>
                  <a:pt x="7017003" y="0"/>
                </a:cubicBezTo>
                <a:cubicBezTo>
                  <a:pt x="7260593" y="42061"/>
                  <a:pt x="7535309" y="-12428"/>
                  <a:pt x="7709698" y="0"/>
                </a:cubicBezTo>
                <a:cubicBezTo>
                  <a:pt x="7884087" y="12428"/>
                  <a:pt x="7980833" y="9521"/>
                  <a:pt x="8049119" y="0"/>
                </a:cubicBezTo>
                <a:cubicBezTo>
                  <a:pt x="8117405" y="-9521"/>
                  <a:pt x="8347887" y="-13464"/>
                  <a:pt x="8506297" y="0"/>
                </a:cubicBezTo>
                <a:cubicBezTo>
                  <a:pt x="8664707" y="13464"/>
                  <a:pt x="8953593" y="13807"/>
                  <a:pt x="9316751" y="0"/>
                </a:cubicBezTo>
                <a:cubicBezTo>
                  <a:pt x="9679909" y="-13807"/>
                  <a:pt x="10055390" y="35789"/>
                  <a:pt x="10244963" y="0"/>
                </a:cubicBezTo>
                <a:cubicBezTo>
                  <a:pt x="10434536" y="-35789"/>
                  <a:pt x="10700078" y="-16901"/>
                  <a:pt x="10937658" y="0"/>
                </a:cubicBezTo>
                <a:cubicBezTo>
                  <a:pt x="11175238" y="16901"/>
                  <a:pt x="11458873" y="-36582"/>
                  <a:pt x="11775819" y="0"/>
                </a:cubicBezTo>
                <a:cubicBezTo>
                  <a:pt x="11769878" y="105669"/>
                  <a:pt x="11790239" y="406989"/>
                  <a:pt x="11775819" y="513556"/>
                </a:cubicBezTo>
                <a:cubicBezTo>
                  <a:pt x="11761399" y="620123"/>
                  <a:pt x="11790152" y="931903"/>
                  <a:pt x="11775819" y="1091306"/>
                </a:cubicBezTo>
                <a:cubicBezTo>
                  <a:pt x="11761487" y="1250709"/>
                  <a:pt x="11757448" y="1478339"/>
                  <a:pt x="11775819" y="1669057"/>
                </a:cubicBezTo>
                <a:cubicBezTo>
                  <a:pt x="11794190" y="1859775"/>
                  <a:pt x="11797774" y="2052323"/>
                  <a:pt x="11775819" y="2375196"/>
                </a:cubicBezTo>
                <a:cubicBezTo>
                  <a:pt x="11753864" y="2698069"/>
                  <a:pt x="11797112" y="2830528"/>
                  <a:pt x="11775819" y="2952947"/>
                </a:cubicBezTo>
                <a:cubicBezTo>
                  <a:pt x="11754526" y="3075366"/>
                  <a:pt x="11792003" y="3319787"/>
                  <a:pt x="11775819" y="3594891"/>
                </a:cubicBezTo>
                <a:cubicBezTo>
                  <a:pt x="11759635" y="3869995"/>
                  <a:pt x="11793911" y="3869597"/>
                  <a:pt x="11775819" y="4108447"/>
                </a:cubicBezTo>
                <a:cubicBezTo>
                  <a:pt x="11757727" y="4347297"/>
                  <a:pt x="11759886" y="4333279"/>
                  <a:pt x="11775819" y="4557809"/>
                </a:cubicBezTo>
                <a:cubicBezTo>
                  <a:pt x="11791752" y="4782339"/>
                  <a:pt x="11793777" y="4854447"/>
                  <a:pt x="11775819" y="5071365"/>
                </a:cubicBezTo>
                <a:cubicBezTo>
                  <a:pt x="11757861" y="5288283"/>
                  <a:pt x="11782731" y="5391312"/>
                  <a:pt x="11775819" y="5584921"/>
                </a:cubicBezTo>
                <a:cubicBezTo>
                  <a:pt x="11768907" y="5778530"/>
                  <a:pt x="11794127" y="6005587"/>
                  <a:pt x="11775819" y="6419449"/>
                </a:cubicBezTo>
                <a:cubicBezTo>
                  <a:pt x="11657834" y="6407649"/>
                  <a:pt x="11482103" y="6411018"/>
                  <a:pt x="11200882" y="6419449"/>
                </a:cubicBezTo>
                <a:cubicBezTo>
                  <a:pt x="10919661" y="6427880"/>
                  <a:pt x="10899843" y="6430265"/>
                  <a:pt x="10625945" y="6419449"/>
                </a:cubicBezTo>
                <a:cubicBezTo>
                  <a:pt x="10352047" y="6408633"/>
                  <a:pt x="10358040" y="6401481"/>
                  <a:pt x="10168766" y="6419449"/>
                </a:cubicBezTo>
                <a:cubicBezTo>
                  <a:pt x="9979492" y="6437417"/>
                  <a:pt x="9495584" y="6439835"/>
                  <a:pt x="9240554" y="6419449"/>
                </a:cubicBezTo>
                <a:cubicBezTo>
                  <a:pt x="8985524" y="6399063"/>
                  <a:pt x="8936507" y="6399206"/>
                  <a:pt x="8665617" y="6419449"/>
                </a:cubicBezTo>
                <a:cubicBezTo>
                  <a:pt x="8394727" y="6439692"/>
                  <a:pt x="8213576" y="6417903"/>
                  <a:pt x="7972922" y="6419449"/>
                </a:cubicBezTo>
                <a:cubicBezTo>
                  <a:pt x="7732269" y="6420995"/>
                  <a:pt x="7551520" y="6428783"/>
                  <a:pt x="7397985" y="6419449"/>
                </a:cubicBezTo>
                <a:cubicBezTo>
                  <a:pt x="7244450" y="6410115"/>
                  <a:pt x="7016984" y="6437911"/>
                  <a:pt x="6823048" y="6419449"/>
                </a:cubicBezTo>
                <a:cubicBezTo>
                  <a:pt x="6629112" y="6400987"/>
                  <a:pt x="6371676" y="6420964"/>
                  <a:pt x="6130353" y="6419449"/>
                </a:cubicBezTo>
                <a:cubicBezTo>
                  <a:pt x="5889031" y="6417934"/>
                  <a:pt x="5863644" y="6431147"/>
                  <a:pt x="5790932" y="6419449"/>
                </a:cubicBezTo>
                <a:cubicBezTo>
                  <a:pt x="5718220" y="6407751"/>
                  <a:pt x="5528982" y="6430057"/>
                  <a:pt x="5333753" y="6419449"/>
                </a:cubicBezTo>
                <a:cubicBezTo>
                  <a:pt x="5138524" y="6408841"/>
                  <a:pt x="5141297" y="6434743"/>
                  <a:pt x="4994333" y="6419449"/>
                </a:cubicBezTo>
                <a:cubicBezTo>
                  <a:pt x="4847369" y="6404155"/>
                  <a:pt x="4661072" y="6406640"/>
                  <a:pt x="4419396" y="6419449"/>
                </a:cubicBezTo>
                <a:cubicBezTo>
                  <a:pt x="4177720" y="6432258"/>
                  <a:pt x="3773638" y="6444469"/>
                  <a:pt x="3491184" y="6419449"/>
                </a:cubicBezTo>
                <a:cubicBezTo>
                  <a:pt x="3208730" y="6394429"/>
                  <a:pt x="3061722" y="6401396"/>
                  <a:pt x="2916247" y="6419449"/>
                </a:cubicBezTo>
                <a:cubicBezTo>
                  <a:pt x="2770772" y="6437502"/>
                  <a:pt x="2473290" y="6430552"/>
                  <a:pt x="2223552" y="6419449"/>
                </a:cubicBezTo>
                <a:cubicBezTo>
                  <a:pt x="1973815" y="6408346"/>
                  <a:pt x="1960607" y="6413786"/>
                  <a:pt x="1884131" y="6419449"/>
                </a:cubicBezTo>
                <a:cubicBezTo>
                  <a:pt x="1807655" y="6425112"/>
                  <a:pt x="1288275" y="6399427"/>
                  <a:pt x="1073678" y="6419449"/>
                </a:cubicBezTo>
                <a:cubicBezTo>
                  <a:pt x="859081" y="6439471"/>
                  <a:pt x="324081" y="6458335"/>
                  <a:pt x="0" y="6419449"/>
                </a:cubicBezTo>
                <a:cubicBezTo>
                  <a:pt x="21399" y="6199700"/>
                  <a:pt x="-1801" y="6108399"/>
                  <a:pt x="0" y="5905893"/>
                </a:cubicBezTo>
                <a:cubicBezTo>
                  <a:pt x="1801" y="5703387"/>
                  <a:pt x="5804" y="5546128"/>
                  <a:pt x="0" y="5263948"/>
                </a:cubicBezTo>
                <a:cubicBezTo>
                  <a:pt x="-5804" y="4981769"/>
                  <a:pt x="17446" y="4841472"/>
                  <a:pt x="0" y="4686198"/>
                </a:cubicBezTo>
                <a:cubicBezTo>
                  <a:pt x="-17446" y="4530924"/>
                  <a:pt x="38039" y="4225934"/>
                  <a:pt x="0" y="3915864"/>
                </a:cubicBezTo>
                <a:cubicBezTo>
                  <a:pt x="-38039" y="3605794"/>
                  <a:pt x="-37933" y="3415180"/>
                  <a:pt x="0" y="3145530"/>
                </a:cubicBezTo>
                <a:cubicBezTo>
                  <a:pt x="37933" y="2875880"/>
                  <a:pt x="1713" y="2775694"/>
                  <a:pt x="0" y="2631974"/>
                </a:cubicBezTo>
                <a:cubicBezTo>
                  <a:pt x="-1713" y="2488254"/>
                  <a:pt x="225" y="2186835"/>
                  <a:pt x="0" y="1990029"/>
                </a:cubicBezTo>
                <a:cubicBezTo>
                  <a:pt x="-225" y="1793224"/>
                  <a:pt x="9403" y="1527864"/>
                  <a:pt x="0" y="1412279"/>
                </a:cubicBezTo>
                <a:cubicBezTo>
                  <a:pt x="-9403" y="1296694"/>
                  <a:pt x="18985" y="877238"/>
                  <a:pt x="0" y="641945"/>
                </a:cubicBezTo>
                <a:cubicBezTo>
                  <a:pt x="-18985" y="406652"/>
                  <a:pt x="17264" y="225558"/>
                  <a:pt x="0" y="0"/>
                </a:cubicBezTo>
                <a:close/>
              </a:path>
            </a:pathLst>
          </a:custGeom>
          <a:solidFill>
            <a:srgbClr val="F7F7F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183279638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سهم: بشكل رتبة عسكرية 6">
            <a:extLst>
              <a:ext uri="{FF2B5EF4-FFF2-40B4-BE49-F238E27FC236}">
                <a16:creationId xmlns:a16="http://schemas.microsoft.com/office/drawing/2014/main" id="{2D191ED3-34C5-3C64-11DC-55947BDF72F4}"/>
              </a:ext>
            </a:extLst>
          </p:cNvPr>
          <p:cNvSpPr/>
          <p:nvPr/>
        </p:nvSpPr>
        <p:spPr>
          <a:xfrm flipH="1">
            <a:off x="22485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1E5E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7" name="مربع نص 56">
            <a:extLst>
              <a:ext uri="{FF2B5EF4-FFF2-40B4-BE49-F238E27FC236}">
                <a16:creationId xmlns:a16="http://schemas.microsoft.com/office/drawing/2014/main" id="{ACED1AAE-8433-E47E-385E-A7F9784DBFA6}"/>
              </a:ext>
            </a:extLst>
          </p:cNvPr>
          <p:cNvSpPr txBox="1"/>
          <p:nvPr/>
        </p:nvSpPr>
        <p:spPr>
          <a:xfrm>
            <a:off x="479433" y="64338"/>
            <a:ext cx="2588368" cy="646331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التقويـــــــــــــــــــــــــــــــــم</a:t>
            </a:r>
          </a:p>
        </p:txBody>
      </p:sp>
      <p:sp>
        <p:nvSpPr>
          <p:cNvPr id="28" name="سهم: بشكل رتبة عسكرية 27">
            <a:extLst>
              <a:ext uri="{FF2B5EF4-FFF2-40B4-BE49-F238E27FC236}">
                <a16:creationId xmlns:a16="http://schemas.microsoft.com/office/drawing/2014/main" id="{98726206-BB91-743E-3507-F8DFFF9EF2B5}"/>
              </a:ext>
            </a:extLst>
          </p:cNvPr>
          <p:cNvSpPr/>
          <p:nvPr/>
        </p:nvSpPr>
        <p:spPr>
          <a:xfrm flipH="1">
            <a:off x="1665646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CD6D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6" name="مربع نص 55">
            <a:extLst>
              <a:ext uri="{FF2B5EF4-FFF2-40B4-BE49-F238E27FC236}">
                <a16:creationId xmlns:a16="http://schemas.microsoft.com/office/drawing/2014/main" id="{124A914E-C70E-A1D2-0E21-9E8F01D71449}"/>
              </a:ext>
            </a:extLst>
          </p:cNvPr>
          <p:cNvSpPr txBox="1"/>
          <p:nvPr/>
        </p:nvSpPr>
        <p:spPr>
          <a:xfrm>
            <a:off x="2028198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التـــــــــــــــــــــــــدريـــــــــــــــــــــــــــــــــــــــــب</a:t>
            </a:r>
          </a:p>
        </p:txBody>
      </p:sp>
      <p:graphicFrame>
        <p:nvGraphicFramePr>
          <p:cNvPr id="4" name="جدول 3">
            <a:extLst>
              <a:ext uri="{FF2B5EF4-FFF2-40B4-BE49-F238E27FC236}">
                <a16:creationId xmlns:a16="http://schemas.microsoft.com/office/drawing/2014/main" id="{E23268BD-E879-C235-CE36-441EA4C9050C}"/>
              </a:ext>
            </a:extLst>
          </p:cNvPr>
          <p:cNvGraphicFramePr>
            <a:graphicFrameLocks noGrp="1"/>
          </p:cNvGraphicFramePr>
          <p:nvPr/>
        </p:nvGraphicFramePr>
        <p:xfrm>
          <a:off x="366132" y="670740"/>
          <a:ext cx="11497499" cy="5874439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423083">
                  <a:extLst>
                    <a:ext uri="{9D8B030D-6E8A-4147-A177-3AD203B41FA5}">
                      <a16:colId xmlns:a16="http://schemas.microsoft.com/office/drawing/2014/main" val="1774482938"/>
                    </a:ext>
                  </a:extLst>
                </a:gridCol>
                <a:gridCol w="9074416">
                  <a:extLst>
                    <a:ext uri="{9D8B030D-6E8A-4147-A177-3AD203B41FA5}">
                      <a16:colId xmlns:a16="http://schemas.microsoft.com/office/drawing/2014/main" val="87156748"/>
                    </a:ext>
                  </a:extLst>
                </a:gridCol>
              </a:tblGrid>
              <a:tr h="5874439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SA" sz="3200" dirty="0">
                        <a:cs typeface="AGA Aladdin Regular" pitchFamily="2" charset="-78"/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01351637"/>
                  </a:ext>
                </a:extLst>
              </a:tr>
            </a:tbl>
          </a:graphicData>
        </a:graphic>
      </p:graphicFrame>
      <p:grpSp>
        <p:nvGrpSpPr>
          <p:cNvPr id="13" name="مجموعة 12">
            <a:extLst>
              <a:ext uri="{FF2B5EF4-FFF2-40B4-BE49-F238E27FC236}">
                <a16:creationId xmlns:a16="http://schemas.microsoft.com/office/drawing/2014/main" id="{591C15A7-A114-8834-BADD-DBB801CB7911}"/>
              </a:ext>
            </a:extLst>
          </p:cNvPr>
          <p:cNvGrpSpPr/>
          <p:nvPr/>
        </p:nvGrpSpPr>
        <p:grpSpPr>
          <a:xfrm>
            <a:off x="6863086" y="663685"/>
            <a:ext cx="2633184" cy="664446"/>
            <a:chOff x="6863086" y="663685"/>
            <a:chExt cx="2633184" cy="664446"/>
          </a:xfrm>
        </p:grpSpPr>
        <p:sp>
          <p:nvSpPr>
            <p:cNvPr id="14" name="سهم: خماسي 13">
              <a:extLst>
                <a:ext uri="{FF2B5EF4-FFF2-40B4-BE49-F238E27FC236}">
                  <a16:creationId xmlns:a16="http://schemas.microsoft.com/office/drawing/2014/main" id="{C9EFF2DE-345F-8EB3-2AF7-1369BA54407F}"/>
                </a:ext>
              </a:extLst>
            </p:cNvPr>
            <p:cNvSpPr/>
            <p:nvPr/>
          </p:nvSpPr>
          <p:spPr>
            <a:xfrm flipH="1">
              <a:off x="6863086" y="663685"/>
              <a:ext cx="2588368" cy="664446"/>
            </a:xfrm>
            <a:custGeom>
              <a:avLst/>
              <a:gdLst>
                <a:gd name="connsiteX0" fmla="*/ 0 w 2588368"/>
                <a:gd name="connsiteY0" fmla="*/ 0 h 664446"/>
                <a:gd name="connsiteX1" fmla="*/ 518913 w 2588368"/>
                <a:gd name="connsiteY1" fmla="*/ 0 h 664446"/>
                <a:gd name="connsiteX2" fmla="*/ 1060388 w 2588368"/>
                <a:gd name="connsiteY2" fmla="*/ 0 h 664446"/>
                <a:gd name="connsiteX3" fmla="*/ 1624424 w 2588368"/>
                <a:gd name="connsiteY3" fmla="*/ 0 h 664446"/>
                <a:gd name="connsiteX4" fmla="*/ 2256145 w 2588368"/>
                <a:gd name="connsiteY4" fmla="*/ 0 h 664446"/>
                <a:gd name="connsiteX5" fmla="*/ 2588368 w 2588368"/>
                <a:gd name="connsiteY5" fmla="*/ 332223 h 664446"/>
                <a:gd name="connsiteX6" fmla="*/ 2256145 w 2588368"/>
                <a:gd name="connsiteY6" fmla="*/ 664446 h 664446"/>
                <a:gd name="connsiteX7" fmla="*/ 1759793 w 2588368"/>
                <a:gd name="connsiteY7" fmla="*/ 664446 h 664446"/>
                <a:gd name="connsiteX8" fmla="*/ 1173195 w 2588368"/>
                <a:gd name="connsiteY8" fmla="*/ 664446 h 664446"/>
                <a:gd name="connsiteX9" fmla="*/ 654282 w 2588368"/>
                <a:gd name="connsiteY9" fmla="*/ 664446 h 664446"/>
                <a:gd name="connsiteX10" fmla="*/ 0 w 2588368"/>
                <a:gd name="connsiteY10" fmla="*/ 664446 h 664446"/>
                <a:gd name="connsiteX11" fmla="*/ 0 w 2588368"/>
                <a:gd name="connsiteY11" fmla="*/ 0 h 664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88368" h="664446" fill="none" extrusionOk="0">
                  <a:moveTo>
                    <a:pt x="0" y="0"/>
                  </a:moveTo>
                  <a:cubicBezTo>
                    <a:pt x="143220" y="25746"/>
                    <a:pt x="372932" y="10596"/>
                    <a:pt x="518913" y="0"/>
                  </a:cubicBezTo>
                  <a:cubicBezTo>
                    <a:pt x="664894" y="-10596"/>
                    <a:pt x="864069" y="9951"/>
                    <a:pt x="1060388" y="0"/>
                  </a:cubicBezTo>
                  <a:cubicBezTo>
                    <a:pt x="1256708" y="-9951"/>
                    <a:pt x="1470954" y="-2092"/>
                    <a:pt x="1624424" y="0"/>
                  </a:cubicBezTo>
                  <a:cubicBezTo>
                    <a:pt x="1777894" y="2092"/>
                    <a:pt x="1989373" y="2063"/>
                    <a:pt x="2256145" y="0"/>
                  </a:cubicBezTo>
                  <a:cubicBezTo>
                    <a:pt x="2344035" y="101723"/>
                    <a:pt x="2511712" y="223617"/>
                    <a:pt x="2588368" y="332223"/>
                  </a:cubicBezTo>
                  <a:cubicBezTo>
                    <a:pt x="2482480" y="418395"/>
                    <a:pt x="2365436" y="547645"/>
                    <a:pt x="2256145" y="664446"/>
                  </a:cubicBezTo>
                  <a:cubicBezTo>
                    <a:pt x="2037291" y="656159"/>
                    <a:pt x="1988685" y="686584"/>
                    <a:pt x="1759793" y="664446"/>
                  </a:cubicBezTo>
                  <a:cubicBezTo>
                    <a:pt x="1530901" y="642308"/>
                    <a:pt x="1385613" y="677574"/>
                    <a:pt x="1173195" y="664446"/>
                  </a:cubicBezTo>
                  <a:cubicBezTo>
                    <a:pt x="960777" y="651318"/>
                    <a:pt x="761360" y="679129"/>
                    <a:pt x="654282" y="664446"/>
                  </a:cubicBezTo>
                  <a:cubicBezTo>
                    <a:pt x="547204" y="649763"/>
                    <a:pt x="315196" y="639417"/>
                    <a:pt x="0" y="664446"/>
                  </a:cubicBezTo>
                  <a:cubicBezTo>
                    <a:pt x="-21486" y="392354"/>
                    <a:pt x="-11211" y="137130"/>
                    <a:pt x="0" y="0"/>
                  </a:cubicBezTo>
                  <a:close/>
                </a:path>
                <a:path w="2588368" h="664446" stroke="0" extrusionOk="0">
                  <a:moveTo>
                    <a:pt x="0" y="0"/>
                  </a:moveTo>
                  <a:cubicBezTo>
                    <a:pt x="127814" y="6812"/>
                    <a:pt x="335529" y="5019"/>
                    <a:pt x="609159" y="0"/>
                  </a:cubicBezTo>
                  <a:cubicBezTo>
                    <a:pt x="882789" y="-5019"/>
                    <a:pt x="988778" y="9823"/>
                    <a:pt x="1150634" y="0"/>
                  </a:cubicBezTo>
                  <a:cubicBezTo>
                    <a:pt x="1312491" y="-9823"/>
                    <a:pt x="1470741" y="-12889"/>
                    <a:pt x="1737232" y="0"/>
                  </a:cubicBezTo>
                  <a:cubicBezTo>
                    <a:pt x="2003723" y="12889"/>
                    <a:pt x="2109350" y="-20874"/>
                    <a:pt x="2256145" y="0"/>
                  </a:cubicBezTo>
                  <a:cubicBezTo>
                    <a:pt x="2381981" y="100418"/>
                    <a:pt x="2417281" y="189660"/>
                    <a:pt x="2588368" y="332223"/>
                  </a:cubicBezTo>
                  <a:cubicBezTo>
                    <a:pt x="2445343" y="482804"/>
                    <a:pt x="2404777" y="501683"/>
                    <a:pt x="2256145" y="664446"/>
                  </a:cubicBezTo>
                  <a:cubicBezTo>
                    <a:pt x="1962191" y="694122"/>
                    <a:pt x="1776857" y="641955"/>
                    <a:pt x="1646986" y="664446"/>
                  </a:cubicBezTo>
                  <a:cubicBezTo>
                    <a:pt x="1517115" y="686937"/>
                    <a:pt x="1293466" y="651932"/>
                    <a:pt x="1082950" y="664446"/>
                  </a:cubicBezTo>
                  <a:cubicBezTo>
                    <a:pt x="872434" y="676960"/>
                    <a:pt x="539981" y="710301"/>
                    <a:pt x="0" y="664446"/>
                  </a:cubicBezTo>
                  <a:cubicBezTo>
                    <a:pt x="9835" y="502355"/>
                    <a:pt x="-20542" y="270038"/>
                    <a:pt x="0" y="0"/>
                  </a:cubicBezTo>
                  <a:close/>
                </a:path>
              </a:pathLst>
            </a:custGeom>
            <a:solidFill>
              <a:srgbClr val="FAF9EF"/>
            </a:solidFill>
            <a:ln>
              <a:extLst>
                <a:ext uri="{C807C97D-BFC1-408E-A445-0C87EB9F89A2}">
                  <ask:lineSketchStyleProps xmlns:ask="http://schemas.microsoft.com/office/drawing/2018/sketchyshapes" sd="2165814312">
                    <a:prstGeom prst="homePlate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5" name="مربع نص 14">
              <a:extLst>
                <a:ext uri="{FF2B5EF4-FFF2-40B4-BE49-F238E27FC236}">
                  <a16:creationId xmlns:a16="http://schemas.microsoft.com/office/drawing/2014/main" id="{2A9AEE58-BBE8-2D2D-F6F0-D3D6FCC64A03}"/>
                </a:ext>
              </a:extLst>
            </p:cNvPr>
            <p:cNvSpPr txBox="1"/>
            <p:nvPr/>
          </p:nvSpPr>
          <p:spPr>
            <a:xfrm>
              <a:off x="6902243" y="681800"/>
              <a:ext cx="2594027" cy="64633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3600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تـــــــــــــــــــــــــــــــــــــــــــــــــــأكد</a:t>
              </a:r>
            </a:p>
          </p:txBody>
        </p:sp>
      </p:grpSp>
      <p:grpSp>
        <p:nvGrpSpPr>
          <p:cNvPr id="25" name="مجموعة 24">
            <a:extLst>
              <a:ext uri="{FF2B5EF4-FFF2-40B4-BE49-F238E27FC236}">
                <a16:creationId xmlns:a16="http://schemas.microsoft.com/office/drawing/2014/main" id="{99C8B3EA-6CBC-E6DF-4F91-9009B95FC3A1}"/>
              </a:ext>
            </a:extLst>
          </p:cNvPr>
          <p:cNvGrpSpPr/>
          <p:nvPr/>
        </p:nvGrpSpPr>
        <p:grpSpPr>
          <a:xfrm>
            <a:off x="9532620" y="5781755"/>
            <a:ext cx="2353811" cy="729555"/>
            <a:chOff x="9532620" y="5781755"/>
            <a:chExt cx="2353811" cy="729555"/>
          </a:xfrm>
        </p:grpSpPr>
        <p:grpSp>
          <p:nvGrpSpPr>
            <p:cNvPr id="6" name="مجموعة 5">
              <a:extLst>
                <a:ext uri="{FF2B5EF4-FFF2-40B4-BE49-F238E27FC236}">
                  <a16:creationId xmlns:a16="http://schemas.microsoft.com/office/drawing/2014/main" id="{618A6758-54A6-B177-A988-11B744B88DCC}"/>
                </a:ext>
              </a:extLst>
            </p:cNvPr>
            <p:cNvGrpSpPr/>
            <p:nvPr/>
          </p:nvGrpSpPr>
          <p:grpSpPr>
            <a:xfrm>
              <a:off x="9532620" y="5857028"/>
              <a:ext cx="2353811" cy="653386"/>
              <a:chOff x="4616566" y="3059430"/>
              <a:chExt cx="2812256" cy="653386"/>
            </a:xfrm>
          </p:grpSpPr>
          <p:grpSp>
            <p:nvGrpSpPr>
              <p:cNvPr id="8" name="مجموعة 7">
                <a:extLst>
                  <a:ext uri="{FF2B5EF4-FFF2-40B4-BE49-F238E27FC236}">
                    <a16:creationId xmlns:a16="http://schemas.microsoft.com/office/drawing/2014/main" id="{E4D59BB7-D72D-6D9E-D8AD-3ADABACEC1B1}"/>
                  </a:ext>
                </a:extLst>
              </p:cNvPr>
              <p:cNvGrpSpPr/>
              <p:nvPr/>
            </p:nvGrpSpPr>
            <p:grpSpPr>
              <a:xfrm>
                <a:off x="4616566" y="3059430"/>
                <a:ext cx="2812256" cy="646331"/>
                <a:chOff x="4616566" y="3059430"/>
                <a:chExt cx="2812256" cy="646331"/>
              </a:xfrm>
            </p:grpSpPr>
            <p:sp>
              <p:nvSpPr>
                <p:cNvPr id="11" name="مستطيل 10">
                  <a:extLst>
                    <a:ext uri="{FF2B5EF4-FFF2-40B4-BE49-F238E27FC236}">
                      <a16:creationId xmlns:a16="http://schemas.microsoft.com/office/drawing/2014/main" id="{D5023909-1F92-EBE8-FDC7-42FEFAA0A0B6}"/>
                    </a:ext>
                  </a:extLst>
                </p:cNvPr>
                <p:cNvSpPr/>
                <p:nvPr/>
              </p:nvSpPr>
              <p:spPr>
                <a:xfrm>
                  <a:off x="4616566" y="3059430"/>
                  <a:ext cx="2812256" cy="646331"/>
                </a:xfrm>
                <a:custGeom>
                  <a:avLst/>
                  <a:gdLst>
                    <a:gd name="connsiteX0" fmla="*/ 0 w 2812256"/>
                    <a:gd name="connsiteY0" fmla="*/ 0 h 646331"/>
                    <a:gd name="connsiteX1" fmla="*/ 506206 w 2812256"/>
                    <a:gd name="connsiteY1" fmla="*/ 0 h 646331"/>
                    <a:gd name="connsiteX2" fmla="*/ 1040535 w 2812256"/>
                    <a:gd name="connsiteY2" fmla="*/ 0 h 646331"/>
                    <a:gd name="connsiteX3" fmla="*/ 1602986 w 2812256"/>
                    <a:gd name="connsiteY3" fmla="*/ 0 h 646331"/>
                    <a:gd name="connsiteX4" fmla="*/ 2193560 w 2812256"/>
                    <a:gd name="connsiteY4" fmla="*/ 0 h 646331"/>
                    <a:gd name="connsiteX5" fmla="*/ 2812256 w 2812256"/>
                    <a:gd name="connsiteY5" fmla="*/ 0 h 646331"/>
                    <a:gd name="connsiteX6" fmla="*/ 2812256 w 2812256"/>
                    <a:gd name="connsiteY6" fmla="*/ 646331 h 646331"/>
                    <a:gd name="connsiteX7" fmla="*/ 2221682 w 2812256"/>
                    <a:gd name="connsiteY7" fmla="*/ 646331 h 646331"/>
                    <a:gd name="connsiteX8" fmla="*/ 1743599 w 2812256"/>
                    <a:gd name="connsiteY8" fmla="*/ 646331 h 646331"/>
                    <a:gd name="connsiteX9" fmla="*/ 1209270 w 2812256"/>
                    <a:gd name="connsiteY9" fmla="*/ 646331 h 646331"/>
                    <a:gd name="connsiteX10" fmla="*/ 590574 w 2812256"/>
                    <a:gd name="connsiteY10" fmla="*/ 646331 h 646331"/>
                    <a:gd name="connsiteX11" fmla="*/ 0 w 2812256"/>
                    <a:gd name="connsiteY11" fmla="*/ 646331 h 646331"/>
                    <a:gd name="connsiteX12" fmla="*/ 0 w 2812256"/>
                    <a:gd name="connsiteY12" fmla="*/ 0 h 6463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2812256" h="646331" fill="none" extrusionOk="0">
                      <a:moveTo>
                        <a:pt x="0" y="0"/>
                      </a:moveTo>
                      <a:cubicBezTo>
                        <a:pt x="237957" y="-10337"/>
                        <a:pt x="263772" y="-17829"/>
                        <a:pt x="506206" y="0"/>
                      </a:cubicBezTo>
                      <a:cubicBezTo>
                        <a:pt x="748640" y="17829"/>
                        <a:pt x="872989" y="-11726"/>
                        <a:pt x="1040535" y="0"/>
                      </a:cubicBezTo>
                      <a:cubicBezTo>
                        <a:pt x="1208081" y="11726"/>
                        <a:pt x="1490337" y="15559"/>
                        <a:pt x="1602986" y="0"/>
                      </a:cubicBezTo>
                      <a:cubicBezTo>
                        <a:pt x="1715635" y="-15559"/>
                        <a:pt x="2027538" y="-2286"/>
                        <a:pt x="2193560" y="0"/>
                      </a:cubicBezTo>
                      <a:cubicBezTo>
                        <a:pt x="2359582" y="2286"/>
                        <a:pt x="2537214" y="-2701"/>
                        <a:pt x="2812256" y="0"/>
                      </a:cubicBezTo>
                      <a:cubicBezTo>
                        <a:pt x="2797767" y="140759"/>
                        <a:pt x="2840291" y="393888"/>
                        <a:pt x="2812256" y="646331"/>
                      </a:cubicBezTo>
                      <a:cubicBezTo>
                        <a:pt x="2535561" y="653720"/>
                        <a:pt x="2507157" y="663027"/>
                        <a:pt x="2221682" y="646331"/>
                      </a:cubicBezTo>
                      <a:cubicBezTo>
                        <a:pt x="1936207" y="629635"/>
                        <a:pt x="1920925" y="648565"/>
                        <a:pt x="1743599" y="646331"/>
                      </a:cubicBezTo>
                      <a:cubicBezTo>
                        <a:pt x="1566273" y="644097"/>
                        <a:pt x="1343493" y="646878"/>
                        <a:pt x="1209270" y="646331"/>
                      </a:cubicBezTo>
                      <a:cubicBezTo>
                        <a:pt x="1075047" y="645784"/>
                        <a:pt x="763985" y="624596"/>
                        <a:pt x="590574" y="646331"/>
                      </a:cubicBezTo>
                      <a:cubicBezTo>
                        <a:pt x="417163" y="668066"/>
                        <a:pt x="202701" y="662893"/>
                        <a:pt x="0" y="646331"/>
                      </a:cubicBezTo>
                      <a:cubicBezTo>
                        <a:pt x="30206" y="388237"/>
                        <a:pt x="-12626" y="306541"/>
                        <a:pt x="0" y="0"/>
                      </a:cubicBezTo>
                      <a:close/>
                    </a:path>
                    <a:path w="2812256" h="646331" stroke="0" extrusionOk="0">
                      <a:moveTo>
                        <a:pt x="0" y="0"/>
                      </a:moveTo>
                      <a:cubicBezTo>
                        <a:pt x="237906" y="-19317"/>
                        <a:pt x="321860" y="5878"/>
                        <a:pt x="534329" y="0"/>
                      </a:cubicBezTo>
                      <a:cubicBezTo>
                        <a:pt x="746798" y="-5878"/>
                        <a:pt x="923230" y="25828"/>
                        <a:pt x="1068657" y="0"/>
                      </a:cubicBezTo>
                      <a:cubicBezTo>
                        <a:pt x="1214084" y="-25828"/>
                        <a:pt x="1499737" y="23671"/>
                        <a:pt x="1631108" y="0"/>
                      </a:cubicBezTo>
                      <a:cubicBezTo>
                        <a:pt x="1762479" y="-23671"/>
                        <a:pt x="1990936" y="11549"/>
                        <a:pt x="2221682" y="0"/>
                      </a:cubicBezTo>
                      <a:cubicBezTo>
                        <a:pt x="2452428" y="-11549"/>
                        <a:pt x="2648153" y="-13535"/>
                        <a:pt x="2812256" y="0"/>
                      </a:cubicBezTo>
                      <a:cubicBezTo>
                        <a:pt x="2814159" y="154957"/>
                        <a:pt x="2835014" y="452012"/>
                        <a:pt x="2812256" y="646331"/>
                      </a:cubicBezTo>
                      <a:cubicBezTo>
                        <a:pt x="2557528" y="618910"/>
                        <a:pt x="2469860" y="657340"/>
                        <a:pt x="2249805" y="646331"/>
                      </a:cubicBezTo>
                      <a:cubicBezTo>
                        <a:pt x="2029750" y="635322"/>
                        <a:pt x="1886369" y="660164"/>
                        <a:pt x="1743599" y="646331"/>
                      </a:cubicBezTo>
                      <a:cubicBezTo>
                        <a:pt x="1600829" y="632498"/>
                        <a:pt x="1408080" y="672938"/>
                        <a:pt x="1181148" y="646331"/>
                      </a:cubicBezTo>
                      <a:cubicBezTo>
                        <a:pt x="954216" y="619724"/>
                        <a:pt x="863896" y="666329"/>
                        <a:pt x="674941" y="646331"/>
                      </a:cubicBezTo>
                      <a:cubicBezTo>
                        <a:pt x="485986" y="626333"/>
                        <a:pt x="288387" y="664778"/>
                        <a:pt x="0" y="646331"/>
                      </a:cubicBezTo>
                      <a:cubicBezTo>
                        <a:pt x="30436" y="494010"/>
                        <a:pt x="1133" y="151748"/>
                        <a:pt x="0" y="0"/>
                      </a:cubicBezTo>
                      <a:close/>
                    </a:path>
                  </a:pathLst>
                </a:custGeom>
                <a:solidFill>
                  <a:srgbClr val="FAF9EF"/>
                </a:solidFill>
                <a:ln>
                  <a:extLst>
                    <a:ext uri="{C807C97D-BFC1-408E-A445-0C87EB9F89A2}">
                      <ask:lineSketchStyleProps xmlns:ask="http://schemas.microsoft.com/office/drawing/2018/sketchyshapes" sd="416809478">
                        <a:prstGeom prst="rect">
                          <a:avLst/>
                        </a:prstGeom>
                        <ask:type>
                          <ask:lineSketchFreehand/>
                        </ask:type>
                      </ask:lineSketchStyleProps>
                    </a:ext>
                  </a:extLst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ar-SA"/>
                </a:p>
              </p:txBody>
            </p:sp>
            <p:sp>
              <p:nvSpPr>
                <p:cNvPr id="12" name="مستطيل 11">
                  <a:extLst>
                    <a:ext uri="{FF2B5EF4-FFF2-40B4-BE49-F238E27FC236}">
                      <a16:creationId xmlns:a16="http://schemas.microsoft.com/office/drawing/2014/main" id="{F3E9A4A8-1ED5-5D1A-F427-4668DCE61081}"/>
                    </a:ext>
                  </a:extLst>
                </p:cNvPr>
                <p:cNvSpPr/>
                <p:nvPr/>
              </p:nvSpPr>
              <p:spPr>
                <a:xfrm>
                  <a:off x="5269230" y="3059430"/>
                  <a:ext cx="2159592" cy="646331"/>
                </a:xfrm>
                <a:custGeom>
                  <a:avLst/>
                  <a:gdLst>
                    <a:gd name="connsiteX0" fmla="*/ 0 w 2159592"/>
                    <a:gd name="connsiteY0" fmla="*/ 0 h 646331"/>
                    <a:gd name="connsiteX1" fmla="*/ 518302 w 2159592"/>
                    <a:gd name="connsiteY1" fmla="*/ 0 h 646331"/>
                    <a:gd name="connsiteX2" fmla="*/ 993412 w 2159592"/>
                    <a:gd name="connsiteY2" fmla="*/ 0 h 646331"/>
                    <a:gd name="connsiteX3" fmla="*/ 1576502 w 2159592"/>
                    <a:gd name="connsiteY3" fmla="*/ 0 h 646331"/>
                    <a:gd name="connsiteX4" fmla="*/ 2159592 w 2159592"/>
                    <a:gd name="connsiteY4" fmla="*/ 0 h 646331"/>
                    <a:gd name="connsiteX5" fmla="*/ 2159592 w 2159592"/>
                    <a:gd name="connsiteY5" fmla="*/ 646331 h 646331"/>
                    <a:gd name="connsiteX6" fmla="*/ 1576502 w 2159592"/>
                    <a:gd name="connsiteY6" fmla="*/ 646331 h 646331"/>
                    <a:gd name="connsiteX7" fmla="*/ 1015008 w 2159592"/>
                    <a:gd name="connsiteY7" fmla="*/ 646331 h 646331"/>
                    <a:gd name="connsiteX8" fmla="*/ 496706 w 2159592"/>
                    <a:gd name="connsiteY8" fmla="*/ 646331 h 646331"/>
                    <a:gd name="connsiteX9" fmla="*/ 0 w 2159592"/>
                    <a:gd name="connsiteY9" fmla="*/ 646331 h 646331"/>
                    <a:gd name="connsiteX10" fmla="*/ 0 w 2159592"/>
                    <a:gd name="connsiteY10" fmla="*/ 0 h 6463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159592" h="646331" fill="none" extrusionOk="0">
                      <a:moveTo>
                        <a:pt x="0" y="0"/>
                      </a:moveTo>
                      <a:cubicBezTo>
                        <a:pt x="119302" y="-1256"/>
                        <a:pt x="315448" y="10225"/>
                        <a:pt x="518302" y="0"/>
                      </a:cubicBezTo>
                      <a:cubicBezTo>
                        <a:pt x="721156" y="-10225"/>
                        <a:pt x="781716" y="-21282"/>
                        <a:pt x="993412" y="0"/>
                      </a:cubicBezTo>
                      <a:cubicBezTo>
                        <a:pt x="1205108" y="21282"/>
                        <a:pt x="1388383" y="-17308"/>
                        <a:pt x="1576502" y="0"/>
                      </a:cubicBezTo>
                      <a:cubicBezTo>
                        <a:pt x="1764621" y="17308"/>
                        <a:pt x="1951410" y="13677"/>
                        <a:pt x="2159592" y="0"/>
                      </a:cubicBezTo>
                      <a:cubicBezTo>
                        <a:pt x="2160105" y="154472"/>
                        <a:pt x="2191369" y="453970"/>
                        <a:pt x="2159592" y="646331"/>
                      </a:cubicBezTo>
                      <a:cubicBezTo>
                        <a:pt x="2022325" y="637994"/>
                        <a:pt x="1718451" y="654088"/>
                        <a:pt x="1576502" y="646331"/>
                      </a:cubicBezTo>
                      <a:cubicBezTo>
                        <a:pt x="1434553" y="638575"/>
                        <a:pt x="1178746" y="627573"/>
                        <a:pt x="1015008" y="646331"/>
                      </a:cubicBezTo>
                      <a:cubicBezTo>
                        <a:pt x="851270" y="665089"/>
                        <a:pt x="702580" y="657132"/>
                        <a:pt x="496706" y="646331"/>
                      </a:cubicBezTo>
                      <a:cubicBezTo>
                        <a:pt x="290832" y="635530"/>
                        <a:pt x="228307" y="667926"/>
                        <a:pt x="0" y="646331"/>
                      </a:cubicBezTo>
                      <a:cubicBezTo>
                        <a:pt x="8699" y="357588"/>
                        <a:pt x="17670" y="208611"/>
                        <a:pt x="0" y="0"/>
                      </a:cubicBezTo>
                      <a:close/>
                    </a:path>
                    <a:path w="2159592" h="646331" stroke="0" extrusionOk="0">
                      <a:moveTo>
                        <a:pt x="0" y="0"/>
                      </a:moveTo>
                      <a:cubicBezTo>
                        <a:pt x="184329" y="19330"/>
                        <a:pt x="413110" y="-20914"/>
                        <a:pt x="518302" y="0"/>
                      </a:cubicBezTo>
                      <a:cubicBezTo>
                        <a:pt x="623494" y="20914"/>
                        <a:pt x="833434" y="16629"/>
                        <a:pt x="1101392" y="0"/>
                      </a:cubicBezTo>
                      <a:cubicBezTo>
                        <a:pt x="1369350" y="-16629"/>
                        <a:pt x="1540577" y="-25960"/>
                        <a:pt x="1662886" y="0"/>
                      </a:cubicBezTo>
                      <a:cubicBezTo>
                        <a:pt x="1785195" y="25960"/>
                        <a:pt x="2060112" y="2289"/>
                        <a:pt x="2159592" y="0"/>
                      </a:cubicBezTo>
                      <a:cubicBezTo>
                        <a:pt x="2165370" y="248253"/>
                        <a:pt x="2176603" y="431615"/>
                        <a:pt x="2159592" y="646331"/>
                      </a:cubicBezTo>
                      <a:cubicBezTo>
                        <a:pt x="1965496" y="645209"/>
                        <a:pt x="1872393" y="641199"/>
                        <a:pt x="1641290" y="646331"/>
                      </a:cubicBezTo>
                      <a:cubicBezTo>
                        <a:pt x="1410187" y="651463"/>
                        <a:pt x="1230814" y="643425"/>
                        <a:pt x="1079796" y="646331"/>
                      </a:cubicBezTo>
                      <a:cubicBezTo>
                        <a:pt x="928778" y="649237"/>
                        <a:pt x="706994" y="664940"/>
                        <a:pt x="539898" y="646331"/>
                      </a:cubicBezTo>
                      <a:cubicBezTo>
                        <a:pt x="372802" y="627722"/>
                        <a:pt x="248456" y="631190"/>
                        <a:pt x="0" y="646331"/>
                      </a:cubicBezTo>
                      <a:cubicBezTo>
                        <a:pt x="3427" y="418777"/>
                        <a:pt x="14218" y="171321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6">
                    <a:lumMod val="20000"/>
                    <a:lumOff val="80000"/>
                  </a:schemeClr>
                </a:solidFill>
                <a:ln>
                  <a:extLst>
                    <a:ext uri="{C807C97D-BFC1-408E-A445-0C87EB9F89A2}">
                      <ask:lineSketchStyleProps xmlns:ask="http://schemas.microsoft.com/office/drawing/2018/sketchyshapes" sd="417208308">
                        <a:prstGeom prst="rect">
                          <a:avLst/>
                        </a:prstGeom>
                        <ask:type>
                          <ask:lineSketchFreehand/>
                        </ask:type>
                      </ask:lineSketchStyleProps>
                    </a:ext>
                  </a:extLst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ar-SA"/>
                </a:p>
              </p:txBody>
            </p:sp>
          </p:grpSp>
          <p:sp>
            <p:nvSpPr>
              <p:cNvPr id="9" name="مربع نص 8">
                <a:extLst>
                  <a:ext uri="{FF2B5EF4-FFF2-40B4-BE49-F238E27FC236}">
                    <a16:creationId xmlns:a16="http://schemas.microsoft.com/office/drawing/2014/main" id="{D555D751-9D1F-B3C3-BAC8-FEF4F92824A0}"/>
                  </a:ext>
                </a:extLst>
              </p:cNvPr>
              <p:cNvSpPr txBox="1"/>
              <p:nvPr/>
            </p:nvSpPr>
            <p:spPr>
              <a:xfrm>
                <a:off x="5358454" y="3066485"/>
                <a:ext cx="1957040" cy="646331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ctr"/>
                <a:r>
                  <a:rPr lang="ar-SA" sz="3600" dirty="0">
                    <a:latin typeface="Sakkal Majalla" panose="02000000000000000000" pitchFamily="2" charset="-78"/>
                    <a:cs typeface="Sakkal Majalla" panose="02000000000000000000" pitchFamily="2" charset="-78"/>
                  </a:rPr>
                  <a:t>تعلم أقران</a:t>
                </a:r>
              </a:p>
            </p:txBody>
          </p:sp>
        </p:grpSp>
        <p:pic>
          <p:nvPicPr>
            <p:cNvPr id="20" name="صورة 19">
              <a:extLst>
                <a:ext uri="{FF2B5EF4-FFF2-40B4-BE49-F238E27FC236}">
                  <a16:creationId xmlns:a16="http://schemas.microsoft.com/office/drawing/2014/main" id="{45615AF0-090A-1B18-9B55-39EC1ACE382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7F7F7"/>
                </a:clrFrom>
                <a:clrTo>
                  <a:srgbClr val="F7F7F7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33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9532950" y="5781755"/>
              <a:ext cx="605044" cy="729555"/>
            </a:xfrm>
            <a:prstGeom prst="rect">
              <a:avLst/>
            </a:prstGeom>
          </p:spPr>
        </p:pic>
      </p:grpSp>
      <p:pic>
        <p:nvPicPr>
          <p:cNvPr id="24" name="صورة 23">
            <a:extLst>
              <a:ext uri="{FF2B5EF4-FFF2-40B4-BE49-F238E27FC236}">
                <a16:creationId xmlns:a16="http://schemas.microsoft.com/office/drawing/2014/main" id="{C66CBF3C-BDC8-AB0F-D729-CAB2E1BDD61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45" y="571555"/>
            <a:ext cx="744303" cy="744303"/>
          </a:xfrm>
          <a:prstGeom prst="rect">
            <a:avLst/>
          </a:prstGeom>
        </p:spPr>
      </p:pic>
      <p:sp>
        <p:nvSpPr>
          <p:cNvPr id="27" name="مربع نص 26">
            <a:extLst>
              <a:ext uri="{FF2B5EF4-FFF2-40B4-BE49-F238E27FC236}">
                <a16:creationId xmlns:a16="http://schemas.microsoft.com/office/drawing/2014/main" id="{66E6B737-5566-0693-9CD5-9CF81D7CEB70}"/>
              </a:ext>
            </a:extLst>
          </p:cNvPr>
          <p:cNvSpPr txBox="1"/>
          <p:nvPr/>
        </p:nvSpPr>
        <p:spPr>
          <a:xfrm>
            <a:off x="-93195" y="6253568"/>
            <a:ext cx="325356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dirty="0">
                <a:latin typeface="Sakkal Majalla" panose="02000000000000000000" pitchFamily="2" charset="-78"/>
                <a:cs typeface="Sakkal Majalla" panose="02000000000000000000" pitchFamily="2" charset="-78"/>
              </a:rPr>
              <a:t>جواهر الحارثي </a:t>
            </a:r>
            <a:r>
              <a:rPr lang="en-US" dirty="0">
                <a:latin typeface="Sakkal Majalla" panose="02000000000000000000" pitchFamily="2" charset="-78"/>
                <a:cs typeface="Sakkal Majalla" panose="02000000000000000000" pitchFamily="2" charset="-78"/>
              </a:rPr>
              <a:t>@jewelsAlshdaddi</a:t>
            </a:r>
            <a:endParaRPr lang="ar-SA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807FF494-1CBD-7879-B082-3B8E31C566B7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79433" y="1236019"/>
            <a:ext cx="8915400" cy="2152650"/>
          </a:xfrm>
          <a:prstGeom prst="rect">
            <a:avLst/>
          </a:prstGeom>
        </p:spPr>
      </p:pic>
      <p:sp>
        <p:nvSpPr>
          <p:cNvPr id="10" name="مربع نص 9">
            <a:extLst>
              <a:ext uri="{FF2B5EF4-FFF2-40B4-BE49-F238E27FC236}">
                <a16:creationId xmlns:a16="http://schemas.microsoft.com/office/drawing/2014/main" id="{6C9E096C-AF35-02E2-82F2-AE3E0ED57EFE}"/>
              </a:ext>
            </a:extLst>
          </p:cNvPr>
          <p:cNvSpPr txBox="1"/>
          <p:nvPr/>
        </p:nvSpPr>
        <p:spPr>
          <a:xfrm>
            <a:off x="9451311" y="1076808"/>
            <a:ext cx="2530421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ctr">
              <a:defRPr/>
            </a:pPr>
            <a:r>
              <a:rPr lang="ar-SA" sz="24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الموضوع/ </a:t>
            </a:r>
          </a:p>
          <a:p>
            <a:pPr lvl="0" algn="ctr">
              <a:defRPr/>
            </a:pPr>
            <a:r>
              <a:rPr lang="ar-SA" sz="2400" dirty="0">
                <a:solidFill>
                  <a:schemeClr val="tx2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المسلمات والبراهين الحرة</a:t>
            </a:r>
            <a:endParaRPr lang="ar-SA" sz="2400" b="1" dirty="0">
              <a:solidFill>
                <a:schemeClr val="tx2">
                  <a:lumMod val="75000"/>
                  <a:lumOff val="25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r>
              <a:rPr lang="ar-SA" sz="24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1447/03/24</a:t>
            </a:r>
          </a:p>
        </p:txBody>
      </p:sp>
      <p:pic>
        <p:nvPicPr>
          <p:cNvPr id="16" name="صورة 15">
            <a:extLst>
              <a:ext uri="{FF2B5EF4-FFF2-40B4-BE49-F238E27FC236}">
                <a16:creationId xmlns:a16="http://schemas.microsoft.com/office/drawing/2014/main" id="{BC315365-9DD1-6CBF-8920-8952A744760D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EFCEA"/>
              </a:clrFrom>
              <a:clrTo>
                <a:srgbClr val="FEFCEA">
                  <a:alpha val="0"/>
                </a:srgbClr>
              </a:clrTo>
            </a:clrChange>
          </a:blip>
          <a:srcRect l="483" t="836" r="-3716" b="59914"/>
          <a:stretch>
            <a:fillRect/>
          </a:stretch>
        </p:blipFill>
        <p:spPr>
          <a:xfrm>
            <a:off x="9715500" y="2346339"/>
            <a:ext cx="1941233" cy="1848471"/>
          </a:xfrm>
          <a:prstGeom prst="rect">
            <a:avLst/>
          </a:prstGeom>
        </p:spPr>
      </p:pic>
      <p:sp>
        <p:nvSpPr>
          <p:cNvPr id="17" name="مربع نص 16">
            <a:extLst>
              <a:ext uri="{FF2B5EF4-FFF2-40B4-BE49-F238E27FC236}">
                <a16:creationId xmlns:a16="http://schemas.microsoft.com/office/drawing/2014/main" id="{95B413AD-E2A0-45C4-8230-B479D9DF4194}"/>
              </a:ext>
            </a:extLst>
          </p:cNvPr>
          <p:cNvSpPr txBox="1"/>
          <p:nvPr/>
        </p:nvSpPr>
        <p:spPr>
          <a:xfrm>
            <a:off x="9532444" y="4280785"/>
            <a:ext cx="2390237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>
                <a:solidFill>
                  <a:schemeClr val="accent2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الأهداف الخاصة: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ar-SA" sz="2400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تحليل العبارات باستعمال المسلمات.</a:t>
            </a:r>
          </a:p>
        </p:txBody>
      </p:sp>
    </p:spTree>
    <p:extLst>
      <p:ext uri="{BB962C8B-B14F-4D97-AF65-F5344CB8AC3E}">
        <p14:creationId xmlns:p14="http://schemas.microsoft.com/office/powerpoint/2010/main" val="21608136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DE17CA-C587-DFAB-E9C0-996026751A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سهم: بشكل رتبة عسكرية 32">
            <a:extLst>
              <a:ext uri="{FF2B5EF4-FFF2-40B4-BE49-F238E27FC236}">
                <a16:creationId xmlns:a16="http://schemas.microsoft.com/office/drawing/2014/main" id="{5268616F-C043-B67F-25C2-97B8764B7C6B}"/>
              </a:ext>
            </a:extLst>
          </p:cNvPr>
          <p:cNvSpPr/>
          <p:nvPr/>
        </p:nvSpPr>
        <p:spPr>
          <a:xfrm flipH="1">
            <a:off x="886961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DF5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2F265501-8093-1DAA-93C8-AF5C0FA16835}"/>
              </a:ext>
            </a:extLst>
          </p:cNvPr>
          <p:cNvSpPr txBox="1"/>
          <p:nvPr/>
        </p:nvSpPr>
        <p:spPr>
          <a:xfrm>
            <a:off x="9248930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حـــــــــــــــل الواجـــــــــــــب</a:t>
            </a:r>
          </a:p>
        </p:txBody>
      </p:sp>
      <p:sp>
        <p:nvSpPr>
          <p:cNvPr id="32" name="سهم: بشكل رتبة عسكرية 31">
            <a:extLst>
              <a:ext uri="{FF2B5EF4-FFF2-40B4-BE49-F238E27FC236}">
                <a16:creationId xmlns:a16="http://schemas.microsoft.com/office/drawing/2014/main" id="{EFB24AB7-AC83-8758-15BF-8602E1D27BDC}"/>
              </a:ext>
            </a:extLst>
          </p:cNvPr>
          <p:cNvSpPr/>
          <p:nvPr/>
        </p:nvSpPr>
        <p:spPr>
          <a:xfrm flipH="1">
            <a:off x="742882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EAFE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2" name="مربع نص 51">
            <a:extLst>
              <a:ext uri="{FF2B5EF4-FFF2-40B4-BE49-F238E27FC236}">
                <a16:creationId xmlns:a16="http://schemas.microsoft.com/office/drawing/2014/main" id="{825B7FD4-EA2A-5EB4-E834-8D436863E825}"/>
              </a:ext>
            </a:extLst>
          </p:cNvPr>
          <p:cNvSpPr txBox="1"/>
          <p:nvPr/>
        </p:nvSpPr>
        <p:spPr>
          <a:xfrm>
            <a:off x="7765708" y="40563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اختبــــــــــار قصــــــــــــــــــــــــير</a:t>
            </a:r>
          </a:p>
        </p:txBody>
      </p:sp>
      <p:sp>
        <p:nvSpPr>
          <p:cNvPr id="31" name="سهم: بشكل رتبة عسكرية 30">
            <a:extLst>
              <a:ext uri="{FF2B5EF4-FFF2-40B4-BE49-F238E27FC236}">
                <a16:creationId xmlns:a16="http://schemas.microsoft.com/office/drawing/2014/main" id="{B5CD4838-3A7D-3888-01CC-4FF6ADE7AFEC}"/>
              </a:ext>
            </a:extLst>
          </p:cNvPr>
          <p:cNvSpPr/>
          <p:nvPr/>
        </p:nvSpPr>
        <p:spPr>
          <a:xfrm flipH="1">
            <a:off x="598802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9D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3" name="مربع نص 52">
            <a:extLst>
              <a:ext uri="{FF2B5EF4-FFF2-40B4-BE49-F238E27FC236}">
                <a16:creationId xmlns:a16="http://schemas.microsoft.com/office/drawing/2014/main" id="{723ACCC6-7603-B83B-02CA-B4CF71EA6085}"/>
              </a:ext>
            </a:extLst>
          </p:cNvPr>
          <p:cNvSpPr txBox="1"/>
          <p:nvPr/>
        </p:nvSpPr>
        <p:spPr>
          <a:xfrm>
            <a:off x="6242609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الـــــــــــــــــــرئيـــــــسيــــــــــــــــــــــــة</a:t>
            </a:r>
          </a:p>
        </p:txBody>
      </p:sp>
      <p:sp>
        <p:nvSpPr>
          <p:cNvPr id="30" name="سهم: بشكل رتبة عسكرية 29">
            <a:extLst>
              <a:ext uri="{FF2B5EF4-FFF2-40B4-BE49-F238E27FC236}">
                <a16:creationId xmlns:a16="http://schemas.microsoft.com/office/drawing/2014/main" id="{E02FCA62-20F9-CF55-D33A-FA9E73A00333}"/>
              </a:ext>
            </a:extLst>
          </p:cNvPr>
          <p:cNvSpPr/>
          <p:nvPr/>
        </p:nvSpPr>
        <p:spPr>
          <a:xfrm flipH="1">
            <a:off x="4547234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FFFCC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29" name="سهم: بشكل رتبة عسكرية 28">
            <a:extLst>
              <a:ext uri="{FF2B5EF4-FFF2-40B4-BE49-F238E27FC236}">
                <a16:creationId xmlns:a16="http://schemas.microsoft.com/office/drawing/2014/main" id="{6B1C5207-0F6F-3782-4940-A6E1CA631BB0}"/>
              </a:ext>
            </a:extLst>
          </p:cNvPr>
          <p:cNvSpPr/>
          <p:nvPr/>
        </p:nvSpPr>
        <p:spPr>
          <a:xfrm flipH="1">
            <a:off x="3106440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F2E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5" name="مربع نص 54">
            <a:extLst>
              <a:ext uri="{FF2B5EF4-FFF2-40B4-BE49-F238E27FC236}">
                <a16:creationId xmlns:a16="http://schemas.microsoft.com/office/drawing/2014/main" id="{1393E922-CC43-6262-FD62-F2AD6F4B5416}"/>
              </a:ext>
            </a:extLst>
          </p:cNvPr>
          <p:cNvSpPr txBox="1"/>
          <p:nvPr/>
        </p:nvSpPr>
        <p:spPr>
          <a:xfrm>
            <a:off x="3468992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التـــــــــــــــــــــــدريـــــــــــــــــــــــــــــــــــــــس</a:t>
            </a:r>
          </a:p>
        </p:txBody>
      </p:sp>
      <p:sp>
        <p:nvSpPr>
          <p:cNvPr id="54" name="مربع نص 53">
            <a:extLst>
              <a:ext uri="{FF2B5EF4-FFF2-40B4-BE49-F238E27FC236}">
                <a16:creationId xmlns:a16="http://schemas.microsoft.com/office/drawing/2014/main" id="{579F14D8-BFDB-D273-0813-002EB428E13A}"/>
              </a:ext>
            </a:extLst>
          </p:cNvPr>
          <p:cNvSpPr txBox="1"/>
          <p:nvPr/>
        </p:nvSpPr>
        <p:spPr>
          <a:xfrm>
            <a:off x="4909786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التهــــــــــيــــــــــــــئــــــــــــــــــــــــــــــــــة</a:t>
            </a:r>
          </a:p>
        </p:txBody>
      </p:sp>
      <p:sp>
        <p:nvSpPr>
          <p:cNvPr id="28" name="سهم: بشكل رتبة عسكرية 27">
            <a:extLst>
              <a:ext uri="{FF2B5EF4-FFF2-40B4-BE49-F238E27FC236}">
                <a16:creationId xmlns:a16="http://schemas.microsoft.com/office/drawing/2014/main" id="{9A64C67A-8791-0753-8BFD-7C144EE6A1AA}"/>
              </a:ext>
            </a:extLst>
          </p:cNvPr>
          <p:cNvSpPr/>
          <p:nvPr/>
        </p:nvSpPr>
        <p:spPr>
          <a:xfrm flipH="1">
            <a:off x="1665646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CD6D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6" name="مربع نص 55">
            <a:extLst>
              <a:ext uri="{FF2B5EF4-FFF2-40B4-BE49-F238E27FC236}">
                <a16:creationId xmlns:a16="http://schemas.microsoft.com/office/drawing/2014/main" id="{788A311C-11A1-9FF9-89CD-232E2DE9EB62}"/>
              </a:ext>
            </a:extLst>
          </p:cNvPr>
          <p:cNvSpPr txBox="1"/>
          <p:nvPr/>
        </p:nvSpPr>
        <p:spPr>
          <a:xfrm>
            <a:off x="2028198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التـــــــــــــــــــــــــدريـــــــــــــــــــــــــــــــــــــــــب</a:t>
            </a:r>
          </a:p>
        </p:txBody>
      </p:sp>
      <p:sp>
        <p:nvSpPr>
          <p:cNvPr id="26" name="مستطيل 25">
            <a:extLst>
              <a:ext uri="{FF2B5EF4-FFF2-40B4-BE49-F238E27FC236}">
                <a16:creationId xmlns:a16="http://schemas.microsoft.com/office/drawing/2014/main" id="{66E63539-3816-63CB-FE75-EFD9A4D9F66B}"/>
              </a:ext>
            </a:extLst>
          </p:cNvPr>
          <p:cNvSpPr/>
          <p:nvPr/>
        </p:nvSpPr>
        <p:spPr>
          <a:xfrm>
            <a:off x="224852" y="312821"/>
            <a:ext cx="11775819" cy="6419449"/>
          </a:xfrm>
          <a:custGeom>
            <a:avLst/>
            <a:gdLst>
              <a:gd name="connsiteX0" fmla="*/ 0 w 11775819"/>
              <a:gd name="connsiteY0" fmla="*/ 0 h 6419449"/>
              <a:gd name="connsiteX1" fmla="*/ 810453 w 11775819"/>
              <a:gd name="connsiteY1" fmla="*/ 0 h 6419449"/>
              <a:gd name="connsiteX2" fmla="*/ 1620907 w 11775819"/>
              <a:gd name="connsiteY2" fmla="*/ 0 h 6419449"/>
              <a:gd name="connsiteX3" fmla="*/ 2195844 w 11775819"/>
              <a:gd name="connsiteY3" fmla="*/ 0 h 6419449"/>
              <a:gd name="connsiteX4" fmla="*/ 2770781 w 11775819"/>
              <a:gd name="connsiteY4" fmla="*/ 0 h 6419449"/>
              <a:gd name="connsiteX5" fmla="*/ 3581234 w 11775819"/>
              <a:gd name="connsiteY5" fmla="*/ 0 h 6419449"/>
              <a:gd name="connsiteX6" fmla="*/ 4273930 w 11775819"/>
              <a:gd name="connsiteY6" fmla="*/ 0 h 6419449"/>
              <a:gd name="connsiteX7" fmla="*/ 4731108 w 11775819"/>
              <a:gd name="connsiteY7" fmla="*/ 0 h 6419449"/>
              <a:gd name="connsiteX8" fmla="*/ 5659320 w 11775819"/>
              <a:gd name="connsiteY8" fmla="*/ 0 h 6419449"/>
              <a:gd name="connsiteX9" fmla="*/ 6587532 w 11775819"/>
              <a:gd name="connsiteY9" fmla="*/ 0 h 6419449"/>
              <a:gd name="connsiteX10" fmla="*/ 7280227 w 11775819"/>
              <a:gd name="connsiteY10" fmla="*/ 0 h 6419449"/>
              <a:gd name="connsiteX11" fmla="*/ 8090680 w 11775819"/>
              <a:gd name="connsiteY11" fmla="*/ 0 h 6419449"/>
              <a:gd name="connsiteX12" fmla="*/ 8901134 w 11775819"/>
              <a:gd name="connsiteY12" fmla="*/ 0 h 6419449"/>
              <a:gd name="connsiteX13" fmla="*/ 9476071 w 11775819"/>
              <a:gd name="connsiteY13" fmla="*/ 0 h 6419449"/>
              <a:gd name="connsiteX14" fmla="*/ 10168766 w 11775819"/>
              <a:gd name="connsiteY14" fmla="*/ 0 h 6419449"/>
              <a:gd name="connsiteX15" fmla="*/ 10861461 w 11775819"/>
              <a:gd name="connsiteY15" fmla="*/ 0 h 6419449"/>
              <a:gd name="connsiteX16" fmla="*/ 11775819 w 11775819"/>
              <a:gd name="connsiteY16" fmla="*/ 0 h 6419449"/>
              <a:gd name="connsiteX17" fmla="*/ 11775819 w 11775819"/>
              <a:gd name="connsiteY17" fmla="*/ 641945 h 6419449"/>
              <a:gd name="connsiteX18" fmla="*/ 11775819 w 11775819"/>
              <a:gd name="connsiteY18" fmla="*/ 1412279 h 6419449"/>
              <a:gd name="connsiteX19" fmla="*/ 11775819 w 11775819"/>
              <a:gd name="connsiteY19" fmla="*/ 2118418 h 6419449"/>
              <a:gd name="connsiteX20" fmla="*/ 11775819 w 11775819"/>
              <a:gd name="connsiteY20" fmla="*/ 2696169 h 6419449"/>
              <a:gd name="connsiteX21" fmla="*/ 11775819 w 11775819"/>
              <a:gd name="connsiteY21" fmla="*/ 3145530 h 6419449"/>
              <a:gd name="connsiteX22" fmla="*/ 11775819 w 11775819"/>
              <a:gd name="connsiteY22" fmla="*/ 3787475 h 6419449"/>
              <a:gd name="connsiteX23" fmla="*/ 11775819 w 11775819"/>
              <a:gd name="connsiteY23" fmla="*/ 4365225 h 6419449"/>
              <a:gd name="connsiteX24" fmla="*/ 11775819 w 11775819"/>
              <a:gd name="connsiteY24" fmla="*/ 5135559 h 6419449"/>
              <a:gd name="connsiteX25" fmla="*/ 11775819 w 11775819"/>
              <a:gd name="connsiteY25" fmla="*/ 6419449 h 6419449"/>
              <a:gd name="connsiteX26" fmla="*/ 10847607 w 11775819"/>
              <a:gd name="connsiteY26" fmla="*/ 6419449 h 6419449"/>
              <a:gd name="connsiteX27" fmla="*/ 10037154 w 11775819"/>
              <a:gd name="connsiteY27" fmla="*/ 6419449 h 6419449"/>
              <a:gd name="connsiteX28" fmla="*/ 9344459 w 11775819"/>
              <a:gd name="connsiteY28" fmla="*/ 6419449 h 6419449"/>
              <a:gd name="connsiteX29" fmla="*/ 8651763 w 11775819"/>
              <a:gd name="connsiteY29" fmla="*/ 6419449 h 6419449"/>
              <a:gd name="connsiteX30" fmla="*/ 7723552 w 11775819"/>
              <a:gd name="connsiteY30" fmla="*/ 6419449 h 6419449"/>
              <a:gd name="connsiteX31" fmla="*/ 6795340 w 11775819"/>
              <a:gd name="connsiteY31" fmla="*/ 6419449 h 6419449"/>
              <a:gd name="connsiteX32" fmla="*/ 6338161 w 11775819"/>
              <a:gd name="connsiteY32" fmla="*/ 6419449 h 6419449"/>
              <a:gd name="connsiteX33" fmla="*/ 5880983 w 11775819"/>
              <a:gd name="connsiteY33" fmla="*/ 6419449 h 6419449"/>
              <a:gd name="connsiteX34" fmla="*/ 5070529 w 11775819"/>
              <a:gd name="connsiteY34" fmla="*/ 6419449 h 6419449"/>
              <a:gd name="connsiteX35" fmla="*/ 4613350 w 11775819"/>
              <a:gd name="connsiteY35" fmla="*/ 6419449 h 6419449"/>
              <a:gd name="connsiteX36" fmla="*/ 4273930 w 11775819"/>
              <a:gd name="connsiteY36" fmla="*/ 6419449 h 6419449"/>
              <a:gd name="connsiteX37" fmla="*/ 3345718 w 11775819"/>
              <a:gd name="connsiteY37" fmla="*/ 6419449 h 6419449"/>
              <a:gd name="connsiteX38" fmla="*/ 2417506 w 11775819"/>
              <a:gd name="connsiteY38" fmla="*/ 6419449 h 6419449"/>
              <a:gd name="connsiteX39" fmla="*/ 1489295 w 11775819"/>
              <a:gd name="connsiteY39" fmla="*/ 6419449 h 6419449"/>
              <a:gd name="connsiteX40" fmla="*/ 678841 w 11775819"/>
              <a:gd name="connsiteY40" fmla="*/ 6419449 h 6419449"/>
              <a:gd name="connsiteX41" fmla="*/ 0 w 11775819"/>
              <a:gd name="connsiteY41" fmla="*/ 6419449 h 6419449"/>
              <a:gd name="connsiteX42" fmla="*/ 0 w 11775819"/>
              <a:gd name="connsiteY42" fmla="*/ 5777504 h 6419449"/>
              <a:gd name="connsiteX43" fmla="*/ 0 w 11775819"/>
              <a:gd name="connsiteY43" fmla="*/ 5135559 h 6419449"/>
              <a:gd name="connsiteX44" fmla="*/ 0 w 11775819"/>
              <a:gd name="connsiteY44" fmla="*/ 4429420 h 6419449"/>
              <a:gd name="connsiteX45" fmla="*/ 0 w 11775819"/>
              <a:gd name="connsiteY45" fmla="*/ 3851669 h 6419449"/>
              <a:gd name="connsiteX46" fmla="*/ 0 w 11775819"/>
              <a:gd name="connsiteY46" fmla="*/ 3081336 h 6419449"/>
              <a:gd name="connsiteX47" fmla="*/ 0 w 11775819"/>
              <a:gd name="connsiteY47" fmla="*/ 2311002 h 6419449"/>
              <a:gd name="connsiteX48" fmla="*/ 0 w 11775819"/>
              <a:gd name="connsiteY48" fmla="*/ 1540668 h 6419449"/>
              <a:gd name="connsiteX49" fmla="*/ 0 w 11775819"/>
              <a:gd name="connsiteY49" fmla="*/ 962917 h 6419449"/>
              <a:gd name="connsiteX50" fmla="*/ 0 w 11775819"/>
              <a:gd name="connsiteY50" fmla="*/ 0 h 6419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11775819" h="6419449" fill="none" extrusionOk="0">
                <a:moveTo>
                  <a:pt x="0" y="0"/>
                </a:moveTo>
                <a:cubicBezTo>
                  <a:pt x="289838" y="-33106"/>
                  <a:pt x="522246" y="27096"/>
                  <a:pt x="810453" y="0"/>
                </a:cubicBezTo>
                <a:cubicBezTo>
                  <a:pt x="1098660" y="-27096"/>
                  <a:pt x="1366998" y="21362"/>
                  <a:pt x="1620907" y="0"/>
                </a:cubicBezTo>
                <a:cubicBezTo>
                  <a:pt x="1874816" y="-21362"/>
                  <a:pt x="1929640" y="15253"/>
                  <a:pt x="2195844" y="0"/>
                </a:cubicBezTo>
                <a:cubicBezTo>
                  <a:pt x="2462048" y="-15253"/>
                  <a:pt x="2547887" y="-5753"/>
                  <a:pt x="2770781" y="0"/>
                </a:cubicBezTo>
                <a:cubicBezTo>
                  <a:pt x="2993675" y="5753"/>
                  <a:pt x="3196074" y="-18004"/>
                  <a:pt x="3581234" y="0"/>
                </a:cubicBezTo>
                <a:cubicBezTo>
                  <a:pt x="3966394" y="18004"/>
                  <a:pt x="4056686" y="18395"/>
                  <a:pt x="4273930" y="0"/>
                </a:cubicBezTo>
                <a:cubicBezTo>
                  <a:pt x="4491174" y="-18395"/>
                  <a:pt x="4636963" y="1782"/>
                  <a:pt x="4731108" y="0"/>
                </a:cubicBezTo>
                <a:cubicBezTo>
                  <a:pt x="4825253" y="-1782"/>
                  <a:pt x="5307587" y="9924"/>
                  <a:pt x="5659320" y="0"/>
                </a:cubicBezTo>
                <a:cubicBezTo>
                  <a:pt x="6011053" y="-9924"/>
                  <a:pt x="6302459" y="3347"/>
                  <a:pt x="6587532" y="0"/>
                </a:cubicBezTo>
                <a:cubicBezTo>
                  <a:pt x="6872605" y="-3347"/>
                  <a:pt x="7106548" y="19056"/>
                  <a:pt x="7280227" y="0"/>
                </a:cubicBezTo>
                <a:cubicBezTo>
                  <a:pt x="7453907" y="-19056"/>
                  <a:pt x="7896126" y="-25607"/>
                  <a:pt x="8090680" y="0"/>
                </a:cubicBezTo>
                <a:cubicBezTo>
                  <a:pt x="8285234" y="25607"/>
                  <a:pt x="8497142" y="16586"/>
                  <a:pt x="8901134" y="0"/>
                </a:cubicBezTo>
                <a:cubicBezTo>
                  <a:pt x="9305126" y="-16586"/>
                  <a:pt x="9200039" y="-18048"/>
                  <a:pt x="9476071" y="0"/>
                </a:cubicBezTo>
                <a:cubicBezTo>
                  <a:pt x="9752103" y="18048"/>
                  <a:pt x="9839118" y="-25353"/>
                  <a:pt x="10168766" y="0"/>
                </a:cubicBezTo>
                <a:cubicBezTo>
                  <a:pt x="10498414" y="25353"/>
                  <a:pt x="10669033" y="-29357"/>
                  <a:pt x="10861461" y="0"/>
                </a:cubicBezTo>
                <a:cubicBezTo>
                  <a:pt x="11053890" y="29357"/>
                  <a:pt x="11344088" y="-10480"/>
                  <a:pt x="11775819" y="0"/>
                </a:cubicBezTo>
                <a:cubicBezTo>
                  <a:pt x="11793222" y="231986"/>
                  <a:pt x="11754214" y="355311"/>
                  <a:pt x="11775819" y="641945"/>
                </a:cubicBezTo>
                <a:cubicBezTo>
                  <a:pt x="11797424" y="928579"/>
                  <a:pt x="11744218" y="1065487"/>
                  <a:pt x="11775819" y="1412279"/>
                </a:cubicBezTo>
                <a:cubicBezTo>
                  <a:pt x="11807420" y="1759071"/>
                  <a:pt x="11807651" y="1964741"/>
                  <a:pt x="11775819" y="2118418"/>
                </a:cubicBezTo>
                <a:cubicBezTo>
                  <a:pt x="11743987" y="2272095"/>
                  <a:pt x="11790988" y="2445750"/>
                  <a:pt x="11775819" y="2696169"/>
                </a:cubicBezTo>
                <a:cubicBezTo>
                  <a:pt x="11760650" y="2946588"/>
                  <a:pt x="11788204" y="2989092"/>
                  <a:pt x="11775819" y="3145530"/>
                </a:cubicBezTo>
                <a:cubicBezTo>
                  <a:pt x="11763434" y="3301968"/>
                  <a:pt x="11762617" y="3474766"/>
                  <a:pt x="11775819" y="3787475"/>
                </a:cubicBezTo>
                <a:cubicBezTo>
                  <a:pt x="11789021" y="4100184"/>
                  <a:pt x="11764740" y="4131110"/>
                  <a:pt x="11775819" y="4365225"/>
                </a:cubicBezTo>
                <a:cubicBezTo>
                  <a:pt x="11786899" y="4599340"/>
                  <a:pt x="11804891" y="4897475"/>
                  <a:pt x="11775819" y="5135559"/>
                </a:cubicBezTo>
                <a:cubicBezTo>
                  <a:pt x="11746747" y="5373643"/>
                  <a:pt x="11741546" y="5824447"/>
                  <a:pt x="11775819" y="6419449"/>
                </a:cubicBezTo>
                <a:cubicBezTo>
                  <a:pt x="11315723" y="6417918"/>
                  <a:pt x="11302299" y="6465124"/>
                  <a:pt x="10847607" y="6419449"/>
                </a:cubicBezTo>
                <a:cubicBezTo>
                  <a:pt x="10392915" y="6373774"/>
                  <a:pt x="10210696" y="6453437"/>
                  <a:pt x="10037154" y="6419449"/>
                </a:cubicBezTo>
                <a:cubicBezTo>
                  <a:pt x="9863612" y="6385461"/>
                  <a:pt x="9657013" y="6436951"/>
                  <a:pt x="9344459" y="6419449"/>
                </a:cubicBezTo>
                <a:cubicBezTo>
                  <a:pt x="9031905" y="6401947"/>
                  <a:pt x="8876058" y="6390633"/>
                  <a:pt x="8651763" y="6419449"/>
                </a:cubicBezTo>
                <a:cubicBezTo>
                  <a:pt x="8427468" y="6448265"/>
                  <a:pt x="8046326" y="6378869"/>
                  <a:pt x="7723552" y="6419449"/>
                </a:cubicBezTo>
                <a:cubicBezTo>
                  <a:pt x="7400778" y="6460029"/>
                  <a:pt x="7225002" y="6388877"/>
                  <a:pt x="6795340" y="6419449"/>
                </a:cubicBezTo>
                <a:cubicBezTo>
                  <a:pt x="6365678" y="6450021"/>
                  <a:pt x="6557322" y="6438388"/>
                  <a:pt x="6338161" y="6419449"/>
                </a:cubicBezTo>
                <a:cubicBezTo>
                  <a:pt x="6119000" y="6400510"/>
                  <a:pt x="6102903" y="6410508"/>
                  <a:pt x="5880983" y="6419449"/>
                </a:cubicBezTo>
                <a:cubicBezTo>
                  <a:pt x="5659063" y="6428390"/>
                  <a:pt x="5323062" y="6397318"/>
                  <a:pt x="5070529" y="6419449"/>
                </a:cubicBezTo>
                <a:cubicBezTo>
                  <a:pt x="4817996" y="6441580"/>
                  <a:pt x="4830666" y="6428423"/>
                  <a:pt x="4613350" y="6419449"/>
                </a:cubicBezTo>
                <a:cubicBezTo>
                  <a:pt x="4396034" y="6410475"/>
                  <a:pt x="4368483" y="6422224"/>
                  <a:pt x="4273930" y="6419449"/>
                </a:cubicBezTo>
                <a:cubicBezTo>
                  <a:pt x="4179377" y="6416674"/>
                  <a:pt x="3575967" y="6460584"/>
                  <a:pt x="3345718" y="6419449"/>
                </a:cubicBezTo>
                <a:cubicBezTo>
                  <a:pt x="3115469" y="6378314"/>
                  <a:pt x="2658173" y="6374501"/>
                  <a:pt x="2417506" y="6419449"/>
                </a:cubicBezTo>
                <a:cubicBezTo>
                  <a:pt x="2176839" y="6464397"/>
                  <a:pt x="1771375" y="6412076"/>
                  <a:pt x="1489295" y="6419449"/>
                </a:cubicBezTo>
                <a:cubicBezTo>
                  <a:pt x="1207215" y="6426822"/>
                  <a:pt x="841733" y="6409428"/>
                  <a:pt x="678841" y="6419449"/>
                </a:cubicBezTo>
                <a:cubicBezTo>
                  <a:pt x="515949" y="6429470"/>
                  <a:pt x="234889" y="6420416"/>
                  <a:pt x="0" y="6419449"/>
                </a:cubicBezTo>
                <a:cubicBezTo>
                  <a:pt x="11452" y="6182211"/>
                  <a:pt x="-19359" y="5918479"/>
                  <a:pt x="0" y="5777504"/>
                </a:cubicBezTo>
                <a:cubicBezTo>
                  <a:pt x="19359" y="5636530"/>
                  <a:pt x="-30380" y="5273178"/>
                  <a:pt x="0" y="5135559"/>
                </a:cubicBezTo>
                <a:cubicBezTo>
                  <a:pt x="30380" y="4997940"/>
                  <a:pt x="-13671" y="4754059"/>
                  <a:pt x="0" y="4429420"/>
                </a:cubicBezTo>
                <a:cubicBezTo>
                  <a:pt x="13671" y="4104781"/>
                  <a:pt x="-12423" y="4055918"/>
                  <a:pt x="0" y="3851669"/>
                </a:cubicBezTo>
                <a:cubicBezTo>
                  <a:pt x="12423" y="3647420"/>
                  <a:pt x="-37794" y="3309887"/>
                  <a:pt x="0" y="3081336"/>
                </a:cubicBezTo>
                <a:cubicBezTo>
                  <a:pt x="37794" y="2852785"/>
                  <a:pt x="-16347" y="2675751"/>
                  <a:pt x="0" y="2311002"/>
                </a:cubicBezTo>
                <a:cubicBezTo>
                  <a:pt x="16347" y="1946253"/>
                  <a:pt x="14834" y="1784736"/>
                  <a:pt x="0" y="1540668"/>
                </a:cubicBezTo>
                <a:cubicBezTo>
                  <a:pt x="-14834" y="1296600"/>
                  <a:pt x="20956" y="1143514"/>
                  <a:pt x="0" y="962917"/>
                </a:cubicBezTo>
                <a:cubicBezTo>
                  <a:pt x="-20956" y="782320"/>
                  <a:pt x="10281" y="267164"/>
                  <a:pt x="0" y="0"/>
                </a:cubicBezTo>
                <a:close/>
              </a:path>
              <a:path w="11775819" h="6419449" stroke="0" extrusionOk="0">
                <a:moveTo>
                  <a:pt x="0" y="0"/>
                </a:moveTo>
                <a:cubicBezTo>
                  <a:pt x="249632" y="1047"/>
                  <a:pt x="384507" y="-13422"/>
                  <a:pt x="574937" y="0"/>
                </a:cubicBezTo>
                <a:cubicBezTo>
                  <a:pt x="765367" y="13422"/>
                  <a:pt x="771544" y="-5817"/>
                  <a:pt x="914358" y="0"/>
                </a:cubicBezTo>
                <a:cubicBezTo>
                  <a:pt x="1057172" y="5817"/>
                  <a:pt x="1336683" y="16815"/>
                  <a:pt x="1489295" y="0"/>
                </a:cubicBezTo>
                <a:cubicBezTo>
                  <a:pt x="1641907" y="-16815"/>
                  <a:pt x="1845716" y="20134"/>
                  <a:pt x="1946474" y="0"/>
                </a:cubicBezTo>
                <a:cubicBezTo>
                  <a:pt x="2047232" y="-20134"/>
                  <a:pt x="2400066" y="-28515"/>
                  <a:pt x="2521411" y="0"/>
                </a:cubicBezTo>
                <a:cubicBezTo>
                  <a:pt x="2642756" y="28515"/>
                  <a:pt x="2837597" y="-10934"/>
                  <a:pt x="2978590" y="0"/>
                </a:cubicBezTo>
                <a:cubicBezTo>
                  <a:pt x="3119583" y="10934"/>
                  <a:pt x="3218444" y="-5927"/>
                  <a:pt x="3318010" y="0"/>
                </a:cubicBezTo>
                <a:cubicBezTo>
                  <a:pt x="3417576" y="5927"/>
                  <a:pt x="3733679" y="-39209"/>
                  <a:pt x="4128464" y="0"/>
                </a:cubicBezTo>
                <a:cubicBezTo>
                  <a:pt x="4523249" y="39209"/>
                  <a:pt x="4486286" y="23615"/>
                  <a:pt x="4821159" y="0"/>
                </a:cubicBezTo>
                <a:cubicBezTo>
                  <a:pt x="5156032" y="-23615"/>
                  <a:pt x="5028752" y="-9000"/>
                  <a:pt x="5160580" y="0"/>
                </a:cubicBezTo>
                <a:cubicBezTo>
                  <a:pt x="5292408" y="9000"/>
                  <a:pt x="5814709" y="15000"/>
                  <a:pt x="6088791" y="0"/>
                </a:cubicBezTo>
                <a:cubicBezTo>
                  <a:pt x="6362873" y="-15000"/>
                  <a:pt x="6773413" y="-42061"/>
                  <a:pt x="7017003" y="0"/>
                </a:cubicBezTo>
                <a:cubicBezTo>
                  <a:pt x="7260593" y="42061"/>
                  <a:pt x="7535309" y="-12428"/>
                  <a:pt x="7709698" y="0"/>
                </a:cubicBezTo>
                <a:cubicBezTo>
                  <a:pt x="7884087" y="12428"/>
                  <a:pt x="7980833" y="9521"/>
                  <a:pt x="8049119" y="0"/>
                </a:cubicBezTo>
                <a:cubicBezTo>
                  <a:pt x="8117405" y="-9521"/>
                  <a:pt x="8347887" y="-13464"/>
                  <a:pt x="8506297" y="0"/>
                </a:cubicBezTo>
                <a:cubicBezTo>
                  <a:pt x="8664707" y="13464"/>
                  <a:pt x="8953593" y="13807"/>
                  <a:pt x="9316751" y="0"/>
                </a:cubicBezTo>
                <a:cubicBezTo>
                  <a:pt x="9679909" y="-13807"/>
                  <a:pt x="10055390" y="35789"/>
                  <a:pt x="10244963" y="0"/>
                </a:cubicBezTo>
                <a:cubicBezTo>
                  <a:pt x="10434536" y="-35789"/>
                  <a:pt x="10700078" y="-16901"/>
                  <a:pt x="10937658" y="0"/>
                </a:cubicBezTo>
                <a:cubicBezTo>
                  <a:pt x="11175238" y="16901"/>
                  <a:pt x="11458873" y="-36582"/>
                  <a:pt x="11775819" y="0"/>
                </a:cubicBezTo>
                <a:cubicBezTo>
                  <a:pt x="11769878" y="105669"/>
                  <a:pt x="11790239" y="406989"/>
                  <a:pt x="11775819" y="513556"/>
                </a:cubicBezTo>
                <a:cubicBezTo>
                  <a:pt x="11761399" y="620123"/>
                  <a:pt x="11790152" y="931903"/>
                  <a:pt x="11775819" y="1091306"/>
                </a:cubicBezTo>
                <a:cubicBezTo>
                  <a:pt x="11761487" y="1250709"/>
                  <a:pt x="11757448" y="1478339"/>
                  <a:pt x="11775819" y="1669057"/>
                </a:cubicBezTo>
                <a:cubicBezTo>
                  <a:pt x="11794190" y="1859775"/>
                  <a:pt x="11797774" y="2052323"/>
                  <a:pt x="11775819" y="2375196"/>
                </a:cubicBezTo>
                <a:cubicBezTo>
                  <a:pt x="11753864" y="2698069"/>
                  <a:pt x="11797112" y="2830528"/>
                  <a:pt x="11775819" y="2952947"/>
                </a:cubicBezTo>
                <a:cubicBezTo>
                  <a:pt x="11754526" y="3075366"/>
                  <a:pt x="11792003" y="3319787"/>
                  <a:pt x="11775819" y="3594891"/>
                </a:cubicBezTo>
                <a:cubicBezTo>
                  <a:pt x="11759635" y="3869995"/>
                  <a:pt x="11793911" y="3869597"/>
                  <a:pt x="11775819" y="4108447"/>
                </a:cubicBezTo>
                <a:cubicBezTo>
                  <a:pt x="11757727" y="4347297"/>
                  <a:pt x="11759886" y="4333279"/>
                  <a:pt x="11775819" y="4557809"/>
                </a:cubicBezTo>
                <a:cubicBezTo>
                  <a:pt x="11791752" y="4782339"/>
                  <a:pt x="11793777" y="4854447"/>
                  <a:pt x="11775819" y="5071365"/>
                </a:cubicBezTo>
                <a:cubicBezTo>
                  <a:pt x="11757861" y="5288283"/>
                  <a:pt x="11782731" y="5391312"/>
                  <a:pt x="11775819" y="5584921"/>
                </a:cubicBezTo>
                <a:cubicBezTo>
                  <a:pt x="11768907" y="5778530"/>
                  <a:pt x="11794127" y="6005587"/>
                  <a:pt x="11775819" y="6419449"/>
                </a:cubicBezTo>
                <a:cubicBezTo>
                  <a:pt x="11657834" y="6407649"/>
                  <a:pt x="11482103" y="6411018"/>
                  <a:pt x="11200882" y="6419449"/>
                </a:cubicBezTo>
                <a:cubicBezTo>
                  <a:pt x="10919661" y="6427880"/>
                  <a:pt x="10899843" y="6430265"/>
                  <a:pt x="10625945" y="6419449"/>
                </a:cubicBezTo>
                <a:cubicBezTo>
                  <a:pt x="10352047" y="6408633"/>
                  <a:pt x="10358040" y="6401481"/>
                  <a:pt x="10168766" y="6419449"/>
                </a:cubicBezTo>
                <a:cubicBezTo>
                  <a:pt x="9979492" y="6437417"/>
                  <a:pt x="9495584" y="6439835"/>
                  <a:pt x="9240554" y="6419449"/>
                </a:cubicBezTo>
                <a:cubicBezTo>
                  <a:pt x="8985524" y="6399063"/>
                  <a:pt x="8936507" y="6399206"/>
                  <a:pt x="8665617" y="6419449"/>
                </a:cubicBezTo>
                <a:cubicBezTo>
                  <a:pt x="8394727" y="6439692"/>
                  <a:pt x="8213576" y="6417903"/>
                  <a:pt x="7972922" y="6419449"/>
                </a:cubicBezTo>
                <a:cubicBezTo>
                  <a:pt x="7732269" y="6420995"/>
                  <a:pt x="7551520" y="6428783"/>
                  <a:pt x="7397985" y="6419449"/>
                </a:cubicBezTo>
                <a:cubicBezTo>
                  <a:pt x="7244450" y="6410115"/>
                  <a:pt x="7016984" y="6437911"/>
                  <a:pt x="6823048" y="6419449"/>
                </a:cubicBezTo>
                <a:cubicBezTo>
                  <a:pt x="6629112" y="6400987"/>
                  <a:pt x="6371676" y="6420964"/>
                  <a:pt x="6130353" y="6419449"/>
                </a:cubicBezTo>
                <a:cubicBezTo>
                  <a:pt x="5889031" y="6417934"/>
                  <a:pt x="5863644" y="6431147"/>
                  <a:pt x="5790932" y="6419449"/>
                </a:cubicBezTo>
                <a:cubicBezTo>
                  <a:pt x="5718220" y="6407751"/>
                  <a:pt x="5528982" y="6430057"/>
                  <a:pt x="5333753" y="6419449"/>
                </a:cubicBezTo>
                <a:cubicBezTo>
                  <a:pt x="5138524" y="6408841"/>
                  <a:pt x="5141297" y="6434743"/>
                  <a:pt x="4994333" y="6419449"/>
                </a:cubicBezTo>
                <a:cubicBezTo>
                  <a:pt x="4847369" y="6404155"/>
                  <a:pt x="4661072" y="6406640"/>
                  <a:pt x="4419396" y="6419449"/>
                </a:cubicBezTo>
                <a:cubicBezTo>
                  <a:pt x="4177720" y="6432258"/>
                  <a:pt x="3773638" y="6444469"/>
                  <a:pt x="3491184" y="6419449"/>
                </a:cubicBezTo>
                <a:cubicBezTo>
                  <a:pt x="3208730" y="6394429"/>
                  <a:pt x="3061722" y="6401396"/>
                  <a:pt x="2916247" y="6419449"/>
                </a:cubicBezTo>
                <a:cubicBezTo>
                  <a:pt x="2770772" y="6437502"/>
                  <a:pt x="2473290" y="6430552"/>
                  <a:pt x="2223552" y="6419449"/>
                </a:cubicBezTo>
                <a:cubicBezTo>
                  <a:pt x="1973815" y="6408346"/>
                  <a:pt x="1960607" y="6413786"/>
                  <a:pt x="1884131" y="6419449"/>
                </a:cubicBezTo>
                <a:cubicBezTo>
                  <a:pt x="1807655" y="6425112"/>
                  <a:pt x="1288275" y="6399427"/>
                  <a:pt x="1073678" y="6419449"/>
                </a:cubicBezTo>
                <a:cubicBezTo>
                  <a:pt x="859081" y="6439471"/>
                  <a:pt x="324081" y="6458335"/>
                  <a:pt x="0" y="6419449"/>
                </a:cubicBezTo>
                <a:cubicBezTo>
                  <a:pt x="21399" y="6199700"/>
                  <a:pt x="-1801" y="6108399"/>
                  <a:pt x="0" y="5905893"/>
                </a:cubicBezTo>
                <a:cubicBezTo>
                  <a:pt x="1801" y="5703387"/>
                  <a:pt x="5804" y="5546128"/>
                  <a:pt x="0" y="5263948"/>
                </a:cubicBezTo>
                <a:cubicBezTo>
                  <a:pt x="-5804" y="4981769"/>
                  <a:pt x="17446" y="4841472"/>
                  <a:pt x="0" y="4686198"/>
                </a:cubicBezTo>
                <a:cubicBezTo>
                  <a:pt x="-17446" y="4530924"/>
                  <a:pt x="38039" y="4225934"/>
                  <a:pt x="0" y="3915864"/>
                </a:cubicBezTo>
                <a:cubicBezTo>
                  <a:pt x="-38039" y="3605794"/>
                  <a:pt x="-37933" y="3415180"/>
                  <a:pt x="0" y="3145530"/>
                </a:cubicBezTo>
                <a:cubicBezTo>
                  <a:pt x="37933" y="2875880"/>
                  <a:pt x="1713" y="2775694"/>
                  <a:pt x="0" y="2631974"/>
                </a:cubicBezTo>
                <a:cubicBezTo>
                  <a:pt x="-1713" y="2488254"/>
                  <a:pt x="225" y="2186835"/>
                  <a:pt x="0" y="1990029"/>
                </a:cubicBezTo>
                <a:cubicBezTo>
                  <a:pt x="-225" y="1793224"/>
                  <a:pt x="9403" y="1527864"/>
                  <a:pt x="0" y="1412279"/>
                </a:cubicBezTo>
                <a:cubicBezTo>
                  <a:pt x="-9403" y="1296694"/>
                  <a:pt x="18985" y="877238"/>
                  <a:pt x="0" y="641945"/>
                </a:cubicBezTo>
                <a:cubicBezTo>
                  <a:pt x="-18985" y="406652"/>
                  <a:pt x="17264" y="225558"/>
                  <a:pt x="0" y="0"/>
                </a:cubicBezTo>
                <a:close/>
              </a:path>
            </a:pathLst>
          </a:custGeom>
          <a:solidFill>
            <a:srgbClr val="F7F7F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183279638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سهم: بشكل رتبة عسكرية 6">
            <a:extLst>
              <a:ext uri="{FF2B5EF4-FFF2-40B4-BE49-F238E27FC236}">
                <a16:creationId xmlns:a16="http://schemas.microsoft.com/office/drawing/2014/main" id="{D8AEDEAB-CA9A-EEDD-DE7A-C386D07CE642}"/>
              </a:ext>
            </a:extLst>
          </p:cNvPr>
          <p:cNvSpPr/>
          <p:nvPr/>
        </p:nvSpPr>
        <p:spPr>
          <a:xfrm flipH="1">
            <a:off x="22485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1E5E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7" name="مربع نص 56">
            <a:extLst>
              <a:ext uri="{FF2B5EF4-FFF2-40B4-BE49-F238E27FC236}">
                <a16:creationId xmlns:a16="http://schemas.microsoft.com/office/drawing/2014/main" id="{88E0E5E9-B085-0E7B-4EE4-78252EBB35E1}"/>
              </a:ext>
            </a:extLst>
          </p:cNvPr>
          <p:cNvSpPr txBox="1"/>
          <p:nvPr/>
        </p:nvSpPr>
        <p:spPr>
          <a:xfrm>
            <a:off x="479433" y="64338"/>
            <a:ext cx="2588368" cy="646331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التقويـــــــــــــــــــــــــــــــــم</a:t>
            </a:r>
          </a:p>
        </p:txBody>
      </p:sp>
      <p:graphicFrame>
        <p:nvGraphicFramePr>
          <p:cNvPr id="4" name="جدول 3">
            <a:extLst>
              <a:ext uri="{FF2B5EF4-FFF2-40B4-BE49-F238E27FC236}">
                <a16:creationId xmlns:a16="http://schemas.microsoft.com/office/drawing/2014/main" id="{94AAFED6-F331-F91B-12C5-7F813A28B453}"/>
              </a:ext>
            </a:extLst>
          </p:cNvPr>
          <p:cNvGraphicFramePr>
            <a:graphicFrameLocks noGrp="1"/>
          </p:cNvGraphicFramePr>
          <p:nvPr/>
        </p:nvGraphicFramePr>
        <p:xfrm>
          <a:off x="366132" y="670740"/>
          <a:ext cx="11497499" cy="5874439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423083">
                  <a:extLst>
                    <a:ext uri="{9D8B030D-6E8A-4147-A177-3AD203B41FA5}">
                      <a16:colId xmlns:a16="http://schemas.microsoft.com/office/drawing/2014/main" val="1774482938"/>
                    </a:ext>
                  </a:extLst>
                </a:gridCol>
                <a:gridCol w="9074416">
                  <a:extLst>
                    <a:ext uri="{9D8B030D-6E8A-4147-A177-3AD203B41FA5}">
                      <a16:colId xmlns:a16="http://schemas.microsoft.com/office/drawing/2014/main" val="87156748"/>
                    </a:ext>
                  </a:extLst>
                </a:gridCol>
              </a:tblGrid>
              <a:tr h="5874439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SA" sz="3200" dirty="0">
                        <a:cs typeface="AGA Aladdin Regular" pitchFamily="2" charset="-78"/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01351637"/>
                  </a:ext>
                </a:extLst>
              </a:tr>
            </a:tbl>
          </a:graphicData>
        </a:graphic>
      </p:graphicFrame>
      <p:pic>
        <p:nvPicPr>
          <p:cNvPr id="11" name="صورة 10">
            <a:extLst>
              <a:ext uri="{FF2B5EF4-FFF2-40B4-BE49-F238E27FC236}">
                <a16:creationId xmlns:a16="http://schemas.microsoft.com/office/drawing/2014/main" id="{CBE3AF37-BB4A-2EBF-BB03-742EEF5490B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45" y="571555"/>
            <a:ext cx="744303" cy="744303"/>
          </a:xfrm>
          <a:prstGeom prst="rect">
            <a:avLst/>
          </a:prstGeom>
        </p:spPr>
      </p:pic>
      <p:grpSp>
        <p:nvGrpSpPr>
          <p:cNvPr id="17" name="مجموعة 16">
            <a:extLst>
              <a:ext uri="{FF2B5EF4-FFF2-40B4-BE49-F238E27FC236}">
                <a16:creationId xmlns:a16="http://schemas.microsoft.com/office/drawing/2014/main" id="{420A6526-D09E-F8D1-4255-DC3CF96A45F0}"/>
              </a:ext>
            </a:extLst>
          </p:cNvPr>
          <p:cNvGrpSpPr/>
          <p:nvPr/>
        </p:nvGrpSpPr>
        <p:grpSpPr>
          <a:xfrm>
            <a:off x="6863086" y="663685"/>
            <a:ext cx="2633184" cy="664446"/>
            <a:chOff x="6863086" y="663685"/>
            <a:chExt cx="2633184" cy="664446"/>
          </a:xfrm>
        </p:grpSpPr>
        <p:sp>
          <p:nvSpPr>
            <p:cNvPr id="18" name="سهم: خماسي 17">
              <a:extLst>
                <a:ext uri="{FF2B5EF4-FFF2-40B4-BE49-F238E27FC236}">
                  <a16:creationId xmlns:a16="http://schemas.microsoft.com/office/drawing/2014/main" id="{9EB35662-8CD7-9478-5563-DBDC719F1CFD}"/>
                </a:ext>
              </a:extLst>
            </p:cNvPr>
            <p:cNvSpPr/>
            <p:nvPr/>
          </p:nvSpPr>
          <p:spPr>
            <a:xfrm flipH="1">
              <a:off x="6863086" y="663685"/>
              <a:ext cx="2588368" cy="664446"/>
            </a:xfrm>
            <a:custGeom>
              <a:avLst/>
              <a:gdLst>
                <a:gd name="connsiteX0" fmla="*/ 0 w 2588368"/>
                <a:gd name="connsiteY0" fmla="*/ 0 h 664446"/>
                <a:gd name="connsiteX1" fmla="*/ 518913 w 2588368"/>
                <a:gd name="connsiteY1" fmla="*/ 0 h 664446"/>
                <a:gd name="connsiteX2" fmla="*/ 1060388 w 2588368"/>
                <a:gd name="connsiteY2" fmla="*/ 0 h 664446"/>
                <a:gd name="connsiteX3" fmla="*/ 1624424 w 2588368"/>
                <a:gd name="connsiteY3" fmla="*/ 0 h 664446"/>
                <a:gd name="connsiteX4" fmla="*/ 2256145 w 2588368"/>
                <a:gd name="connsiteY4" fmla="*/ 0 h 664446"/>
                <a:gd name="connsiteX5" fmla="*/ 2588368 w 2588368"/>
                <a:gd name="connsiteY5" fmla="*/ 332223 h 664446"/>
                <a:gd name="connsiteX6" fmla="*/ 2256145 w 2588368"/>
                <a:gd name="connsiteY6" fmla="*/ 664446 h 664446"/>
                <a:gd name="connsiteX7" fmla="*/ 1759793 w 2588368"/>
                <a:gd name="connsiteY7" fmla="*/ 664446 h 664446"/>
                <a:gd name="connsiteX8" fmla="*/ 1173195 w 2588368"/>
                <a:gd name="connsiteY8" fmla="*/ 664446 h 664446"/>
                <a:gd name="connsiteX9" fmla="*/ 654282 w 2588368"/>
                <a:gd name="connsiteY9" fmla="*/ 664446 h 664446"/>
                <a:gd name="connsiteX10" fmla="*/ 0 w 2588368"/>
                <a:gd name="connsiteY10" fmla="*/ 664446 h 664446"/>
                <a:gd name="connsiteX11" fmla="*/ 0 w 2588368"/>
                <a:gd name="connsiteY11" fmla="*/ 0 h 664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88368" h="664446" fill="none" extrusionOk="0">
                  <a:moveTo>
                    <a:pt x="0" y="0"/>
                  </a:moveTo>
                  <a:cubicBezTo>
                    <a:pt x="143220" y="25746"/>
                    <a:pt x="372932" y="10596"/>
                    <a:pt x="518913" y="0"/>
                  </a:cubicBezTo>
                  <a:cubicBezTo>
                    <a:pt x="664894" y="-10596"/>
                    <a:pt x="864069" y="9951"/>
                    <a:pt x="1060388" y="0"/>
                  </a:cubicBezTo>
                  <a:cubicBezTo>
                    <a:pt x="1256708" y="-9951"/>
                    <a:pt x="1470954" y="-2092"/>
                    <a:pt x="1624424" y="0"/>
                  </a:cubicBezTo>
                  <a:cubicBezTo>
                    <a:pt x="1777894" y="2092"/>
                    <a:pt x="1989373" y="2063"/>
                    <a:pt x="2256145" y="0"/>
                  </a:cubicBezTo>
                  <a:cubicBezTo>
                    <a:pt x="2344035" y="101723"/>
                    <a:pt x="2511712" y="223617"/>
                    <a:pt x="2588368" y="332223"/>
                  </a:cubicBezTo>
                  <a:cubicBezTo>
                    <a:pt x="2482480" y="418395"/>
                    <a:pt x="2365436" y="547645"/>
                    <a:pt x="2256145" y="664446"/>
                  </a:cubicBezTo>
                  <a:cubicBezTo>
                    <a:pt x="2037291" y="656159"/>
                    <a:pt x="1988685" y="686584"/>
                    <a:pt x="1759793" y="664446"/>
                  </a:cubicBezTo>
                  <a:cubicBezTo>
                    <a:pt x="1530901" y="642308"/>
                    <a:pt x="1385613" y="677574"/>
                    <a:pt x="1173195" y="664446"/>
                  </a:cubicBezTo>
                  <a:cubicBezTo>
                    <a:pt x="960777" y="651318"/>
                    <a:pt x="761360" y="679129"/>
                    <a:pt x="654282" y="664446"/>
                  </a:cubicBezTo>
                  <a:cubicBezTo>
                    <a:pt x="547204" y="649763"/>
                    <a:pt x="315196" y="639417"/>
                    <a:pt x="0" y="664446"/>
                  </a:cubicBezTo>
                  <a:cubicBezTo>
                    <a:pt x="-21486" y="392354"/>
                    <a:pt x="-11211" y="137130"/>
                    <a:pt x="0" y="0"/>
                  </a:cubicBezTo>
                  <a:close/>
                </a:path>
                <a:path w="2588368" h="664446" stroke="0" extrusionOk="0">
                  <a:moveTo>
                    <a:pt x="0" y="0"/>
                  </a:moveTo>
                  <a:cubicBezTo>
                    <a:pt x="127814" y="6812"/>
                    <a:pt x="335529" y="5019"/>
                    <a:pt x="609159" y="0"/>
                  </a:cubicBezTo>
                  <a:cubicBezTo>
                    <a:pt x="882789" y="-5019"/>
                    <a:pt x="988778" y="9823"/>
                    <a:pt x="1150634" y="0"/>
                  </a:cubicBezTo>
                  <a:cubicBezTo>
                    <a:pt x="1312491" y="-9823"/>
                    <a:pt x="1470741" y="-12889"/>
                    <a:pt x="1737232" y="0"/>
                  </a:cubicBezTo>
                  <a:cubicBezTo>
                    <a:pt x="2003723" y="12889"/>
                    <a:pt x="2109350" y="-20874"/>
                    <a:pt x="2256145" y="0"/>
                  </a:cubicBezTo>
                  <a:cubicBezTo>
                    <a:pt x="2381981" y="100418"/>
                    <a:pt x="2417281" y="189660"/>
                    <a:pt x="2588368" y="332223"/>
                  </a:cubicBezTo>
                  <a:cubicBezTo>
                    <a:pt x="2445343" y="482804"/>
                    <a:pt x="2404777" y="501683"/>
                    <a:pt x="2256145" y="664446"/>
                  </a:cubicBezTo>
                  <a:cubicBezTo>
                    <a:pt x="1962191" y="694122"/>
                    <a:pt x="1776857" y="641955"/>
                    <a:pt x="1646986" y="664446"/>
                  </a:cubicBezTo>
                  <a:cubicBezTo>
                    <a:pt x="1517115" y="686937"/>
                    <a:pt x="1293466" y="651932"/>
                    <a:pt x="1082950" y="664446"/>
                  </a:cubicBezTo>
                  <a:cubicBezTo>
                    <a:pt x="872434" y="676960"/>
                    <a:pt x="539981" y="710301"/>
                    <a:pt x="0" y="664446"/>
                  </a:cubicBezTo>
                  <a:cubicBezTo>
                    <a:pt x="9835" y="502355"/>
                    <a:pt x="-20542" y="270038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extLst>
                <a:ext uri="{C807C97D-BFC1-408E-A445-0C87EB9F89A2}">
                  <ask:lineSketchStyleProps xmlns:ask="http://schemas.microsoft.com/office/drawing/2018/sketchyshapes" sd="2165814312">
                    <a:prstGeom prst="homePlate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9" name="مربع نص 18">
              <a:extLst>
                <a:ext uri="{FF2B5EF4-FFF2-40B4-BE49-F238E27FC236}">
                  <a16:creationId xmlns:a16="http://schemas.microsoft.com/office/drawing/2014/main" id="{BDDEF6CB-B508-772C-02AB-696D9A7C80BC}"/>
                </a:ext>
              </a:extLst>
            </p:cNvPr>
            <p:cNvSpPr txBox="1"/>
            <p:nvPr/>
          </p:nvSpPr>
          <p:spPr>
            <a:xfrm>
              <a:off x="6902243" y="681800"/>
              <a:ext cx="2594027" cy="64633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3600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تـــــــــــــــــــــــــــــــــــــــــــــــــــدرب</a:t>
              </a:r>
            </a:p>
          </p:txBody>
        </p:sp>
      </p:grpSp>
      <p:grpSp>
        <p:nvGrpSpPr>
          <p:cNvPr id="21" name="مجموعة 20">
            <a:extLst>
              <a:ext uri="{FF2B5EF4-FFF2-40B4-BE49-F238E27FC236}">
                <a16:creationId xmlns:a16="http://schemas.microsoft.com/office/drawing/2014/main" id="{ACC50DA3-64C3-A921-905F-18F966FC7CA3}"/>
              </a:ext>
            </a:extLst>
          </p:cNvPr>
          <p:cNvGrpSpPr/>
          <p:nvPr/>
        </p:nvGrpSpPr>
        <p:grpSpPr>
          <a:xfrm>
            <a:off x="9519130" y="5822461"/>
            <a:ext cx="2367301" cy="687953"/>
            <a:chOff x="9519130" y="5822461"/>
            <a:chExt cx="2367301" cy="687953"/>
          </a:xfrm>
        </p:grpSpPr>
        <p:grpSp>
          <p:nvGrpSpPr>
            <p:cNvPr id="12" name="مجموعة 11">
              <a:extLst>
                <a:ext uri="{FF2B5EF4-FFF2-40B4-BE49-F238E27FC236}">
                  <a16:creationId xmlns:a16="http://schemas.microsoft.com/office/drawing/2014/main" id="{650B03F2-24D6-E302-9719-EA1FEF42F024}"/>
                </a:ext>
              </a:extLst>
            </p:cNvPr>
            <p:cNvGrpSpPr/>
            <p:nvPr/>
          </p:nvGrpSpPr>
          <p:grpSpPr>
            <a:xfrm>
              <a:off x="9532620" y="5857028"/>
              <a:ext cx="2353811" cy="653386"/>
              <a:chOff x="4616566" y="3059430"/>
              <a:chExt cx="2812256" cy="653386"/>
            </a:xfrm>
          </p:grpSpPr>
          <p:grpSp>
            <p:nvGrpSpPr>
              <p:cNvPr id="13" name="مجموعة 12">
                <a:extLst>
                  <a:ext uri="{FF2B5EF4-FFF2-40B4-BE49-F238E27FC236}">
                    <a16:creationId xmlns:a16="http://schemas.microsoft.com/office/drawing/2014/main" id="{592BA15C-B572-12E9-76F8-F00527238EC2}"/>
                  </a:ext>
                </a:extLst>
              </p:cNvPr>
              <p:cNvGrpSpPr/>
              <p:nvPr/>
            </p:nvGrpSpPr>
            <p:grpSpPr>
              <a:xfrm>
                <a:off x="4616566" y="3059430"/>
                <a:ext cx="2812256" cy="646331"/>
                <a:chOff x="4616566" y="3059430"/>
                <a:chExt cx="2812256" cy="646331"/>
              </a:xfrm>
            </p:grpSpPr>
            <p:sp>
              <p:nvSpPr>
                <p:cNvPr id="15" name="مستطيل 14">
                  <a:extLst>
                    <a:ext uri="{FF2B5EF4-FFF2-40B4-BE49-F238E27FC236}">
                      <a16:creationId xmlns:a16="http://schemas.microsoft.com/office/drawing/2014/main" id="{6A954EA3-86FA-67E4-E083-A1CA3472529B}"/>
                    </a:ext>
                  </a:extLst>
                </p:cNvPr>
                <p:cNvSpPr/>
                <p:nvPr/>
              </p:nvSpPr>
              <p:spPr>
                <a:xfrm>
                  <a:off x="4616566" y="3059430"/>
                  <a:ext cx="2812256" cy="646331"/>
                </a:xfrm>
                <a:custGeom>
                  <a:avLst/>
                  <a:gdLst>
                    <a:gd name="connsiteX0" fmla="*/ 0 w 2812256"/>
                    <a:gd name="connsiteY0" fmla="*/ 0 h 646331"/>
                    <a:gd name="connsiteX1" fmla="*/ 506206 w 2812256"/>
                    <a:gd name="connsiteY1" fmla="*/ 0 h 646331"/>
                    <a:gd name="connsiteX2" fmla="*/ 1040535 w 2812256"/>
                    <a:gd name="connsiteY2" fmla="*/ 0 h 646331"/>
                    <a:gd name="connsiteX3" fmla="*/ 1602986 w 2812256"/>
                    <a:gd name="connsiteY3" fmla="*/ 0 h 646331"/>
                    <a:gd name="connsiteX4" fmla="*/ 2193560 w 2812256"/>
                    <a:gd name="connsiteY4" fmla="*/ 0 h 646331"/>
                    <a:gd name="connsiteX5" fmla="*/ 2812256 w 2812256"/>
                    <a:gd name="connsiteY5" fmla="*/ 0 h 646331"/>
                    <a:gd name="connsiteX6" fmla="*/ 2812256 w 2812256"/>
                    <a:gd name="connsiteY6" fmla="*/ 646331 h 646331"/>
                    <a:gd name="connsiteX7" fmla="*/ 2221682 w 2812256"/>
                    <a:gd name="connsiteY7" fmla="*/ 646331 h 646331"/>
                    <a:gd name="connsiteX8" fmla="*/ 1743599 w 2812256"/>
                    <a:gd name="connsiteY8" fmla="*/ 646331 h 646331"/>
                    <a:gd name="connsiteX9" fmla="*/ 1209270 w 2812256"/>
                    <a:gd name="connsiteY9" fmla="*/ 646331 h 646331"/>
                    <a:gd name="connsiteX10" fmla="*/ 590574 w 2812256"/>
                    <a:gd name="connsiteY10" fmla="*/ 646331 h 646331"/>
                    <a:gd name="connsiteX11" fmla="*/ 0 w 2812256"/>
                    <a:gd name="connsiteY11" fmla="*/ 646331 h 646331"/>
                    <a:gd name="connsiteX12" fmla="*/ 0 w 2812256"/>
                    <a:gd name="connsiteY12" fmla="*/ 0 h 6463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2812256" h="646331" fill="none" extrusionOk="0">
                      <a:moveTo>
                        <a:pt x="0" y="0"/>
                      </a:moveTo>
                      <a:cubicBezTo>
                        <a:pt x="237957" y="-10337"/>
                        <a:pt x="263772" y="-17829"/>
                        <a:pt x="506206" y="0"/>
                      </a:cubicBezTo>
                      <a:cubicBezTo>
                        <a:pt x="748640" y="17829"/>
                        <a:pt x="872989" y="-11726"/>
                        <a:pt x="1040535" y="0"/>
                      </a:cubicBezTo>
                      <a:cubicBezTo>
                        <a:pt x="1208081" y="11726"/>
                        <a:pt x="1490337" y="15559"/>
                        <a:pt x="1602986" y="0"/>
                      </a:cubicBezTo>
                      <a:cubicBezTo>
                        <a:pt x="1715635" y="-15559"/>
                        <a:pt x="2027538" y="-2286"/>
                        <a:pt x="2193560" y="0"/>
                      </a:cubicBezTo>
                      <a:cubicBezTo>
                        <a:pt x="2359582" y="2286"/>
                        <a:pt x="2537214" y="-2701"/>
                        <a:pt x="2812256" y="0"/>
                      </a:cubicBezTo>
                      <a:cubicBezTo>
                        <a:pt x="2797767" y="140759"/>
                        <a:pt x="2840291" y="393888"/>
                        <a:pt x="2812256" y="646331"/>
                      </a:cubicBezTo>
                      <a:cubicBezTo>
                        <a:pt x="2535561" y="653720"/>
                        <a:pt x="2507157" y="663027"/>
                        <a:pt x="2221682" y="646331"/>
                      </a:cubicBezTo>
                      <a:cubicBezTo>
                        <a:pt x="1936207" y="629635"/>
                        <a:pt x="1920925" y="648565"/>
                        <a:pt x="1743599" y="646331"/>
                      </a:cubicBezTo>
                      <a:cubicBezTo>
                        <a:pt x="1566273" y="644097"/>
                        <a:pt x="1343493" y="646878"/>
                        <a:pt x="1209270" y="646331"/>
                      </a:cubicBezTo>
                      <a:cubicBezTo>
                        <a:pt x="1075047" y="645784"/>
                        <a:pt x="763985" y="624596"/>
                        <a:pt x="590574" y="646331"/>
                      </a:cubicBezTo>
                      <a:cubicBezTo>
                        <a:pt x="417163" y="668066"/>
                        <a:pt x="202701" y="662893"/>
                        <a:pt x="0" y="646331"/>
                      </a:cubicBezTo>
                      <a:cubicBezTo>
                        <a:pt x="30206" y="388237"/>
                        <a:pt x="-12626" y="306541"/>
                        <a:pt x="0" y="0"/>
                      </a:cubicBezTo>
                      <a:close/>
                    </a:path>
                    <a:path w="2812256" h="646331" stroke="0" extrusionOk="0">
                      <a:moveTo>
                        <a:pt x="0" y="0"/>
                      </a:moveTo>
                      <a:cubicBezTo>
                        <a:pt x="237906" y="-19317"/>
                        <a:pt x="321860" y="5878"/>
                        <a:pt x="534329" y="0"/>
                      </a:cubicBezTo>
                      <a:cubicBezTo>
                        <a:pt x="746798" y="-5878"/>
                        <a:pt x="923230" y="25828"/>
                        <a:pt x="1068657" y="0"/>
                      </a:cubicBezTo>
                      <a:cubicBezTo>
                        <a:pt x="1214084" y="-25828"/>
                        <a:pt x="1499737" y="23671"/>
                        <a:pt x="1631108" y="0"/>
                      </a:cubicBezTo>
                      <a:cubicBezTo>
                        <a:pt x="1762479" y="-23671"/>
                        <a:pt x="1990936" y="11549"/>
                        <a:pt x="2221682" y="0"/>
                      </a:cubicBezTo>
                      <a:cubicBezTo>
                        <a:pt x="2452428" y="-11549"/>
                        <a:pt x="2648153" y="-13535"/>
                        <a:pt x="2812256" y="0"/>
                      </a:cubicBezTo>
                      <a:cubicBezTo>
                        <a:pt x="2814159" y="154957"/>
                        <a:pt x="2835014" y="452012"/>
                        <a:pt x="2812256" y="646331"/>
                      </a:cubicBezTo>
                      <a:cubicBezTo>
                        <a:pt x="2557528" y="618910"/>
                        <a:pt x="2469860" y="657340"/>
                        <a:pt x="2249805" y="646331"/>
                      </a:cubicBezTo>
                      <a:cubicBezTo>
                        <a:pt x="2029750" y="635322"/>
                        <a:pt x="1886369" y="660164"/>
                        <a:pt x="1743599" y="646331"/>
                      </a:cubicBezTo>
                      <a:cubicBezTo>
                        <a:pt x="1600829" y="632498"/>
                        <a:pt x="1408080" y="672938"/>
                        <a:pt x="1181148" y="646331"/>
                      </a:cubicBezTo>
                      <a:cubicBezTo>
                        <a:pt x="954216" y="619724"/>
                        <a:pt x="863896" y="666329"/>
                        <a:pt x="674941" y="646331"/>
                      </a:cubicBezTo>
                      <a:cubicBezTo>
                        <a:pt x="485986" y="626333"/>
                        <a:pt x="288387" y="664778"/>
                        <a:pt x="0" y="646331"/>
                      </a:cubicBezTo>
                      <a:cubicBezTo>
                        <a:pt x="30436" y="494010"/>
                        <a:pt x="1133" y="151748"/>
                        <a:pt x="0" y="0"/>
                      </a:cubicBezTo>
                      <a:close/>
                    </a:path>
                  </a:pathLst>
                </a:custGeom>
                <a:solidFill>
                  <a:srgbClr val="E2EAFE"/>
                </a:solidFill>
                <a:ln>
                  <a:extLst>
                    <a:ext uri="{C807C97D-BFC1-408E-A445-0C87EB9F89A2}">
                      <ask:lineSketchStyleProps xmlns:ask="http://schemas.microsoft.com/office/drawing/2018/sketchyshapes" sd="416809478">
                        <a:prstGeom prst="rect">
                          <a:avLst/>
                        </a:prstGeom>
                        <ask:type>
                          <ask:lineSketchFreehand/>
                        </ask:type>
                      </ask:lineSketchStyleProps>
                    </a:ext>
                  </a:extLst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ar-SA"/>
                </a:p>
              </p:txBody>
            </p:sp>
            <p:sp>
              <p:nvSpPr>
                <p:cNvPr id="16" name="مستطيل 15">
                  <a:extLst>
                    <a:ext uri="{FF2B5EF4-FFF2-40B4-BE49-F238E27FC236}">
                      <a16:creationId xmlns:a16="http://schemas.microsoft.com/office/drawing/2014/main" id="{74C7BBB1-0F37-2FE5-61E3-CC8A8E5C9C18}"/>
                    </a:ext>
                  </a:extLst>
                </p:cNvPr>
                <p:cNvSpPr/>
                <p:nvPr/>
              </p:nvSpPr>
              <p:spPr>
                <a:xfrm>
                  <a:off x="5269230" y="3059430"/>
                  <a:ext cx="2159592" cy="646331"/>
                </a:xfrm>
                <a:custGeom>
                  <a:avLst/>
                  <a:gdLst>
                    <a:gd name="connsiteX0" fmla="*/ 0 w 2159592"/>
                    <a:gd name="connsiteY0" fmla="*/ 0 h 646331"/>
                    <a:gd name="connsiteX1" fmla="*/ 518302 w 2159592"/>
                    <a:gd name="connsiteY1" fmla="*/ 0 h 646331"/>
                    <a:gd name="connsiteX2" fmla="*/ 993412 w 2159592"/>
                    <a:gd name="connsiteY2" fmla="*/ 0 h 646331"/>
                    <a:gd name="connsiteX3" fmla="*/ 1576502 w 2159592"/>
                    <a:gd name="connsiteY3" fmla="*/ 0 h 646331"/>
                    <a:gd name="connsiteX4" fmla="*/ 2159592 w 2159592"/>
                    <a:gd name="connsiteY4" fmla="*/ 0 h 646331"/>
                    <a:gd name="connsiteX5" fmla="*/ 2159592 w 2159592"/>
                    <a:gd name="connsiteY5" fmla="*/ 646331 h 646331"/>
                    <a:gd name="connsiteX6" fmla="*/ 1576502 w 2159592"/>
                    <a:gd name="connsiteY6" fmla="*/ 646331 h 646331"/>
                    <a:gd name="connsiteX7" fmla="*/ 1015008 w 2159592"/>
                    <a:gd name="connsiteY7" fmla="*/ 646331 h 646331"/>
                    <a:gd name="connsiteX8" fmla="*/ 496706 w 2159592"/>
                    <a:gd name="connsiteY8" fmla="*/ 646331 h 646331"/>
                    <a:gd name="connsiteX9" fmla="*/ 0 w 2159592"/>
                    <a:gd name="connsiteY9" fmla="*/ 646331 h 646331"/>
                    <a:gd name="connsiteX10" fmla="*/ 0 w 2159592"/>
                    <a:gd name="connsiteY10" fmla="*/ 0 h 6463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159592" h="646331" fill="none" extrusionOk="0">
                      <a:moveTo>
                        <a:pt x="0" y="0"/>
                      </a:moveTo>
                      <a:cubicBezTo>
                        <a:pt x="119302" y="-1256"/>
                        <a:pt x="315448" y="10225"/>
                        <a:pt x="518302" y="0"/>
                      </a:cubicBezTo>
                      <a:cubicBezTo>
                        <a:pt x="721156" y="-10225"/>
                        <a:pt x="781716" y="-21282"/>
                        <a:pt x="993412" y="0"/>
                      </a:cubicBezTo>
                      <a:cubicBezTo>
                        <a:pt x="1205108" y="21282"/>
                        <a:pt x="1388383" y="-17308"/>
                        <a:pt x="1576502" y="0"/>
                      </a:cubicBezTo>
                      <a:cubicBezTo>
                        <a:pt x="1764621" y="17308"/>
                        <a:pt x="1951410" y="13677"/>
                        <a:pt x="2159592" y="0"/>
                      </a:cubicBezTo>
                      <a:cubicBezTo>
                        <a:pt x="2160105" y="154472"/>
                        <a:pt x="2191369" y="453970"/>
                        <a:pt x="2159592" y="646331"/>
                      </a:cubicBezTo>
                      <a:cubicBezTo>
                        <a:pt x="2022325" y="637994"/>
                        <a:pt x="1718451" y="654088"/>
                        <a:pt x="1576502" y="646331"/>
                      </a:cubicBezTo>
                      <a:cubicBezTo>
                        <a:pt x="1434553" y="638575"/>
                        <a:pt x="1178746" y="627573"/>
                        <a:pt x="1015008" y="646331"/>
                      </a:cubicBezTo>
                      <a:cubicBezTo>
                        <a:pt x="851270" y="665089"/>
                        <a:pt x="702580" y="657132"/>
                        <a:pt x="496706" y="646331"/>
                      </a:cubicBezTo>
                      <a:cubicBezTo>
                        <a:pt x="290832" y="635530"/>
                        <a:pt x="228307" y="667926"/>
                        <a:pt x="0" y="646331"/>
                      </a:cubicBezTo>
                      <a:cubicBezTo>
                        <a:pt x="8699" y="357588"/>
                        <a:pt x="17670" y="208611"/>
                        <a:pt x="0" y="0"/>
                      </a:cubicBezTo>
                      <a:close/>
                    </a:path>
                    <a:path w="2159592" h="646331" stroke="0" extrusionOk="0">
                      <a:moveTo>
                        <a:pt x="0" y="0"/>
                      </a:moveTo>
                      <a:cubicBezTo>
                        <a:pt x="184329" y="19330"/>
                        <a:pt x="413110" y="-20914"/>
                        <a:pt x="518302" y="0"/>
                      </a:cubicBezTo>
                      <a:cubicBezTo>
                        <a:pt x="623494" y="20914"/>
                        <a:pt x="833434" y="16629"/>
                        <a:pt x="1101392" y="0"/>
                      </a:cubicBezTo>
                      <a:cubicBezTo>
                        <a:pt x="1369350" y="-16629"/>
                        <a:pt x="1540577" y="-25960"/>
                        <a:pt x="1662886" y="0"/>
                      </a:cubicBezTo>
                      <a:cubicBezTo>
                        <a:pt x="1785195" y="25960"/>
                        <a:pt x="2060112" y="2289"/>
                        <a:pt x="2159592" y="0"/>
                      </a:cubicBezTo>
                      <a:cubicBezTo>
                        <a:pt x="2165370" y="248253"/>
                        <a:pt x="2176603" y="431615"/>
                        <a:pt x="2159592" y="646331"/>
                      </a:cubicBezTo>
                      <a:cubicBezTo>
                        <a:pt x="1965496" y="645209"/>
                        <a:pt x="1872393" y="641199"/>
                        <a:pt x="1641290" y="646331"/>
                      </a:cubicBezTo>
                      <a:cubicBezTo>
                        <a:pt x="1410187" y="651463"/>
                        <a:pt x="1230814" y="643425"/>
                        <a:pt x="1079796" y="646331"/>
                      </a:cubicBezTo>
                      <a:cubicBezTo>
                        <a:pt x="928778" y="649237"/>
                        <a:pt x="706994" y="664940"/>
                        <a:pt x="539898" y="646331"/>
                      </a:cubicBezTo>
                      <a:cubicBezTo>
                        <a:pt x="372802" y="627722"/>
                        <a:pt x="248456" y="631190"/>
                        <a:pt x="0" y="646331"/>
                      </a:cubicBezTo>
                      <a:cubicBezTo>
                        <a:pt x="3427" y="418777"/>
                        <a:pt x="14218" y="171321"/>
                        <a:pt x="0" y="0"/>
                      </a:cubicBezTo>
                      <a:close/>
                    </a:path>
                  </a:pathLst>
                </a:custGeom>
                <a:solidFill>
                  <a:srgbClr val="FAF9EF"/>
                </a:solidFill>
                <a:ln>
                  <a:extLst>
                    <a:ext uri="{C807C97D-BFC1-408E-A445-0C87EB9F89A2}">
                      <ask:lineSketchStyleProps xmlns:ask="http://schemas.microsoft.com/office/drawing/2018/sketchyshapes" sd="417208308">
                        <a:prstGeom prst="rect">
                          <a:avLst/>
                        </a:prstGeom>
                        <ask:type>
                          <ask:lineSketchFreehand/>
                        </ask:type>
                      </ask:lineSketchStyleProps>
                    </a:ext>
                  </a:extLst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ar-SA"/>
                </a:p>
              </p:txBody>
            </p:sp>
          </p:grpSp>
          <p:sp>
            <p:nvSpPr>
              <p:cNvPr id="14" name="مربع نص 13">
                <a:extLst>
                  <a:ext uri="{FF2B5EF4-FFF2-40B4-BE49-F238E27FC236}">
                    <a16:creationId xmlns:a16="http://schemas.microsoft.com/office/drawing/2014/main" id="{9D225297-5C93-3054-06B4-8FE1ED851CEB}"/>
                  </a:ext>
                </a:extLst>
              </p:cNvPr>
              <p:cNvSpPr txBox="1"/>
              <p:nvPr/>
            </p:nvSpPr>
            <p:spPr>
              <a:xfrm>
                <a:off x="5358454" y="3066485"/>
                <a:ext cx="1998009" cy="646331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ctr"/>
                <a:r>
                  <a:rPr lang="ar-SA" sz="3600" dirty="0">
                    <a:latin typeface="Sakkal Majalla" panose="02000000000000000000" pitchFamily="2" charset="-78"/>
                    <a:cs typeface="Sakkal Majalla" panose="02000000000000000000" pitchFamily="2" charset="-78"/>
                  </a:rPr>
                  <a:t>تعلم تعاوني</a:t>
                </a:r>
              </a:p>
            </p:txBody>
          </p:sp>
        </p:grpSp>
        <p:pic>
          <p:nvPicPr>
            <p:cNvPr id="20" name="صورة 19">
              <a:extLst>
                <a:ext uri="{FF2B5EF4-FFF2-40B4-BE49-F238E27FC236}">
                  <a16:creationId xmlns:a16="http://schemas.microsoft.com/office/drawing/2014/main" id="{4FE3217B-DE24-6500-3FB2-1DD6C25608F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7F7F7"/>
                </a:clrFrom>
                <a:clrTo>
                  <a:srgbClr val="F7F7F7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33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9519130" y="5822461"/>
              <a:ext cx="559759" cy="646331"/>
            </a:xfrm>
            <a:prstGeom prst="rect">
              <a:avLst/>
            </a:prstGeom>
          </p:spPr>
        </p:pic>
      </p:grpSp>
      <p:sp>
        <p:nvSpPr>
          <p:cNvPr id="22" name="مربع نص 21">
            <a:extLst>
              <a:ext uri="{FF2B5EF4-FFF2-40B4-BE49-F238E27FC236}">
                <a16:creationId xmlns:a16="http://schemas.microsoft.com/office/drawing/2014/main" id="{3758B989-BB64-30FA-EDFA-5249C4C967AB}"/>
              </a:ext>
            </a:extLst>
          </p:cNvPr>
          <p:cNvSpPr txBox="1"/>
          <p:nvPr/>
        </p:nvSpPr>
        <p:spPr>
          <a:xfrm>
            <a:off x="-93195" y="6253568"/>
            <a:ext cx="325356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dirty="0">
                <a:latin typeface="Sakkal Majalla" panose="02000000000000000000" pitchFamily="2" charset="-78"/>
                <a:cs typeface="Sakkal Majalla" panose="02000000000000000000" pitchFamily="2" charset="-78"/>
              </a:rPr>
              <a:t>جواهر الحارثي </a:t>
            </a:r>
            <a:r>
              <a:rPr lang="en-US" dirty="0">
                <a:latin typeface="Sakkal Majalla" panose="02000000000000000000" pitchFamily="2" charset="-78"/>
                <a:cs typeface="Sakkal Majalla" panose="02000000000000000000" pitchFamily="2" charset="-78"/>
              </a:rPr>
              <a:t>@jewelsAlshdaddi</a:t>
            </a:r>
            <a:endParaRPr lang="ar-SA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D63BB76B-C2A4-EDFE-A27C-897A1E85DD01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88719" y="1174107"/>
            <a:ext cx="8943975" cy="1476375"/>
          </a:xfrm>
          <a:prstGeom prst="rect">
            <a:avLst/>
          </a:prstGeom>
        </p:spPr>
      </p:pic>
      <p:pic>
        <p:nvPicPr>
          <p:cNvPr id="8" name="صورة 7">
            <a:extLst>
              <a:ext uri="{FF2B5EF4-FFF2-40B4-BE49-F238E27FC236}">
                <a16:creationId xmlns:a16="http://schemas.microsoft.com/office/drawing/2014/main" id="{90D9EF50-09A6-1058-06B7-998293612A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753" y="2742199"/>
            <a:ext cx="3276600" cy="3219450"/>
          </a:xfrm>
          <a:prstGeom prst="rect">
            <a:avLst/>
          </a:prstGeom>
        </p:spPr>
      </p:pic>
      <p:sp>
        <p:nvSpPr>
          <p:cNvPr id="9" name="مربع نص 8">
            <a:extLst>
              <a:ext uri="{FF2B5EF4-FFF2-40B4-BE49-F238E27FC236}">
                <a16:creationId xmlns:a16="http://schemas.microsoft.com/office/drawing/2014/main" id="{C75A1C2E-22FC-9969-5716-7DB63E5DC8FE}"/>
              </a:ext>
            </a:extLst>
          </p:cNvPr>
          <p:cNvSpPr txBox="1"/>
          <p:nvPr/>
        </p:nvSpPr>
        <p:spPr>
          <a:xfrm>
            <a:off x="9451311" y="1076808"/>
            <a:ext cx="2530421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ctr">
              <a:defRPr/>
            </a:pPr>
            <a:r>
              <a:rPr lang="ar-SA" sz="24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الموضوع/ </a:t>
            </a:r>
          </a:p>
          <a:p>
            <a:pPr lvl="0" algn="ctr">
              <a:defRPr/>
            </a:pPr>
            <a:r>
              <a:rPr lang="ar-SA" sz="2400" dirty="0">
                <a:solidFill>
                  <a:schemeClr val="tx2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المسلمات والبراهين الحرة</a:t>
            </a:r>
            <a:endParaRPr lang="ar-SA" sz="2400" b="1" dirty="0">
              <a:solidFill>
                <a:schemeClr val="tx2">
                  <a:lumMod val="75000"/>
                  <a:lumOff val="25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r>
              <a:rPr lang="ar-SA" sz="24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1447/03/24</a:t>
            </a:r>
          </a:p>
        </p:txBody>
      </p:sp>
      <p:pic>
        <p:nvPicPr>
          <p:cNvPr id="10" name="صورة 9">
            <a:extLst>
              <a:ext uri="{FF2B5EF4-FFF2-40B4-BE49-F238E27FC236}">
                <a16:creationId xmlns:a16="http://schemas.microsoft.com/office/drawing/2014/main" id="{0EC7F11F-C704-BA31-2ECF-EA9FED2570A9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EFCEA"/>
              </a:clrFrom>
              <a:clrTo>
                <a:srgbClr val="FEFCEA">
                  <a:alpha val="0"/>
                </a:srgbClr>
              </a:clrTo>
            </a:clrChange>
          </a:blip>
          <a:srcRect l="483" t="836" r="-3716" b="59914"/>
          <a:stretch>
            <a:fillRect/>
          </a:stretch>
        </p:blipFill>
        <p:spPr>
          <a:xfrm>
            <a:off x="9715500" y="2346339"/>
            <a:ext cx="1941233" cy="1848471"/>
          </a:xfrm>
          <a:prstGeom prst="rect">
            <a:avLst/>
          </a:prstGeom>
        </p:spPr>
      </p:pic>
      <p:sp>
        <p:nvSpPr>
          <p:cNvPr id="23" name="مربع نص 22">
            <a:extLst>
              <a:ext uri="{FF2B5EF4-FFF2-40B4-BE49-F238E27FC236}">
                <a16:creationId xmlns:a16="http://schemas.microsoft.com/office/drawing/2014/main" id="{93EFCF88-F226-4DDD-1DF1-DFA8C86B4CFE}"/>
              </a:ext>
            </a:extLst>
          </p:cNvPr>
          <p:cNvSpPr txBox="1"/>
          <p:nvPr/>
        </p:nvSpPr>
        <p:spPr>
          <a:xfrm>
            <a:off x="9532444" y="4280785"/>
            <a:ext cx="2390237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>
                <a:solidFill>
                  <a:schemeClr val="accent2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الأهداف الخاصة: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ar-SA" sz="2400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تحليل العبارات باستعمال المسلمات.</a:t>
            </a:r>
          </a:p>
        </p:txBody>
      </p:sp>
    </p:spTree>
    <p:extLst>
      <p:ext uri="{BB962C8B-B14F-4D97-AF65-F5344CB8AC3E}">
        <p14:creationId xmlns:p14="http://schemas.microsoft.com/office/powerpoint/2010/main" val="39784228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197C31-7F1C-D115-4816-A45F73D22C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سهم: بشكل رتبة عسكرية 32">
            <a:extLst>
              <a:ext uri="{FF2B5EF4-FFF2-40B4-BE49-F238E27FC236}">
                <a16:creationId xmlns:a16="http://schemas.microsoft.com/office/drawing/2014/main" id="{BA3406BB-90B1-5EB7-FBD0-5010EF413820}"/>
              </a:ext>
            </a:extLst>
          </p:cNvPr>
          <p:cNvSpPr/>
          <p:nvPr/>
        </p:nvSpPr>
        <p:spPr>
          <a:xfrm flipH="1">
            <a:off x="886961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DF5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7461DCE0-B62F-8328-AD28-E9CEAF6C87B9}"/>
              </a:ext>
            </a:extLst>
          </p:cNvPr>
          <p:cNvSpPr txBox="1"/>
          <p:nvPr/>
        </p:nvSpPr>
        <p:spPr>
          <a:xfrm>
            <a:off x="9248930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حـــــــــــــــل الواجـــــــــــــب</a:t>
            </a:r>
          </a:p>
        </p:txBody>
      </p:sp>
      <p:sp>
        <p:nvSpPr>
          <p:cNvPr id="32" name="سهم: بشكل رتبة عسكرية 31">
            <a:extLst>
              <a:ext uri="{FF2B5EF4-FFF2-40B4-BE49-F238E27FC236}">
                <a16:creationId xmlns:a16="http://schemas.microsoft.com/office/drawing/2014/main" id="{4DE9C54B-9D3A-36F6-91D3-48DB818A3F77}"/>
              </a:ext>
            </a:extLst>
          </p:cNvPr>
          <p:cNvSpPr/>
          <p:nvPr/>
        </p:nvSpPr>
        <p:spPr>
          <a:xfrm flipH="1">
            <a:off x="742882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EAFE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2" name="مربع نص 51">
            <a:extLst>
              <a:ext uri="{FF2B5EF4-FFF2-40B4-BE49-F238E27FC236}">
                <a16:creationId xmlns:a16="http://schemas.microsoft.com/office/drawing/2014/main" id="{77CEFDB6-9E81-DEE5-46AB-3FA8C7106FBD}"/>
              </a:ext>
            </a:extLst>
          </p:cNvPr>
          <p:cNvSpPr txBox="1"/>
          <p:nvPr/>
        </p:nvSpPr>
        <p:spPr>
          <a:xfrm>
            <a:off x="7765708" y="40563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اختبــــــــــار قصــــــــــــــــــــــــير</a:t>
            </a:r>
          </a:p>
        </p:txBody>
      </p:sp>
      <p:sp>
        <p:nvSpPr>
          <p:cNvPr id="31" name="سهم: بشكل رتبة عسكرية 30">
            <a:extLst>
              <a:ext uri="{FF2B5EF4-FFF2-40B4-BE49-F238E27FC236}">
                <a16:creationId xmlns:a16="http://schemas.microsoft.com/office/drawing/2014/main" id="{210C4DB0-7638-2EDC-06D8-3725E091EFB9}"/>
              </a:ext>
            </a:extLst>
          </p:cNvPr>
          <p:cNvSpPr/>
          <p:nvPr/>
        </p:nvSpPr>
        <p:spPr>
          <a:xfrm flipH="1">
            <a:off x="598802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9D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3" name="مربع نص 52">
            <a:extLst>
              <a:ext uri="{FF2B5EF4-FFF2-40B4-BE49-F238E27FC236}">
                <a16:creationId xmlns:a16="http://schemas.microsoft.com/office/drawing/2014/main" id="{06AC1C77-1C36-6724-56AD-C2E7BE62C536}"/>
              </a:ext>
            </a:extLst>
          </p:cNvPr>
          <p:cNvSpPr txBox="1"/>
          <p:nvPr/>
        </p:nvSpPr>
        <p:spPr>
          <a:xfrm>
            <a:off x="6242609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الـــــــــــــــــــرئيـــــــسيــــــــــــــــــــــــة</a:t>
            </a:r>
          </a:p>
        </p:txBody>
      </p:sp>
      <p:sp>
        <p:nvSpPr>
          <p:cNvPr id="30" name="سهم: بشكل رتبة عسكرية 29">
            <a:extLst>
              <a:ext uri="{FF2B5EF4-FFF2-40B4-BE49-F238E27FC236}">
                <a16:creationId xmlns:a16="http://schemas.microsoft.com/office/drawing/2014/main" id="{16CB3977-78CB-21E1-BBD1-DA0A88A9958E}"/>
              </a:ext>
            </a:extLst>
          </p:cNvPr>
          <p:cNvSpPr/>
          <p:nvPr/>
        </p:nvSpPr>
        <p:spPr>
          <a:xfrm flipH="1">
            <a:off x="4547234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FFFCC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29" name="سهم: بشكل رتبة عسكرية 28">
            <a:extLst>
              <a:ext uri="{FF2B5EF4-FFF2-40B4-BE49-F238E27FC236}">
                <a16:creationId xmlns:a16="http://schemas.microsoft.com/office/drawing/2014/main" id="{385E5CE7-A975-B289-C957-0030285F0DCD}"/>
              </a:ext>
            </a:extLst>
          </p:cNvPr>
          <p:cNvSpPr/>
          <p:nvPr/>
        </p:nvSpPr>
        <p:spPr>
          <a:xfrm flipH="1">
            <a:off x="3106440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F2E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5" name="مربع نص 54">
            <a:extLst>
              <a:ext uri="{FF2B5EF4-FFF2-40B4-BE49-F238E27FC236}">
                <a16:creationId xmlns:a16="http://schemas.microsoft.com/office/drawing/2014/main" id="{98FCDCD2-C3BD-1D10-0CA2-C318BFA755DE}"/>
              </a:ext>
            </a:extLst>
          </p:cNvPr>
          <p:cNvSpPr txBox="1"/>
          <p:nvPr/>
        </p:nvSpPr>
        <p:spPr>
          <a:xfrm>
            <a:off x="3468992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التـــــــــــــــــــــــدريـــــــــــــــــــــــــــــــــــــــس</a:t>
            </a:r>
          </a:p>
        </p:txBody>
      </p:sp>
      <p:sp>
        <p:nvSpPr>
          <p:cNvPr id="54" name="مربع نص 53">
            <a:extLst>
              <a:ext uri="{FF2B5EF4-FFF2-40B4-BE49-F238E27FC236}">
                <a16:creationId xmlns:a16="http://schemas.microsoft.com/office/drawing/2014/main" id="{EA88124D-10B7-624F-4E54-AA30E0A9D8B3}"/>
              </a:ext>
            </a:extLst>
          </p:cNvPr>
          <p:cNvSpPr txBox="1"/>
          <p:nvPr/>
        </p:nvSpPr>
        <p:spPr>
          <a:xfrm>
            <a:off x="4909786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التهــــــــــيــــــــــــــئــــــــــــــــــــــــــــــــــة</a:t>
            </a:r>
          </a:p>
        </p:txBody>
      </p:sp>
      <p:sp>
        <p:nvSpPr>
          <p:cNvPr id="28" name="سهم: بشكل رتبة عسكرية 27">
            <a:extLst>
              <a:ext uri="{FF2B5EF4-FFF2-40B4-BE49-F238E27FC236}">
                <a16:creationId xmlns:a16="http://schemas.microsoft.com/office/drawing/2014/main" id="{D7A9FA69-D8C6-2F48-B36A-A3ECE902A8B3}"/>
              </a:ext>
            </a:extLst>
          </p:cNvPr>
          <p:cNvSpPr/>
          <p:nvPr/>
        </p:nvSpPr>
        <p:spPr>
          <a:xfrm flipH="1">
            <a:off x="1665646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CD6D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6" name="مربع نص 55">
            <a:extLst>
              <a:ext uri="{FF2B5EF4-FFF2-40B4-BE49-F238E27FC236}">
                <a16:creationId xmlns:a16="http://schemas.microsoft.com/office/drawing/2014/main" id="{B77353D7-9938-B54F-B130-EF4BFCAC0175}"/>
              </a:ext>
            </a:extLst>
          </p:cNvPr>
          <p:cNvSpPr txBox="1"/>
          <p:nvPr/>
        </p:nvSpPr>
        <p:spPr>
          <a:xfrm>
            <a:off x="2028198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التـــــــــــــــــــــــــدريـــــــــــــــــــــــــــــــــــــــــب</a:t>
            </a:r>
          </a:p>
        </p:txBody>
      </p:sp>
      <p:sp>
        <p:nvSpPr>
          <p:cNvPr id="7" name="سهم: بشكل رتبة عسكرية 6">
            <a:extLst>
              <a:ext uri="{FF2B5EF4-FFF2-40B4-BE49-F238E27FC236}">
                <a16:creationId xmlns:a16="http://schemas.microsoft.com/office/drawing/2014/main" id="{7DD3B5E6-7F12-656A-DF23-74A91D36D65C}"/>
              </a:ext>
            </a:extLst>
          </p:cNvPr>
          <p:cNvSpPr/>
          <p:nvPr/>
        </p:nvSpPr>
        <p:spPr>
          <a:xfrm flipH="1">
            <a:off x="22485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1E5E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7" name="مربع نص 56">
            <a:extLst>
              <a:ext uri="{FF2B5EF4-FFF2-40B4-BE49-F238E27FC236}">
                <a16:creationId xmlns:a16="http://schemas.microsoft.com/office/drawing/2014/main" id="{BB82F18D-A252-485E-A80D-D8F2F7463549}"/>
              </a:ext>
            </a:extLst>
          </p:cNvPr>
          <p:cNvSpPr txBox="1"/>
          <p:nvPr/>
        </p:nvSpPr>
        <p:spPr>
          <a:xfrm>
            <a:off x="479433" y="64338"/>
            <a:ext cx="2588368" cy="646331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التقويـــــــــــــــــــــــــــــــــم</a:t>
            </a:r>
          </a:p>
        </p:txBody>
      </p:sp>
      <p:sp>
        <p:nvSpPr>
          <p:cNvPr id="26" name="مستطيل 25">
            <a:extLst>
              <a:ext uri="{FF2B5EF4-FFF2-40B4-BE49-F238E27FC236}">
                <a16:creationId xmlns:a16="http://schemas.microsoft.com/office/drawing/2014/main" id="{C50A9502-823F-B61C-8012-AF83BE9EAFB6}"/>
              </a:ext>
            </a:extLst>
          </p:cNvPr>
          <p:cNvSpPr/>
          <p:nvPr/>
        </p:nvSpPr>
        <p:spPr>
          <a:xfrm>
            <a:off x="224852" y="312821"/>
            <a:ext cx="11775819" cy="6419449"/>
          </a:xfrm>
          <a:custGeom>
            <a:avLst/>
            <a:gdLst>
              <a:gd name="connsiteX0" fmla="*/ 0 w 11775819"/>
              <a:gd name="connsiteY0" fmla="*/ 0 h 6419449"/>
              <a:gd name="connsiteX1" fmla="*/ 810453 w 11775819"/>
              <a:gd name="connsiteY1" fmla="*/ 0 h 6419449"/>
              <a:gd name="connsiteX2" fmla="*/ 1620907 w 11775819"/>
              <a:gd name="connsiteY2" fmla="*/ 0 h 6419449"/>
              <a:gd name="connsiteX3" fmla="*/ 2195844 w 11775819"/>
              <a:gd name="connsiteY3" fmla="*/ 0 h 6419449"/>
              <a:gd name="connsiteX4" fmla="*/ 2770781 w 11775819"/>
              <a:gd name="connsiteY4" fmla="*/ 0 h 6419449"/>
              <a:gd name="connsiteX5" fmla="*/ 3581234 w 11775819"/>
              <a:gd name="connsiteY5" fmla="*/ 0 h 6419449"/>
              <a:gd name="connsiteX6" fmla="*/ 4273930 w 11775819"/>
              <a:gd name="connsiteY6" fmla="*/ 0 h 6419449"/>
              <a:gd name="connsiteX7" fmla="*/ 4731108 w 11775819"/>
              <a:gd name="connsiteY7" fmla="*/ 0 h 6419449"/>
              <a:gd name="connsiteX8" fmla="*/ 5659320 w 11775819"/>
              <a:gd name="connsiteY8" fmla="*/ 0 h 6419449"/>
              <a:gd name="connsiteX9" fmla="*/ 6587532 w 11775819"/>
              <a:gd name="connsiteY9" fmla="*/ 0 h 6419449"/>
              <a:gd name="connsiteX10" fmla="*/ 7280227 w 11775819"/>
              <a:gd name="connsiteY10" fmla="*/ 0 h 6419449"/>
              <a:gd name="connsiteX11" fmla="*/ 8090680 w 11775819"/>
              <a:gd name="connsiteY11" fmla="*/ 0 h 6419449"/>
              <a:gd name="connsiteX12" fmla="*/ 8901134 w 11775819"/>
              <a:gd name="connsiteY12" fmla="*/ 0 h 6419449"/>
              <a:gd name="connsiteX13" fmla="*/ 9476071 w 11775819"/>
              <a:gd name="connsiteY13" fmla="*/ 0 h 6419449"/>
              <a:gd name="connsiteX14" fmla="*/ 10168766 w 11775819"/>
              <a:gd name="connsiteY14" fmla="*/ 0 h 6419449"/>
              <a:gd name="connsiteX15" fmla="*/ 10861461 w 11775819"/>
              <a:gd name="connsiteY15" fmla="*/ 0 h 6419449"/>
              <a:gd name="connsiteX16" fmla="*/ 11775819 w 11775819"/>
              <a:gd name="connsiteY16" fmla="*/ 0 h 6419449"/>
              <a:gd name="connsiteX17" fmla="*/ 11775819 w 11775819"/>
              <a:gd name="connsiteY17" fmla="*/ 641945 h 6419449"/>
              <a:gd name="connsiteX18" fmla="*/ 11775819 w 11775819"/>
              <a:gd name="connsiteY18" fmla="*/ 1412279 h 6419449"/>
              <a:gd name="connsiteX19" fmla="*/ 11775819 w 11775819"/>
              <a:gd name="connsiteY19" fmla="*/ 2118418 h 6419449"/>
              <a:gd name="connsiteX20" fmla="*/ 11775819 w 11775819"/>
              <a:gd name="connsiteY20" fmla="*/ 2696169 h 6419449"/>
              <a:gd name="connsiteX21" fmla="*/ 11775819 w 11775819"/>
              <a:gd name="connsiteY21" fmla="*/ 3145530 h 6419449"/>
              <a:gd name="connsiteX22" fmla="*/ 11775819 w 11775819"/>
              <a:gd name="connsiteY22" fmla="*/ 3787475 h 6419449"/>
              <a:gd name="connsiteX23" fmla="*/ 11775819 w 11775819"/>
              <a:gd name="connsiteY23" fmla="*/ 4365225 h 6419449"/>
              <a:gd name="connsiteX24" fmla="*/ 11775819 w 11775819"/>
              <a:gd name="connsiteY24" fmla="*/ 5135559 h 6419449"/>
              <a:gd name="connsiteX25" fmla="*/ 11775819 w 11775819"/>
              <a:gd name="connsiteY25" fmla="*/ 6419449 h 6419449"/>
              <a:gd name="connsiteX26" fmla="*/ 10847607 w 11775819"/>
              <a:gd name="connsiteY26" fmla="*/ 6419449 h 6419449"/>
              <a:gd name="connsiteX27" fmla="*/ 10037154 w 11775819"/>
              <a:gd name="connsiteY27" fmla="*/ 6419449 h 6419449"/>
              <a:gd name="connsiteX28" fmla="*/ 9344459 w 11775819"/>
              <a:gd name="connsiteY28" fmla="*/ 6419449 h 6419449"/>
              <a:gd name="connsiteX29" fmla="*/ 8651763 w 11775819"/>
              <a:gd name="connsiteY29" fmla="*/ 6419449 h 6419449"/>
              <a:gd name="connsiteX30" fmla="*/ 7723552 w 11775819"/>
              <a:gd name="connsiteY30" fmla="*/ 6419449 h 6419449"/>
              <a:gd name="connsiteX31" fmla="*/ 6795340 w 11775819"/>
              <a:gd name="connsiteY31" fmla="*/ 6419449 h 6419449"/>
              <a:gd name="connsiteX32" fmla="*/ 6338161 w 11775819"/>
              <a:gd name="connsiteY32" fmla="*/ 6419449 h 6419449"/>
              <a:gd name="connsiteX33" fmla="*/ 5880983 w 11775819"/>
              <a:gd name="connsiteY33" fmla="*/ 6419449 h 6419449"/>
              <a:gd name="connsiteX34" fmla="*/ 5070529 w 11775819"/>
              <a:gd name="connsiteY34" fmla="*/ 6419449 h 6419449"/>
              <a:gd name="connsiteX35" fmla="*/ 4613350 w 11775819"/>
              <a:gd name="connsiteY35" fmla="*/ 6419449 h 6419449"/>
              <a:gd name="connsiteX36" fmla="*/ 4273930 w 11775819"/>
              <a:gd name="connsiteY36" fmla="*/ 6419449 h 6419449"/>
              <a:gd name="connsiteX37" fmla="*/ 3345718 w 11775819"/>
              <a:gd name="connsiteY37" fmla="*/ 6419449 h 6419449"/>
              <a:gd name="connsiteX38" fmla="*/ 2417506 w 11775819"/>
              <a:gd name="connsiteY38" fmla="*/ 6419449 h 6419449"/>
              <a:gd name="connsiteX39" fmla="*/ 1489295 w 11775819"/>
              <a:gd name="connsiteY39" fmla="*/ 6419449 h 6419449"/>
              <a:gd name="connsiteX40" fmla="*/ 678841 w 11775819"/>
              <a:gd name="connsiteY40" fmla="*/ 6419449 h 6419449"/>
              <a:gd name="connsiteX41" fmla="*/ 0 w 11775819"/>
              <a:gd name="connsiteY41" fmla="*/ 6419449 h 6419449"/>
              <a:gd name="connsiteX42" fmla="*/ 0 w 11775819"/>
              <a:gd name="connsiteY42" fmla="*/ 5777504 h 6419449"/>
              <a:gd name="connsiteX43" fmla="*/ 0 w 11775819"/>
              <a:gd name="connsiteY43" fmla="*/ 5135559 h 6419449"/>
              <a:gd name="connsiteX44" fmla="*/ 0 w 11775819"/>
              <a:gd name="connsiteY44" fmla="*/ 4429420 h 6419449"/>
              <a:gd name="connsiteX45" fmla="*/ 0 w 11775819"/>
              <a:gd name="connsiteY45" fmla="*/ 3851669 h 6419449"/>
              <a:gd name="connsiteX46" fmla="*/ 0 w 11775819"/>
              <a:gd name="connsiteY46" fmla="*/ 3081336 h 6419449"/>
              <a:gd name="connsiteX47" fmla="*/ 0 w 11775819"/>
              <a:gd name="connsiteY47" fmla="*/ 2311002 h 6419449"/>
              <a:gd name="connsiteX48" fmla="*/ 0 w 11775819"/>
              <a:gd name="connsiteY48" fmla="*/ 1540668 h 6419449"/>
              <a:gd name="connsiteX49" fmla="*/ 0 w 11775819"/>
              <a:gd name="connsiteY49" fmla="*/ 962917 h 6419449"/>
              <a:gd name="connsiteX50" fmla="*/ 0 w 11775819"/>
              <a:gd name="connsiteY50" fmla="*/ 0 h 6419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11775819" h="6419449" fill="none" extrusionOk="0">
                <a:moveTo>
                  <a:pt x="0" y="0"/>
                </a:moveTo>
                <a:cubicBezTo>
                  <a:pt x="289838" y="-33106"/>
                  <a:pt x="522246" y="27096"/>
                  <a:pt x="810453" y="0"/>
                </a:cubicBezTo>
                <a:cubicBezTo>
                  <a:pt x="1098660" y="-27096"/>
                  <a:pt x="1366998" y="21362"/>
                  <a:pt x="1620907" y="0"/>
                </a:cubicBezTo>
                <a:cubicBezTo>
                  <a:pt x="1874816" y="-21362"/>
                  <a:pt x="1929640" y="15253"/>
                  <a:pt x="2195844" y="0"/>
                </a:cubicBezTo>
                <a:cubicBezTo>
                  <a:pt x="2462048" y="-15253"/>
                  <a:pt x="2547887" y="-5753"/>
                  <a:pt x="2770781" y="0"/>
                </a:cubicBezTo>
                <a:cubicBezTo>
                  <a:pt x="2993675" y="5753"/>
                  <a:pt x="3196074" y="-18004"/>
                  <a:pt x="3581234" y="0"/>
                </a:cubicBezTo>
                <a:cubicBezTo>
                  <a:pt x="3966394" y="18004"/>
                  <a:pt x="4056686" y="18395"/>
                  <a:pt x="4273930" y="0"/>
                </a:cubicBezTo>
                <a:cubicBezTo>
                  <a:pt x="4491174" y="-18395"/>
                  <a:pt x="4636963" y="1782"/>
                  <a:pt x="4731108" y="0"/>
                </a:cubicBezTo>
                <a:cubicBezTo>
                  <a:pt x="4825253" y="-1782"/>
                  <a:pt x="5307587" y="9924"/>
                  <a:pt x="5659320" y="0"/>
                </a:cubicBezTo>
                <a:cubicBezTo>
                  <a:pt x="6011053" y="-9924"/>
                  <a:pt x="6302459" y="3347"/>
                  <a:pt x="6587532" y="0"/>
                </a:cubicBezTo>
                <a:cubicBezTo>
                  <a:pt x="6872605" y="-3347"/>
                  <a:pt x="7106548" y="19056"/>
                  <a:pt x="7280227" y="0"/>
                </a:cubicBezTo>
                <a:cubicBezTo>
                  <a:pt x="7453907" y="-19056"/>
                  <a:pt x="7896126" y="-25607"/>
                  <a:pt x="8090680" y="0"/>
                </a:cubicBezTo>
                <a:cubicBezTo>
                  <a:pt x="8285234" y="25607"/>
                  <a:pt x="8497142" y="16586"/>
                  <a:pt x="8901134" y="0"/>
                </a:cubicBezTo>
                <a:cubicBezTo>
                  <a:pt x="9305126" y="-16586"/>
                  <a:pt x="9200039" y="-18048"/>
                  <a:pt x="9476071" y="0"/>
                </a:cubicBezTo>
                <a:cubicBezTo>
                  <a:pt x="9752103" y="18048"/>
                  <a:pt x="9839118" y="-25353"/>
                  <a:pt x="10168766" y="0"/>
                </a:cubicBezTo>
                <a:cubicBezTo>
                  <a:pt x="10498414" y="25353"/>
                  <a:pt x="10669033" y="-29357"/>
                  <a:pt x="10861461" y="0"/>
                </a:cubicBezTo>
                <a:cubicBezTo>
                  <a:pt x="11053890" y="29357"/>
                  <a:pt x="11344088" y="-10480"/>
                  <a:pt x="11775819" y="0"/>
                </a:cubicBezTo>
                <a:cubicBezTo>
                  <a:pt x="11793222" y="231986"/>
                  <a:pt x="11754214" y="355311"/>
                  <a:pt x="11775819" y="641945"/>
                </a:cubicBezTo>
                <a:cubicBezTo>
                  <a:pt x="11797424" y="928579"/>
                  <a:pt x="11744218" y="1065487"/>
                  <a:pt x="11775819" y="1412279"/>
                </a:cubicBezTo>
                <a:cubicBezTo>
                  <a:pt x="11807420" y="1759071"/>
                  <a:pt x="11807651" y="1964741"/>
                  <a:pt x="11775819" y="2118418"/>
                </a:cubicBezTo>
                <a:cubicBezTo>
                  <a:pt x="11743987" y="2272095"/>
                  <a:pt x="11790988" y="2445750"/>
                  <a:pt x="11775819" y="2696169"/>
                </a:cubicBezTo>
                <a:cubicBezTo>
                  <a:pt x="11760650" y="2946588"/>
                  <a:pt x="11788204" y="2989092"/>
                  <a:pt x="11775819" y="3145530"/>
                </a:cubicBezTo>
                <a:cubicBezTo>
                  <a:pt x="11763434" y="3301968"/>
                  <a:pt x="11762617" y="3474766"/>
                  <a:pt x="11775819" y="3787475"/>
                </a:cubicBezTo>
                <a:cubicBezTo>
                  <a:pt x="11789021" y="4100184"/>
                  <a:pt x="11764740" y="4131110"/>
                  <a:pt x="11775819" y="4365225"/>
                </a:cubicBezTo>
                <a:cubicBezTo>
                  <a:pt x="11786899" y="4599340"/>
                  <a:pt x="11804891" y="4897475"/>
                  <a:pt x="11775819" y="5135559"/>
                </a:cubicBezTo>
                <a:cubicBezTo>
                  <a:pt x="11746747" y="5373643"/>
                  <a:pt x="11741546" y="5824447"/>
                  <a:pt x="11775819" y="6419449"/>
                </a:cubicBezTo>
                <a:cubicBezTo>
                  <a:pt x="11315723" y="6417918"/>
                  <a:pt x="11302299" y="6465124"/>
                  <a:pt x="10847607" y="6419449"/>
                </a:cubicBezTo>
                <a:cubicBezTo>
                  <a:pt x="10392915" y="6373774"/>
                  <a:pt x="10210696" y="6453437"/>
                  <a:pt x="10037154" y="6419449"/>
                </a:cubicBezTo>
                <a:cubicBezTo>
                  <a:pt x="9863612" y="6385461"/>
                  <a:pt x="9657013" y="6436951"/>
                  <a:pt x="9344459" y="6419449"/>
                </a:cubicBezTo>
                <a:cubicBezTo>
                  <a:pt x="9031905" y="6401947"/>
                  <a:pt x="8876058" y="6390633"/>
                  <a:pt x="8651763" y="6419449"/>
                </a:cubicBezTo>
                <a:cubicBezTo>
                  <a:pt x="8427468" y="6448265"/>
                  <a:pt x="8046326" y="6378869"/>
                  <a:pt x="7723552" y="6419449"/>
                </a:cubicBezTo>
                <a:cubicBezTo>
                  <a:pt x="7400778" y="6460029"/>
                  <a:pt x="7225002" y="6388877"/>
                  <a:pt x="6795340" y="6419449"/>
                </a:cubicBezTo>
                <a:cubicBezTo>
                  <a:pt x="6365678" y="6450021"/>
                  <a:pt x="6557322" y="6438388"/>
                  <a:pt x="6338161" y="6419449"/>
                </a:cubicBezTo>
                <a:cubicBezTo>
                  <a:pt x="6119000" y="6400510"/>
                  <a:pt x="6102903" y="6410508"/>
                  <a:pt x="5880983" y="6419449"/>
                </a:cubicBezTo>
                <a:cubicBezTo>
                  <a:pt x="5659063" y="6428390"/>
                  <a:pt x="5323062" y="6397318"/>
                  <a:pt x="5070529" y="6419449"/>
                </a:cubicBezTo>
                <a:cubicBezTo>
                  <a:pt x="4817996" y="6441580"/>
                  <a:pt x="4830666" y="6428423"/>
                  <a:pt x="4613350" y="6419449"/>
                </a:cubicBezTo>
                <a:cubicBezTo>
                  <a:pt x="4396034" y="6410475"/>
                  <a:pt x="4368483" y="6422224"/>
                  <a:pt x="4273930" y="6419449"/>
                </a:cubicBezTo>
                <a:cubicBezTo>
                  <a:pt x="4179377" y="6416674"/>
                  <a:pt x="3575967" y="6460584"/>
                  <a:pt x="3345718" y="6419449"/>
                </a:cubicBezTo>
                <a:cubicBezTo>
                  <a:pt x="3115469" y="6378314"/>
                  <a:pt x="2658173" y="6374501"/>
                  <a:pt x="2417506" y="6419449"/>
                </a:cubicBezTo>
                <a:cubicBezTo>
                  <a:pt x="2176839" y="6464397"/>
                  <a:pt x="1771375" y="6412076"/>
                  <a:pt x="1489295" y="6419449"/>
                </a:cubicBezTo>
                <a:cubicBezTo>
                  <a:pt x="1207215" y="6426822"/>
                  <a:pt x="841733" y="6409428"/>
                  <a:pt x="678841" y="6419449"/>
                </a:cubicBezTo>
                <a:cubicBezTo>
                  <a:pt x="515949" y="6429470"/>
                  <a:pt x="234889" y="6420416"/>
                  <a:pt x="0" y="6419449"/>
                </a:cubicBezTo>
                <a:cubicBezTo>
                  <a:pt x="11452" y="6182211"/>
                  <a:pt x="-19359" y="5918479"/>
                  <a:pt x="0" y="5777504"/>
                </a:cubicBezTo>
                <a:cubicBezTo>
                  <a:pt x="19359" y="5636530"/>
                  <a:pt x="-30380" y="5273178"/>
                  <a:pt x="0" y="5135559"/>
                </a:cubicBezTo>
                <a:cubicBezTo>
                  <a:pt x="30380" y="4997940"/>
                  <a:pt x="-13671" y="4754059"/>
                  <a:pt x="0" y="4429420"/>
                </a:cubicBezTo>
                <a:cubicBezTo>
                  <a:pt x="13671" y="4104781"/>
                  <a:pt x="-12423" y="4055918"/>
                  <a:pt x="0" y="3851669"/>
                </a:cubicBezTo>
                <a:cubicBezTo>
                  <a:pt x="12423" y="3647420"/>
                  <a:pt x="-37794" y="3309887"/>
                  <a:pt x="0" y="3081336"/>
                </a:cubicBezTo>
                <a:cubicBezTo>
                  <a:pt x="37794" y="2852785"/>
                  <a:pt x="-16347" y="2675751"/>
                  <a:pt x="0" y="2311002"/>
                </a:cubicBezTo>
                <a:cubicBezTo>
                  <a:pt x="16347" y="1946253"/>
                  <a:pt x="14834" y="1784736"/>
                  <a:pt x="0" y="1540668"/>
                </a:cubicBezTo>
                <a:cubicBezTo>
                  <a:pt x="-14834" y="1296600"/>
                  <a:pt x="20956" y="1143514"/>
                  <a:pt x="0" y="962917"/>
                </a:cubicBezTo>
                <a:cubicBezTo>
                  <a:pt x="-20956" y="782320"/>
                  <a:pt x="10281" y="267164"/>
                  <a:pt x="0" y="0"/>
                </a:cubicBezTo>
                <a:close/>
              </a:path>
              <a:path w="11775819" h="6419449" stroke="0" extrusionOk="0">
                <a:moveTo>
                  <a:pt x="0" y="0"/>
                </a:moveTo>
                <a:cubicBezTo>
                  <a:pt x="249632" y="1047"/>
                  <a:pt x="384507" y="-13422"/>
                  <a:pt x="574937" y="0"/>
                </a:cubicBezTo>
                <a:cubicBezTo>
                  <a:pt x="765367" y="13422"/>
                  <a:pt x="771544" y="-5817"/>
                  <a:pt x="914358" y="0"/>
                </a:cubicBezTo>
                <a:cubicBezTo>
                  <a:pt x="1057172" y="5817"/>
                  <a:pt x="1336683" y="16815"/>
                  <a:pt x="1489295" y="0"/>
                </a:cubicBezTo>
                <a:cubicBezTo>
                  <a:pt x="1641907" y="-16815"/>
                  <a:pt x="1845716" y="20134"/>
                  <a:pt x="1946474" y="0"/>
                </a:cubicBezTo>
                <a:cubicBezTo>
                  <a:pt x="2047232" y="-20134"/>
                  <a:pt x="2400066" y="-28515"/>
                  <a:pt x="2521411" y="0"/>
                </a:cubicBezTo>
                <a:cubicBezTo>
                  <a:pt x="2642756" y="28515"/>
                  <a:pt x="2837597" y="-10934"/>
                  <a:pt x="2978590" y="0"/>
                </a:cubicBezTo>
                <a:cubicBezTo>
                  <a:pt x="3119583" y="10934"/>
                  <a:pt x="3218444" y="-5927"/>
                  <a:pt x="3318010" y="0"/>
                </a:cubicBezTo>
                <a:cubicBezTo>
                  <a:pt x="3417576" y="5927"/>
                  <a:pt x="3733679" y="-39209"/>
                  <a:pt x="4128464" y="0"/>
                </a:cubicBezTo>
                <a:cubicBezTo>
                  <a:pt x="4523249" y="39209"/>
                  <a:pt x="4486286" y="23615"/>
                  <a:pt x="4821159" y="0"/>
                </a:cubicBezTo>
                <a:cubicBezTo>
                  <a:pt x="5156032" y="-23615"/>
                  <a:pt x="5028752" y="-9000"/>
                  <a:pt x="5160580" y="0"/>
                </a:cubicBezTo>
                <a:cubicBezTo>
                  <a:pt x="5292408" y="9000"/>
                  <a:pt x="5814709" y="15000"/>
                  <a:pt x="6088791" y="0"/>
                </a:cubicBezTo>
                <a:cubicBezTo>
                  <a:pt x="6362873" y="-15000"/>
                  <a:pt x="6773413" y="-42061"/>
                  <a:pt x="7017003" y="0"/>
                </a:cubicBezTo>
                <a:cubicBezTo>
                  <a:pt x="7260593" y="42061"/>
                  <a:pt x="7535309" y="-12428"/>
                  <a:pt x="7709698" y="0"/>
                </a:cubicBezTo>
                <a:cubicBezTo>
                  <a:pt x="7884087" y="12428"/>
                  <a:pt x="7980833" y="9521"/>
                  <a:pt x="8049119" y="0"/>
                </a:cubicBezTo>
                <a:cubicBezTo>
                  <a:pt x="8117405" y="-9521"/>
                  <a:pt x="8347887" y="-13464"/>
                  <a:pt x="8506297" y="0"/>
                </a:cubicBezTo>
                <a:cubicBezTo>
                  <a:pt x="8664707" y="13464"/>
                  <a:pt x="8953593" y="13807"/>
                  <a:pt x="9316751" y="0"/>
                </a:cubicBezTo>
                <a:cubicBezTo>
                  <a:pt x="9679909" y="-13807"/>
                  <a:pt x="10055390" y="35789"/>
                  <a:pt x="10244963" y="0"/>
                </a:cubicBezTo>
                <a:cubicBezTo>
                  <a:pt x="10434536" y="-35789"/>
                  <a:pt x="10700078" y="-16901"/>
                  <a:pt x="10937658" y="0"/>
                </a:cubicBezTo>
                <a:cubicBezTo>
                  <a:pt x="11175238" y="16901"/>
                  <a:pt x="11458873" y="-36582"/>
                  <a:pt x="11775819" y="0"/>
                </a:cubicBezTo>
                <a:cubicBezTo>
                  <a:pt x="11769878" y="105669"/>
                  <a:pt x="11790239" y="406989"/>
                  <a:pt x="11775819" y="513556"/>
                </a:cubicBezTo>
                <a:cubicBezTo>
                  <a:pt x="11761399" y="620123"/>
                  <a:pt x="11790152" y="931903"/>
                  <a:pt x="11775819" y="1091306"/>
                </a:cubicBezTo>
                <a:cubicBezTo>
                  <a:pt x="11761487" y="1250709"/>
                  <a:pt x="11757448" y="1478339"/>
                  <a:pt x="11775819" y="1669057"/>
                </a:cubicBezTo>
                <a:cubicBezTo>
                  <a:pt x="11794190" y="1859775"/>
                  <a:pt x="11797774" y="2052323"/>
                  <a:pt x="11775819" y="2375196"/>
                </a:cubicBezTo>
                <a:cubicBezTo>
                  <a:pt x="11753864" y="2698069"/>
                  <a:pt x="11797112" y="2830528"/>
                  <a:pt x="11775819" y="2952947"/>
                </a:cubicBezTo>
                <a:cubicBezTo>
                  <a:pt x="11754526" y="3075366"/>
                  <a:pt x="11792003" y="3319787"/>
                  <a:pt x="11775819" y="3594891"/>
                </a:cubicBezTo>
                <a:cubicBezTo>
                  <a:pt x="11759635" y="3869995"/>
                  <a:pt x="11793911" y="3869597"/>
                  <a:pt x="11775819" y="4108447"/>
                </a:cubicBezTo>
                <a:cubicBezTo>
                  <a:pt x="11757727" y="4347297"/>
                  <a:pt x="11759886" y="4333279"/>
                  <a:pt x="11775819" y="4557809"/>
                </a:cubicBezTo>
                <a:cubicBezTo>
                  <a:pt x="11791752" y="4782339"/>
                  <a:pt x="11793777" y="4854447"/>
                  <a:pt x="11775819" y="5071365"/>
                </a:cubicBezTo>
                <a:cubicBezTo>
                  <a:pt x="11757861" y="5288283"/>
                  <a:pt x="11782731" y="5391312"/>
                  <a:pt x="11775819" y="5584921"/>
                </a:cubicBezTo>
                <a:cubicBezTo>
                  <a:pt x="11768907" y="5778530"/>
                  <a:pt x="11794127" y="6005587"/>
                  <a:pt x="11775819" y="6419449"/>
                </a:cubicBezTo>
                <a:cubicBezTo>
                  <a:pt x="11657834" y="6407649"/>
                  <a:pt x="11482103" y="6411018"/>
                  <a:pt x="11200882" y="6419449"/>
                </a:cubicBezTo>
                <a:cubicBezTo>
                  <a:pt x="10919661" y="6427880"/>
                  <a:pt x="10899843" y="6430265"/>
                  <a:pt x="10625945" y="6419449"/>
                </a:cubicBezTo>
                <a:cubicBezTo>
                  <a:pt x="10352047" y="6408633"/>
                  <a:pt x="10358040" y="6401481"/>
                  <a:pt x="10168766" y="6419449"/>
                </a:cubicBezTo>
                <a:cubicBezTo>
                  <a:pt x="9979492" y="6437417"/>
                  <a:pt x="9495584" y="6439835"/>
                  <a:pt x="9240554" y="6419449"/>
                </a:cubicBezTo>
                <a:cubicBezTo>
                  <a:pt x="8985524" y="6399063"/>
                  <a:pt x="8936507" y="6399206"/>
                  <a:pt x="8665617" y="6419449"/>
                </a:cubicBezTo>
                <a:cubicBezTo>
                  <a:pt x="8394727" y="6439692"/>
                  <a:pt x="8213576" y="6417903"/>
                  <a:pt x="7972922" y="6419449"/>
                </a:cubicBezTo>
                <a:cubicBezTo>
                  <a:pt x="7732269" y="6420995"/>
                  <a:pt x="7551520" y="6428783"/>
                  <a:pt x="7397985" y="6419449"/>
                </a:cubicBezTo>
                <a:cubicBezTo>
                  <a:pt x="7244450" y="6410115"/>
                  <a:pt x="7016984" y="6437911"/>
                  <a:pt x="6823048" y="6419449"/>
                </a:cubicBezTo>
                <a:cubicBezTo>
                  <a:pt x="6629112" y="6400987"/>
                  <a:pt x="6371676" y="6420964"/>
                  <a:pt x="6130353" y="6419449"/>
                </a:cubicBezTo>
                <a:cubicBezTo>
                  <a:pt x="5889031" y="6417934"/>
                  <a:pt x="5863644" y="6431147"/>
                  <a:pt x="5790932" y="6419449"/>
                </a:cubicBezTo>
                <a:cubicBezTo>
                  <a:pt x="5718220" y="6407751"/>
                  <a:pt x="5528982" y="6430057"/>
                  <a:pt x="5333753" y="6419449"/>
                </a:cubicBezTo>
                <a:cubicBezTo>
                  <a:pt x="5138524" y="6408841"/>
                  <a:pt x="5141297" y="6434743"/>
                  <a:pt x="4994333" y="6419449"/>
                </a:cubicBezTo>
                <a:cubicBezTo>
                  <a:pt x="4847369" y="6404155"/>
                  <a:pt x="4661072" y="6406640"/>
                  <a:pt x="4419396" y="6419449"/>
                </a:cubicBezTo>
                <a:cubicBezTo>
                  <a:pt x="4177720" y="6432258"/>
                  <a:pt x="3773638" y="6444469"/>
                  <a:pt x="3491184" y="6419449"/>
                </a:cubicBezTo>
                <a:cubicBezTo>
                  <a:pt x="3208730" y="6394429"/>
                  <a:pt x="3061722" y="6401396"/>
                  <a:pt x="2916247" y="6419449"/>
                </a:cubicBezTo>
                <a:cubicBezTo>
                  <a:pt x="2770772" y="6437502"/>
                  <a:pt x="2473290" y="6430552"/>
                  <a:pt x="2223552" y="6419449"/>
                </a:cubicBezTo>
                <a:cubicBezTo>
                  <a:pt x="1973815" y="6408346"/>
                  <a:pt x="1960607" y="6413786"/>
                  <a:pt x="1884131" y="6419449"/>
                </a:cubicBezTo>
                <a:cubicBezTo>
                  <a:pt x="1807655" y="6425112"/>
                  <a:pt x="1288275" y="6399427"/>
                  <a:pt x="1073678" y="6419449"/>
                </a:cubicBezTo>
                <a:cubicBezTo>
                  <a:pt x="859081" y="6439471"/>
                  <a:pt x="324081" y="6458335"/>
                  <a:pt x="0" y="6419449"/>
                </a:cubicBezTo>
                <a:cubicBezTo>
                  <a:pt x="21399" y="6199700"/>
                  <a:pt x="-1801" y="6108399"/>
                  <a:pt x="0" y="5905893"/>
                </a:cubicBezTo>
                <a:cubicBezTo>
                  <a:pt x="1801" y="5703387"/>
                  <a:pt x="5804" y="5546128"/>
                  <a:pt x="0" y="5263948"/>
                </a:cubicBezTo>
                <a:cubicBezTo>
                  <a:pt x="-5804" y="4981769"/>
                  <a:pt x="17446" y="4841472"/>
                  <a:pt x="0" y="4686198"/>
                </a:cubicBezTo>
                <a:cubicBezTo>
                  <a:pt x="-17446" y="4530924"/>
                  <a:pt x="38039" y="4225934"/>
                  <a:pt x="0" y="3915864"/>
                </a:cubicBezTo>
                <a:cubicBezTo>
                  <a:pt x="-38039" y="3605794"/>
                  <a:pt x="-37933" y="3415180"/>
                  <a:pt x="0" y="3145530"/>
                </a:cubicBezTo>
                <a:cubicBezTo>
                  <a:pt x="37933" y="2875880"/>
                  <a:pt x="1713" y="2775694"/>
                  <a:pt x="0" y="2631974"/>
                </a:cubicBezTo>
                <a:cubicBezTo>
                  <a:pt x="-1713" y="2488254"/>
                  <a:pt x="225" y="2186835"/>
                  <a:pt x="0" y="1990029"/>
                </a:cubicBezTo>
                <a:cubicBezTo>
                  <a:pt x="-225" y="1793224"/>
                  <a:pt x="9403" y="1527864"/>
                  <a:pt x="0" y="1412279"/>
                </a:cubicBezTo>
                <a:cubicBezTo>
                  <a:pt x="-9403" y="1296694"/>
                  <a:pt x="18985" y="877238"/>
                  <a:pt x="0" y="641945"/>
                </a:cubicBezTo>
                <a:cubicBezTo>
                  <a:pt x="-18985" y="406652"/>
                  <a:pt x="17264" y="225558"/>
                  <a:pt x="0" y="0"/>
                </a:cubicBezTo>
                <a:close/>
              </a:path>
            </a:pathLst>
          </a:custGeom>
          <a:solidFill>
            <a:srgbClr val="F7F7F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183279638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graphicFrame>
        <p:nvGraphicFramePr>
          <p:cNvPr id="4" name="جدول 3">
            <a:extLst>
              <a:ext uri="{FF2B5EF4-FFF2-40B4-BE49-F238E27FC236}">
                <a16:creationId xmlns:a16="http://schemas.microsoft.com/office/drawing/2014/main" id="{AC9A9A0C-F292-4477-938A-B94F79890982}"/>
              </a:ext>
            </a:extLst>
          </p:cNvPr>
          <p:cNvGraphicFramePr>
            <a:graphicFrameLocks noGrp="1"/>
          </p:cNvGraphicFramePr>
          <p:nvPr/>
        </p:nvGraphicFramePr>
        <p:xfrm>
          <a:off x="366132" y="670740"/>
          <a:ext cx="11497499" cy="5874439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423083">
                  <a:extLst>
                    <a:ext uri="{9D8B030D-6E8A-4147-A177-3AD203B41FA5}">
                      <a16:colId xmlns:a16="http://schemas.microsoft.com/office/drawing/2014/main" val="1774482938"/>
                    </a:ext>
                  </a:extLst>
                </a:gridCol>
                <a:gridCol w="9074416">
                  <a:extLst>
                    <a:ext uri="{9D8B030D-6E8A-4147-A177-3AD203B41FA5}">
                      <a16:colId xmlns:a16="http://schemas.microsoft.com/office/drawing/2014/main" val="87156748"/>
                    </a:ext>
                  </a:extLst>
                </a:gridCol>
              </a:tblGrid>
              <a:tr h="5874439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SA" sz="3200" dirty="0">
                        <a:cs typeface="AGA Aladdin Regular" pitchFamily="2" charset="-78"/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01351637"/>
                  </a:ext>
                </a:extLst>
              </a:tr>
            </a:tbl>
          </a:graphicData>
        </a:graphic>
      </p:graphicFrame>
      <p:sp>
        <p:nvSpPr>
          <p:cNvPr id="6" name="متوازي أضلاع 5">
            <a:extLst>
              <a:ext uri="{FF2B5EF4-FFF2-40B4-BE49-F238E27FC236}">
                <a16:creationId xmlns:a16="http://schemas.microsoft.com/office/drawing/2014/main" id="{B93369D6-815B-B534-1241-66F33DE0AF14}"/>
              </a:ext>
            </a:extLst>
          </p:cNvPr>
          <p:cNvSpPr/>
          <p:nvPr/>
        </p:nvSpPr>
        <p:spPr>
          <a:xfrm>
            <a:off x="6512732" y="443913"/>
            <a:ext cx="3099969" cy="595662"/>
          </a:xfrm>
          <a:custGeom>
            <a:avLst/>
            <a:gdLst>
              <a:gd name="connsiteX0" fmla="*/ 0 w 3099969"/>
              <a:gd name="connsiteY0" fmla="*/ 595662 h 595662"/>
              <a:gd name="connsiteX1" fmla="*/ 148916 w 3099969"/>
              <a:gd name="connsiteY1" fmla="*/ 0 h 595662"/>
              <a:gd name="connsiteX2" fmla="*/ 650595 w 3099969"/>
              <a:gd name="connsiteY2" fmla="*/ 0 h 595662"/>
              <a:gd name="connsiteX3" fmla="*/ 1270316 w 3099969"/>
              <a:gd name="connsiteY3" fmla="*/ 0 h 595662"/>
              <a:gd name="connsiteX4" fmla="*/ 1771995 w 3099969"/>
              <a:gd name="connsiteY4" fmla="*/ 0 h 595662"/>
              <a:gd name="connsiteX5" fmla="*/ 2332695 w 3099969"/>
              <a:gd name="connsiteY5" fmla="*/ 0 h 595662"/>
              <a:gd name="connsiteX6" fmla="*/ 3099969 w 3099969"/>
              <a:gd name="connsiteY6" fmla="*/ 0 h 595662"/>
              <a:gd name="connsiteX7" fmla="*/ 2951054 w 3099969"/>
              <a:gd name="connsiteY7" fmla="*/ 595662 h 595662"/>
              <a:gd name="connsiteX8" fmla="*/ 2419864 w 3099969"/>
              <a:gd name="connsiteY8" fmla="*/ 595662 h 595662"/>
              <a:gd name="connsiteX9" fmla="*/ 1888675 w 3099969"/>
              <a:gd name="connsiteY9" fmla="*/ 595662 h 595662"/>
              <a:gd name="connsiteX10" fmla="*/ 1298464 w 3099969"/>
              <a:gd name="connsiteY10" fmla="*/ 595662 h 595662"/>
              <a:gd name="connsiteX11" fmla="*/ 737764 w 3099969"/>
              <a:gd name="connsiteY11" fmla="*/ 595662 h 595662"/>
              <a:gd name="connsiteX12" fmla="*/ 0 w 3099969"/>
              <a:gd name="connsiteY12" fmla="*/ 595662 h 595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099969" h="595662" fill="none" extrusionOk="0">
                <a:moveTo>
                  <a:pt x="0" y="595662"/>
                </a:moveTo>
                <a:cubicBezTo>
                  <a:pt x="27152" y="460534"/>
                  <a:pt x="103396" y="219244"/>
                  <a:pt x="148916" y="0"/>
                </a:cubicBezTo>
                <a:cubicBezTo>
                  <a:pt x="272485" y="21975"/>
                  <a:pt x="464331" y="-2391"/>
                  <a:pt x="650595" y="0"/>
                </a:cubicBezTo>
                <a:cubicBezTo>
                  <a:pt x="836859" y="2391"/>
                  <a:pt x="1022979" y="8558"/>
                  <a:pt x="1270316" y="0"/>
                </a:cubicBezTo>
                <a:cubicBezTo>
                  <a:pt x="1517653" y="-8558"/>
                  <a:pt x="1655164" y="-7339"/>
                  <a:pt x="1771995" y="0"/>
                </a:cubicBezTo>
                <a:cubicBezTo>
                  <a:pt x="1888826" y="7339"/>
                  <a:pt x="2114408" y="13480"/>
                  <a:pt x="2332695" y="0"/>
                </a:cubicBezTo>
                <a:cubicBezTo>
                  <a:pt x="2550982" y="-13480"/>
                  <a:pt x="2729031" y="-15720"/>
                  <a:pt x="3099969" y="0"/>
                </a:cubicBezTo>
                <a:cubicBezTo>
                  <a:pt x="3040910" y="168032"/>
                  <a:pt x="2999414" y="356244"/>
                  <a:pt x="2951054" y="595662"/>
                </a:cubicBezTo>
                <a:cubicBezTo>
                  <a:pt x="2778286" y="569155"/>
                  <a:pt x="2618140" y="603894"/>
                  <a:pt x="2419864" y="595662"/>
                </a:cubicBezTo>
                <a:cubicBezTo>
                  <a:pt x="2221588" y="587431"/>
                  <a:pt x="2055562" y="598841"/>
                  <a:pt x="1888675" y="595662"/>
                </a:cubicBezTo>
                <a:cubicBezTo>
                  <a:pt x="1721788" y="592483"/>
                  <a:pt x="1525423" y="574945"/>
                  <a:pt x="1298464" y="595662"/>
                </a:cubicBezTo>
                <a:cubicBezTo>
                  <a:pt x="1071505" y="616379"/>
                  <a:pt x="955007" y="606243"/>
                  <a:pt x="737764" y="595662"/>
                </a:cubicBezTo>
                <a:cubicBezTo>
                  <a:pt x="520521" y="585081"/>
                  <a:pt x="266789" y="568546"/>
                  <a:pt x="0" y="595662"/>
                </a:cubicBezTo>
                <a:close/>
              </a:path>
              <a:path w="3099969" h="595662" stroke="0" extrusionOk="0">
                <a:moveTo>
                  <a:pt x="0" y="595662"/>
                </a:moveTo>
                <a:cubicBezTo>
                  <a:pt x="62179" y="366373"/>
                  <a:pt x="82662" y="229437"/>
                  <a:pt x="148916" y="0"/>
                </a:cubicBezTo>
                <a:cubicBezTo>
                  <a:pt x="353527" y="10677"/>
                  <a:pt x="524488" y="4800"/>
                  <a:pt x="768637" y="0"/>
                </a:cubicBezTo>
                <a:cubicBezTo>
                  <a:pt x="1012786" y="-4800"/>
                  <a:pt x="1048920" y="-21576"/>
                  <a:pt x="1299827" y="0"/>
                </a:cubicBezTo>
                <a:cubicBezTo>
                  <a:pt x="1550734" y="21576"/>
                  <a:pt x="1615578" y="247"/>
                  <a:pt x="1801506" y="0"/>
                </a:cubicBezTo>
                <a:cubicBezTo>
                  <a:pt x="1987434" y="-247"/>
                  <a:pt x="2215272" y="14985"/>
                  <a:pt x="2362206" y="0"/>
                </a:cubicBezTo>
                <a:cubicBezTo>
                  <a:pt x="2509140" y="-14985"/>
                  <a:pt x="2809662" y="-32894"/>
                  <a:pt x="3099969" y="0"/>
                </a:cubicBezTo>
                <a:cubicBezTo>
                  <a:pt x="3028594" y="236470"/>
                  <a:pt x="2994564" y="461100"/>
                  <a:pt x="2951054" y="595662"/>
                </a:cubicBezTo>
                <a:cubicBezTo>
                  <a:pt x="2735179" y="592280"/>
                  <a:pt x="2586102" y="576330"/>
                  <a:pt x="2301822" y="595662"/>
                </a:cubicBezTo>
                <a:cubicBezTo>
                  <a:pt x="2017542" y="614994"/>
                  <a:pt x="1936174" y="613187"/>
                  <a:pt x="1741122" y="595662"/>
                </a:cubicBezTo>
                <a:cubicBezTo>
                  <a:pt x="1546070" y="578137"/>
                  <a:pt x="1436710" y="580041"/>
                  <a:pt x="1180422" y="595662"/>
                </a:cubicBezTo>
                <a:cubicBezTo>
                  <a:pt x="924134" y="611283"/>
                  <a:pt x="784695" y="576595"/>
                  <a:pt x="531190" y="595662"/>
                </a:cubicBezTo>
                <a:cubicBezTo>
                  <a:pt x="277685" y="614729"/>
                  <a:pt x="172519" y="611848"/>
                  <a:pt x="0" y="595662"/>
                </a:cubicBezTo>
                <a:close/>
              </a:path>
            </a:pathLst>
          </a:custGeom>
          <a:solidFill>
            <a:srgbClr val="FFFFCC"/>
          </a:solidFill>
          <a:ln>
            <a:extLst>
              <a:ext uri="{C807C97D-BFC1-408E-A445-0C87EB9F89A2}">
                <ask:lineSketchStyleProps xmlns:ask="http://schemas.microsoft.com/office/drawing/2018/sketchyshapes" sd="4196869882">
                  <a:prstGeom prst="parallelogram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الإغــــــــــــــــــــــــــــــــــــــــــــــــــــــــــــــــلاق</a:t>
            </a:r>
          </a:p>
        </p:txBody>
      </p:sp>
      <p:pic>
        <p:nvPicPr>
          <p:cNvPr id="10" name="صورة 9">
            <a:extLst>
              <a:ext uri="{FF2B5EF4-FFF2-40B4-BE49-F238E27FC236}">
                <a16:creationId xmlns:a16="http://schemas.microsoft.com/office/drawing/2014/main" id="{FCE779FD-C878-9FB0-E2D5-7ACD4F6C004C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45" y="571555"/>
            <a:ext cx="744303" cy="744303"/>
          </a:xfrm>
          <a:prstGeom prst="rect">
            <a:avLst/>
          </a:prstGeom>
        </p:spPr>
      </p:pic>
      <p:sp>
        <p:nvSpPr>
          <p:cNvPr id="11" name="مربع نص 10">
            <a:extLst>
              <a:ext uri="{FF2B5EF4-FFF2-40B4-BE49-F238E27FC236}">
                <a16:creationId xmlns:a16="http://schemas.microsoft.com/office/drawing/2014/main" id="{C8C36457-D125-4A96-E4C1-2AC2A264AF11}"/>
              </a:ext>
            </a:extLst>
          </p:cNvPr>
          <p:cNvSpPr txBox="1"/>
          <p:nvPr/>
        </p:nvSpPr>
        <p:spPr>
          <a:xfrm>
            <a:off x="-93195" y="6253568"/>
            <a:ext cx="325356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dirty="0">
                <a:latin typeface="Sakkal Majalla" panose="02000000000000000000" pitchFamily="2" charset="-78"/>
                <a:cs typeface="Sakkal Majalla" panose="02000000000000000000" pitchFamily="2" charset="-78"/>
              </a:rPr>
              <a:t>جواهر الحارثي </a:t>
            </a:r>
            <a:r>
              <a:rPr lang="en-US" dirty="0">
                <a:latin typeface="Sakkal Majalla" panose="02000000000000000000" pitchFamily="2" charset="-78"/>
                <a:cs typeface="Sakkal Majalla" panose="02000000000000000000" pitchFamily="2" charset="-78"/>
              </a:rPr>
              <a:t>@jewelsAlshdaddi</a:t>
            </a:r>
            <a:endParaRPr lang="ar-SA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" name="مربع نص 1">
            <a:extLst>
              <a:ext uri="{FF2B5EF4-FFF2-40B4-BE49-F238E27FC236}">
                <a16:creationId xmlns:a16="http://schemas.microsoft.com/office/drawing/2014/main" id="{22B661F5-11FF-0907-E57C-3DA6466DDE9A}"/>
              </a:ext>
            </a:extLst>
          </p:cNvPr>
          <p:cNvSpPr txBox="1"/>
          <p:nvPr/>
        </p:nvSpPr>
        <p:spPr>
          <a:xfrm>
            <a:off x="9451311" y="802488"/>
            <a:ext cx="2530421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ctr">
              <a:defRPr/>
            </a:pPr>
            <a:r>
              <a:rPr lang="ar-SA" sz="24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الموضوع/ </a:t>
            </a:r>
          </a:p>
          <a:p>
            <a:pPr lvl="0" algn="ctr">
              <a:defRPr/>
            </a:pPr>
            <a:r>
              <a:rPr lang="ar-SA" sz="2400" dirty="0">
                <a:solidFill>
                  <a:schemeClr val="tx2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المسلمات والبراهين الحرة</a:t>
            </a:r>
            <a:endParaRPr lang="ar-SA" sz="2400" b="1" dirty="0">
              <a:solidFill>
                <a:schemeClr val="tx2">
                  <a:lumMod val="75000"/>
                  <a:lumOff val="25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r>
              <a:rPr lang="ar-SA" sz="24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1447/03/24</a:t>
            </a:r>
          </a:p>
        </p:txBody>
      </p:sp>
      <p:pic>
        <p:nvPicPr>
          <p:cNvPr id="12" name="صورة 11">
            <a:extLst>
              <a:ext uri="{FF2B5EF4-FFF2-40B4-BE49-F238E27FC236}">
                <a16:creationId xmlns:a16="http://schemas.microsoft.com/office/drawing/2014/main" id="{5003703D-EC97-A763-C1F0-4E8C8E2CD32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FCEA"/>
              </a:clrFrom>
              <a:clrTo>
                <a:srgbClr val="FEFCEA">
                  <a:alpha val="0"/>
                </a:srgbClr>
              </a:clrTo>
            </a:clrChange>
          </a:blip>
          <a:srcRect t="50444"/>
          <a:stretch>
            <a:fillRect/>
          </a:stretch>
        </p:blipFill>
        <p:spPr>
          <a:xfrm>
            <a:off x="9776309" y="2072019"/>
            <a:ext cx="1880424" cy="2333874"/>
          </a:xfrm>
          <a:prstGeom prst="rect">
            <a:avLst/>
          </a:prstGeom>
        </p:spPr>
      </p:pic>
      <p:pic>
        <p:nvPicPr>
          <p:cNvPr id="2050" name="Picture 2" descr="مؤسسة الشارقة للقرآن الكريم والسنة النبوية | Sharjah">
            <a:extLst>
              <a:ext uri="{FF2B5EF4-FFF2-40B4-BE49-F238E27FC236}">
                <a16:creationId xmlns:a16="http://schemas.microsoft.com/office/drawing/2014/main" id="{830D1684-0DB7-2E07-83A5-032BE12485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6493" y="1275431"/>
            <a:ext cx="2153569" cy="2153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مربع نص 38">
            <a:extLst>
              <a:ext uri="{FF2B5EF4-FFF2-40B4-BE49-F238E27FC236}">
                <a16:creationId xmlns:a16="http://schemas.microsoft.com/office/drawing/2014/main" id="{66413289-9346-E554-4710-02B665268D8F}"/>
              </a:ext>
            </a:extLst>
          </p:cNvPr>
          <p:cNvSpPr txBox="1"/>
          <p:nvPr/>
        </p:nvSpPr>
        <p:spPr>
          <a:xfrm>
            <a:off x="6311941" y="3656870"/>
            <a:ext cx="2773617" cy="224676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يستخدم الفقهاء قواعد منطقية ومسلمات شرعية لبناء الأحكام الفقيه  مستندين في ذلك إلى القرآن والسنة </a:t>
            </a:r>
          </a:p>
        </p:txBody>
      </p:sp>
      <p:sp>
        <p:nvSpPr>
          <p:cNvPr id="40" name="مربع نص 39">
            <a:extLst>
              <a:ext uri="{FF2B5EF4-FFF2-40B4-BE49-F238E27FC236}">
                <a16:creationId xmlns:a16="http://schemas.microsoft.com/office/drawing/2014/main" id="{CBBD475B-9A57-38B9-4257-9BAECAEF5274}"/>
              </a:ext>
            </a:extLst>
          </p:cNvPr>
          <p:cNvSpPr txBox="1"/>
          <p:nvPr/>
        </p:nvSpPr>
        <p:spPr>
          <a:xfrm>
            <a:off x="1386345" y="3656869"/>
            <a:ext cx="2773617" cy="224676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التخطيط الوطني يعتمد على مسلمات اقتصادية واجتماعية وتبنى عليها قرارات استراتيجية مدروسة </a:t>
            </a:r>
          </a:p>
        </p:txBody>
      </p:sp>
      <p:pic>
        <p:nvPicPr>
          <p:cNvPr id="2054" name="Picture 6" descr="شعار رؤية 2030 | شعارات المملكة">
            <a:extLst>
              <a:ext uri="{FF2B5EF4-FFF2-40B4-BE49-F238E27FC236}">
                <a16:creationId xmlns:a16="http://schemas.microsoft.com/office/drawing/2014/main" id="{89BF403D-1ACE-093C-19C3-BCFE068E04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664" y="312821"/>
            <a:ext cx="4187190" cy="4187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مربع نص 40">
            <a:extLst>
              <a:ext uri="{FF2B5EF4-FFF2-40B4-BE49-F238E27FC236}">
                <a16:creationId xmlns:a16="http://schemas.microsoft.com/office/drawing/2014/main" id="{FBC4A2C4-A195-21AE-4706-CF9EE0916EFF}"/>
              </a:ext>
            </a:extLst>
          </p:cNvPr>
          <p:cNvSpPr txBox="1"/>
          <p:nvPr/>
        </p:nvSpPr>
        <p:spPr>
          <a:xfrm>
            <a:off x="9521402" y="4495708"/>
            <a:ext cx="2390237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>
                <a:solidFill>
                  <a:schemeClr val="accent2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الأهداف الخاصة: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ar-SA" sz="2400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تحديد المسلمات.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ar-SA" sz="2400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تحليل العبارات باستعمال المسلمات.</a:t>
            </a:r>
          </a:p>
        </p:txBody>
      </p:sp>
    </p:spTree>
    <p:extLst>
      <p:ext uri="{BB962C8B-B14F-4D97-AF65-F5344CB8AC3E}">
        <p14:creationId xmlns:p14="http://schemas.microsoft.com/office/powerpoint/2010/main" val="38054911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A549E0-07A0-3F2C-60C1-99667ED9A0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سهم: بشكل رتبة عسكرية 32">
            <a:extLst>
              <a:ext uri="{FF2B5EF4-FFF2-40B4-BE49-F238E27FC236}">
                <a16:creationId xmlns:a16="http://schemas.microsoft.com/office/drawing/2014/main" id="{FBF45EA6-BDA5-2C65-976E-D0C170C37CD3}"/>
              </a:ext>
            </a:extLst>
          </p:cNvPr>
          <p:cNvSpPr/>
          <p:nvPr/>
        </p:nvSpPr>
        <p:spPr>
          <a:xfrm flipH="1">
            <a:off x="886961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DF5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A6829B52-83E6-D70C-A8AB-DFF9CFBE18B1}"/>
              </a:ext>
            </a:extLst>
          </p:cNvPr>
          <p:cNvSpPr txBox="1"/>
          <p:nvPr/>
        </p:nvSpPr>
        <p:spPr>
          <a:xfrm>
            <a:off x="9248930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حـــــــــــــــل الواجـــــــــــــب</a:t>
            </a:r>
          </a:p>
        </p:txBody>
      </p:sp>
      <p:sp>
        <p:nvSpPr>
          <p:cNvPr id="32" name="سهم: بشكل رتبة عسكرية 31">
            <a:extLst>
              <a:ext uri="{FF2B5EF4-FFF2-40B4-BE49-F238E27FC236}">
                <a16:creationId xmlns:a16="http://schemas.microsoft.com/office/drawing/2014/main" id="{D24ADC4D-48B5-6A6B-A38C-5DE99FEE9471}"/>
              </a:ext>
            </a:extLst>
          </p:cNvPr>
          <p:cNvSpPr/>
          <p:nvPr/>
        </p:nvSpPr>
        <p:spPr>
          <a:xfrm flipH="1">
            <a:off x="742882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EAFE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2" name="مربع نص 51">
            <a:extLst>
              <a:ext uri="{FF2B5EF4-FFF2-40B4-BE49-F238E27FC236}">
                <a16:creationId xmlns:a16="http://schemas.microsoft.com/office/drawing/2014/main" id="{D5FC9CBC-2CD7-D26A-8BB4-3363A06D1815}"/>
              </a:ext>
            </a:extLst>
          </p:cNvPr>
          <p:cNvSpPr txBox="1"/>
          <p:nvPr/>
        </p:nvSpPr>
        <p:spPr>
          <a:xfrm>
            <a:off x="7765708" y="40563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اختبــــــــــار قصــــــــــــــــــــــــير</a:t>
            </a:r>
          </a:p>
        </p:txBody>
      </p:sp>
      <p:sp>
        <p:nvSpPr>
          <p:cNvPr id="31" name="سهم: بشكل رتبة عسكرية 30">
            <a:extLst>
              <a:ext uri="{FF2B5EF4-FFF2-40B4-BE49-F238E27FC236}">
                <a16:creationId xmlns:a16="http://schemas.microsoft.com/office/drawing/2014/main" id="{83F26278-5E64-A886-AF5F-E9EA4E57A1A3}"/>
              </a:ext>
            </a:extLst>
          </p:cNvPr>
          <p:cNvSpPr/>
          <p:nvPr/>
        </p:nvSpPr>
        <p:spPr>
          <a:xfrm flipH="1">
            <a:off x="598802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9D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3" name="مربع نص 52">
            <a:extLst>
              <a:ext uri="{FF2B5EF4-FFF2-40B4-BE49-F238E27FC236}">
                <a16:creationId xmlns:a16="http://schemas.microsoft.com/office/drawing/2014/main" id="{F835B56C-484C-0C59-621F-F60CC5192255}"/>
              </a:ext>
            </a:extLst>
          </p:cNvPr>
          <p:cNvSpPr txBox="1"/>
          <p:nvPr/>
        </p:nvSpPr>
        <p:spPr>
          <a:xfrm>
            <a:off x="6242609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الـــــــــــــــــــرئيـــــــسيــــــــــــــــــــــــة</a:t>
            </a:r>
          </a:p>
        </p:txBody>
      </p:sp>
      <p:sp>
        <p:nvSpPr>
          <p:cNvPr id="30" name="سهم: بشكل رتبة عسكرية 29">
            <a:extLst>
              <a:ext uri="{FF2B5EF4-FFF2-40B4-BE49-F238E27FC236}">
                <a16:creationId xmlns:a16="http://schemas.microsoft.com/office/drawing/2014/main" id="{D669D0E1-5A59-E6A9-EFBF-F1488331A6E9}"/>
              </a:ext>
            </a:extLst>
          </p:cNvPr>
          <p:cNvSpPr/>
          <p:nvPr/>
        </p:nvSpPr>
        <p:spPr>
          <a:xfrm flipH="1">
            <a:off x="4547234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FFFCC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29" name="سهم: بشكل رتبة عسكرية 28">
            <a:extLst>
              <a:ext uri="{FF2B5EF4-FFF2-40B4-BE49-F238E27FC236}">
                <a16:creationId xmlns:a16="http://schemas.microsoft.com/office/drawing/2014/main" id="{1B80DB5C-3A1E-064E-EC1A-2202F1D7765D}"/>
              </a:ext>
            </a:extLst>
          </p:cNvPr>
          <p:cNvSpPr/>
          <p:nvPr/>
        </p:nvSpPr>
        <p:spPr>
          <a:xfrm flipH="1">
            <a:off x="3106440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F2E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5" name="مربع نص 54">
            <a:extLst>
              <a:ext uri="{FF2B5EF4-FFF2-40B4-BE49-F238E27FC236}">
                <a16:creationId xmlns:a16="http://schemas.microsoft.com/office/drawing/2014/main" id="{7EAD1FF6-6060-C782-9901-4130E86AA58B}"/>
              </a:ext>
            </a:extLst>
          </p:cNvPr>
          <p:cNvSpPr txBox="1"/>
          <p:nvPr/>
        </p:nvSpPr>
        <p:spPr>
          <a:xfrm>
            <a:off x="3468992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التـــــــــــــــــــــــدريـــــــــــــــــــــــــــــــــــــــس</a:t>
            </a:r>
          </a:p>
        </p:txBody>
      </p:sp>
      <p:sp>
        <p:nvSpPr>
          <p:cNvPr id="54" name="مربع نص 53">
            <a:extLst>
              <a:ext uri="{FF2B5EF4-FFF2-40B4-BE49-F238E27FC236}">
                <a16:creationId xmlns:a16="http://schemas.microsoft.com/office/drawing/2014/main" id="{FD02563A-26BF-F525-734D-4DD69BC3F224}"/>
              </a:ext>
            </a:extLst>
          </p:cNvPr>
          <p:cNvSpPr txBox="1"/>
          <p:nvPr/>
        </p:nvSpPr>
        <p:spPr>
          <a:xfrm>
            <a:off x="4909786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التهــــــــــيــــــــــــــئــــــــــــــــــــــــــــــــــة</a:t>
            </a:r>
          </a:p>
        </p:txBody>
      </p:sp>
      <p:sp>
        <p:nvSpPr>
          <p:cNvPr id="28" name="سهم: بشكل رتبة عسكرية 27">
            <a:extLst>
              <a:ext uri="{FF2B5EF4-FFF2-40B4-BE49-F238E27FC236}">
                <a16:creationId xmlns:a16="http://schemas.microsoft.com/office/drawing/2014/main" id="{3A55CA2E-F720-9714-9B6F-60E117733DB6}"/>
              </a:ext>
            </a:extLst>
          </p:cNvPr>
          <p:cNvSpPr/>
          <p:nvPr/>
        </p:nvSpPr>
        <p:spPr>
          <a:xfrm flipH="1">
            <a:off x="1665646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CD6D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6" name="مربع نص 55">
            <a:extLst>
              <a:ext uri="{FF2B5EF4-FFF2-40B4-BE49-F238E27FC236}">
                <a16:creationId xmlns:a16="http://schemas.microsoft.com/office/drawing/2014/main" id="{2B69DDBB-1A57-81DB-78FA-2BA781488320}"/>
              </a:ext>
            </a:extLst>
          </p:cNvPr>
          <p:cNvSpPr txBox="1"/>
          <p:nvPr/>
        </p:nvSpPr>
        <p:spPr>
          <a:xfrm>
            <a:off x="2028198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التـــــــــــــــــــــــــدريـــــــــــــــــــــــــــــــــــــــــب</a:t>
            </a:r>
          </a:p>
        </p:txBody>
      </p:sp>
      <p:sp>
        <p:nvSpPr>
          <p:cNvPr id="7" name="سهم: بشكل رتبة عسكرية 6">
            <a:extLst>
              <a:ext uri="{FF2B5EF4-FFF2-40B4-BE49-F238E27FC236}">
                <a16:creationId xmlns:a16="http://schemas.microsoft.com/office/drawing/2014/main" id="{490DD437-7C2B-5762-E53A-DCE7F66C5560}"/>
              </a:ext>
            </a:extLst>
          </p:cNvPr>
          <p:cNvSpPr/>
          <p:nvPr/>
        </p:nvSpPr>
        <p:spPr>
          <a:xfrm flipH="1">
            <a:off x="22485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1E5E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7" name="مربع نص 56">
            <a:extLst>
              <a:ext uri="{FF2B5EF4-FFF2-40B4-BE49-F238E27FC236}">
                <a16:creationId xmlns:a16="http://schemas.microsoft.com/office/drawing/2014/main" id="{80F7D0C9-E49E-F5F4-3410-3B606CEE4014}"/>
              </a:ext>
            </a:extLst>
          </p:cNvPr>
          <p:cNvSpPr txBox="1"/>
          <p:nvPr/>
        </p:nvSpPr>
        <p:spPr>
          <a:xfrm>
            <a:off x="479433" y="64338"/>
            <a:ext cx="2588368" cy="646331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التقويـــــــــــــــــــــــــــــــــم</a:t>
            </a:r>
          </a:p>
        </p:txBody>
      </p:sp>
      <p:sp>
        <p:nvSpPr>
          <p:cNvPr id="26" name="مستطيل 25">
            <a:extLst>
              <a:ext uri="{FF2B5EF4-FFF2-40B4-BE49-F238E27FC236}">
                <a16:creationId xmlns:a16="http://schemas.microsoft.com/office/drawing/2014/main" id="{1A4E1AA4-0DA1-C814-E905-0624F143397F}"/>
              </a:ext>
            </a:extLst>
          </p:cNvPr>
          <p:cNvSpPr/>
          <p:nvPr/>
        </p:nvSpPr>
        <p:spPr>
          <a:xfrm>
            <a:off x="224852" y="312821"/>
            <a:ext cx="11775819" cy="6419449"/>
          </a:xfrm>
          <a:custGeom>
            <a:avLst/>
            <a:gdLst>
              <a:gd name="connsiteX0" fmla="*/ 0 w 11775819"/>
              <a:gd name="connsiteY0" fmla="*/ 0 h 6419449"/>
              <a:gd name="connsiteX1" fmla="*/ 810453 w 11775819"/>
              <a:gd name="connsiteY1" fmla="*/ 0 h 6419449"/>
              <a:gd name="connsiteX2" fmla="*/ 1620907 w 11775819"/>
              <a:gd name="connsiteY2" fmla="*/ 0 h 6419449"/>
              <a:gd name="connsiteX3" fmla="*/ 2195844 w 11775819"/>
              <a:gd name="connsiteY3" fmla="*/ 0 h 6419449"/>
              <a:gd name="connsiteX4" fmla="*/ 2770781 w 11775819"/>
              <a:gd name="connsiteY4" fmla="*/ 0 h 6419449"/>
              <a:gd name="connsiteX5" fmla="*/ 3581234 w 11775819"/>
              <a:gd name="connsiteY5" fmla="*/ 0 h 6419449"/>
              <a:gd name="connsiteX6" fmla="*/ 4273930 w 11775819"/>
              <a:gd name="connsiteY6" fmla="*/ 0 h 6419449"/>
              <a:gd name="connsiteX7" fmla="*/ 4731108 w 11775819"/>
              <a:gd name="connsiteY7" fmla="*/ 0 h 6419449"/>
              <a:gd name="connsiteX8" fmla="*/ 5659320 w 11775819"/>
              <a:gd name="connsiteY8" fmla="*/ 0 h 6419449"/>
              <a:gd name="connsiteX9" fmla="*/ 6587532 w 11775819"/>
              <a:gd name="connsiteY9" fmla="*/ 0 h 6419449"/>
              <a:gd name="connsiteX10" fmla="*/ 7280227 w 11775819"/>
              <a:gd name="connsiteY10" fmla="*/ 0 h 6419449"/>
              <a:gd name="connsiteX11" fmla="*/ 8090680 w 11775819"/>
              <a:gd name="connsiteY11" fmla="*/ 0 h 6419449"/>
              <a:gd name="connsiteX12" fmla="*/ 8901134 w 11775819"/>
              <a:gd name="connsiteY12" fmla="*/ 0 h 6419449"/>
              <a:gd name="connsiteX13" fmla="*/ 9476071 w 11775819"/>
              <a:gd name="connsiteY13" fmla="*/ 0 h 6419449"/>
              <a:gd name="connsiteX14" fmla="*/ 10168766 w 11775819"/>
              <a:gd name="connsiteY14" fmla="*/ 0 h 6419449"/>
              <a:gd name="connsiteX15" fmla="*/ 10861461 w 11775819"/>
              <a:gd name="connsiteY15" fmla="*/ 0 h 6419449"/>
              <a:gd name="connsiteX16" fmla="*/ 11775819 w 11775819"/>
              <a:gd name="connsiteY16" fmla="*/ 0 h 6419449"/>
              <a:gd name="connsiteX17" fmla="*/ 11775819 w 11775819"/>
              <a:gd name="connsiteY17" fmla="*/ 641945 h 6419449"/>
              <a:gd name="connsiteX18" fmla="*/ 11775819 w 11775819"/>
              <a:gd name="connsiteY18" fmla="*/ 1412279 h 6419449"/>
              <a:gd name="connsiteX19" fmla="*/ 11775819 w 11775819"/>
              <a:gd name="connsiteY19" fmla="*/ 2118418 h 6419449"/>
              <a:gd name="connsiteX20" fmla="*/ 11775819 w 11775819"/>
              <a:gd name="connsiteY20" fmla="*/ 2696169 h 6419449"/>
              <a:gd name="connsiteX21" fmla="*/ 11775819 w 11775819"/>
              <a:gd name="connsiteY21" fmla="*/ 3145530 h 6419449"/>
              <a:gd name="connsiteX22" fmla="*/ 11775819 w 11775819"/>
              <a:gd name="connsiteY22" fmla="*/ 3787475 h 6419449"/>
              <a:gd name="connsiteX23" fmla="*/ 11775819 w 11775819"/>
              <a:gd name="connsiteY23" fmla="*/ 4365225 h 6419449"/>
              <a:gd name="connsiteX24" fmla="*/ 11775819 w 11775819"/>
              <a:gd name="connsiteY24" fmla="*/ 5135559 h 6419449"/>
              <a:gd name="connsiteX25" fmla="*/ 11775819 w 11775819"/>
              <a:gd name="connsiteY25" fmla="*/ 6419449 h 6419449"/>
              <a:gd name="connsiteX26" fmla="*/ 10847607 w 11775819"/>
              <a:gd name="connsiteY26" fmla="*/ 6419449 h 6419449"/>
              <a:gd name="connsiteX27" fmla="*/ 10037154 w 11775819"/>
              <a:gd name="connsiteY27" fmla="*/ 6419449 h 6419449"/>
              <a:gd name="connsiteX28" fmla="*/ 9344459 w 11775819"/>
              <a:gd name="connsiteY28" fmla="*/ 6419449 h 6419449"/>
              <a:gd name="connsiteX29" fmla="*/ 8651763 w 11775819"/>
              <a:gd name="connsiteY29" fmla="*/ 6419449 h 6419449"/>
              <a:gd name="connsiteX30" fmla="*/ 7723552 w 11775819"/>
              <a:gd name="connsiteY30" fmla="*/ 6419449 h 6419449"/>
              <a:gd name="connsiteX31" fmla="*/ 6795340 w 11775819"/>
              <a:gd name="connsiteY31" fmla="*/ 6419449 h 6419449"/>
              <a:gd name="connsiteX32" fmla="*/ 6338161 w 11775819"/>
              <a:gd name="connsiteY32" fmla="*/ 6419449 h 6419449"/>
              <a:gd name="connsiteX33" fmla="*/ 5880983 w 11775819"/>
              <a:gd name="connsiteY33" fmla="*/ 6419449 h 6419449"/>
              <a:gd name="connsiteX34" fmla="*/ 5070529 w 11775819"/>
              <a:gd name="connsiteY34" fmla="*/ 6419449 h 6419449"/>
              <a:gd name="connsiteX35" fmla="*/ 4613350 w 11775819"/>
              <a:gd name="connsiteY35" fmla="*/ 6419449 h 6419449"/>
              <a:gd name="connsiteX36" fmla="*/ 4273930 w 11775819"/>
              <a:gd name="connsiteY36" fmla="*/ 6419449 h 6419449"/>
              <a:gd name="connsiteX37" fmla="*/ 3345718 w 11775819"/>
              <a:gd name="connsiteY37" fmla="*/ 6419449 h 6419449"/>
              <a:gd name="connsiteX38" fmla="*/ 2417506 w 11775819"/>
              <a:gd name="connsiteY38" fmla="*/ 6419449 h 6419449"/>
              <a:gd name="connsiteX39" fmla="*/ 1489295 w 11775819"/>
              <a:gd name="connsiteY39" fmla="*/ 6419449 h 6419449"/>
              <a:gd name="connsiteX40" fmla="*/ 678841 w 11775819"/>
              <a:gd name="connsiteY40" fmla="*/ 6419449 h 6419449"/>
              <a:gd name="connsiteX41" fmla="*/ 0 w 11775819"/>
              <a:gd name="connsiteY41" fmla="*/ 6419449 h 6419449"/>
              <a:gd name="connsiteX42" fmla="*/ 0 w 11775819"/>
              <a:gd name="connsiteY42" fmla="*/ 5777504 h 6419449"/>
              <a:gd name="connsiteX43" fmla="*/ 0 w 11775819"/>
              <a:gd name="connsiteY43" fmla="*/ 5135559 h 6419449"/>
              <a:gd name="connsiteX44" fmla="*/ 0 w 11775819"/>
              <a:gd name="connsiteY44" fmla="*/ 4429420 h 6419449"/>
              <a:gd name="connsiteX45" fmla="*/ 0 w 11775819"/>
              <a:gd name="connsiteY45" fmla="*/ 3851669 h 6419449"/>
              <a:gd name="connsiteX46" fmla="*/ 0 w 11775819"/>
              <a:gd name="connsiteY46" fmla="*/ 3081336 h 6419449"/>
              <a:gd name="connsiteX47" fmla="*/ 0 w 11775819"/>
              <a:gd name="connsiteY47" fmla="*/ 2311002 h 6419449"/>
              <a:gd name="connsiteX48" fmla="*/ 0 w 11775819"/>
              <a:gd name="connsiteY48" fmla="*/ 1540668 h 6419449"/>
              <a:gd name="connsiteX49" fmla="*/ 0 w 11775819"/>
              <a:gd name="connsiteY49" fmla="*/ 962917 h 6419449"/>
              <a:gd name="connsiteX50" fmla="*/ 0 w 11775819"/>
              <a:gd name="connsiteY50" fmla="*/ 0 h 6419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11775819" h="6419449" fill="none" extrusionOk="0">
                <a:moveTo>
                  <a:pt x="0" y="0"/>
                </a:moveTo>
                <a:cubicBezTo>
                  <a:pt x="289838" y="-33106"/>
                  <a:pt x="522246" y="27096"/>
                  <a:pt x="810453" y="0"/>
                </a:cubicBezTo>
                <a:cubicBezTo>
                  <a:pt x="1098660" y="-27096"/>
                  <a:pt x="1366998" y="21362"/>
                  <a:pt x="1620907" y="0"/>
                </a:cubicBezTo>
                <a:cubicBezTo>
                  <a:pt x="1874816" y="-21362"/>
                  <a:pt x="1929640" y="15253"/>
                  <a:pt x="2195844" y="0"/>
                </a:cubicBezTo>
                <a:cubicBezTo>
                  <a:pt x="2462048" y="-15253"/>
                  <a:pt x="2547887" y="-5753"/>
                  <a:pt x="2770781" y="0"/>
                </a:cubicBezTo>
                <a:cubicBezTo>
                  <a:pt x="2993675" y="5753"/>
                  <a:pt x="3196074" y="-18004"/>
                  <a:pt x="3581234" y="0"/>
                </a:cubicBezTo>
                <a:cubicBezTo>
                  <a:pt x="3966394" y="18004"/>
                  <a:pt x="4056686" y="18395"/>
                  <a:pt x="4273930" y="0"/>
                </a:cubicBezTo>
                <a:cubicBezTo>
                  <a:pt x="4491174" y="-18395"/>
                  <a:pt x="4636963" y="1782"/>
                  <a:pt x="4731108" y="0"/>
                </a:cubicBezTo>
                <a:cubicBezTo>
                  <a:pt x="4825253" y="-1782"/>
                  <a:pt x="5307587" y="9924"/>
                  <a:pt x="5659320" y="0"/>
                </a:cubicBezTo>
                <a:cubicBezTo>
                  <a:pt x="6011053" y="-9924"/>
                  <a:pt x="6302459" y="3347"/>
                  <a:pt x="6587532" y="0"/>
                </a:cubicBezTo>
                <a:cubicBezTo>
                  <a:pt x="6872605" y="-3347"/>
                  <a:pt x="7106548" y="19056"/>
                  <a:pt x="7280227" y="0"/>
                </a:cubicBezTo>
                <a:cubicBezTo>
                  <a:pt x="7453907" y="-19056"/>
                  <a:pt x="7896126" y="-25607"/>
                  <a:pt x="8090680" y="0"/>
                </a:cubicBezTo>
                <a:cubicBezTo>
                  <a:pt x="8285234" y="25607"/>
                  <a:pt x="8497142" y="16586"/>
                  <a:pt x="8901134" y="0"/>
                </a:cubicBezTo>
                <a:cubicBezTo>
                  <a:pt x="9305126" y="-16586"/>
                  <a:pt x="9200039" y="-18048"/>
                  <a:pt x="9476071" y="0"/>
                </a:cubicBezTo>
                <a:cubicBezTo>
                  <a:pt x="9752103" y="18048"/>
                  <a:pt x="9839118" y="-25353"/>
                  <a:pt x="10168766" y="0"/>
                </a:cubicBezTo>
                <a:cubicBezTo>
                  <a:pt x="10498414" y="25353"/>
                  <a:pt x="10669033" y="-29357"/>
                  <a:pt x="10861461" y="0"/>
                </a:cubicBezTo>
                <a:cubicBezTo>
                  <a:pt x="11053890" y="29357"/>
                  <a:pt x="11344088" y="-10480"/>
                  <a:pt x="11775819" y="0"/>
                </a:cubicBezTo>
                <a:cubicBezTo>
                  <a:pt x="11793222" y="231986"/>
                  <a:pt x="11754214" y="355311"/>
                  <a:pt x="11775819" y="641945"/>
                </a:cubicBezTo>
                <a:cubicBezTo>
                  <a:pt x="11797424" y="928579"/>
                  <a:pt x="11744218" y="1065487"/>
                  <a:pt x="11775819" y="1412279"/>
                </a:cubicBezTo>
                <a:cubicBezTo>
                  <a:pt x="11807420" y="1759071"/>
                  <a:pt x="11807651" y="1964741"/>
                  <a:pt x="11775819" y="2118418"/>
                </a:cubicBezTo>
                <a:cubicBezTo>
                  <a:pt x="11743987" y="2272095"/>
                  <a:pt x="11790988" y="2445750"/>
                  <a:pt x="11775819" y="2696169"/>
                </a:cubicBezTo>
                <a:cubicBezTo>
                  <a:pt x="11760650" y="2946588"/>
                  <a:pt x="11788204" y="2989092"/>
                  <a:pt x="11775819" y="3145530"/>
                </a:cubicBezTo>
                <a:cubicBezTo>
                  <a:pt x="11763434" y="3301968"/>
                  <a:pt x="11762617" y="3474766"/>
                  <a:pt x="11775819" y="3787475"/>
                </a:cubicBezTo>
                <a:cubicBezTo>
                  <a:pt x="11789021" y="4100184"/>
                  <a:pt x="11764740" y="4131110"/>
                  <a:pt x="11775819" y="4365225"/>
                </a:cubicBezTo>
                <a:cubicBezTo>
                  <a:pt x="11786899" y="4599340"/>
                  <a:pt x="11804891" y="4897475"/>
                  <a:pt x="11775819" y="5135559"/>
                </a:cubicBezTo>
                <a:cubicBezTo>
                  <a:pt x="11746747" y="5373643"/>
                  <a:pt x="11741546" y="5824447"/>
                  <a:pt x="11775819" y="6419449"/>
                </a:cubicBezTo>
                <a:cubicBezTo>
                  <a:pt x="11315723" y="6417918"/>
                  <a:pt x="11302299" y="6465124"/>
                  <a:pt x="10847607" y="6419449"/>
                </a:cubicBezTo>
                <a:cubicBezTo>
                  <a:pt x="10392915" y="6373774"/>
                  <a:pt x="10210696" y="6453437"/>
                  <a:pt x="10037154" y="6419449"/>
                </a:cubicBezTo>
                <a:cubicBezTo>
                  <a:pt x="9863612" y="6385461"/>
                  <a:pt x="9657013" y="6436951"/>
                  <a:pt x="9344459" y="6419449"/>
                </a:cubicBezTo>
                <a:cubicBezTo>
                  <a:pt x="9031905" y="6401947"/>
                  <a:pt x="8876058" y="6390633"/>
                  <a:pt x="8651763" y="6419449"/>
                </a:cubicBezTo>
                <a:cubicBezTo>
                  <a:pt x="8427468" y="6448265"/>
                  <a:pt x="8046326" y="6378869"/>
                  <a:pt x="7723552" y="6419449"/>
                </a:cubicBezTo>
                <a:cubicBezTo>
                  <a:pt x="7400778" y="6460029"/>
                  <a:pt x="7225002" y="6388877"/>
                  <a:pt x="6795340" y="6419449"/>
                </a:cubicBezTo>
                <a:cubicBezTo>
                  <a:pt x="6365678" y="6450021"/>
                  <a:pt x="6557322" y="6438388"/>
                  <a:pt x="6338161" y="6419449"/>
                </a:cubicBezTo>
                <a:cubicBezTo>
                  <a:pt x="6119000" y="6400510"/>
                  <a:pt x="6102903" y="6410508"/>
                  <a:pt x="5880983" y="6419449"/>
                </a:cubicBezTo>
                <a:cubicBezTo>
                  <a:pt x="5659063" y="6428390"/>
                  <a:pt x="5323062" y="6397318"/>
                  <a:pt x="5070529" y="6419449"/>
                </a:cubicBezTo>
                <a:cubicBezTo>
                  <a:pt x="4817996" y="6441580"/>
                  <a:pt x="4830666" y="6428423"/>
                  <a:pt x="4613350" y="6419449"/>
                </a:cubicBezTo>
                <a:cubicBezTo>
                  <a:pt x="4396034" y="6410475"/>
                  <a:pt x="4368483" y="6422224"/>
                  <a:pt x="4273930" y="6419449"/>
                </a:cubicBezTo>
                <a:cubicBezTo>
                  <a:pt x="4179377" y="6416674"/>
                  <a:pt x="3575967" y="6460584"/>
                  <a:pt x="3345718" y="6419449"/>
                </a:cubicBezTo>
                <a:cubicBezTo>
                  <a:pt x="3115469" y="6378314"/>
                  <a:pt x="2658173" y="6374501"/>
                  <a:pt x="2417506" y="6419449"/>
                </a:cubicBezTo>
                <a:cubicBezTo>
                  <a:pt x="2176839" y="6464397"/>
                  <a:pt x="1771375" y="6412076"/>
                  <a:pt x="1489295" y="6419449"/>
                </a:cubicBezTo>
                <a:cubicBezTo>
                  <a:pt x="1207215" y="6426822"/>
                  <a:pt x="841733" y="6409428"/>
                  <a:pt x="678841" y="6419449"/>
                </a:cubicBezTo>
                <a:cubicBezTo>
                  <a:pt x="515949" y="6429470"/>
                  <a:pt x="234889" y="6420416"/>
                  <a:pt x="0" y="6419449"/>
                </a:cubicBezTo>
                <a:cubicBezTo>
                  <a:pt x="11452" y="6182211"/>
                  <a:pt x="-19359" y="5918479"/>
                  <a:pt x="0" y="5777504"/>
                </a:cubicBezTo>
                <a:cubicBezTo>
                  <a:pt x="19359" y="5636530"/>
                  <a:pt x="-30380" y="5273178"/>
                  <a:pt x="0" y="5135559"/>
                </a:cubicBezTo>
                <a:cubicBezTo>
                  <a:pt x="30380" y="4997940"/>
                  <a:pt x="-13671" y="4754059"/>
                  <a:pt x="0" y="4429420"/>
                </a:cubicBezTo>
                <a:cubicBezTo>
                  <a:pt x="13671" y="4104781"/>
                  <a:pt x="-12423" y="4055918"/>
                  <a:pt x="0" y="3851669"/>
                </a:cubicBezTo>
                <a:cubicBezTo>
                  <a:pt x="12423" y="3647420"/>
                  <a:pt x="-37794" y="3309887"/>
                  <a:pt x="0" y="3081336"/>
                </a:cubicBezTo>
                <a:cubicBezTo>
                  <a:pt x="37794" y="2852785"/>
                  <a:pt x="-16347" y="2675751"/>
                  <a:pt x="0" y="2311002"/>
                </a:cubicBezTo>
                <a:cubicBezTo>
                  <a:pt x="16347" y="1946253"/>
                  <a:pt x="14834" y="1784736"/>
                  <a:pt x="0" y="1540668"/>
                </a:cubicBezTo>
                <a:cubicBezTo>
                  <a:pt x="-14834" y="1296600"/>
                  <a:pt x="20956" y="1143514"/>
                  <a:pt x="0" y="962917"/>
                </a:cubicBezTo>
                <a:cubicBezTo>
                  <a:pt x="-20956" y="782320"/>
                  <a:pt x="10281" y="267164"/>
                  <a:pt x="0" y="0"/>
                </a:cubicBezTo>
                <a:close/>
              </a:path>
              <a:path w="11775819" h="6419449" stroke="0" extrusionOk="0">
                <a:moveTo>
                  <a:pt x="0" y="0"/>
                </a:moveTo>
                <a:cubicBezTo>
                  <a:pt x="249632" y="1047"/>
                  <a:pt x="384507" y="-13422"/>
                  <a:pt x="574937" y="0"/>
                </a:cubicBezTo>
                <a:cubicBezTo>
                  <a:pt x="765367" y="13422"/>
                  <a:pt x="771544" y="-5817"/>
                  <a:pt x="914358" y="0"/>
                </a:cubicBezTo>
                <a:cubicBezTo>
                  <a:pt x="1057172" y="5817"/>
                  <a:pt x="1336683" y="16815"/>
                  <a:pt x="1489295" y="0"/>
                </a:cubicBezTo>
                <a:cubicBezTo>
                  <a:pt x="1641907" y="-16815"/>
                  <a:pt x="1845716" y="20134"/>
                  <a:pt x="1946474" y="0"/>
                </a:cubicBezTo>
                <a:cubicBezTo>
                  <a:pt x="2047232" y="-20134"/>
                  <a:pt x="2400066" y="-28515"/>
                  <a:pt x="2521411" y="0"/>
                </a:cubicBezTo>
                <a:cubicBezTo>
                  <a:pt x="2642756" y="28515"/>
                  <a:pt x="2837597" y="-10934"/>
                  <a:pt x="2978590" y="0"/>
                </a:cubicBezTo>
                <a:cubicBezTo>
                  <a:pt x="3119583" y="10934"/>
                  <a:pt x="3218444" y="-5927"/>
                  <a:pt x="3318010" y="0"/>
                </a:cubicBezTo>
                <a:cubicBezTo>
                  <a:pt x="3417576" y="5927"/>
                  <a:pt x="3733679" y="-39209"/>
                  <a:pt x="4128464" y="0"/>
                </a:cubicBezTo>
                <a:cubicBezTo>
                  <a:pt x="4523249" y="39209"/>
                  <a:pt x="4486286" y="23615"/>
                  <a:pt x="4821159" y="0"/>
                </a:cubicBezTo>
                <a:cubicBezTo>
                  <a:pt x="5156032" y="-23615"/>
                  <a:pt x="5028752" y="-9000"/>
                  <a:pt x="5160580" y="0"/>
                </a:cubicBezTo>
                <a:cubicBezTo>
                  <a:pt x="5292408" y="9000"/>
                  <a:pt x="5814709" y="15000"/>
                  <a:pt x="6088791" y="0"/>
                </a:cubicBezTo>
                <a:cubicBezTo>
                  <a:pt x="6362873" y="-15000"/>
                  <a:pt x="6773413" y="-42061"/>
                  <a:pt x="7017003" y="0"/>
                </a:cubicBezTo>
                <a:cubicBezTo>
                  <a:pt x="7260593" y="42061"/>
                  <a:pt x="7535309" y="-12428"/>
                  <a:pt x="7709698" y="0"/>
                </a:cubicBezTo>
                <a:cubicBezTo>
                  <a:pt x="7884087" y="12428"/>
                  <a:pt x="7980833" y="9521"/>
                  <a:pt x="8049119" y="0"/>
                </a:cubicBezTo>
                <a:cubicBezTo>
                  <a:pt x="8117405" y="-9521"/>
                  <a:pt x="8347887" y="-13464"/>
                  <a:pt x="8506297" y="0"/>
                </a:cubicBezTo>
                <a:cubicBezTo>
                  <a:pt x="8664707" y="13464"/>
                  <a:pt x="8953593" y="13807"/>
                  <a:pt x="9316751" y="0"/>
                </a:cubicBezTo>
                <a:cubicBezTo>
                  <a:pt x="9679909" y="-13807"/>
                  <a:pt x="10055390" y="35789"/>
                  <a:pt x="10244963" y="0"/>
                </a:cubicBezTo>
                <a:cubicBezTo>
                  <a:pt x="10434536" y="-35789"/>
                  <a:pt x="10700078" y="-16901"/>
                  <a:pt x="10937658" y="0"/>
                </a:cubicBezTo>
                <a:cubicBezTo>
                  <a:pt x="11175238" y="16901"/>
                  <a:pt x="11458873" y="-36582"/>
                  <a:pt x="11775819" y="0"/>
                </a:cubicBezTo>
                <a:cubicBezTo>
                  <a:pt x="11769878" y="105669"/>
                  <a:pt x="11790239" y="406989"/>
                  <a:pt x="11775819" y="513556"/>
                </a:cubicBezTo>
                <a:cubicBezTo>
                  <a:pt x="11761399" y="620123"/>
                  <a:pt x="11790152" y="931903"/>
                  <a:pt x="11775819" y="1091306"/>
                </a:cubicBezTo>
                <a:cubicBezTo>
                  <a:pt x="11761487" y="1250709"/>
                  <a:pt x="11757448" y="1478339"/>
                  <a:pt x="11775819" y="1669057"/>
                </a:cubicBezTo>
                <a:cubicBezTo>
                  <a:pt x="11794190" y="1859775"/>
                  <a:pt x="11797774" y="2052323"/>
                  <a:pt x="11775819" y="2375196"/>
                </a:cubicBezTo>
                <a:cubicBezTo>
                  <a:pt x="11753864" y="2698069"/>
                  <a:pt x="11797112" y="2830528"/>
                  <a:pt x="11775819" y="2952947"/>
                </a:cubicBezTo>
                <a:cubicBezTo>
                  <a:pt x="11754526" y="3075366"/>
                  <a:pt x="11792003" y="3319787"/>
                  <a:pt x="11775819" y="3594891"/>
                </a:cubicBezTo>
                <a:cubicBezTo>
                  <a:pt x="11759635" y="3869995"/>
                  <a:pt x="11793911" y="3869597"/>
                  <a:pt x="11775819" y="4108447"/>
                </a:cubicBezTo>
                <a:cubicBezTo>
                  <a:pt x="11757727" y="4347297"/>
                  <a:pt x="11759886" y="4333279"/>
                  <a:pt x="11775819" y="4557809"/>
                </a:cubicBezTo>
                <a:cubicBezTo>
                  <a:pt x="11791752" y="4782339"/>
                  <a:pt x="11793777" y="4854447"/>
                  <a:pt x="11775819" y="5071365"/>
                </a:cubicBezTo>
                <a:cubicBezTo>
                  <a:pt x="11757861" y="5288283"/>
                  <a:pt x="11782731" y="5391312"/>
                  <a:pt x="11775819" y="5584921"/>
                </a:cubicBezTo>
                <a:cubicBezTo>
                  <a:pt x="11768907" y="5778530"/>
                  <a:pt x="11794127" y="6005587"/>
                  <a:pt x="11775819" y="6419449"/>
                </a:cubicBezTo>
                <a:cubicBezTo>
                  <a:pt x="11657834" y="6407649"/>
                  <a:pt x="11482103" y="6411018"/>
                  <a:pt x="11200882" y="6419449"/>
                </a:cubicBezTo>
                <a:cubicBezTo>
                  <a:pt x="10919661" y="6427880"/>
                  <a:pt x="10899843" y="6430265"/>
                  <a:pt x="10625945" y="6419449"/>
                </a:cubicBezTo>
                <a:cubicBezTo>
                  <a:pt x="10352047" y="6408633"/>
                  <a:pt x="10358040" y="6401481"/>
                  <a:pt x="10168766" y="6419449"/>
                </a:cubicBezTo>
                <a:cubicBezTo>
                  <a:pt x="9979492" y="6437417"/>
                  <a:pt x="9495584" y="6439835"/>
                  <a:pt x="9240554" y="6419449"/>
                </a:cubicBezTo>
                <a:cubicBezTo>
                  <a:pt x="8985524" y="6399063"/>
                  <a:pt x="8936507" y="6399206"/>
                  <a:pt x="8665617" y="6419449"/>
                </a:cubicBezTo>
                <a:cubicBezTo>
                  <a:pt x="8394727" y="6439692"/>
                  <a:pt x="8213576" y="6417903"/>
                  <a:pt x="7972922" y="6419449"/>
                </a:cubicBezTo>
                <a:cubicBezTo>
                  <a:pt x="7732269" y="6420995"/>
                  <a:pt x="7551520" y="6428783"/>
                  <a:pt x="7397985" y="6419449"/>
                </a:cubicBezTo>
                <a:cubicBezTo>
                  <a:pt x="7244450" y="6410115"/>
                  <a:pt x="7016984" y="6437911"/>
                  <a:pt x="6823048" y="6419449"/>
                </a:cubicBezTo>
                <a:cubicBezTo>
                  <a:pt x="6629112" y="6400987"/>
                  <a:pt x="6371676" y="6420964"/>
                  <a:pt x="6130353" y="6419449"/>
                </a:cubicBezTo>
                <a:cubicBezTo>
                  <a:pt x="5889031" y="6417934"/>
                  <a:pt x="5863644" y="6431147"/>
                  <a:pt x="5790932" y="6419449"/>
                </a:cubicBezTo>
                <a:cubicBezTo>
                  <a:pt x="5718220" y="6407751"/>
                  <a:pt x="5528982" y="6430057"/>
                  <a:pt x="5333753" y="6419449"/>
                </a:cubicBezTo>
                <a:cubicBezTo>
                  <a:pt x="5138524" y="6408841"/>
                  <a:pt x="5141297" y="6434743"/>
                  <a:pt x="4994333" y="6419449"/>
                </a:cubicBezTo>
                <a:cubicBezTo>
                  <a:pt x="4847369" y="6404155"/>
                  <a:pt x="4661072" y="6406640"/>
                  <a:pt x="4419396" y="6419449"/>
                </a:cubicBezTo>
                <a:cubicBezTo>
                  <a:pt x="4177720" y="6432258"/>
                  <a:pt x="3773638" y="6444469"/>
                  <a:pt x="3491184" y="6419449"/>
                </a:cubicBezTo>
                <a:cubicBezTo>
                  <a:pt x="3208730" y="6394429"/>
                  <a:pt x="3061722" y="6401396"/>
                  <a:pt x="2916247" y="6419449"/>
                </a:cubicBezTo>
                <a:cubicBezTo>
                  <a:pt x="2770772" y="6437502"/>
                  <a:pt x="2473290" y="6430552"/>
                  <a:pt x="2223552" y="6419449"/>
                </a:cubicBezTo>
                <a:cubicBezTo>
                  <a:pt x="1973815" y="6408346"/>
                  <a:pt x="1960607" y="6413786"/>
                  <a:pt x="1884131" y="6419449"/>
                </a:cubicBezTo>
                <a:cubicBezTo>
                  <a:pt x="1807655" y="6425112"/>
                  <a:pt x="1288275" y="6399427"/>
                  <a:pt x="1073678" y="6419449"/>
                </a:cubicBezTo>
                <a:cubicBezTo>
                  <a:pt x="859081" y="6439471"/>
                  <a:pt x="324081" y="6458335"/>
                  <a:pt x="0" y="6419449"/>
                </a:cubicBezTo>
                <a:cubicBezTo>
                  <a:pt x="21399" y="6199700"/>
                  <a:pt x="-1801" y="6108399"/>
                  <a:pt x="0" y="5905893"/>
                </a:cubicBezTo>
                <a:cubicBezTo>
                  <a:pt x="1801" y="5703387"/>
                  <a:pt x="5804" y="5546128"/>
                  <a:pt x="0" y="5263948"/>
                </a:cubicBezTo>
                <a:cubicBezTo>
                  <a:pt x="-5804" y="4981769"/>
                  <a:pt x="17446" y="4841472"/>
                  <a:pt x="0" y="4686198"/>
                </a:cubicBezTo>
                <a:cubicBezTo>
                  <a:pt x="-17446" y="4530924"/>
                  <a:pt x="38039" y="4225934"/>
                  <a:pt x="0" y="3915864"/>
                </a:cubicBezTo>
                <a:cubicBezTo>
                  <a:pt x="-38039" y="3605794"/>
                  <a:pt x="-37933" y="3415180"/>
                  <a:pt x="0" y="3145530"/>
                </a:cubicBezTo>
                <a:cubicBezTo>
                  <a:pt x="37933" y="2875880"/>
                  <a:pt x="1713" y="2775694"/>
                  <a:pt x="0" y="2631974"/>
                </a:cubicBezTo>
                <a:cubicBezTo>
                  <a:pt x="-1713" y="2488254"/>
                  <a:pt x="225" y="2186835"/>
                  <a:pt x="0" y="1990029"/>
                </a:cubicBezTo>
                <a:cubicBezTo>
                  <a:pt x="-225" y="1793224"/>
                  <a:pt x="9403" y="1527864"/>
                  <a:pt x="0" y="1412279"/>
                </a:cubicBezTo>
                <a:cubicBezTo>
                  <a:pt x="-9403" y="1296694"/>
                  <a:pt x="18985" y="877238"/>
                  <a:pt x="0" y="641945"/>
                </a:cubicBezTo>
                <a:cubicBezTo>
                  <a:pt x="-18985" y="406652"/>
                  <a:pt x="17264" y="225558"/>
                  <a:pt x="0" y="0"/>
                </a:cubicBezTo>
                <a:close/>
              </a:path>
            </a:pathLst>
          </a:custGeom>
          <a:solidFill>
            <a:srgbClr val="F7F7F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183279638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graphicFrame>
        <p:nvGraphicFramePr>
          <p:cNvPr id="4" name="جدول 3">
            <a:extLst>
              <a:ext uri="{FF2B5EF4-FFF2-40B4-BE49-F238E27FC236}">
                <a16:creationId xmlns:a16="http://schemas.microsoft.com/office/drawing/2014/main" id="{95DE22A6-B278-E672-F751-85C48DAC10DB}"/>
              </a:ext>
            </a:extLst>
          </p:cNvPr>
          <p:cNvGraphicFramePr>
            <a:graphicFrameLocks noGrp="1"/>
          </p:cNvGraphicFramePr>
          <p:nvPr/>
        </p:nvGraphicFramePr>
        <p:xfrm>
          <a:off x="366132" y="670740"/>
          <a:ext cx="11497499" cy="5874439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423083">
                  <a:extLst>
                    <a:ext uri="{9D8B030D-6E8A-4147-A177-3AD203B41FA5}">
                      <a16:colId xmlns:a16="http://schemas.microsoft.com/office/drawing/2014/main" val="1774482938"/>
                    </a:ext>
                  </a:extLst>
                </a:gridCol>
                <a:gridCol w="9074416">
                  <a:extLst>
                    <a:ext uri="{9D8B030D-6E8A-4147-A177-3AD203B41FA5}">
                      <a16:colId xmlns:a16="http://schemas.microsoft.com/office/drawing/2014/main" val="87156748"/>
                    </a:ext>
                  </a:extLst>
                </a:gridCol>
              </a:tblGrid>
              <a:tr h="5874439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SA" sz="3200" dirty="0">
                        <a:cs typeface="AGA Aladdin Regular" pitchFamily="2" charset="-78"/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01351637"/>
                  </a:ext>
                </a:extLst>
              </a:tr>
            </a:tbl>
          </a:graphicData>
        </a:graphic>
      </p:graphicFrame>
      <p:sp>
        <p:nvSpPr>
          <p:cNvPr id="6" name="متوازي أضلاع 5">
            <a:extLst>
              <a:ext uri="{FF2B5EF4-FFF2-40B4-BE49-F238E27FC236}">
                <a16:creationId xmlns:a16="http://schemas.microsoft.com/office/drawing/2014/main" id="{36EA02EA-13D2-DF1A-AFD2-26DFE96B448E}"/>
              </a:ext>
            </a:extLst>
          </p:cNvPr>
          <p:cNvSpPr/>
          <p:nvPr/>
        </p:nvSpPr>
        <p:spPr>
          <a:xfrm>
            <a:off x="6512732" y="443913"/>
            <a:ext cx="3099969" cy="595662"/>
          </a:xfrm>
          <a:custGeom>
            <a:avLst/>
            <a:gdLst>
              <a:gd name="connsiteX0" fmla="*/ 0 w 3099969"/>
              <a:gd name="connsiteY0" fmla="*/ 595662 h 595662"/>
              <a:gd name="connsiteX1" fmla="*/ 148916 w 3099969"/>
              <a:gd name="connsiteY1" fmla="*/ 0 h 595662"/>
              <a:gd name="connsiteX2" fmla="*/ 650595 w 3099969"/>
              <a:gd name="connsiteY2" fmla="*/ 0 h 595662"/>
              <a:gd name="connsiteX3" fmla="*/ 1270316 w 3099969"/>
              <a:gd name="connsiteY3" fmla="*/ 0 h 595662"/>
              <a:gd name="connsiteX4" fmla="*/ 1771995 w 3099969"/>
              <a:gd name="connsiteY4" fmla="*/ 0 h 595662"/>
              <a:gd name="connsiteX5" fmla="*/ 2332695 w 3099969"/>
              <a:gd name="connsiteY5" fmla="*/ 0 h 595662"/>
              <a:gd name="connsiteX6" fmla="*/ 3099969 w 3099969"/>
              <a:gd name="connsiteY6" fmla="*/ 0 h 595662"/>
              <a:gd name="connsiteX7" fmla="*/ 2951054 w 3099969"/>
              <a:gd name="connsiteY7" fmla="*/ 595662 h 595662"/>
              <a:gd name="connsiteX8" fmla="*/ 2419864 w 3099969"/>
              <a:gd name="connsiteY8" fmla="*/ 595662 h 595662"/>
              <a:gd name="connsiteX9" fmla="*/ 1888675 w 3099969"/>
              <a:gd name="connsiteY9" fmla="*/ 595662 h 595662"/>
              <a:gd name="connsiteX10" fmla="*/ 1298464 w 3099969"/>
              <a:gd name="connsiteY10" fmla="*/ 595662 h 595662"/>
              <a:gd name="connsiteX11" fmla="*/ 737764 w 3099969"/>
              <a:gd name="connsiteY11" fmla="*/ 595662 h 595662"/>
              <a:gd name="connsiteX12" fmla="*/ 0 w 3099969"/>
              <a:gd name="connsiteY12" fmla="*/ 595662 h 595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099969" h="595662" fill="none" extrusionOk="0">
                <a:moveTo>
                  <a:pt x="0" y="595662"/>
                </a:moveTo>
                <a:cubicBezTo>
                  <a:pt x="27152" y="460534"/>
                  <a:pt x="103396" y="219244"/>
                  <a:pt x="148916" y="0"/>
                </a:cubicBezTo>
                <a:cubicBezTo>
                  <a:pt x="272485" y="21975"/>
                  <a:pt x="464331" y="-2391"/>
                  <a:pt x="650595" y="0"/>
                </a:cubicBezTo>
                <a:cubicBezTo>
                  <a:pt x="836859" y="2391"/>
                  <a:pt x="1022979" y="8558"/>
                  <a:pt x="1270316" y="0"/>
                </a:cubicBezTo>
                <a:cubicBezTo>
                  <a:pt x="1517653" y="-8558"/>
                  <a:pt x="1655164" y="-7339"/>
                  <a:pt x="1771995" y="0"/>
                </a:cubicBezTo>
                <a:cubicBezTo>
                  <a:pt x="1888826" y="7339"/>
                  <a:pt x="2114408" y="13480"/>
                  <a:pt x="2332695" y="0"/>
                </a:cubicBezTo>
                <a:cubicBezTo>
                  <a:pt x="2550982" y="-13480"/>
                  <a:pt x="2729031" y="-15720"/>
                  <a:pt x="3099969" y="0"/>
                </a:cubicBezTo>
                <a:cubicBezTo>
                  <a:pt x="3040910" y="168032"/>
                  <a:pt x="2999414" y="356244"/>
                  <a:pt x="2951054" y="595662"/>
                </a:cubicBezTo>
                <a:cubicBezTo>
                  <a:pt x="2778286" y="569155"/>
                  <a:pt x="2618140" y="603894"/>
                  <a:pt x="2419864" y="595662"/>
                </a:cubicBezTo>
                <a:cubicBezTo>
                  <a:pt x="2221588" y="587431"/>
                  <a:pt x="2055562" y="598841"/>
                  <a:pt x="1888675" y="595662"/>
                </a:cubicBezTo>
                <a:cubicBezTo>
                  <a:pt x="1721788" y="592483"/>
                  <a:pt x="1525423" y="574945"/>
                  <a:pt x="1298464" y="595662"/>
                </a:cubicBezTo>
                <a:cubicBezTo>
                  <a:pt x="1071505" y="616379"/>
                  <a:pt x="955007" y="606243"/>
                  <a:pt x="737764" y="595662"/>
                </a:cubicBezTo>
                <a:cubicBezTo>
                  <a:pt x="520521" y="585081"/>
                  <a:pt x="266789" y="568546"/>
                  <a:pt x="0" y="595662"/>
                </a:cubicBezTo>
                <a:close/>
              </a:path>
              <a:path w="3099969" h="595662" stroke="0" extrusionOk="0">
                <a:moveTo>
                  <a:pt x="0" y="595662"/>
                </a:moveTo>
                <a:cubicBezTo>
                  <a:pt x="62179" y="366373"/>
                  <a:pt x="82662" y="229437"/>
                  <a:pt x="148916" y="0"/>
                </a:cubicBezTo>
                <a:cubicBezTo>
                  <a:pt x="353527" y="10677"/>
                  <a:pt x="524488" y="4800"/>
                  <a:pt x="768637" y="0"/>
                </a:cubicBezTo>
                <a:cubicBezTo>
                  <a:pt x="1012786" y="-4800"/>
                  <a:pt x="1048920" y="-21576"/>
                  <a:pt x="1299827" y="0"/>
                </a:cubicBezTo>
                <a:cubicBezTo>
                  <a:pt x="1550734" y="21576"/>
                  <a:pt x="1615578" y="247"/>
                  <a:pt x="1801506" y="0"/>
                </a:cubicBezTo>
                <a:cubicBezTo>
                  <a:pt x="1987434" y="-247"/>
                  <a:pt x="2215272" y="14985"/>
                  <a:pt x="2362206" y="0"/>
                </a:cubicBezTo>
                <a:cubicBezTo>
                  <a:pt x="2509140" y="-14985"/>
                  <a:pt x="2809662" y="-32894"/>
                  <a:pt x="3099969" y="0"/>
                </a:cubicBezTo>
                <a:cubicBezTo>
                  <a:pt x="3028594" y="236470"/>
                  <a:pt x="2994564" y="461100"/>
                  <a:pt x="2951054" y="595662"/>
                </a:cubicBezTo>
                <a:cubicBezTo>
                  <a:pt x="2735179" y="592280"/>
                  <a:pt x="2586102" y="576330"/>
                  <a:pt x="2301822" y="595662"/>
                </a:cubicBezTo>
                <a:cubicBezTo>
                  <a:pt x="2017542" y="614994"/>
                  <a:pt x="1936174" y="613187"/>
                  <a:pt x="1741122" y="595662"/>
                </a:cubicBezTo>
                <a:cubicBezTo>
                  <a:pt x="1546070" y="578137"/>
                  <a:pt x="1436710" y="580041"/>
                  <a:pt x="1180422" y="595662"/>
                </a:cubicBezTo>
                <a:cubicBezTo>
                  <a:pt x="924134" y="611283"/>
                  <a:pt x="784695" y="576595"/>
                  <a:pt x="531190" y="595662"/>
                </a:cubicBezTo>
                <a:cubicBezTo>
                  <a:pt x="277685" y="614729"/>
                  <a:pt x="172519" y="611848"/>
                  <a:pt x="0" y="595662"/>
                </a:cubicBezTo>
                <a:close/>
              </a:path>
            </a:pathLst>
          </a:custGeom>
          <a:solidFill>
            <a:srgbClr val="FFFFCC"/>
          </a:solidFill>
          <a:ln>
            <a:extLst>
              <a:ext uri="{C807C97D-BFC1-408E-A445-0C87EB9F89A2}">
                <ask:lineSketchStyleProps xmlns:ask="http://schemas.microsoft.com/office/drawing/2018/sketchyshapes" sd="4196869882">
                  <a:prstGeom prst="parallelogram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الإغــــــــــــــــــــــــــــــــــــــــــــــــــــــــــــــــلاق</a:t>
            </a:r>
          </a:p>
        </p:txBody>
      </p:sp>
      <p:pic>
        <p:nvPicPr>
          <p:cNvPr id="10" name="صورة 9">
            <a:extLst>
              <a:ext uri="{FF2B5EF4-FFF2-40B4-BE49-F238E27FC236}">
                <a16:creationId xmlns:a16="http://schemas.microsoft.com/office/drawing/2014/main" id="{00DB3A37-0DC5-290B-CBB9-B81BAF1DF47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45" y="571555"/>
            <a:ext cx="744303" cy="744303"/>
          </a:xfrm>
          <a:prstGeom prst="rect">
            <a:avLst/>
          </a:prstGeom>
        </p:spPr>
      </p:pic>
      <p:sp>
        <p:nvSpPr>
          <p:cNvPr id="11" name="مربع نص 10">
            <a:extLst>
              <a:ext uri="{FF2B5EF4-FFF2-40B4-BE49-F238E27FC236}">
                <a16:creationId xmlns:a16="http://schemas.microsoft.com/office/drawing/2014/main" id="{16C580D0-0E5A-194D-A1D1-980375DDB53C}"/>
              </a:ext>
            </a:extLst>
          </p:cNvPr>
          <p:cNvSpPr txBox="1"/>
          <p:nvPr/>
        </p:nvSpPr>
        <p:spPr>
          <a:xfrm>
            <a:off x="-93195" y="6253568"/>
            <a:ext cx="325356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dirty="0">
                <a:latin typeface="Sakkal Majalla" panose="02000000000000000000" pitchFamily="2" charset="-78"/>
                <a:cs typeface="Sakkal Majalla" panose="02000000000000000000" pitchFamily="2" charset="-78"/>
              </a:rPr>
              <a:t>جواهر الحارثي </a:t>
            </a:r>
            <a:r>
              <a:rPr lang="en-US" dirty="0">
                <a:latin typeface="Sakkal Majalla" panose="02000000000000000000" pitchFamily="2" charset="-78"/>
                <a:cs typeface="Sakkal Majalla" panose="02000000000000000000" pitchFamily="2" charset="-78"/>
              </a:rPr>
              <a:t>@jewelsAlshdaddi</a:t>
            </a:r>
            <a:endParaRPr lang="ar-SA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" name="مربع نص 1">
            <a:extLst>
              <a:ext uri="{FF2B5EF4-FFF2-40B4-BE49-F238E27FC236}">
                <a16:creationId xmlns:a16="http://schemas.microsoft.com/office/drawing/2014/main" id="{B418E3E3-C119-6785-6766-5A26283BC1C6}"/>
              </a:ext>
            </a:extLst>
          </p:cNvPr>
          <p:cNvSpPr txBox="1"/>
          <p:nvPr/>
        </p:nvSpPr>
        <p:spPr>
          <a:xfrm>
            <a:off x="9451311" y="802488"/>
            <a:ext cx="2530421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ctr">
              <a:defRPr/>
            </a:pPr>
            <a:r>
              <a:rPr lang="ar-SA" sz="24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الموضوع/ </a:t>
            </a:r>
          </a:p>
          <a:p>
            <a:pPr lvl="0" algn="ctr">
              <a:defRPr/>
            </a:pPr>
            <a:r>
              <a:rPr lang="ar-SA" sz="2400" dirty="0">
                <a:solidFill>
                  <a:schemeClr val="tx2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المسلمات والبراهين الحرة</a:t>
            </a:r>
            <a:endParaRPr lang="ar-SA" sz="2400" b="1" dirty="0">
              <a:solidFill>
                <a:schemeClr val="tx2">
                  <a:lumMod val="75000"/>
                  <a:lumOff val="25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r>
              <a:rPr lang="ar-SA" sz="24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1447/03/24</a:t>
            </a:r>
          </a:p>
        </p:txBody>
      </p:sp>
      <p:pic>
        <p:nvPicPr>
          <p:cNvPr id="12" name="صورة 11">
            <a:extLst>
              <a:ext uri="{FF2B5EF4-FFF2-40B4-BE49-F238E27FC236}">
                <a16:creationId xmlns:a16="http://schemas.microsoft.com/office/drawing/2014/main" id="{9D1832DB-2D90-466E-7469-8E1D213A12D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FCEA"/>
              </a:clrFrom>
              <a:clrTo>
                <a:srgbClr val="FEFCEA">
                  <a:alpha val="0"/>
                </a:srgbClr>
              </a:clrTo>
            </a:clrChange>
          </a:blip>
          <a:srcRect t="50444"/>
          <a:stretch>
            <a:fillRect/>
          </a:stretch>
        </p:blipFill>
        <p:spPr>
          <a:xfrm>
            <a:off x="9776309" y="2072019"/>
            <a:ext cx="1880424" cy="2333874"/>
          </a:xfrm>
          <a:prstGeom prst="rect">
            <a:avLst/>
          </a:prstGeom>
        </p:spPr>
      </p:pic>
      <p:grpSp>
        <p:nvGrpSpPr>
          <p:cNvPr id="38" name="مجموعة 37">
            <a:extLst>
              <a:ext uri="{FF2B5EF4-FFF2-40B4-BE49-F238E27FC236}">
                <a16:creationId xmlns:a16="http://schemas.microsoft.com/office/drawing/2014/main" id="{BC8A5640-A1A9-7E42-7D2B-33F975DFD54C}"/>
              </a:ext>
            </a:extLst>
          </p:cNvPr>
          <p:cNvGrpSpPr/>
          <p:nvPr/>
        </p:nvGrpSpPr>
        <p:grpSpPr>
          <a:xfrm>
            <a:off x="377745" y="917077"/>
            <a:ext cx="9684042" cy="5640890"/>
            <a:chOff x="591348" y="586544"/>
            <a:chExt cx="9684042" cy="5640890"/>
          </a:xfrm>
        </p:grpSpPr>
        <p:sp>
          <p:nvSpPr>
            <p:cNvPr id="18" name="مربع نص 17">
              <a:extLst>
                <a:ext uri="{FF2B5EF4-FFF2-40B4-BE49-F238E27FC236}">
                  <a16:creationId xmlns:a16="http://schemas.microsoft.com/office/drawing/2014/main" id="{FF08DEF8-1EB9-1828-C377-58325483AB41}"/>
                </a:ext>
              </a:extLst>
            </p:cNvPr>
            <p:cNvSpPr txBox="1"/>
            <p:nvPr/>
          </p:nvSpPr>
          <p:spPr>
            <a:xfrm>
              <a:off x="1312995" y="3780605"/>
              <a:ext cx="3509612" cy="76944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0"/>
              <a:r>
                <a:rPr lang="en-US" sz="4400" dirty="0">
                  <a:solidFill>
                    <a:schemeClr val="accent2">
                      <a:lumMod val="75000"/>
                    </a:schemeClr>
                  </a:solidFill>
                  <a:latin typeface="Arial Black" panose="020B0A04020102020204" pitchFamily="34" charset="0"/>
                </a:rPr>
                <a:t>A</a:t>
              </a:r>
              <a:endParaRPr lang="ar-SA" sz="4400" dirty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endParaRPr>
            </a:p>
          </p:txBody>
        </p:sp>
        <p:sp>
          <p:nvSpPr>
            <p:cNvPr id="19" name="مربع نص 18">
              <a:extLst>
                <a:ext uri="{FF2B5EF4-FFF2-40B4-BE49-F238E27FC236}">
                  <a16:creationId xmlns:a16="http://schemas.microsoft.com/office/drawing/2014/main" id="{1C19BA0F-27E1-4BE7-256B-6959C89D7B04}"/>
                </a:ext>
              </a:extLst>
            </p:cNvPr>
            <p:cNvSpPr txBox="1"/>
            <p:nvPr/>
          </p:nvSpPr>
          <p:spPr>
            <a:xfrm>
              <a:off x="6203970" y="1538514"/>
              <a:ext cx="3509612" cy="76944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0"/>
              <a:r>
                <a:rPr lang="en-US" sz="4400" dirty="0">
                  <a:solidFill>
                    <a:srgbClr val="0070C0"/>
                  </a:solidFill>
                  <a:latin typeface="Arial Black" panose="020B0A04020102020204" pitchFamily="34" charset="0"/>
                </a:rPr>
                <a:t>T</a:t>
              </a:r>
              <a:endParaRPr lang="ar-SA" sz="4400" dirty="0">
                <a:solidFill>
                  <a:srgbClr val="00B050"/>
                </a:solidFill>
                <a:latin typeface="Arial Black" panose="020B0A04020102020204" pitchFamily="34" charset="0"/>
              </a:endParaRPr>
            </a:p>
          </p:txBody>
        </p:sp>
        <p:sp>
          <p:nvSpPr>
            <p:cNvPr id="20" name="مربع نص 19">
              <a:extLst>
                <a:ext uri="{FF2B5EF4-FFF2-40B4-BE49-F238E27FC236}">
                  <a16:creationId xmlns:a16="http://schemas.microsoft.com/office/drawing/2014/main" id="{AF429866-7ED9-5C38-A74A-922D37B00556}"/>
                </a:ext>
              </a:extLst>
            </p:cNvPr>
            <p:cNvSpPr txBox="1"/>
            <p:nvPr/>
          </p:nvSpPr>
          <p:spPr>
            <a:xfrm>
              <a:off x="1267015" y="1538514"/>
              <a:ext cx="3509612" cy="76944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0"/>
              <a:r>
                <a:rPr lang="en-US" sz="4400" dirty="0">
                  <a:solidFill>
                    <a:srgbClr val="86177A"/>
                  </a:solidFill>
                  <a:latin typeface="Arial Black" panose="020B0A04020102020204" pitchFamily="34" charset="0"/>
                </a:rPr>
                <a:t>S</a:t>
              </a:r>
              <a:endParaRPr lang="ar-SA" sz="4400" dirty="0">
                <a:solidFill>
                  <a:srgbClr val="86177A"/>
                </a:solidFill>
                <a:latin typeface="Arial Black" panose="020B0A04020102020204" pitchFamily="34" charset="0"/>
              </a:endParaRPr>
            </a:p>
          </p:txBody>
        </p:sp>
        <p:sp>
          <p:nvSpPr>
            <p:cNvPr id="21" name="مربع نص 20">
              <a:extLst>
                <a:ext uri="{FF2B5EF4-FFF2-40B4-BE49-F238E27FC236}">
                  <a16:creationId xmlns:a16="http://schemas.microsoft.com/office/drawing/2014/main" id="{74490B69-E0AC-ABEA-1AC4-B2C00116D1F5}"/>
                </a:ext>
              </a:extLst>
            </p:cNvPr>
            <p:cNvSpPr txBox="1"/>
            <p:nvPr/>
          </p:nvSpPr>
          <p:spPr>
            <a:xfrm>
              <a:off x="6197774" y="3779703"/>
              <a:ext cx="3509612" cy="76944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0"/>
              <a:r>
                <a:rPr lang="en-US" sz="4400" dirty="0">
                  <a:solidFill>
                    <a:srgbClr val="00B050"/>
                  </a:solidFill>
                  <a:latin typeface="Arial Black" panose="020B0A04020102020204" pitchFamily="34" charset="0"/>
                </a:rPr>
                <a:t>M</a:t>
              </a:r>
              <a:endParaRPr lang="ar-SA" sz="4400" dirty="0">
                <a:solidFill>
                  <a:srgbClr val="00B050"/>
                </a:solidFill>
                <a:latin typeface="Arial Black" panose="020B0A04020102020204" pitchFamily="34" charset="0"/>
              </a:endParaRPr>
            </a:p>
          </p:txBody>
        </p:sp>
        <p:cxnSp>
          <p:nvCxnSpPr>
            <p:cNvPr id="22" name="رابط مستقيم 21">
              <a:extLst>
                <a:ext uri="{FF2B5EF4-FFF2-40B4-BE49-F238E27FC236}">
                  <a16:creationId xmlns:a16="http://schemas.microsoft.com/office/drawing/2014/main" id="{671D2B82-B9A0-F260-0B2B-7404316A1822}"/>
                </a:ext>
              </a:extLst>
            </p:cNvPr>
            <p:cNvCxnSpPr/>
            <p:nvPr/>
          </p:nvCxnSpPr>
          <p:spPr>
            <a:xfrm>
              <a:off x="5326380" y="1619434"/>
              <a:ext cx="0" cy="460800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رابط مستقيم 22">
              <a:extLst>
                <a:ext uri="{FF2B5EF4-FFF2-40B4-BE49-F238E27FC236}">
                  <a16:creationId xmlns:a16="http://schemas.microsoft.com/office/drawing/2014/main" id="{CA7DAE6D-C527-FA15-AF72-FEC3189FC96A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5252608" y="1188904"/>
              <a:ext cx="0" cy="5399944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4" name="رابط مستقيم 23">
              <a:extLst>
                <a:ext uri="{FF2B5EF4-FFF2-40B4-BE49-F238E27FC236}">
                  <a16:creationId xmlns:a16="http://schemas.microsoft.com/office/drawing/2014/main" id="{5B01AB42-5BC0-A1F9-9201-EF6F4ADD68D9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5385565" y="-1051121"/>
              <a:ext cx="0" cy="5399944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pic>
          <p:nvPicPr>
            <p:cNvPr id="1026" name="Picture 2" descr="قواعد فن الزخرفة الإسلامية | موقع اسكتشات">
              <a:extLst>
                <a:ext uri="{FF2B5EF4-FFF2-40B4-BE49-F238E27FC236}">
                  <a16:creationId xmlns:a16="http://schemas.microsoft.com/office/drawing/2014/main" id="{60B38909-9DE7-31EE-C97A-D663D8E5BAE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02191" y="4146341"/>
              <a:ext cx="3479771" cy="19138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5" name="مربع نص 24">
              <a:extLst>
                <a:ext uri="{FF2B5EF4-FFF2-40B4-BE49-F238E27FC236}">
                  <a16:creationId xmlns:a16="http://schemas.microsoft.com/office/drawing/2014/main" id="{75F84F96-D286-AA3A-3EA8-8304B7C11775}"/>
                </a:ext>
              </a:extLst>
            </p:cNvPr>
            <p:cNvSpPr txBox="1"/>
            <p:nvPr/>
          </p:nvSpPr>
          <p:spPr>
            <a:xfrm>
              <a:off x="591348" y="2045588"/>
              <a:ext cx="2476453" cy="144655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0"/>
              <a:r>
                <a:rPr lang="ar-SA" sz="4400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التجارب العملية</a:t>
              </a:r>
            </a:p>
          </p:txBody>
        </p:sp>
        <p:sp>
          <p:nvSpPr>
            <p:cNvPr id="27" name="مربع نص 26">
              <a:extLst>
                <a:ext uri="{FF2B5EF4-FFF2-40B4-BE49-F238E27FC236}">
                  <a16:creationId xmlns:a16="http://schemas.microsoft.com/office/drawing/2014/main" id="{A67FC693-E1E8-029D-B3B4-8F0599F27B37}"/>
                </a:ext>
              </a:extLst>
            </p:cNvPr>
            <p:cNvSpPr txBox="1"/>
            <p:nvPr/>
          </p:nvSpPr>
          <p:spPr>
            <a:xfrm>
              <a:off x="591348" y="4388639"/>
              <a:ext cx="2476453" cy="144655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0"/>
              <a:r>
                <a:rPr lang="ar-SA" sz="4400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الزخرفة الاسلامية</a:t>
              </a:r>
            </a:p>
          </p:txBody>
        </p:sp>
        <p:grpSp>
          <p:nvGrpSpPr>
            <p:cNvPr id="37" name="مجموعة 36">
              <a:extLst>
                <a:ext uri="{FF2B5EF4-FFF2-40B4-BE49-F238E27FC236}">
                  <a16:creationId xmlns:a16="http://schemas.microsoft.com/office/drawing/2014/main" id="{EF4BA44A-0838-95F6-3C7D-DE21CF79B26D}"/>
                </a:ext>
              </a:extLst>
            </p:cNvPr>
            <p:cNvGrpSpPr/>
            <p:nvPr/>
          </p:nvGrpSpPr>
          <p:grpSpPr>
            <a:xfrm>
              <a:off x="6676493" y="586544"/>
              <a:ext cx="3598897" cy="925830"/>
              <a:chOff x="6676493" y="586544"/>
              <a:chExt cx="3598897" cy="925830"/>
            </a:xfrm>
          </p:grpSpPr>
          <p:sp>
            <p:nvSpPr>
              <p:cNvPr id="34" name="مربع نص 33">
                <a:extLst>
                  <a:ext uri="{FF2B5EF4-FFF2-40B4-BE49-F238E27FC236}">
                    <a16:creationId xmlns:a16="http://schemas.microsoft.com/office/drawing/2014/main" id="{CF8FCD71-F199-E07A-6D7F-77948958D06D}"/>
                  </a:ext>
                </a:extLst>
              </p:cNvPr>
              <p:cNvSpPr txBox="1"/>
              <p:nvPr/>
            </p:nvSpPr>
            <p:spPr>
              <a:xfrm>
                <a:off x="6765778" y="626773"/>
                <a:ext cx="3509612" cy="769441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ctr" rtl="0"/>
                <a:r>
                  <a:rPr lang="en-US" sz="4400" dirty="0">
                    <a:solidFill>
                      <a:srgbClr val="86177A"/>
                    </a:solidFill>
                    <a:latin typeface="Arial Black" panose="020B0A04020102020204" pitchFamily="34" charset="0"/>
                  </a:rPr>
                  <a:t>S</a:t>
                </a:r>
                <a:r>
                  <a:rPr lang="en-US" sz="4400" dirty="0">
                    <a:solidFill>
                      <a:srgbClr val="0070C0"/>
                    </a:solidFill>
                    <a:latin typeface="Arial Black" panose="020B0A04020102020204" pitchFamily="34" charset="0"/>
                  </a:rPr>
                  <a:t>T</a:t>
                </a:r>
                <a:r>
                  <a:rPr lang="en-US" sz="4400" dirty="0">
                    <a:solidFill>
                      <a:schemeClr val="accent2">
                        <a:lumMod val="75000"/>
                      </a:schemeClr>
                    </a:solidFill>
                    <a:latin typeface="Arial Black" panose="020B0A04020102020204" pitchFamily="34" charset="0"/>
                  </a:rPr>
                  <a:t>A</a:t>
                </a:r>
                <a:r>
                  <a:rPr lang="en-US" sz="4400" dirty="0">
                    <a:solidFill>
                      <a:srgbClr val="00B050"/>
                    </a:solidFill>
                    <a:latin typeface="Arial Black" panose="020B0A04020102020204" pitchFamily="34" charset="0"/>
                  </a:rPr>
                  <a:t>M</a:t>
                </a:r>
                <a:endParaRPr lang="ar-SA" sz="4400" dirty="0">
                  <a:solidFill>
                    <a:srgbClr val="00B050"/>
                  </a:solidFill>
                  <a:latin typeface="Arial Black" panose="020B0A04020102020204" pitchFamily="34" charset="0"/>
                </a:endParaRPr>
              </a:p>
            </p:txBody>
          </p:sp>
          <p:pic>
            <p:nvPicPr>
              <p:cNvPr id="1028" name="Picture 4" descr="الكيمياء: 8 من أفكار خلفيات يُمكنك حفظها اليوم | العلوم، والفيزياء وأكثر من  ذلك">
                <a:extLst>
                  <a:ext uri="{FF2B5EF4-FFF2-40B4-BE49-F238E27FC236}">
                    <a16:creationId xmlns:a16="http://schemas.microsoft.com/office/drawing/2014/main" id="{7CF5EF8E-65B7-5985-F7B4-5DAC9D9041B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6493" y="586544"/>
                <a:ext cx="925830" cy="92583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1030" name="Picture 6" descr="عالم يجري تجربة كيمياء ملونة, كرتون, عالم, كيمياء PNG صورة للتحميل مجانا">
              <a:extLst>
                <a:ext uri="{FF2B5EF4-FFF2-40B4-BE49-F238E27FC236}">
                  <a16:creationId xmlns:a16="http://schemas.microsoft.com/office/drawing/2014/main" id="{4A49AAE1-842A-71E9-01B7-044F06E521E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70515" y="1610910"/>
              <a:ext cx="2143125" cy="2143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2" name="Picture 8" descr="البرمجة للأطفال: استثمار للمستقبل - لمة">
              <a:extLst>
                <a:ext uri="{FF2B5EF4-FFF2-40B4-BE49-F238E27FC236}">
                  <a16:creationId xmlns:a16="http://schemas.microsoft.com/office/drawing/2014/main" id="{2C2DA084-EED5-3547-DC82-004E16C87D6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821" r="30580"/>
            <a:stretch>
              <a:fillRect/>
            </a:stretch>
          </p:blipFill>
          <p:spPr bwMode="auto">
            <a:xfrm>
              <a:off x="5612207" y="1642276"/>
              <a:ext cx="1913372" cy="23138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5" name="مربع نص 34">
              <a:extLst>
                <a:ext uri="{FF2B5EF4-FFF2-40B4-BE49-F238E27FC236}">
                  <a16:creationId xmlns:a16="http://schemas.microsoft.com/office/drawing/2014/main" id="{AA891BBC-3148-D507-C038-CF862ABCF49B}"/>
                </a:ext>
              </a:extLst>
            </p:cNvPr>
            <p:cNvSpPr txBox="1"/>
            <p:nvPr/>
          </p:nvSpPr>
          <p:spPr>
            <a:xfrm>
              <a:off x="7230933" y="2094534"/>
              <a:ext cx="2476453" cy="144655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0"/>
              <a:r>
                <a:rPr lang="ar-SA" sz="4400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تصميم التطبيقات</a:t>
              </a:r>
            </a:p>
          </p:txBody>
        </p:sp>
        <p:pic>
          <p:nvPicPr>
            <p:cNvPr id="1046" name="Picture 22" descr="Golden Gate Bridge Svg San Francisco Wall Art Modern City Skyline Digital  Download Black and White Urban Decor Architecture Drawing Vector - Etsy">
              <a:extLst>
                <a:ext uri="{FF2B5EF4-FFF2-40B4-BE49-F238E27FC236}">
                  <a16:creationId xmlns:a16="http://schemas.microsoft.com/office/drawing/2014/main" id="{9D145ED3-A5E1-2DEB-0D3B-A7340155801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5162"/>
            <a:stretch>
              <a:fillRect/>
            </a:stretch>
          </p:blipFill>
          <p:spPr bwMode="auto">
            <a:xfrm>
              <a:off x="5213640" y="3942396"/>
              <a:ext cx="3059958" cy="20631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6" name="مربع نص 35">
              <a:extLst>
                <a:ext uri="{FF2B5EF4-FFF2-40B4-BE49-F238E27FC236}">
                  <a16:creationId xmlns:a16="http://schemas.microsoft.com/office/drawing/2014/main" id="{1E8921E4-DD80-9D6A-1176-B6C6810838FE}"/>
                </a:ext>
              </a:extLst>
            </p:cNvPr>
            <p:cNvSpPr txBox="1"/>
            <p:nvPr/>
          </p:nvSpPr>
          <p:spPr>
            <a:xfrm>
              <a:off x="7289983" y="4334558"/>
              <a:ext cx="2476453" cy="144655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0"/>
              <a:r>
                <a:rPr lang="ar-SA" sz="4400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بناء </a:t>
              </a:r>
            </a:p>
            <a:p>
              <a:pPr algn="ctr" rtl="0"/>
              <a:r>
                <a:rPr lang="ar-SA" sz="4400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الجسور</a:t>
              </a:r>
            </a:p>
          </p:txBody>
        </p:sp>
      </p:grpSp>
      <p:sp>
        <p:nvSpPr>
          <p:cNvPr id="5" name="مربع نص 4">
            <a:extLst>
              <a:ext uri="{FF2B5EF4-FFF2-40B4-BE49-F238E27FC236}">
                <a16:creationId xmlns:a16="http://schemas.microsoft.com/office/drawing/2014/main" id="{8CC44D8F-0924-EAB0-AF2A-6F5901F93DE6}"/>
              </a:ext>
            </a:extLst>
          </p:cNvPr>
          <p:cNvSpPr txBox="1"/>
          <p:nvPr/>
        </p:nvSpPr>
        <p:spPr>
          <a:xfrm>
            <a:off x="9521402" y="4495708"/>
            <a:ext cx="2390237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>
                <a:solidFill>
                  <a:schemeClr val="accent2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الأهداف الخاصة: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ar-SA" sz="2400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تحديد المسلمات.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ar-SA" sz="2400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تحليل العبارات باستعمال المسلمات.</a:t>
            </a:r>
          </a:p>
        </p:txBody>
      </p:sp>
    </p:spTree>
    <p:extLst>
      <p:ext uri="{BB962C8B-B14F-4D97-AF65-F5344CB8AC3E}">
        <p14:creationId xmlns:p14="http://schemas.microsoft.com/office/powerpoint/2010/main" val="12087355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F00D90-5F14-20EF-5F21-B4B4622E26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سهم: بشكل رتبة عسكرية 32">
            <a:extLst>
              <a:ext uri="{FF2B5EF4-FFF2-40B4-BE49-F238E27FC236}">
                <a16:creationId xmlns:a16="http://schemas.microsoft.com/office/drawing/2014/main" id="{B3CF1E85-4B40-8147-8869-5D2E24E30055}"/>
              </a:ext>
            </a:extLst>
          </p:cNvPr>
          <p:cNvSpPr/>
          <p:nvPr/>
        </p:nvSpPr>
        <p:spPr>
          <a:xfrm flipH="1">
            <a:off x="886961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DF5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A1276DC0-9942-6484-7122-7C5F40DE8711}"/>
              </a:ext>
            </a:extLst>
          </p:cNvPr>
          <p:cNvSpPr txBox="1"/>
          <p:nvPr/>
        </p:nvSpPr>
        <p:spPr>
          <a:xfrm>
            <a:off x="9248930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حـــــــــــــــل الواجـــــــــــــب</a:t>
            </a:r>
          </a:p>
        </p:txBody>
      </p:sp>
      <p:sp>
        <p:nvSpPr>
          <p:cNvPr id="32" name="سهم: بشكل رتبة عسكرية 31">
            <a:extLst>
              <a:ext uri="{FF2B5EF4-FFF2-40B4-BE49-F238E27FC236}">
                <a16:creationId xmlns:a16="http://schemas.microsoft.com/office/drawing/2014/main" id="{79961DD3-021C-C9F3-21E4-70E9A28BD2D4}"/>
              </a:ext>
            </a:extLst>
          </p:cNvPr>
          <p:cNvSpPr/>
          <p:nvPr/>
        </p:nvSpPr>
        <p:spPr>
          <a:xfrm flipH="1">
            <a:off x="742882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EAFE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2" name="مربع نص 51">
            <a:extLst>
              <a:ext uri="{FF2B5EF4-FFF2-40B4-BE49-F238E27FC236}">
                <a16:creationId xmlns:a16="http://schemas.microsoft.com/office/drawing/2014/main" id="{F7DED40C-2F81-C5DA-528A-F6B9F3EBF5E6}"/>
              </a:ext>
            </a:extLst>
          </p:cNvPr>
          <p:cNvSpPr txBox="1"/>
          <p:nvPr/>
        </p:nvSpPr>
        <p:spPr>
          <a:xfrm>
            <a:off x="7765708" y="40563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اختبــــــــــار قصــــــــــــــــــــــــير</a:t>
            </a:r>
          </a:p>
        </p:txBody>
      </p:sp>
      <p:sp>
        <p:nvSpPr>
          <p:cNvPr id="31" name="سهم: بشكل رتبة عسكرية 30">
            <a:extLst>
              <a:ext uri="{FF2B5EF4-FFF2-40B4-BE49-F238E27FC236}">
                <a16:creationId xmlns:a16="http://schemas.microsoft.com/office/drawing/2014/main" id="{31824E0D-C734-BA7E-E99B-32890E07B4A5}"/>
              </a:ext>
            </a:extLst>
          </p:cNvPr>
          <p:cNvSpPr/>
          <p:nvPr/>
        </p:nvSpPr>
        <p:spPr>
          <a:xfrm flipH="1">
            <a:off x="598802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9D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3" name="مربع نص 52">
            <a:extLst>
              <a:ext uri="{FF2B5EF4-FFF2-40B4-BE49-F238E27FC236}">
                <a16:creationId xmlns:a16="http://schemas.microsoft.com/office/drawing/2014/main" id="{9765FAF3-B51C-7805-C78F-159B4F2286BC}"/>
              </a:ext>
            </a:extLst>
          </p:cNvPr>
          <p:cNvSpPr txBox="1"/>
          <p:nvPr/>
        </p:nvSpPr>
        <p:spPr>
          <a:xfrm>
            <a:off x="6242609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الـــــــــــــــــــرئيـــــــسيــــــــــــــــــــــــة</a:t>
            </a:r>
          </a:p>
        </p:txBody>
      </p:sp>
      <p:sp>
        <p:nvSpPr>
          <p:cNvPr id="30" name="سهم: بشكل رتبة عسكرية 29">
            <a:extLst>
              <a:ext uri="{FF2B5EF4-FFF2-40B4-BE49-F238E27FC236}">
                <a16:creationId xmlns:a16="http://schemas.microsoft.com/office/drawing/2014/main" id="{29CE4607-0152-E482-CD2D-C394FFF9733D}"/>
              </a:ext>
            </a:extLst>
          </p:cNvPr>
          <p:cNvSpPr/>
          <p:nvPr/>
        </p:nvSpPr>
        <p:spPr>
          <a:xfrm flipH="1">
            <a:off x="4547234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FFFCC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29" name="سهم: بشكل رتبة عسكرية 28">
            <a:extLst>
              <a:ext uri="{FF2B5EF4-FFF2-40B4-BE49-F238E27FC236}">
                <a16:creationId xmlns:a16="http://schemas.microsoft.com/office/drawing/2014/main" id="{4A6A21BD-E8FF-0FFA-0F8B-F9846C5FF839}"/>
              </a:ext>
            </a:extLst>
          </p:cNvPr>
          <p:cNvSpPr/>
          <p:nvPr/>
        </p:nvSpPr>
        <p:spPr>
          <a:xfrm flipH="1">
            <a:off x="3106440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F2E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5" name="مربع نص 54">
            <a:extLst>
              <a:ext uri="{FF2B5EF4-FFF2-40B4-BE49-F238E27FC236}">
                <a16:creationId xmlns:a16="http://schemas.microsoft.com/office/drawing/2014/main" id="{A0E3FE17-7963-4EE3-1329-8C6D39B90391}"/>
              </a:ext>
            </a:extLst>
          </p:cNvPr>
          <p:cNvSpPr txBox="1"/>
          <p:nvPr/>
        </p:nvSpPr>
        <p:spPr>
          <a:xfrm>
            <a:off x="3468992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التـــــــــــــــــــــــدريـــــــــــــــــــــــــــــــــــــــس</a:t>
            </a:r>
          </a:p>
        </p:txBody>
      </p:sp>
      <p:sp>
        <p:nvSpPr>
          <p:cNvPr id="54" name="مربع نص 53">
            <a:extLst>
              <a:ext uri="{FF2B5EF4-FFF2-40B4-BE49-F238E27FC236}">
                <a16:creationId xmlns:a16="http://schemas.microsoft.com/office/drawing/2014/main" id="{E7EB3FCB-8DCD-9F2A-73C8-BAE710192179}"/>
              </a:ext>
            </a:extLst>
          </p:cNvPr>
          <p:cNvSpPr txBox="1"/>
          <p:nvPr/>
        </p:nvSpPr>
        <p:spPr>
          <a:xfrm>
            <a:off x="4909786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التهــــــــــيــــــــــــــئــــــــــــــــــــــــــــــــــة</a:t>
            </a:r>
          </a:p>
        </p:txBody>
      </p:sp>
      <p:sp>
        <p:nvSpPr>
          <p:cNvPr id="28" name="سهم: بشكل رتبة عسكرية 27">
            <a:extLst>
              <a:ext uri="{FF2B5EF4-FFF2-40B4-BE49-F238E27FC236}">
                <a16:creationId xmlns:a16="http://schemas.microsoft.com/office/drawing/2014/main" id="{BB957842-58BF-520D-1088-DFEA4FE5C02B}"/>
              </a:ext>
            </a:extLst>
          </p:cNvPr>
          <p:cNvSpPr/>
          <p:nvPr/>
        </p:nvSpPr>
        <p:spPr>
          <a:xfrm flipH="1">
            <a:off x="1665646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CD6D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6" name="مربع نص 55">
            <a:extLst>
              <a:ext uri="{FF2B5EF4-FFF2-40B4-BE49-F238E27FC236}">
                <a16:creationId xmlns:a16="http://schemas.microsoft.com/office/drawing/2014/main" id="{FBF60663-DBCA-5CAB-41D7-BB29C4842C4E}"/>
              </a:ext>
            </a:extLst>
          </p:cNvPr>
          <p:cNvSpPr txBox="1"/>
          <p:nvPr/>
        </p:nvSpPr>
        <p:spPr>
          <a:xfrm>
            <a:off x="2028198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التـــــــــــــــــــــــــدريـــــــــــــــــــــــــــــــــــــــــب</a:t>
            </a:r>
          </a:p>
        </p:txBody>
      </p:sp>
      <p:sp>
        <p:nvSpPr>
          <p:cNvPr id="7" name="سهم: بشكل رتبة عسكرية 6">
            <a:extLst>
              <a:ext uri="{FF2B5EF4-FFF2-40B4-BE49-F238E27FC236}">
                <a16:creationId xmlns:a16="http://schemas.microsoft.com/office/drawing/2014/main" id="{3582B2AC-94F4-5352-606F-B18EA466F15F}"/>
              </a:ext>
            </a:extLst>
          </p:cNvPr>
          <p:cNvSpPr/>
          <p:nvPr/>
        </p:nvSpPr>
        <p:spPr>
          <a:xfrm flipH="1">
            <a:off x="22485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1E5E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7" name="مربع نص 56">
            <a:extLst>
              <a:ext uri="{FF2B5EF4-FFF2-40B4-BE49-F238E27FC236}">
                <a16:creationId xmlns:a16="http://schemas.microsoft.com/office/drawing/2014/main" id="{26588633-EAD5-2F32-010F-57E7754B4F31}"/>
              </a:ext>
            </a:extLst>
          </p:cNvPr>
          <p:cNvSpPr txBox="1"/>
          <p:nvPr/>
        </p:nvSpPr>
        <p:spPr>
          <a:xfrm>
            <a:off x="479433" y="64338"/>
            <a:ext cx="2588368" cy="646331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التقويـــــــــــــــــــــــــــــــــم</a:t>
            </a:r>
          </a:p>
        </p:txBody>
      </p:sp>
      <p:sp>
        <p:nvSpPr>
          <p:cNvPr id="26" name="مستطيل 25">
            <a:extLst>
              <a:ext uri="{FF2B5EF4-FFF2-40B4-BE49-F238E27FC236}">
                <a16:creationId xmlns:a16="http://schemas.microsoft.com/office/drawing/2014/main" id="{45EDA483-B413-BD7F-CCC8-D985C5A6E6C4}"/>
              </a:ext>
            </a:extLst>
          </p:cNvPr>
          <p:cNvSpPr/>
          <p:nvPr/>
        </p:nvSpPr>
        <p:spPr>
          <a:xfrm>
            <a:off x="224852" y="312821"/>
            <a:ext cx="11775819" cy="6419449"/>
          </a:xfrm>
          <a:custGeom>
            <a:avLst/>
            <a:gdLst>
              <a:gd name="connsiteX0" fmla="*/ 0 w 11775819"/>
              <a:gd name="connsiteY0" fmla="*/ 0 h 6419449"/>
              <a:gd name="connsiteX1" fmla="*/ 810453 w 11775819"/>
              <a:gd name="connsiteY1" fmla="*/ 0 h 6419449"/>
              <a:gd name="connsiteX2" fmla="*/ 1620907 w 11775819"/>
              <a:gd name="connsiteY2" fmla="*/ 0 h 6419449"/>
              <a:gd name="connsiteX3" fmla="*/ 2195844 w 11775819"/>
              <a:gd name="connsiteY3" fmla="*/ 0 h 6419449"/>
              <a:gd name="connsiteX4" fmla="*/ 2770781 w 11775819"/>
              <a:gd name="connsiteY4" fmla="*/ 0 h 6419449"/>
              <a:gd name="connsiteX5" fmla="*/ 3581234 w 11775819"/>
              <a:gd name="connsiteY5" fmla="*/ 0 h 6419449"/>
              <a:gd name="connsiteX6" fmla="*/ 4273930 w 11775819"/>
              <a:gd name="connsiteY6" fmla="*/ 0 h 6419449"/>
              <a:gd name="connsiteX7" fmla="*/ 4731108 w 11775819"/>
              <a:gd name="connsiteY7" fmla="*/ 0 h 6419449"/>
              <a:gd name="connsiteX8" fmla="*/ 5659320 w 11775819"/>
              <a:gd name="connsiteY8" fmla="*/ 0 h 6419449"/>
              <a:gd name="connsiteX9" fmla="*/ 6587532 w 11775819"/>
              <a:gd name="connsiteY9" fmla="*/ 0 h 6419449"/>
              <a:gd name="connsiteX10" fmla="*/ 7280227 w 11775819"/>
              <a:gd name="connsiteY10" fmla="*/ 0 h 6419449"/>
              <a:gd name="connsiteX11" fmla="*/ 8090680 w 11775819"/>
              <a:gd name="connsiteY11" fmla="*/ 0 h 6419449"/>
              <a:gd name="connsiteX12" fmla="*/ 8901134 w 11775819"/>
              <a:gd name="connsiteY12" fmla="*/ 0 h 6419449"/>
              <a:gd name="connsiteX13" fmla="*/ 9476071 w 11775819"/>
              <a:gd name="connsiteY13" fmla="*/ 0 h 6419449"/>
              <a:gd name="connsiteX14" fmla="*/ 10168766 w 11775819"/>
              <a:gd name="connsiteY14" fmla="*/ 0 h 6419449"/>
              <a:gd name="connsiteX15" fmla="*/ 10861461 w 11775819"/>
              <a:gd name="connsiteY15" fmla="*/ 0 h 6419449"/>
              <a:gd name="connsiteX16" fmla="*/ 11775819 w 11775819"/>
              <a:gd name="connsiteY16" fmla="*/ 0 h 6419449"/>
              <a:gd name="connsiteX17" fmla="*/ 11775819 w 11775819"/>
              <a:gd name="connsiteY17" fmla="*/ 641945 h 6419449"/>
              <a:gd name="connsiteX18" fmla="*/ 11775819 w 11775819"/>
              <a:gd name="connsiteY18" fmla="*/ 1412279 h 6419449"/>
              <a:gd name="connsiteX19" fmla="*/ 11775819 w 11775819"/>
              <a:gd name="connsiteY19" fmla="*/ 2118418 h 6419449"/>
              <a:gd name="connsiteX20" fmla="*/ 11775819 w 11775819"/>
              <a:gd name="connsiteY20" fmla="*/ 2696169 h 6419449"/>
              <a:gd name="connsiteX21" fmla="*/ 11775819 w 11775819"/>
              <a:gd name="connsiteY21" fmla="*/ 3145530 h 6419449"/>
              <a:gd name="connsiteX22" fmla="*/ 11775819 w 11775819"/>
              <a:gd name="connsiteY22" fmla="*/ 3787475 h 6419449"/>
              <a:gd name="connsiteX23" fmla="*/ 11775819 w 11775819"/>
              <a:gd name="connsiteY23" fmla="*/ 4365225 h 6419449"/>
              <a:gd name="connsiteX24" fmla="*/ 11775819 w 11775819"/>
              <a:gd name="connsiteY24" fmla="*/ 5135559 h 6419449"/>
              <a:gd name="connsiteX25" fmla="*/ 11775819 w 11775819"/>
              <a:gd name="connsiteY25" fmla="*/ 6419449 h 6419449"/>
              <a:gd name="connsiteX26" fmla="*/ 10847607 w 11775819"/>
              <a:gd name="connsiteY26" fmla="*/ 6419449 h 6419449"/>
              <a:gd name="connsiteX27" fmla="*/ 10037154 w 11775819"/>
              <a:gd name="connsiteY27" fmla="*/ 6419449 h 6419449"/>
              <a:gd name="connsiteX28" fmla="*/ 9344459 w 11775819"/>
              <a:gd name="connsiteY28" fmla="*/ 6419449 h 6419449"/>
              <a:gd name="connsiteX29" fmla="*/ 8651763 w 11775819"/>
              <a:gd name="connsiteY29" fmla="*/ 6419449 h 6419449"/>
              <a:gd name="connsiteX30" fmla="*/ 7723552 w 11775819"/>
              <a:gd name="connsiteY30" fmla="*/ 6419449 h 6419449"/>
              <a:gd name="connsiteX31" fmla="*/ 6795340 w 11775819"/>
              <a:gd name="connsiteY31" fmla="*/ 6419449 h 6419449"/>
              <a:gd name="connsiteX32" fmla="*/ 6338161 w 11775819"/>
              <a:gd name="connsiteY32" fmla="*/ 6419449 h 6419449"/>
              <a:gd name="connsiteX33" fmla="*/ 5880983 w 11775819"/>
              <a:gd name="connsiteY33" fmla="*/ 6419449 h 6419449"/>
              <a:gd name="connsiteX34" fmla="*/ 5070529 w 11775819"/>
              <a:gd name="connsiteY34" fmla="*/ 6419449 h 6419449"/>
              <a:gd name="connsiteX35" fmla="*/ 4613350 w 11775819"/>
              <a:gd name="connsiteY35" fmla="*/ 6419449 h 6419449"/>
              <a:gd name="connsiteX36" fmla="*/ 4273930 w 11775819"/>
              <a:gd name="connsiteY36" fmla="*/ 6419449 h 6419449"/>
              <a:gd name="connsiteX37" fmla="*/ 3345718 w 11775819"/>
              <a:gd name="connsiteY37" fmla="*/ 6419449 h 6419449"/>
              <a:gd name="connsiteX38" fmla="*/ 2417506 w 11775819"/>
              <a:gd name="connsiteY38" fmla="*/ 6419449 h 6419449"/>
              <a:gd name="connsiteX39" fmla="*/ 1489295 w 11775819"/>
              <a:gd name="connsiteY39" fmla="*/ 6419449 h 6419449"/>
              <a:gd name="connsiteX40" fmla="*/ 678841 w 11775819"/>
              <a:gd name="connsiteY40" fmla="*/ 6419449 h 6419449"/>
              <a:gd name="connsiteX41" fmla="*/ 0 w 11775819"/>
              <a:gd name="connsiteY41" fmla="*/ 6419449 h 6419449"/>
              <a:gd name="connsiteX42" fmla="*/ 0 w 11775819"/>
              <a:gd name="connsiteY42" fmla="*/ 5777504 h 6419449"/>
              <a:gd name="connsiteX43" fmla="*/ 0 w 11775819"/>
              <a:gd name="connsiteY43" fmla="*/ 5135559 h 6419449"/>
              <a:gd name="connsiteX44" fmla="*/ 0 w 11775819"/>
              <a:gd name="connsiteY44" fmla="*/ 4429420 h 6419449"/>
              <a:gd name="connsiteX45" fmla="*/ 0 w 11775819"/>
              <a:gd name="connsiteY45" fmla="*/ 3851669 h 6419449"/>
              <a:gd name="connsiteX46" fmla="*/ 0 w 11775819"/>
              <a:gd name="connsiteY46" fmla="*/ 3081336 h 6419449"/>
              <a:gd name="connsiteX47" fmla="*/ 0 w 11775819"/>
              <a:gd name="connsiteY47" fmla="*/ 2311002 h 6419449"/>
              <a:gd name="connsiteX48" fmla="*/ 0 w 11775819"/>
              <a:gd name="connsiteY48" fmla="*/ 1540668 h 6419449"/>
              <a:gd name="connsiteX49" fmla="*/ 0 w 11775819"/>
              <a:gd name="connsiteY49" fmla="*/ 962917 h 6419449"/>
              <a:gd name="connsiteX50" fmla="*/ 0 w 11775819"/>
              <a:gd name="connsiteY50" fmla="*/ 0 h 6419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11775819" h="6419449" fill="none" extrusionOk="0">
                <a:moveTo>
                  <a:pt x="0" y="0"/>
                </a:moveTo>
                <a:cubicBezTo>
                  <a:pt x="289838" y="-33106"/>
                  <a:pt x="522246" y="27096"/>
                  <a:pt x="810453" y="0"/>
                </a:cubicBezTo>
                <a:cubicBezTo>
                  <a:pt x="1098660" y="-27096"/>
                  <a:pt x="1366998" y="21362"/>
                  <a:pt x="1620907" y="0"/>
                </a:cubicBezTo>
                <a:cubicBezTo>
                  <a:pt x="1874816" y="-21362"/>
                  <a:pt x="1929640" y="15253"/>
                  <a:pt x="2195844" y="0"/>
                </a:cubicBezTo>
                <a:cubicBezTo>
                  <a:pt x="2462048" y="-15253"/>
                  <a:pt x="2547887" y="-5753"/>
                  <a:pt x="2770781" y="0"/>
                </a:cubicBezTo>
                <a:cubicBezTo>
                  <a:pt x="2993675" y="5753"/>
                  <a:pt x="3196074" y="-18004"/>
                  <a:pt x="3581234" y="0"/>
                </a:cubicBezTo>
                <a:cubicBezTo>
                  <a:pt x="3966394" y="18004"/>
                  <a:pt x="4056686" y="18395"/>
                  <a:pt x="4273930" y="0"/>
                </a:cubicBezTo>
                <a:cubicBezTo>
                  <a:pt x="4491174" y="-18395"/>
                  <a:pt x="4636963" y="1782"/>
                  <a:pt x="4731108" y="0"/>
                </a:cubicBezTo>
                <a:cubicBezTo>
                  <a:pt x="4825253" y="-1782"/>
                  <a:pt x="5307587" y="9924"/>
                  <a:pt x="5659320" y="0"/>
                </a:cubicBezTo>
                <a:cubicBezTo>
                  <a:pt x="6011053" y="-9924"/>
                  <a:pt x="6302459" y="3347"/>
                  <a:pt x="6587532" y="0"/>
                </a:cubicBezTo>
                <a:cubicBezTo>
                  <a:pt x="6872605" y="-3347"/>
                  <a:pt x="7106548" y="19056"/>
                  <a:pt x="7280227" y="0"/>
                </a:cubicBezTo>
                <a:cubicBezTo>
                  <a:pt x="7453907" y="-19056"/>
                  <a:pt x="7896126" y="-25607"/>
                  <a:pt x="8090680" y="0"/>
                </a:cubicBezTo>
                <a:cubicBezTo>
                  <a:pt x="8285234" y="25607"/>
                  <a:pt x="8497142" y="16586"/>
                  <a:pt x="8901134" y="0"/>
                </a:cubicBezTo>
                <a:cubicBezTo>
                  <a:pt x="9305126" y="-16586"/>
                  <a:pt x="9200039" y="-18048"/>
                  <a:pt x="9476071" y="0"/>
                </a:cubicBezTo>
                <a:cubicBezTo>
                  <a:pt x="9752103" y="18048"/>
                  <a:pt x="9839118" y="-25353"/>
                  <a:pt x="10168766" y="0"/>
                </a:cubicBezTo>
                <a:cubicBezTo>
                  <a:pt x="10498414" y="25353"/>
                  <a:pt x="10669033" y="-29357"/>
                  <a:pt x="10861461" y="0"/>
                </a:cubicBezTo>
                <a:cubicBezTo>
                  <a:pt x="11053890" y="29357"/>
                  <a:pt x="11344088" y="-10480"/>
                  <a:pt x="11775819" y="0"/>
                </a:cubicBezTo>
                <a:cubicBezTo>
                  <a:pt x="11793222" y="231986"/>
                  <a:pt x="11754214" y="355311"/>
                  <a:pt x="11775819" y="641945"/>
                </a:cubicBezTo>
                <a:cubicBezTo>
                  <a:pt x="11797424" y="928579"/>
                  <a:pt x="11744218" y="1065487"/>
                  <a:pt x="11775819" y="1412279"/>
                </a:cubicBezTo>
                <a:cubicBezTo>
                  <a:pt x="11807420" y="1759071"/>
                  <a:pt x="11807651" y="1964741"/>
                  <a:pt x="11775819" y="2118418"/>
                </a:cubicBezTo>
                <a:cubicBezTo>
                  <a:pt x="11743987" y="2272095"/>
                  <a:pt x="11790988" y="2445750"/>
                  <a:pt x="11775819" y="2696169"/>
                </a:cubicBezTo>
                <a:cubicBezTo>
                  <a:pt x="11760650" y="2946588"/>
                  <a:pt x="11788204" y="2989092"/>
                  <a:pt x="11775819" y="3145530"/>
                </a:cubicBezTo>
                <a:cubicBezTo>
                  <a:pt x="11763434" y="3301968"/>
                  <a:pt x="11762617" y="3474766"/>
                  <a:pt x="11775819" y="3787475"/>
                </a:cubicBezTo>
                <a:cubicBezTo>
                  <a:pt x="11789021" y="4100184"/>
                  <a:pt x="11764740" y="4131110"/>
                  <a:pt x="11775819" y="4365225"/>
                </a:cubicBezTo>
                <a:cubicBezTo>
                  <a:pt x="11786899" y="4599340"/>
                  <a:pt x="11804891" y="4897475"/>
                  <a:pt x="11775819" y="5135559"/>
                </a:cubicBezTo>
                <a:cubicBezTo>
                  <a:pt x="11746747" y="5373643"/>
                  <a:pt x="11741546" y="5824447"/>
                  <a:pt x="11775819" y="6419449"/>
                </a:cubicBezTo>
                <a:cubicBezTo>
                  <a:pt x="11315723" y="6417918"/>
                  <a:pt x="11302299" y="6465124"/>
                  <a:pt x="10847607" y="6419449"/>
                </a:cubicBezTo>
                <a:cubicBezTo>
                  <a:pt x="10392915" y="6373774"/>
                  <a:pt x="10210696" y="6453437"/>
                  <a:pt x="10037154" y="6419449"/>
                </a:cubicBezTo>
                <a:cubicBezTo>
                  <a:pt x="9863612" y="6385461"/>
                  <a:pt x="9657013" y="6436951"/>
                  <a:pt x="9344459" y="6419449"/>
                </a:cubicBezTo>
                <a:cubicBezTo>
                  <a:pt x="9031905" y="6401947"/>
                  <a:pt x="8876058" y="6390633"/>
                  <a:pt x="8651763" y="6419449"/>
                </a:cubicBezTo>
                <a:cubicBezTo>
                  <a:pt x="8427468" y="6448265"/>
                  <a:pt x="8046326" y="6378869"/>
                  <a:pt x="7723552" y="6419449"/>
                </a:cubicBezTo>
                <a:cubicBezTo>
                  <a:pt x="7400778" y="6460029"/>
                  <a:pt x="7225002" y="6388877"/>
                  <a:pt x="6795340" y="6419449"/>
                </a:cubicBezTo>
                <a:cubicBezTo>
                  <a:pt x="6365678" y="6450021"/>
                  <a:pt x="6557322" y="6438388"/>
                  <a:pt x="6338161" y="6419449"/>
                </a:cubicBezTo>
                <a:cubicBezTo>
                  <a:pt x="6119000" y="6400510"/>
                  <a:pt x="6102903" y="6410508"/>
                  <a:pt x="5880983" y="6419449"/>
                </a:cubicBezTo>
                <a:cubicBezTo>
                  <a:pt x="5659063" y="6428390"/>
                  <a:pt x="5323062" y="6397318"/>
                  <a:pt x="5070529" y="6419449"/>
                </a:cubicBezTo>
                <a:cubicBezTo>
                  <a:pt x="4817996" y="6441580"/>
                  <a:pt x="4830666" y="6428423"/>
                  <a:pt x="4613350" y="6419449"/>
                </a:cubicBezTo>
                <a:cubicBezTo>
                  <a:pt x="4396034" y="6410475"/>
                  <a:pt x="4368483" y="6422224"/>
                  <a:pt x="4273930" y="6419449"/>
                </a:cubicBezTo>
                <a:cubicBezTo>
                  <a:pt x="4179377" y="6416674"/>
                  <a:pt x="3575967" y="6460584"/>
                  <a:pt x="3345718" y="6419449"/>
                </a:cubicBezTo>
                <a:cubicBezTo>
                  <a:pt x="3115469" y="6378314"/>
                  <a:pt x="2658173" y="6374501"/>
                  <a:pt x="2417506" y="6419449"/>
                </a:cubicBezTo>
                <a:cubicBezTo>
                  <a:pt x="2176839" y="6464397"/>
                  <a:pt x="1771375" y="6412076"/>
                  <a:pt x="1489295" y="6419449"/>
                </a:cubicBezTo>
                <a:cubicBezTo>
                  <a:pt x="1207215" y="6426822"/>
                  <a:pt x="841733" y="6409428"/>
                  <a:pt x="678841" y="6419449"/>
                </a:cubicBezTo>
                <a:cubicBezTo>
                  <a:pt x="515949" y="6429470"/>
                  <a:pt x="234889" y="6420416"/>
                  <a:pt x="0" y="6419449"/>
                </a:cubicBezTo>
                <a:cubicBezTo>
                  <a:pt x="11452" y="6182211"/>
                  <a:pt x="-19359" y="5918479"/>
                  <a:pt x="0" y="5777504"/>
                </a:cubicBezTo>
                <a:cubicBezTo>
                  <a:pt x="19359" y="5636530"/>
                  <a:pt x="-30380" y="5273178"/>
                  <a:pt x="0" y="5135559"/>
                </a:cubicBezTo>
                <a:cubicBezTo>
                  <a:pt x="30380" y="4997940"/>
                  <a:pt x="-13671" y="4754059"/>
                  <a:pt x="0" y="4429420"/>
                </a:cubicBezTo>
                <a:cubicBezTo>
                  <a:pt x="13671" y="4104781"/>
                  <a:pt x="-12423" y="4055918"/>
                  <a:pt x="0" y="3851669"/>
                </a:cubicBezTo>
                <a:cubicBezTo>
                  <a:pt x="12423" y="3647420"/>
                  <a:pt x="-37794" y="3309887"/>
                  <a:pt x="0" y="3081336"/>
                </a:cubicBezTo>
                <a:cubicBezTo>
                  <a:pt x="37794" y="2852785"/>
                  <a:pt x="-16347" y="2675751"/>
                  <a:pt x="0" y="2311002"/>
                </a:cubicBezTo>
                <a:cubicBezTo>
                  <a:pt x="16347" y="1946253"/>
                  <a:pt x="14834" y="1784736"/>
                  <a:pt x="0" y="1540668"/>
                </a:cubicBezTo>
                <a:cubicBezTo>
                  <a:pt x="-14834" y="1296600"/>
                  <a:pt x="20956" y="1143514"/>
                  <a:pt x="0" y="962917"/>
                </a:cubicBezTo>
                <a:cubicBezTo>
                  <a:pt x="-20956" y="782320"/>
                  <a:pt x="10281" y="267164"/>
                  <a:pt x="0" y="0"/>
                </a:cubicBezTo>
                <a:close/>
              </a:path>
              <a:path w="11775819" h="6419449" stroke="0" extrusionOk="0">
                <a:moveTo>
                  <a:pt x="0" y="0"/>
                </a:moveTo>
                <a:cubicBezTo>
                  <a:pt x="249632" y="1047"/>
                  <a:pt x="384507" y="-13422"/>
                  <a:pt x="574937" y="0"/>
                </a:cubicBezTo>
                <a:cubicBezTo>
                  <a:pt x="765367" y="13422"/>
                  <a:pt x="771544" y="-5817"/>
                  <a:pt x="914358" y="0"/>
                </a:cubicBezTo>
                <a:cubicBezTo>
                  <a:pt x="1057172" y="5817"/>
                  <a:pt x="1336683" y="16815"/>
                  <a:pt x="1489295" y="0"/>
                </a:cubicBezTo>
                <a:cubicBezTo>
                  <a:pt x="1641907" y="-16815"/>
                  <a:pt x="1845716" y="20134"/>
                  <a:pt x="1946474" y="0"/>
                </a:cubicBezTo>
                <a:cubicBezTo>
                  <a:pt x="2047232" y="-20134"/>
                  <a:pt x="2400066" y="-28515"/>
                  <a:pt x="2521411" y="0"/>
                </a:cubicBezTo>
                <a:cubicBezTo>
                  <a:pt x="2642756" y="28515"/>
                  <a:pt x="2837597" y="-10934"/>
                  <a:pt x="2978590" y="0"/>
                </a:cubicBezTo>
                <a:cubicBezTo>
                  <a:pt x="3119583" y="10934"/>
                  <a:pt x="3218444" y="-5927"/>
                  <a:pt x="3318010" y="0"/>
                </a:cubicBezTo>
                <a:cubicBezTo>
                  <a:pt x="3417576" y="5927"/>
                  <a:pt x="3733679" y="-39209"/>
                  <a:pt x="4128464" y="0"/>
                </a:cubicBezTo>
                <a:cubicBezTo>
                  <a:pt x="4523249" y="39209"/>
                  <a:pt x="4486286" y="23615"/>
                  <a:pt x="4821159" y="0"/>
                </a:cubicBezTo>
                <a:cubicBezTo>
                  <a:pt x="5156032" y="-23615"/>
                  <a:pt x="5028752" y="-9000"/>
                  <a:pt x="5160580" y="0"/>
                </a:cubicBezTo>
                <a:cubicBezTo>
                  <a:pt x="5292408" y="9000"/>
                  <a:pt x="5814709" y="15000"/>
                  <a:pt x="6088791" y="0"/>
                </a:cubicBezTo>
                <a:cubicBezTo>
                  <a:pt x="6362873" y="-15000"/>
                  <a:pt x="6773413" y="-42061"/>
                  <a:pt x="7017003" y="0"/>
                </a:cubicBezTo>
                <a:cubicBezTo>
                  <a:pt x="7260593" y="42061"/>
                  <a:pt x="7535309" y="-12428"/>
                  <a:pt x="7709698" y="0"/>
                </a:cubicBezTo>
                <a:cubicBezTo>
                  <a:pt x="7884087" y="12428"/>
                  <a:pt x="7980833" y="9521"/>
                  <a:pt x="8049119" y="0"/>
                </a:cubicBezTo>
                <a:cubicBezTo>
                  <a:pt x="8117405" y="-9521"/>
                  <a:pt x="8347887" y="-13464"/>
                  <a:pt x="8506297" y="0"/>
                </a:cubicBezTo>
                <a:cubicBezTo>
                  <a:pt x="8664707" y="13464"/>
                  <a:pt x="8953593" y="13807"/>
                  <a:pt x="9316751" y="0"/>
                </a:cubicBezTo>
                <a:cubicBezTo>
                  <a:pt x="9679909" y="-13807"/>
                  <a:pt x="10055390" y="35789"/>
                  <a:pt x="10244963" y="0"/>
                </a:cubicBezTo>
                <a:cubicBezTo>
                  <a:pt x="10434536" y="-35789"/>
                  <a:pt x="10700078" y="-16901"/>
                  <a:pt x="10937658" y="0"/>
                </a:cubicBezTo>
                <a:cubicBezTo>
                  <a:pt x="11175238" y="16901"/>
                  <a:pt x="11458873" y="-36582"/>
                  <a:pt x="11775819" y="0"/>
                </a:cubicBezTo>
                <a:cubicBezTo>
                  <a:pt x="11769878" y="105669"/>
                  <a:pt x="11790239" y="406989"/>
                  <a:pt x="11775819" y="513556"/>
                </a:cubicBezTo>
                <a:cubicBezTo>
                  <a:pt x="11761399" y="620123"/>
                  <a:pt x="11790152" y="931903"/>
                  <a:pt x="11775819" y="1091306"/>
                </a:cubicBezTo>
                <a:cubicBezTo>
                  <a:pt x="11761487" y="1250709"/>
                  <a:pt x="11757448" y="1478339"/>
                  <a:pt x="11775819" y="1669057"/>
                </a:cubicBezTo>
                <a:cubicBezTo>
                  <a:pt x="11794190" y="1859775"/>
                  <a:pt x="11797774" y="2052323"/>
                  <a:pt x="11775819" y="2375196"/>
                </a:cubicBezTo>
                <a:cubicBezTo>
                  <a:pt x="11753864" y="2698069"/>
                  <a:pt x="11797112" y="2830528"/>
                  <a:pt x="11775819" y="2952947"/>
                </a:cubicBezTo>
                <a:cubicBezTo>
                  <a:pt x="11754526" y="3075366"/>
                  <a:pt x="11792003" y="3319787"/>
                  <a:pt x="11775819" y="3594891"/>
                </a:cubicBezTo>
                <a:cubicBezTo>
                  <a:pt x="11759635" y="3869995"/>
                  <a:pt x="11793911" y="3869597"/>
                  <a:pt x="11775819" y="4108447"/>
                </a:cubicBezTo>
                <a:cubicBezTo>
                  <a:pt x="11757727" y="4347297"/>
                  <a:pt x="11759886" y="4333279"/>
                  <a:pt x="11775819" y="4557809"/>
                </a:cubicBezTo>
                <a:cubicBezTo>
                  <a:pt x="11791752" y="4782339"/>
                  <a:pt x="11793777" y="4854447"/>
                  <a:pt x="11775819" y="5071365"/>
                </a:cubicBezTo>
                <a:cubicBezTo>
                  <a:pt x="11757861" y="5288283"/>
                  <a:pt x="11782731" y="5391312"/>
                  <a:pt x="11775819" y="5584921"/>
                </a:cubicBezTo>
                <a:cubicBezTo>
                  <a:pt x="11768907" y="5778530"/>
                  <a:pt x="11794127" y="6005587"/>
                  <a:pt x="11775819" y="6419449"/>
                </a:cubicBezTo>
                <a:cubicBezTo>
                  <a:pt x="11657834" y="6407649"/>
                  <a:pt x="11482103" y="6411018"/>
                  <a:pt x="11200882" y="6419449"/>
                </a:cubicBezTo>
                <a:cubicBezTo>
                  <a:pt x="10919661" y="6427880"/>
                  <a:pt x="10899843" y="6430265"/>
                  <a:pt x="10625945" y="6419449"/>
                </a:cubicBezTo>
                <a:cubicBezTo>
                  <a:pt x="10352047" y="6408633"/>
                  <a:pt x="10358040" y="6401481"/>
                  <a:pt x="10168766" y="6419449"/>
                </a:cubicBezTo>
                <a:cubicBezTo>
                  <a:pt x="9979492" y="6437417"/>
                  <a:pt x="9495584" y="6439835"/>
                  <a:pt x="9240554" y="6419449"/>
                </a:cubicBezTo>
                <a:cubicBezTo>
                  <a:pt x="8985524" y="6399063"/>
                  <a:pt x="8936507" y="6399206"/>
                  <a:pt x="8665617" y="6419449"/>
                </a:cubicBezTo>
                <a:cubicBezTo>
                  <a:pt x="8394727" y="6439692"/>
                  <a:pt x="8213576" y="6417903"/>
                  <a:pt x="7972922" y="6419449"/>
                </a:cubicBezTo>
                <a:cubicBezTo>
                  <a:pt x="7732269" y="6420995"/>
                  <a:pt x="7551520" y="6428783"/>
                  <a:pt x="7397985" y="6419449"/>
                </a:cubicBezTo>
                <a:cubicBezTo>
                  <a:pt x="7244450" y="6410115"/>
                  <a:pt x="7016984" y="6437911"/>
                  <a:pt x="6823048" y="6419449"/>
                </a:cubicBezTo>
                <a:cubicBezTo>
                  <a:pt x="6629112" y="6400987"/>
                  <a:pt x="6371676" y="6420964"/>
                  <a:pt x="6130353" y="6419449"/>
                </a:cubicBezTo>
                <a:cubicBezTo>
                  <a:pt x="5889031" y="6417934"/>
                  <a:pt x="5863644" y="6431147"/>
                  <a:pt x="5790932" y="6419449"/>
                </a:cubicBezTo>
                <a:cubicBezTo>
                  <a:pt x="5718220" y="6407751"/>
                  <a:pt x="5528982" y="6430057"/>
                  <a:pt x="5333753" y="6419449"/>
                </a:cubicBezTo>
                <a:cubicBezTo>
                  <a:pt x="5138524" y="6408841"/>
                  <a:pt x="5141297" y="6434743"/>
                  <a:pt x="4994333" y="6419449"/>
                </a:cubicBezTo>
                <a:cubicBezTo>
                  <a:pt x="4847369" y="6404155"/>
                  <a:pt x="4661072" y="6406640"/>
                  <a:pt x="4419396" y="6419449"/>
                </a:cubicBezTo>
                <a:cubicBezTo>
                  <a:pt x="4177720" y="6432258"/>
                  <a:pt x="3773638" y="6444469"/>
                  <a:pt x="3491184" y="6419449"/>
                </a:cubicBezTo>
                <a:cubicBezTo>
                  <a:pt x="3208730" y="6394429"/>
                  <a:pt x="3061722" y="6401396"/>
                  <a:pt x="2916247" y="6419449"/>
                </a:cubicBezTo>
                <a:cubicBezTo>
                  <a:pt x="2770772" y="6437502"/>
                  <a:pt x="2473290" y="6430552"/>
                  <a:pt x="2223552" y="6419449"/>
                </a:cubicBezTo>
                <a:cubicBezTo>
                  <a:pt x="1973815" y="6408346"/>
                  <a:pt x="1960607" y="6413786"/>
                  <a:pt x="1884131" y="6419449"/>
                </a:cubicBezTo>
                <a:cubicBezTo>
                  <a:pt x="1807655" y="6425112"/>
                  <a:pt x="1288275" y="6399427"/>
                  <a:pt x="1073678" y="6419449"/>
                </a:cubicBezTo>
                <a:cubicBezTo>
                  <a:pt x="859081" y="6439471"/>
                  <a:pt x="324081" y="6458335"/>
                  <a:pt x="0" y="6419449"/>
                </a:cubicBezTo>
                <a:cubicBezTo>
                  <a:pt x="21399" y="6199700"/>
                  <a:pt x="-1801" y="6108399"/>
                  <a:pt x="0" y="5905893"/>
                </a:cubicBezTo>
                <a:cubicBezTo>
                  <a:pt x="1801" y="5703387"/>
                  <a:pt x="5804" y="5546128"/>
                  <a:pt x="0" y="5263948"/>
                </a:cubicBezTo>
                <a:cubicBezTo>
                  <a:pt x="-5804" y="4981769"/>
                  <a:pt x="17446" y="4841472"/>
                  <a:pt x="0" y="4686198"/>
                </a:cubicBezTo>
                <a:cubicBezTo>
                  <a:pt x="-17446" y="4530924"/>
                  <a:pt x="38039" y="4225934"/>
                  <a:pt x="0" y="3915864"/>
                </a:cubicBezTo>
                <a:cubicBezTo>
                  <a:pt x="-38039" y="3605794"/>
                  <a:pt x="-37933" y="3415180"/>
                  <a:pt x="0" y="3145530"/>
                </a:cubicBezTo>
                <a:cubicBezTo>
                  <a:pt x="37933" y="2875880"/>
                  <a:pt x="1713" y="2775694"/>
                  <a:pt x="0" y="2631974"/>
                </a:cubicBezTo>
                <a:cubicBezTo>
                  <a:pt x="-1713" y="2488254"/>
                  <a:pt x="225" y="2186835"/>
                  <a:pt x="0" y="1990029"/>
                </a:cubicBezTo>
                <a:cubicBezTo>
                  <a:pt x="-225" y="1793224"/>
                  <a:pt x="9403" y="1527864"/>
                  <a:pt x="0" y="1412279"/>
                </a:cubicBezTo>
                <a:cubicBezTo>
                  <a:pt x="-9403" y="1296694"/>
                  <a:pt x="18985" y="877238"/>
                  <a:pt x="0" y="641945"/>
                </a:cubicBezTo>
                <a:cubicBezTo>
                  <a:pt x="-18985" y="406652"/>
                  <a:pt x="17264" y="225558"/>
                  <a:pt x="0" y="0"/>
                </a:cubicBezTo>
                <a:close/>
              </a:path>
            </a:pathLst>
          </a:custGeom>
          <a:solidFill>
            <a:srgbClr val="F7F7F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183279638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graphicFrame>
        <p:nvGraphicFramePr>
          <p:cNvPr id="4" name="جدول 3">
            <a:extLst>
              <a:ext uri="{FF2B5EF4-FFF2-40B4-BE49-F238E27FC236}">
                <a16:creationId xmlns:a16="http://schemas.microsoft.com/office/drawing/2014/main" id="{887F489F-FD24-6F40-EAE6-B60EDA54A2D4}"/>
              </a:ext>
            </a:extLst>
          </p:cNvPr>
          <p:cNvGraphicFramePr>
            <a:graphicFrameLocks noGrp="1"/>
          </p:cNvGraphicFramePr>
          <p:nvPr/>
        </p:nvGraphicFramePr>
        <p:xfrm>
          <a:off x="366132" y="670740"/>
          <a:ext cx="11497499" cy="5874439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423083">
                  <a:extLst>
                    <a:ext uri="{9D8B030D-6E8A-4147-A177-3AD203B41FA5}">
                      <a16:colId xmlns:a16="http://schemas.microsoft.com/office/drawing/2014/main" val="1774482938"/>
                    </a:ext>
                  </a:extLst>
                </a:gridCol>
                <a:gridCol w="9074416">
                  <a:extLst>
                    <a:ext uri="{9D8B030D-6E8A-4147-A177-3AD203B41FA5}">
                      <a16:colId xmlns:a16="http://schemas.microsoft.com/office/drawing/2014/main" val="87156748"/>
                    </a:ext>
                  </a:extLst>
                </a:gridCol>
              </a:tblGrid>
              <a:tr h="5874439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SA" sz="3200" dirty="0">
                        <a:cs typeface="AGA Aladdin Regular" pitchFamily="2" charset="-78"/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01351637"/>
                  </a:ext>
                </a:extLst>
              </a:tr>
            </a:tbl>
          </a:graphicData>
        </a:graphic>
      </p:graphicFrame>
      <p:sp>
        <p:nvSpPr>
          <p:cNvPr id="6" name="متوازي أضلاع 5">
            <a:extLst>
              <a:ext uri="{FF2B5EF4-FFF2-40B4-BE49-F238E27FC236}">
                <a16:creationId xmlns:a16="http://schemas.microsoft.com/office/drawing/2014/main" id="{6D769413-90F6-874B-2C7B-DDDD22B786BB}"/>
              </a:ext>
            </a:extLst>
          </p:cNvPr>
          <p:cNvSpPr/>
          <p:nvPr/>
        </p:nvSpPr>
        <p:spPr>
          <a:xfrm>
            <a:off x="6512732" y="443913"/>
            <a:ext cx="3099969" cy="595662"/>
          </a:xfrm>
          <a:custGeom>
            <a:avLst/>
            <a:gdLst>
              <a:gd name="connsiteX0" fmla="*/ 0 w 3099969"/>
              <a:gd name="connsiteY0" fmla="*/ 595662 h 595662"/>
              <a:gd name="connsiteX1" fmla="*/ 148916 w 3099969"/>
              <a:gd name="connsiteY1" fmla="*/ 0 h 595662"/>
              <a:gd name="connsiteX2" fmla="*/ 650595 w 3099969"/>
              <a:gd name="connsiteY2" fmla="*/ 0 h 595662"/>
              <a:gd name="connsiteX3" fmla="*/ 1270316 w 3099969"/>
              <a:gd name="connsiteY3" fmla="*/ 0 h 595662"/>
              <a:gd name="connsiteX4" fmla="*/ 1771995 w 3099969"/>
              <a:gd name="connsiteY4" fmla="*/ 0 h 595662"/>
              <a:gd name="connsiteX5" fmla="*/ 2332695 w 3099969"/>
              <a:gd name="connsiteY5" fmla="*/ 0 h 595662"/>
              <a:gd name="connsiteX6" fmla="*/ 3099969 w 3099969"/>
              <a:gd name="connsiteY6" fmla="*/ 0 h 595662"/>
              <a:gd name="connsiteX7" fmla="*/ 2951054 w 3099969"/>
              <a:gd name="connsiteY7" fmla="*/ 595662 h 595662"/>
              <a:gd name="connsiteX8" fmla="*/ 2419864 w 3099969"/>
              <a:gd name="connsiteY8" fmla="*/ 595662 h 595662"/>
              <a:gd name="connsiteX9" fmla="*/ 1888675 w 3099969"/>
              <a:gd name="connsiteY9" fmla="*/ 595662 h 595662"/>
              <a:gd name="connsiteX10" fmla="*/ 1298464 w 3099969"/>
              <a:gd name="connsiteY10" fmla="*/ 595662 h 595662"/>
              <a:gd name="connsiteX11" fmla="*/ 737764 w 3099969"/>
              <a:gd name="connsiteY11" fmla="*/ 595662 h 595662"/>
              <a:gd name="connsiteX12" fmla="*/ 0 w 3099969"/>
              <a:gd name="connsiteY12" fmla="*/ 595662 h 595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099969" h="595662" fill="none" extrusionOk="0">
                <a:moveTo>
                  <a:pt x="0" y="595662"/>
                </a:moveTo>
                <a:cubicBezTo>
                  <a:pt x="27152" y="460534"/>
                  <a:pt x="103396" y="219244"/>
                  <a:pt x="148916" y="0"/>
                </a:cubicBezTo>
                <a:cubicBezTo>
                  <a:pt x="272485" y="21975"/>
                  <a:pt x="464331" y="-2391"/>
                  <a:pt x="650595" y="0"/>
                </a:cubicBezTo>
                <a:cubicBezTo>
                  <a:pt x="836859" y="2391"/>
                  <a:pt x="1022979" y="8558"/>
                  <a:pt x="1270316" y="0"/>
                </a:cubicBezTo>
                <a:cubicBezTo>
                  <a:pt x="1517653" y="-8558"/>
                  <a:pt x="1655164" y="-7339"/>
                  <a:pt x="1771995" y="0"/>
                </a:cubicBezTo>
                <a:cubicBezTo>
                  <a:pt x="1888826" y="7339"/>
                  <a:pt x="2114408" y="13480"/>
                  <a:pt x="2332695" y="0"/>
                </a:cubicBezTo>
                <a:cubicBezTo>
                  <a:pt x="2550982" y="-13480"/>
                  <a:pt x="2729031" y="-15720"/>
                  <a:pt x="3099969" y="0"/>
                </a:cubicBezTo>
                <a:cubicBezTo>
                  <a:pt x="3040910" y="168032"/>
                  <a:pt x="2999414" y="356244"/>
                  <a:pt x="2951054" y="595662"/>
                </a:cubicBezTo>
                <a:cubicBezTo>
                  <a:pt x="2778286" y="569155"/>
                  <a:pt x="2618140" y="603894"/>
                  <a:pt x="2419864" y="595662"/>
                </a:cubicBezTo>
                <a:cubicBezTo>
                  <a:pt x="2221588" y="587431"/>
                  <a:pt x="2055562" y="598841"/>
                  <a:pt x="1888675" y="595662"/>
                </a:cubicBezTo>
                <a:cubicBezTo>
                  <a:pt x="1721788" y="592483"/>
                  <a:pt x="1525423" y="574945"/>
                  <a:pt x="1298464" y="595662"/>
                </a:cubicBezTo>
                <a:cubicBezTo>
                  <a:pt x="1071505" y="616379"/>
                  <a:pt x="955007" y="606243"/>
                  <a:pt x="737764" y="595662"/>
                </a:cubicBezTo>
                <a:cubicBezTo>
                  <a:pt x="520521" y="585081"/>
                  <a:pt x="266789" y="568546"/>
                  <a:pt x="0" y="595662"/>
                </a:cubicBezTo>
                <a:close/>
              </a:path>
              <a:path w="3099969" h="595662" stroke="0" extrusionOk="0">
                <a:moveTo>
                  <a:pt x="0" y="595662"/>
                </a:moveTo>
                <a:cubicBezTo>
                  <a:pt x="62179" y="366373"/>
                  <a:pt x="82662" y="229437"/>
                  <a:pt x="148916" y="0"/>
                </a:cubicBezTo>
                <a:cubicBezTo>
                  <a:pt x="353527" y="10677"/>
                  <a:pt x="524488" y="4800"/>
                  <a:pt x="768637" y="0"/>
                </a:cubicBezTo>
                <a:cubicBezTo>
                  <a:pt x="1012786" y="-4800"/>
                  <a:pt x="1048920" y="-21576"/>
                  <a:pt x="1299827" y="0"/>
                </a:cubicBezTo>
                <a:cubicBezTo>
                  <a:pt x="1550734" y="21576"/>
                  <a:pt x="1615578" y="247"/>
                  <a:pt x="1801506" y="0"/>
                </a:cubicBezTo>
                <a:cubicBezTo>
                  <a:pt x="1987434" y="-247"/>
                  <a:pt x="2215272" y="14985"/>
                  <a:pt x="2362206" y="0"/>
                </a:cubicBezTo>
                <a:cubicBezTo>
                  <a:pt x="2509140" y="-14985"/>
                  <a:pt x="2809662" y="-32894"/>
                  <a:pt x="3099969" y="0"/>
                </a:cubicBezTo>
                <a:cubicBezTo>
                  <a:pt x="3028594" y="236470"/>
                  <a:pt x="2994564" y="461100"/>
                  <a:pt x="2951054" y="595662"/>
                </a:cubicBezTo>
                <a:cubicBezTo>
                  <a:pt x="2735179" y="592280"/>
                  <a:pt x="2586102" y="576330"/>
                  <a:pt x="2301822" y="595662"/>
                </a:cubicBezTo>
                <a:cubicBezTo>
                  <a:pt x="2017542" y="614994"/>
                  <a:pt x="1936174" y="613187"/>
                  <a:pt x="1741122" y="595662"/>
                </a:cubicBezTo>
                <a:cubicBezTo>
                  <a:pt x="1546070" y="578137"/>
                  <a:pt x="1436710" y="580041"/>
                  <a:pt x="1180422" y="595662"/>
                </a:cubicBezTo>
                <a:cubicBezTo>
                  <a:pt x="924134" y="611283"/>
                  <a:pt x="784695" y="576595"/>
                  <a:pt x="531190" y="595662"/>
                </a:cubicBezTo>
                <a:cubicBezTo>
                  <a:pt x="277685" y="614729"/>
                  <a:pt x="172519" y="611848"/>
                  <a:pt x="0" y="595662"/>
                </a:cubicBezTo>
                <a:close/>
              </a:path>
            </a:pathLst>
          </a:custGeom>
          <a:solidFill>
            <a:srgbClr val="FFFFCC"/>
          </a:solidFill>
          <a:ln>
            <a:extLst>
              <a:ext uri="{C807C97D-BFC1-408E-A445-0C87EB9F89A2}">
                <ask:lineSketchStyleProps xmlns:ask="http://schemas.microsoft.com/office/drawing/2018/sketchyshapes" sd="4196869882">
                  <a:prstGeom prst="parallelogram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الإغــــــــــــــــــــــــــــــــــــــــــــــــــــــــــــــــلاق</a:t>
            </a:r>
          </a:p>
        </p:txBody>
      </p:sp>
      <p:pic>
        <p:nvPicPr>
          <p:cNvPr id="10" name="صورة 9">
            <a:extLst>
              <a:ext uri="{FF2B5EF4-FFF2-40B4-BE49-F238E27FC236}">
                <a16:creationId xmlns:a16="http://schemas.microsoft.com/office/drawing/2014/main" id="{EF040569-AF9F-267D-D446-65A78913D6BC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45" y="571555"/>
            <a:ext cx="744303" cy="744303"/>
          </a:xfrm>
          <a:prstGeom prst="rect">
            <a:avLst/>
          </a:prstGeom>
        </p:spPr>
      </p:pic>
      <p:sp>
        <p:nvSpPr>
          <p:cNvPr id="11" name="مربع نص 10">
            <a:extLst>
              <a:ext uri="{FF2B5EF4-FFF2-40B4-BE49-F238E27FC236}">
                <a16:creationId xmlns:a16="http://schemas.microsoft.com/office/drawing/2014/main" id="{4D0DA7F4-3DCF-4BCE-3473-8E2DED21AEC6}"/>
              </a:ext>
            </a:extLst>
          </p:cNvPr>
          <p:cNvSpPr txBox="1"/>
          <p:nvPr/>
        </p:nvSpPr>
        <p:spPr>
          <a:xfrm>
            <a:off x="-93195" y="6253568"/>
            <a:ext cx="325356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dirty="0">
                <a:latin typeface="Sakkal Majalla" panose="02000000000000000000" pitchFamily="2" charset="-78"/>
                <a:cs typeface="Sakkal Majalla" panose="02000000000000000000" pitchFamily="2" charset="-78"/>
              </a:rPr>
              <a:t>جواهر الحارثي </a:t>
            </a:r>
            <a:r>
              <a:rPr lang="en-US" dirty="0">
                <a:latin typeface="Sakkal Majalla" panose="02000000000000000000" pitchFamily="2" charset="-78"/>
                <a:cs typeface="Sakkal Majalla" panose="02000000000000000000" pitchFamily="2" charset="-78"/>
              </a:rPr>
              <a:t>@jewelsAlshdaddi</a:t>
            </a:r>
            <a:endParaRPr lang="ar-SA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" name="مربع نص 1">
            <a:extLst>
              <a:ext uri="{FF2B5EF4-FFF2-40B4-BE49-F238E27FC236}">
                <a16:creationId xmlns:a16="http://schemas.microsoft.com/office/drawing/2014/main" id="{D19DF9DA-568E-E8CE-F474-4A4B992688E7}"/>
              </a:ext>
            </a:extLst>
          </p:cNvPr>
          <p:cNvSpPr txBox="1"/>
          <p:nvPr/>
        </p:nvSpPr>
        <p:spPr>
          <a:xfrm>
            <a:off x="9451311" y="802488"/>
            <a:ext cx="2530421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ctr">
              <a:defRPr/>
            </a:pPr>
            <a:r>
              <a:rPr lang="ar-SA" sz="24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الموضوع/ </a:t>
            </a:r>
          </a:p>
          <a:p>
            <a:pPr lvl="0" algn="ctr">
              <a:defRPr/>
            </a:pPr>
            <a:r>
              <a:rPr lang="ar-SA" sz="2400" dirty="0">
                <a:solidFill>
                  <a:schemeClr val="tx2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المسلمات والبراهين الحرة</a:t>
            </a:r>
            <a:endParaRPr lang="ar-SA" sz="2400" b="1" dirty="0">
              <a:solidFill>
                <a:schemeClr val="tx2">
                  <a:lumMod val="75000"/>
                  <a:lumOff val="25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r>
              <a:rPr lang="ar-SA" sz="24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1447/03/24</a:t>
            </a:r>
          </a:p>
        </p:txBody>
      </p:sp>
      <p:pic>
        <p:nvPicPr>
          <p:cNvPr id="12" name="صورة 11">
            <a:extLst>
              <a:ext uri="{FF2B5EF4-FFF2-40B4-BE49-F238E27FC236}">
                <a16:creationId xmlns:a16="http://schemas.microsoft.com/office/drawing/2014/main" id="{9E3209F1-4004-6A15-C775-94B3FACCC0D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FCEA"/>
              </a:clrFrom>
              <a:clrTo>
                <a:srgbClr val="FEFCEA">
                  <a:alpha val="0"/>
                </a:srgbClr>
              </a:clrTo>
            </a:clrChange>
          </a:blip>
          <a:srcRect t="50444"/>
          <a:stretch>
            <a:fillRect/>
          </a:stretch>
        </p:blipFill>
        <p:spPr>
          <a:xfrm>
            <a:off x="9776309" y="2072019"/>
            <a:ext cx="1880424" cy="2333874"/>
          </a:xfrm>
          <a:prstGeom prst="rect">
            <a:avLst/>
          </a:prstGeom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3E8975E3-7731-9FD3-4465-4A84D511688D}"/>
              </a:ext>
            </a:extLst>
          </p:cNvPr>
          <p:cNvSpPr txBox="1"/>
          <p:nvPr/>
        </p:nvSpPr>
        <p:spPr>
          <a:xfrm>
            <a:off x="6595109" y="1131292"/>
            <a:ext cx="2748237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b="1" dirty="0">
                <a:solidFill>
                  <a:srgbClr val="A095B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اختبار التحصيلي</a:t>
            </a:r>
            <a:endParaRPr lang="ar-SA" sz="3200" dirty="0">
              <a:solidFill>
                <a:srgbClr val="A095B1"/>
              </a:solidFill>
            </a:endParaRPr>
          </a:p>
        </p:txBody>
      </p:sp>
      <p:pic>
        <p:nvPicPr>
          <p:cNvPr id="14" name="صورة 13">
            <a:extLst>
              <a:ext uri="{FF2B5EF4-FFF2-40B4-BE49-F238E27FC236}">
                <a16:creationId xmlns:a16="http://schemas.microsoft.com/office/drawing/2014/main" id="{697F937B-82E4-B573-BC61-906B69481D8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81428" y="1564823"/>
            <a:ext cx="8362985" cy="1781424"/>
          </a:xfrm>
          <a:prstGeom prst="rect">
            <a:avLst/>
          </a:prstGeom>
        </p:spPr>
      </p:pic>
      <p:sp>
        <p:nvSpPr>
          <p:cNvPr id="15" name="مربع نص 14">
            <a:extLst>
              <a:ext uri="{FF2B5EF4-FFF2-40B4-BE49-F238E27FC236}">
                <a16:creationId xmlns:a16="http://schemas.microsoft.com/office/drawing/2014/main" id="{F19E7544-6AD9-F8C2-F5E5-5AB6F97E41F1}"/>
              </a:ext>
            </a:extLst>
          </p:cNvPr>
          <p:cNvSpPr txBox="1"/>
          <p:nvPr/>
        </p:nvSpPr>
        <p:spPr>
          <a:xfrm>
            <a:off x="9521402" y="4495708"/>
            <a:ext cx="2390237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>
                <a:solidFill>
                  <a:schemeClr val="accent2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الأهداف الخاصة: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ar-SA" sz="2400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تحديد المسلمات.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ar-SA" sz="2400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تحليل العبارات باستعمال المسلمات.</a:t>
            </a:r>
          </a:p>
        </p:txBody>
      </p:sp>
    </p:spTree>
    <p:extLst>
      <p:ext uri="{BB962C8B-B14F-4D97-AF65-F5344CB8AC3E}">
        <p14:creationId xmlns:p14="http://schemas.microsoft.com/office/powerpoint/2010/main" val="42726920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BD4A5C-089B-2B9D-ED7D-59D6604F0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سهم: بشكل رتبة عسكرية 32">
            <a:extLst>
              <a:ext uri="{FF2B5EF4-FFF2-40B4-BE49-F238E27FC236}">
                <a16:creationId xmlns:a16="http://schemas.microsoft.com/office/drawing/2014/main" id="{8B4845E8-710E-1DB3-5B8A-69B4BAF0F23B}"/>
              </a:ext>
            </a:extLst>
          </p:cNvPr>
          <p:cNvSpPr/>
          <p:nvPr/>
        </p:nvSpPr>
        <p:spPr>
          <a:xfrm flipH="1">
            <a:off x="886961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DF5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A26BE4B9-5350-3C7E-B827-B210F0557AAE}"/>
              </a:ext>
            </a:extLst>
          </p:cNvPr>
          <p:cNvSpPr txBox="1"/>
          <p:nvPr/>
        </p:nvSpPr>
        <p:spPr>
          <a:xfrm>
            <a:off x="9248930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حـــــــــــــــل الواجـــــــــــــب</a:t>
            </a:r>
          </a:p>
        </p:txBody>
      </p:sp>
      <p:sp>
        <p:nvSpPr>
          <p:cNvPr id="32" name="سهم: بشكل رتبة عسكرية 31">
            <a:extLst>
              <a:ext uri="{FF2B5EF4-FFF2-40B4-BE49-F238E27FC236}">
                <a16:creationId xmlns:a16="http://schemas.microsoft.com/office/drawing/2014/main" id="{582537BD-71DD-71D5-24CF-957B40C247F3}"/>
              </a:ext>
            </a:extLst>
          </p:cNvPr>
          <p:cNvSpPr/>
          <p:nvPr/>
        </p:nvSpPr>
        <p:spPr>
          <a:xfrm flipH="1">
            <a:off x="742882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EAFE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2" name="مربع نص 51">
            <a:extLst>
              <a:ext uri="{FF2B5EF4-FFF2-40B4-BE49-F238E27FC236}">
                <a16:creationId xmlns:a16="http://schemas.microsoft.com/office/drawing/2014/main" id="{C82F8BC7-6522-C5E0-0D2D-89778D1EA5B1}"/>
              </a:ext>
            </a:extLst>
          </p:cNvPr>
          <p:cNvSpPr txBox="1"/>
          <p:nvPr/>
        </p:nvSpPr>
        <p:spPr>
          <a:xfrm>
            <a:off x="7765708" y="40563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اختبــــــــــار قصــــــــــــــــــــــــير</a:t>
            </a:r>
          </a:p>
        </p:txBody>
      </p:sp>
      <p:sp>
        <p:nvSpPr>
          <p:cNvPr id="31" name="سهم: بشكل رتبة عسكرية 30">
            <a:extLst>
              <a:ext uri="{FF2B5EF4-FFF2-40B4-BE49-F238E27FC236}">
                <a16:creationId xmlns:a16="http://schemas.microsoft.com/office/drawing/2014/main" id="{7D4C8AC4-E0CE-4FC8-D87E-393F7C499D28}"/>
              </a:ext>
            </a:extLst>
          </p:cNvPr>
          <p:cNvSpPr/>
          <p:nvPr/>
        </p:nvSpPr>
        <p:spPr>
          <a:xfrm flipH="1">
            <a:off x="598802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9D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3" name="مربع نص 52">
            <a:extLst>
              <a:ext uri="{FF2B5EF4-FFF2-40B4-BE49-F238E27FC236}">
                <a16:creationId xmlns:a16="http://schemas.microsoft.com/office/drawing/2014/main" id="{32615068-9A22-2E91-0208-62DEBF3DB0EE}"/>
              </a:ext>
            </a:extLst>
          </p:cNvPr>
          <p:cNvSpPr txBox="1"/>
          <p:nvPr/>
        </p:nvSpPr>
        <p:spPr>
          <a:xfrm>
            <a:off x="6242609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الـــــــــــــــــــرئيـــــــسيــــــــــــــــــــــــة</a:t>
            </a:r>
          </a:p>
        </p:txBody>
      </p:sp>
      <p:sp>
        <p:nvSpPr>
          <p:cNvPr id="30" name="سهم: بشكل رتبة عسكرية 29">
            <a:extLst>
              <a:ext uri="{FF2B5EF4-FFF2-40B4-BE49-F238E27FC236}">
                <a16:creationId xmlns:a16="http://schemas.microsoft.com/office/drawing/2014/main" id="{ABD0B56F-6175-FBE0-FC1E-70AFEB080F40}"/>
              </a:ext>
            </a:extLst>
          </p:cNvPr>
          <p:cNvSpPr/>
          <p:nvPr/>
        </p:nvSpPr>
        <p:spPr>
          <a:xfrm flipH="1">
            <a:off x="4547234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FFFCC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29" name="سهم: بشكل رتبة عسكرية 28">
            <a:extLst>
              <a:ext uri="{FF2B5EF4-FFF2-40B4-BE49-F238E27FC236}">
                <a16:creationId xmlns:a16="http://schemas.microsoft.com/office/drawing/2014/main" id="{F7B83AD2-71FE-A235-029B-171E0E18D069}"/>
              </a:ext>
            </a:extLst>
          </p:cNvPr>
          <p:cNvSpPr/>
          <p:nvPr/>
        </p:nvSpPr>
        <p:spPr>
          <a:xfrm flipH="1">
            <a:off x="3106440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F2E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5" name="مربع نص 54">
            <a:extLst>
              <a:ext uri="{FF2B5EF4-FFF2-40B4-BE49-F238E27FC236}">
                <a16:creationId xmlns:a16="http://schemas.microsoft.com/office/drawing/2014/main" id="{8953FDAD-3514-38D0-C41D-E48724B19FDE}"/>
              </a:ext>
            </a:extLst>
          </p:cNvPr>
          <p:cNvSpPr txBox="1"/>
          <p:nvPr/>
        </p:nvSpPr>
        <p:spPr>
          <a:xfrm>
            <a:off x="3468992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التـــــــــــــــــــــــدريـــــــــــــــــــــــــــــــــــــــس</a:t>
            </a:r>
          </a:p>
        </p:txBody>
      </p:sp>
      <p:sp>
        <p:nvSpPr>
          <p:cNvPr id="54" name="مربع نص 53">
            <a:extLst>
              <a:ext uri="{FF2B5EF4-FFF2-40B4-BE49-F238E27FC236}">
                <a16:creationId xmlns:a16="http://schemas.microsoft.com/office/drawing/2014/main" id="{3F3EF1DA-53FE-9CEA-1696-27D0BAFD24D1}"/>
              </a:ext>
            </a:extLst>
          </p:cNvPr>
          <p:cNvSpPr txBox="1"/>
          <p:nvPr/>
        </p:nvSpPr>
        <p:spPr>
          <a:xfrm>
            <a:off x="4909786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التهــــــــــيــــــــــــــئــــــــــــــــــــــــــــــــــة</a:t>
            </a:r>
          </a:p>
        </p:txBody>
      </p:sp>
      <p:sp>
        <p:nvSpPr>
          <p:cNvPr id="28" name="سهم: بشكل رتبة عسكرية 27">
            <a:extLst>
              <a:ext uri="{FF2B5EF4-FFF2-40B4-BE49-F238E27FC236}">
                <a16:creationId xmlns:a16="http://schemas.microsoft.com/office/drawing/2014/main" id="{7450BAE4-F6FE-F533-A71C-8D869720E57A}"/>
              </a:ext>
            </a:extLst>
          </p:cNvPr>
          <p:cNvSpPr/>
          <p:nvPr/>
        </p:nvSpPr>
        <p:spPr>
          <a:xfrm flipH="1">
            <a:off x="1665646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CD6D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6" name="مربع نص 55">
            <a:extLst>
              <a:ext uri="{FF2B5EF4-FFF2-40B4-BE49-F238E27FC236}">
                <a16:creationId xmlns:a16="http://schemas.microsoft.com/office/drawing/2014/main" id="{F48D23EF-7FB6-2C54-4501-076ACA39D315}"/>
              </a:ext>
            </a:extLst>
          </p:cNvPr>
          <p:cNvSpPr txBox="1"/>
          <p:nvPr/>
        </p:nvSpPr>
        <p:spPr>
          <a:xfrm>
            <a:off x="2028198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التـــــــــــــــــــــــــدريـــــــــــــــــــــــــــــــــــــــــب</a:t>
            </a:r>
          </a:p>
        </p:txBody>
      </p:sp>
      <p:sp>
        <p:nvSpPr>
          <p:cNvPr id="7" name="سهم: بشكل رتبة عسكرية 6">
            <a:extLst>
              <a:ext uri="{FF2B5EF4-FFF2-40B4-BE49-F238E27FC236}">
                <a16:creationId xmlns:a16="http://schemas.microsoft.com/office/drawing/2014/main" id="{CE9C84F0-6740-918B-5F12-5AA958BD8EB7}"/>
              </a:ext>
            </a:extLst>
          </p:cNvPr>
          <p:cNvSpPr/>
          <p:nvPr/>
        </p:nvSpPr>
        <p:spPr>
          <a:xfrm flipH="1">
            <a:off x="22485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1E5E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7" name="مربع نص 56">
            <a:extLst>
              <a:ext uri="{FF2B5EF4-FFF2-40B4-BE49-F238E27FC236}">
                <a16:creationId xmlns:a16="http://schemas.microsoft.com/office/drawing/2014/main" id="{36081535-937B-108F-E581-C233FC7D0C97}"/>
              </a:ext>
            </a:extLst>
          </p:cNvPr>
          <p:cNvSpPr txBox="1"/>
          <p:nvPr/>
        </p:nvSpPr>
        <p:spPr>
          <a:xfrm>
            <a:off x="479433" y="64338"/>
            <a:ext cx="2588368" cy="646331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التقويـــــــــــــــــــــــــــــــــم</a:t>
            </a:r>
          </a:p>
        </p:txBody>
      </p:sp>
      <p:sp>
        <p:nvSpPr>
          <p:cNvPr id="26" name="مستطيل 25">
            <a:extLst>
              <a:ext uri="{FF2B5EF4-FFF2-40B4-BE49-F238E27FC236}">
                <a16:creationId xmlns:a16="http://schemas.microsoft.com/office/drawing/2014/main" id="{F194A429-CEDC-D43F-770E-CD951C293FA5}"/>
              </a:ext>
            </a:extLst>
          </p:cNvPr>
          <p:cNvSpPr/>
          <p:nvPr/>
        </p:nvSpPr>
        <p:spPr>
          <a:xfrm>
            <a:off x="224852" y="312821"/>
            <a:ext cx="11775819" cy="6419449"/>
          </a:xfrm>
          <a:custGeom>
            <a:avLst/>
            <a:gdLst>
              <a:gd name="connsiteX0" fmla="*/ 0 w 11775819"/>
              <a:gd name="connsiteY0" fmla="*/ 0 h 6419449"/>
              <a:gd name="connsiteX1" fmla="*/ 810453 w 11775819"/>
              <a:gd name="connsiteY1" fmla="*/ 0 h 6419449"/>
              <a:gd name="connsiteX2" fmla="*/ 1620907 w 11775819"/>
              <a:gd name="connsiteY2" fmla="*/ 0 h 6419449"/>
              <a:gd name="connsiteX3" fmla="*/ 2195844 w 11775819"/>
              <a:gd name="connsiteY3" fmla="*/ 0 h 6419449"/>
              <a:gd name="connsiteX4" fmla="*/ 2770781 w 11775819"/>
              <a:gd name="connsiteY4" fmla="*/ 0 h 6419449"/>
              <a:gd name="connsiteX5" fmla="*/ 3581234 w 11775819"/>
              <a:gd name="connsiteY5" fmla="*/ 0 h 6419449"/>
              <a:gd name="connsiteX6" fmla="*/ 4273930 w 11775819"/>
              <a:gd name="connsiteY6" fmla="*/ 0 h 6419449"/>
              <a:gd name="connsiteX7" fmla="*/ 4731108 w 11775819"/>
              <a:gd name="connsiteY7" fmla="*/ 0 h 6419449"/>
              <a:gd name="connsiteX8" fmla="*/ 5659320 w 11775819"/>
              <a:gd name="connsiteY8" fmla="*/ 0 h 6419449"/>
              <a:gd name="connsiteX9" fmla="*/ 6587532 w 11775819"/>
              <a:gd name="connsiteY9" fmla="*/ 0 h 6419449"/>
              <a:gd name="connsiteX10" fmla="*/ 7280227 w 11775819"/>
              <a:gd name="connsiteY10" fmla="*/ 0 h 6419449"/>
              <a:gd name="connsiteX11" fmla="*/ 8090680 w 11775819"/>
              <a:gd name="connsiteY11" fmla="*/ 0 h 6419449"/>
              <a:gd name="connsiteX12" fmla="*/ 8901134 w 11775819"/>
              <a:gd name="connsiteY12" fmla="*/ 0 h 6419449"/>
              <a:gd name="connsiteX13" fmla="*/ 9476071 w 11775819"/>
              <a:gd name="connsiteY13" fmla="*/ 0 h 6419449"/>
              <a:gd name="connsiteX14" fmla="*/ 10168766 w 11775819"/>
              <a:gd name="connsiteY14" fmla="*/ 0 h 6419449"/>
              <a:gd name="connsiteX15" fmla="*/ 10861461 w 11775819"/>
              <a:gd name="connsiteY15" fmla="*/ 0 h 6419449"/>
              <a:gd name="connsiteX16" fmla="*/ 11775819 w 11775819"/>
              <a:gd name="connsiteY16" fmla="*/ 0 h 6419449"/>
              <a:gd name="connsiteX17" fmla="*/ 11775819 w 11775819"/>
              <a:gd name="connsiteY17" fmla="*/ 641945 h 6419449"/>
              <a:gd name="connsiteX18" fmla="*/ 11775819 w 11775819"/>
              <a:gd name="connsiteY18" fmla="*/ 1412279 h 6419449"/>
              <a:gd name="connsiteX19" fmla="*/ 11775819 w 11775819"/>
              <a:gd name="connsiteY19" fmla="*/ 2118418 h 6419449"/>
              <a:gd name="connsiteX20" fmla="*/ 11775819 w 11775819"/>
              <a:gd name="connsiteY20" fmla="*/ 2696169 h 6419449"/>
              <a:gd name="connsiteX21" fmla="*/ 11775819 w 11775819"/>
              <a:gd name="connsiteY21" fmla="*/ 3145530 h 6419449"/>
              <a:gd name="connsiteX22" fmla="*/ 11775819 w 11775819"/>
              <a:gd name="connsiteY22" fmla="*/ 3787475 h 6419449"/>
              <a:gd name="connsiteX23" fmla="*/ 11775819 w 11775819"/>
              <a:gd name="connsiteY23" fmla="*/ 4365225 h 6419449"/>
              <a:gd name="connsiteX24" fmla="*/ 11775819 w 11775819"/>
              <a:gd name="connsiteY24" fmla="*/ 5135559 h 6419449"/>
              <a:gd name="connsiteX25" fmla="*/ 11775819 w 11775819"/>
              <a:gd name="connsiteY25" fmla="*/ 6419449 h 6419449"/>
              <a:gd name="connsiteX26" fmla="*/ 10847607 w 11775819"/>
              <a:gd name="connsiteY26" fmla="*/ 6419449 h 6419449"/>
              <a:gd name="connsiteX27" fmla="*/ 10037154 w 11775819"/>
              <a:gd name="connsiteY27" fmla="*/ 6419449 h 6419449"/>
              <a:gd name="connsiteX28" fmla="*/ 9344459 w 11775819"/>
              <a:gd name="connsiteY28" fmla="*/ 6419449 h 6419449"/>
              <a:gd name="connsiteX29" fmla="*/ 8651763 w 11775819"/>
              <a:gd name="connsiteY29" fmla="*/ 6419449 h 6419449"/>
              <a:gd name="connsiteX30" fmla="*/ 7723552 w 11775819"/>
              <a:gd name="connsiteY30" fmla="*/ 6419449 h 6419449"/>
              <a:gd name="connsiteX31" fmla="*/ 6795340 w 11775819"/>
              <a:gd name="connsiteY31" fmla="*/ 6419449 h 6419449"/>
              <a:gd name="connsiteX32" fmla="*/ 6338161 w 11775819"/>
              <a:gd name="connsiteY32" fmla="*/ 6419449 h 6419449"/>
              <a:gd name="connsiteX33" fmla="*/ 5880983 w 11775819"/>
              <a:gd name="connsiteY33" fmla="*/ 6419449 h 6419449"/>
              <a:gd name="connsiteX34" fmla="*/ 5070529 w 11775819"/>
              <a:gd name="connsiteY34" fmla="*/ 6419449 h 6419449"/>
              <a:gd name="connsiteX35" fmla="*/ 4613350 w 11775819"/>
              <a:gd name="connsiteY35" fmla="*/ 6419449 h 6419449"/>
              <a:gd name="connsiteX36" fmla="*/ 4273930 w 11775819"/>
              <a:gd name="connsiteY36" fmla="*/ 6419449 h 6419449"/>
              <a:gd name="connsiteX37" fmla="*/ 3345718 w 11775819"/>
              <a:gd name="connsiteY37" fmla="*/ 6419449 h 6419449"/>
              <a:gd name="connsiteX38" fmla="*/ 2417506 w 11775819"/>
              <a:gd name="connsiteY38" fmla="*/ 6419449 h 6419449"/>
              <a:gd name="connsiteX39" fmla="*/ 1489295 w 11775819"/>
              <a:gd name="connsiteY39" fmla="*/ 6419449 h 6419449"/>
              <a:gd name="connsiteX40" fmla="*/ 678841 w 11775819"/>
              <a:gd name="connsiteY40" fmla="*/ 6419449 h 6419449"/>
              <a:gd name="connsiteX41" fmla="*/ 0 w 11775819"/>
              <a:gd name="connsiteY41" fmla="*/ 6419449 h 6419449"/>
              <a:gd name="connsiteX42" fmla="*/ 0 w 11775819"/>
              <a:gd name="connsiteY42" fmla="*/ 5777504 h 6419449"/>
              <a:gd name="connsiteX43" fmla="*/ 0 w 11775819"/>
              <a:gd name="connsiteY43" fmla="*/ 5135559 h 6419449"/>
              <a:gd name="connsiteX44" fmla="*/ 0 w 11775819"/>
              <a:gd name="connsiteY44" fmla="*/ 4429420 h 6419449"/>
              <a:gd name="connsiteX45" fmla="*/ 0 w 11775819"/>
              <a:gd name="connsiteY45" fmla="*/ 3851669 h 6419449"/>
              <a:gd name="connsiteX46" fmla="*/ 0 w 11775819"/>
              <a:gd name="connsiteY46" fmla="*/ 3081336 h 6419449"/>
              <a:gd name="connsiteX47" fmla="*/ 0 w 11775819"/>
              <a:gd name="connsiteY47" fmla="*/ 2311002 h 6419449"/>
              <a:gd name="connsiteX48" fmla="*/ 0 w 11775819"/>
              <a:gd name="connsiteY48" fmla="*/ 1540668 h 6419449"/>
              <a:gd name="connsiteX49" fmla="*/ 0 w 11775819"/>
              <a:gd name="connsiteY49" fmla="*/ 962917 h 6419449"/>
              <a:gd name="connsiteX50" fmla="*/ 0 w 11775819"/>
              <a:gd name="connsiteY50" fmla="*/ 0 h 6419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11775819" h="6419449" fill="none" extrusionOk="0">
                <a:moveTo>
                  <a:pt x="0" y="0"/>
                </a:moveTo>
                <a:cubicBezTo>
                  <a:pt x="289838" y="-33106"/>
                  <a:pt x="522246" y="27096"/>
                  <a:pt x="810453" y="0"/>
                </a:cubicBezTo>
                <a:cubicBezTo>
                  <a:pt x="1098660" y="-27096"/>
                  <a:pt x="1366998" y="21362"/>
                  <a:pt x="1620907" y="0"/>
                </a:cubicBezTo>
                <a:cubicBezTo>
                  <a:pt x="1874816" y="-21362"/>
                  <a:pt x="1929640" y="15253"/>
                  <a:pt x="2195844" y="0"/>
                </a:cubicBezTo>
                <a:cubicBezTo>
                  <a:pt x="2462048" y="-15253"/>
                  <a:pt x="2547887" y="-5753"/>
                  <a:pt x="2770781" y="0"/>
                </a:cubicBezTo>
                <a:cubicBezTo>
                  <a:pt x="2993675" y="5753"/>
                  <a:pt x="3196074" y="-18004"/>
                  <a:pt x="3581234" y="0"/>
                </a:cubicBezTo>
                <a:cubicBezTo>
                  <a:pt x="3966394" y="18004"/>
                  <a:pt x="4056686" y="18395"/>
                  <a:pt x="4273930" y="0"/>
                </a:cubicBezTo>
                <a:cubicBezTo>
                  <a:pt x="4491174" y="-18395"/>
                  <a:pt x="4636963" y="1782"/>
                  <a:pt x="4731108" y="0"/>
                </a:cubicBezTo>
                <a:cubicBezTo>
                  <a:pt x="4825253" y="-1782"/>
                  <a:pt x="5307587" y="9924"/>
                  <a:pt x="5659320" y="0"/>
                </a:cubicBezTo>
                <a:cubicBezTo>
                  <a:pt x="6011053" y="-9924"/>
                  <a:pt x="6302459" y="3347"/>
                  <a:pt x="6587532" y="0"/>
                </a:cubicBezTo>
                <a:cubicBezTo>
                  <a:pt x="6872605" y="-3347"/>
                  <a:pt x="7106548" y="19056"/>
                  <a:pt x="7280227" y="0"/>
                </a:cubicBezTo>
                <a:cubicBezTo>
                  <a:pt x="7453907" y="-19056"/>
                  <a:pt x="7896126" y="-25607"/>
                  <a:pt x="8090680" y="0"/>
                </a:cubicBezTo>
                <a:cubicBezTo>
                  <a:pt x="8285234" y="25607"/>
                  <a:pt x="8497142" y="16586"/>
                  <a:pt x="8901134" y="0"/>
                </a:cubicBezTo>
                <a:cubicBezTo>
                  <a:pt x="9305126" y="-16586"/>
                  <a:pt x="9200039" y="-18048"/>
                  <a:pt x="9476071" y="0"/>
                </a:cubicBezTo>
                <a:cubicBezTo>
                  <a:pt x="9752103" y="18048"/>
                  <a:pt x="9839118" y="-25353"/>
                  <a:pt x="10168766" y="0"/>
                </a:cubicBezTo>
                <a:cubicBezTo>
                  <a:pt x="10498414" y="25353"/>
                  <a:pt x="10669033" y="-29357"/>
                  <a:pt x="10861461" y="0"/>
                </a:cubicBezTo>
                <a:cubicBezTo>
                  <a:pt x="11053890" y="29357"/>
                  <a:pt x="11344088" y="-10480"/>
                  <a:pt x="11775819" y="0"/>
                </a:cubicBezTo>
                <a:cubicBezTo>
                  <a:pt x="11793222" y="231986"/>
                  <a:pt x="11754214" y="355311"/>
                  <a:pt x="11775819" y="641945"/>
                </a:cubicBezTo>
                <a:cubicBezTo>
                  <a:pt x="11797424" y="928579"/>
                  <a:pt x="11744218" y="1065487"/>
                  <a:pt x="11775819" y="1412279"/>
                </a:cubicBezTo>
                <a:cubicBezTo>
                  <a:pt x="11807420" y="1759071"/>
                  <a:pt x="11807651" y="1964741"/>
                  <a:pt x="11775819" y="2118418"/>
                </a:cubicBezTo>
                <a:cubicBezTo>
                  <a:pt x="11743987" y="2272095"/>
                  <a:pt x="11790988" y="2445750"/>
                  <a:pt x="11775819" y="2696169"/>
                </a:cubicBezTo>
                <a:cubicBezTo>
                  <a:pt x="11760650" y="2946588"/>
                  <a:pt x="11788204" y="2989092"/>
                  <a:pt x="11775819" y="3145530"/>
                </a:cubicBezTo>
                <a:cubicBezTo>
                  <a:pt x="11763434" y="3301968"/>
                  <a:pt x="11762617" y="3474766"/>
                  <a:pt x="11775819" y="3787475"/>
                </a:cubicBezTo>
                <a:cubicBezTo>
                  <a:pt x="11789021" y="4100184"/>
                  <a:pt x="11764740" y="4131110"/>
                  <a:pt x="11775819" y="4365225"/>
                </a:cubicBezTo>
                <a:cubicBezTo>
                  <a:pt x="11786899" y="4599340"/>
                  <a:pt x="11804891" y="4897475"/>
                  <a:pt x="11775819" y="5135559"/>
                </a:cubicBezTo>
                <a:cubicBezTo>
                  <a:pt x="11746747" y="5373643"/>
                  <a:pt x="11741546" y="5824447"/>
                  <a:pt x="11775819" y="6419449"/>
                </a:cubicBezTo>
                <a:cubicBezTo>
                  <a:pt x="11315723" y="6417918"/>
                  <a:pt x="11302299" y="6465124"/>
                  <a:pt x="10847607" y="6419449"/>
                </a:cubicBezTo>
                <a:cubicBezTo>
                  <a:pt x="10392915" y="6373774"/>
                  <a:pt x="10210696" y="6453437"/>
                  <a:pt x="10037154" y="6419449"/>
                </a:cubicBezTo>
                <a:cubicBezTo>
                  <a:pt x="9863612" y="6385461"/>
                  <a:pt x="9657013" y="6436951"/>
                  <a:pt x="9344459" y="6419449"/>
                </a:cubicBezTo>
                <a:cubicBezTo>
                  <a:pt x="9031905" y="6401947"/>
                  <a:pt x="8876058" y="6390633"/>
                  <a:pt x="8651763" y="6419449"/>
                </a:cubicBezTo>
                <a:cubicBezTo>
                  <a:pt x="8427468" y="6448265"/>
                  <a:pt x="8046326" y="6378869"/>
                  <a:pt x="7723552" y="6419449"/>
                </a:cubicBezTo>
                <a:cubicBezTo>
                  <a:pt x="7400778" y="6460029"/>
                  <a:pt x="7225002" y="6388877"/>
                  <a:pt x="6795340" y="6419449"/>
                </a:cubicBezTo>
                <a:cubicBezTo>
                  <a:pt x="6365678" y="6450021"/>
                  <a:pt x="6557322" y="6438388"/>
                  <a:pt x="6338161" y="6419449"/>
                </a:cubicBezTo>
                <a:cubicBezTo>
                  <a:pt x="6119000" y="6400510"/>
                  <a:pt x="6102903" y="6410508"/>
                  <a:pt x="5880983" y="6419449"/>
                </a:cubicBezTo>
                <a:cubicBezTo>
                  <a:pt x="5659063" y="6428390"/>
                  <a:pt x="5323062" y="6397318"/>
                  <a:pt x="5070529" y="6419449"/>
                </a:cubicBezTo>
                <a:cubicBezTo>
                  <a:pt x="4817996" y="6441580"/>
                  <a:pt x="4830666" y="6428423"/>
                  <a:pt x="4613350" y="6419449"/>
                </a:cubicBezTo>
                <a:cubicBezTo>
                  <a:pt x="4396034" y="6410475"/>
                  <a:pt x="4368483" y="6422224"/>
                  <a:pt x="4273930" y="6419449"/>
                </a:cubicBezTo>
                <a:cubicBezTo>
                  <a:pt x="4179377" y="6416674"/>
                  <a:pt x="3575967" y="6460584"/>
                  <a:pt x="3345718" y="6419449"/>
                </a:cubicBezTo>
                <a:cubicBezTo>
                  <a:pt x="3115469" y="6378314"/>
                  <a:pt x="2658173" y="6374501"/>
                  <a:pt x="2417506" y="6419449"/>
                </a:cubicBezTo>
                <a:cubicBezTo>
                  <a:pt x="2176839" y="6464397"/>
                  <a:pt x="1771375" y="6412076"/>
                  <a:pt x="1489295" y="6419449"/>
                </a:cubicBezTo>
                <a:cubicBezTo>
                  <a:pt x="1207215" y="6426822"/>
                  <a:pt x="841733" y="6409428"/>
                  <a:pt x="678841" y="6419449"/>
                </a:cubicBezTo>
                <a:cubicBezTo>
                  <a:pt x="515949" y="6429470"/>
                  <a:pt x="234889" y="6420416"/>
                  <a:pt x="0" y="6419449"/>
                </a:cubicBezTo>
                <a:cubicBezTo>
                  <a:pt x="11452" y="6182211"/>
                  <a:pt x="-19359" y="5918479"/>
                  <a:pt x="0" y="5777504"/>
                </a:cubicBezTo>
                <a:cubicBezTo>
                  <a:pt x="19359" y="5636530"/>
                  <a:pt x="-30380" y="5273178"/>
                  <a:pt x="0" y="5135559"/>
                </a:cubicBezTo>
                <a:cubicBezTo>
                  <a:pt x="30380" y="4997940"/>
                  <a:pt x="-13671" y="4754059"/>
                  <a:pt x="0" y="4429420"/>
                </a:cubicBezTo>
                <a:cubicBezTo>
                  <a:pt x="13671" y="4104781"/>
                  <a:pt x="-12423" y="4055918"/>
                  <a:pt x="0" y="3851669"/>
                </a:cubicBezTo>
                <a:cubicBezTo>
                  <a:pt x="12423" y="3647420"/>
                  <a:pt x="-37794" y="3309887"/>
                  <a:pt x="0" y="3081336"/>
                </a:cubicBezTo>
                <a:cubicBezTo>
                  <a:pt x="37794" y="2852785"/>
                  <a:pt x="-16347" y="2675751"/>
                  <a:pt x="0" y="2311002"/>
                </a:cubicBezTo>
                <a:cubicBezTo>
                  <a:pt x="16347" y="1946253"/>
                  <a:pt x="14834" y="1784736"/>
                  <a:pt x="0" y="1540668"/>
                </a:cubicBezTo>
                <a:cubicBezTo>
                  <a:pt x="-14834" y="1296600"/>
                  <a:pt x="20956" y="1143514"/>
                  <a:pt x="0" y="962917"/>
                </a:cubicBezTo>
                <a:cubicBezTo>
                  <a:pt x="-20956" y="782320"/>
                  <a:pt x="10281" y="267164"/>
                  <a:pt x="0" y="0"/>
                </a:cubicBezTo>
                <a:close/>
              </a:path>
              <a:path w="11775819" h="6419449" stroke="0" extrusionOk="0">
                <a:moveTo>
                  <a:pt x="0" y="0"/>
                </a:moveTo>
                <a:cubicBezTo>
                  <a:pt x="249632" y="1047"/>
                  <a:pt x="384507" y="-13422"/>
                  <a:pt x="574937" y="0"/>
                </a:cubicBezTo>
                <a:cubicBezTo>
                  <a:pt x="765367" y="13422"/>
                  <a:pt x="771544" y="-5817"/>
                  <a:pt x="914358" y="0"/>
                </a:cubicBezTo>
                <a:cubicBezTo>
                  <a:pt x="1057172" y="5817"/>
                  <a:pt x="1336683" y="16815"/>
                  <a:pt x="1489295" y="0"/>
                </a:cubicBezTo>
                <a:cubicBezTo>
                  <a:pt x="1641907" y="-16815"/>
                  <a:pt x="1845716" y="20134"/>
                  <a:pt x="1946474" y="0"/>
                </a:cubicBezTo>
                <a:cubicBezTo>
                  <a:pt x="2047232" y="-20134"/>
                  <a:pt x="2400066" y="-28515"/>
                  <a:pt x="2521411" y="0"/>
                </a:cubicBezTo>
                <a:cubicBezTo>
                  <a:pt x="2642756" y="28515"/>
                  <a:pt x="2837597" y="-10934"/>
                  <a:pt x="2978590" y="0"/>
                </a:cubicBezTo>
                <a:cubicBezTo>
                  <a:pt x="3119583" y="10934"/>
                  <a:pt x="3218444" y="-5927"/>
                  <a:pt x="3318010" y="0"/>
                </a:cubicBezTo>
                <a:cubicBezTo>
                  <a:pt x="3417576" y="5927"/>
                  <a:pt x="3733679" y="-39209"/>
                  <a:pt x="4128464" y="0"/>
                </a:cubicBezTo>
                <a:cubicBezTo>
                  <a:pt x="4523249" y="39209"/>
                  <a:pt x="4486286" y="23615"/>
                  <a:pt x="4821159" y="0"/>
                </a:cubicBezTo>
                <a:cubicBezTo>
                  <a:pt x="5156032" y="-23615"/>
                  <a:pt x="5028752" y="-9000"/>
                  <a:pt x="5160580" y="0"/>
                </a:cubicBezTo>
                <a:cubicBezTo>
                  <a:pt x="5292408" y="9000"/>
                  <a:pt x="5814709" y="15000"/>
                  <a:pt x="6088791" y="0"/>
                </a:cubicBezTo>
                <a:cubicBezTo>
                  <a:pt x="6362873" y="-15000"/>
                  <a:pt x="6773413" y="-42061"/>
                  <a:pt x="7017003" y="0"/>
                </a:cubicBezTo>
                <a:cubicBezTo>
                  <a:pt x="7260593" y="42061"/>
                  <a:pt x="7535309" y="-12428"/>
                  <a:pt x="7709698" y="0"/>
                </a:cubicBezTo>
                <a:cubicBezTo>
                  <a:pt x="7884087" y="12428"/>
                  <a:pt x="7980833" y="9521"/>
                  <a:pt x="8049119" y="0"/>
                </a:cubicBezTo>
                <a:cubicBezTo>
                  <a:pt x="8117405" y="-9521"/>
                  <a:pt x="8347887" y="-13464"/>
                  <a:pt x="8506297" y="0"/>
                </a:cubicBezTo>
                <a:cubicBezTo>
                  <a:pt x="8664707" y="13464"/>
                  <a:pt x="8953593" y="13807"/>
                  <a:pt x="9316751" y="0"/>
                </a:cubicBezTo>
                <a:cubicBezTo>
                  <a:pt x="9679909" y="-13807"/>
                  <a:pt x="10055390" y="35789"/>
                  <a:pt x="10244963" y="0"/>
                </a:cubicBezTo>
                <a:cubicBezTo>
                  <a:pt x="10434536" y="-35789"/>
                  <a:pt x="10700078" y="-16901"/>
                  <a:pt x="10937658" y="0"/>
                </a:cubicBezTo>
                <a:cubicBezTo>
                  <a:pt x="11175238" y="16901"/>
                  <a:pt x="11458873" y="-36582"/>
                  <a:pt x="11775819" y="0"/>
                </a:cubicBezTo>
                <a:cubicBezTo>
                  <a:pt x="11769878" y="105669"/>
                  <a:pt x="11790239" y="406989"/>
                  <a:pt x="11775819" y="513556"/>
                </a:cubicBezTo>
                <a:cubicBezTo>
                  <a:pt x="11761399" y="620123"/>
                  <a:pt x="11790152" y="931903"/>
                  <a:pt x="11775819" y="1091306"/>
                </a:cubicBezTo>
                <a:cubicBezTo>
                  <a:pt x="11761487" y="1250709"/>
                  <a:pt x="11757448" y="1478339"/>
                  <a:pt x="11775819" y="1669057"/>
                </a:cubicBezTo>
                <a:cubicBezTo>
                  <a:pt x="11794190" y="1859775"/>
                  <a:pt x="11797774" y="2052323"/>
                  <a:pt x="11775819" y="2375196"/>
                </a:cubicBezTo>
                <a:cubicBezTo>
                  <a:pt x="11753864" y="2698069"/>
                  <a:pt x="11797112" y="2830528"/>
                  <a:pt x="11775819" y="2952947"/>
                </a:cubicBezTo>
                <a:cubicBezTo>
                  <a:pt x="11754526" y="3075366"/>
                  <a:pt x="11792003" y="3319787"/>
                  <a:pt x="11775819" y="3594891"/>
                </a:cubicBezTo>
                <a:cubicBezTo>
                  <a:pt x="11759635" y="3869995"/>
                  <a:pt x="11793911" y="3869597"/>
                  <a:pt x="11775819" y="4108447"/>
                </a:cubicBezTo>
                <a:cubicBezTo>
                  <a:pt x="11757727" y="4347297"/>
                  <a:pt x="11759886" y="4333279"/>
                  <a:pt x="11775819" y="4557809"/>
                </a:cubicBezTo>
                <a:cubicBezTo>
                  <a:pt x="11791752" y="4782339"/>
                  <a:pt x="11793777" y="4854447"/>
                  <a:pt x="11775819" y="5071365"/>
                </a:cubicBezTo>
                <a:cubicBezTo>
                  <a:pt x="11757861" y="5288283"/>
                  <a:pt x="11782731" y="5391312"/>
                  <a:pt x="11775819" y="5584921"/>
                </a:cubicBezTo>
                <a:cubicBezTo>
                  <a:pt x="11768907" y="5778530"/>
                  <a:pt x="11794127" y="6005587"/>
                  <a:pt x="11775819" y="6419449"/>
                </a:cubicBezTo>
                <a:cubicBezTo>
                  <a:pt x="11657834" y="6407649"/>
                  <a:pt x="11482103" y="6411018"/>
                  <a:pt x="11200882" y="6419449"/>
                </a:cubicBezTo>
                <a:cubicBezTo>
                  <a:pt x="10919661" y="6427880"/>
                  <a:pt x="10899843" y="6430265"/>
                  <a:pt x="10625945" y="6419449"/>
                </a:cubicBezTo>
                <a:cubicBezTo>
                  <a:pt x="10352047" y="6408633"/>
                  <a:pt x="10358040" y="6401481"/>
                  <a:pt x="10168766" y="6419449"/>
                </a:cubicBezTo>
                <a:cubicBezTo>
                  <a:pt x="9979492" y="6437417"/>
                  <a:pt x="9495584" y="6439835"/>
                  <a:pt x="9240554" y="6419449"/>
                </a:cubicBezTo>
                <a:cubicBezTo>
                  <a:pt x="8985524" y="6399063"/>
                  <a:pt x="8936507" y="6399206"/>
                  <a:pt x="8665617" y="6419449"/>
                </a:cubicBezTo>
                <a:cubicBezTo>
                  <a:pt x="8394727" y="6439692"/>
                  <a:pt x="8213576" y="6417903"/>
                  <a:pt x="7972922" y="6419449"/>
                </a:cubicBezTo>
                <a:cubicBezTo>
                  <a:pt x="7732269" y="6420995"/>
                  <a:pt x="7551520" y="6428783"/>
                  <a:pt x="7397985" y="6419449"/>
                </a:cubicBezTo>
                <a:cubicBezTo>
                  <a:pt x="7244450" y="6410115"/>
                  <a:pt x="7016984" y="6437911"/>
                  <a:pt x="6823048" y="6419449"/>
                </a:cubicBezTo>
                <a:cubicBezTo>
                  <a:pt x="6629112" y="6400987"/>
                  <a:pt x="6371676" y="6420964"/>
                  <a:pt x="6130353" y="6419449"/>
                </a:cubicBezTo>
                <a:cubicBezTo>
                  <a:pt x="5889031" y="6417934"/>
                  <a:pt x="5863644" y="6431147"/>
                  <a:pt x="5790932" y="6419449"/>
                </a:cubicBezTo>
                <a:cubicBezTo>
                  <a:pt x="5718220" y="6407751"/>
                  <a:pt x="5528982" y="6430057"/>
                  <a:pt x="5333753" y="6419449"/>
                </a:cubicBezTo>
                <a:cubicBezTo>
                  <a:pt x="5138524" y="6408841"/>
                  <a:pt x="5141297" y="6434743"/>
                  <a:pt x="4994333" y="6419449"/>
                </a:cubicBezTo>
                <a:cubicBezTo>
                  <a:pt x="4847369" y="6404155"/>
                  <a:pt x="4661072" y="6406640"/>
                  <a:pt x="4419396" y="6419449"/>
                </a:cubicBezTo>
                <a:cubicBezTo>
                  <a:pt x="4177720" y="6432258"/>
                  <a:pt x="3773638" y="6444469"/>
                  <a:pt x="3491184" y="6419449"/>
                </a:cubicBezTo>
                <a:cubicBezTo>
                  <a:pt x="3208730" y="6394429"/>
                  <a:pt x="3061722" y="6401396"/>
                  <a:pt x="2916247" y="6419449"/>
                </a:cubicBezTo>
                <a:cubicBezTo>
                  <a:pt x="2770772" y="6437502"/>
                  <a:pt x="2473290" y="6430552"/>
                  <a:pt x="2223552" y="6419449"/>
                </a:cubicBezTo>
                <a:cubicBezTo>
                  <a:pt x="1973815" y="6408346"/>
                  <a:pt x="1960607" y="6413786"/>
                  <a:pt x="1884131" y="6419449"/>
                </a:cubicBezTo>
                <a:cubicBezTo>
                  <a:pt x="1807655" y="6425112"/>
                  <a:pt x="1288275" y="6399427"/>
                  <a:pt x="1073678" y="6419449"/>
                </a:cubicBezTo>
                <a:cubicBezTo>
                  <a:pt x="859081" y="6439471"/>
                  <a:pt x="324081" y="6458335"/>
                  <a:pt x="0" y="6419449"/>
                </a:cubicBezTo>
                <a:cubicBezTo>
                  <a:pt x="21399" y="6199700"/>
                  <a:pt x="-1801" y="6108399"/>
                  <a:pt x="0" y="5905893"/>
                </a:cubicBezTo>
                <a:cubicBezTo>
                  <a:pt x="1801" y="5703387"/>
                  <a:pt x="5804" y="5546128"/>
                  <a:pt x="0" y="5263948"/>
                </a:cubicBezTo>
                <a:cubicBezTo>
                  <a:pt x="-5804" y="4981769"/>
                  <a:pt x="17446" y="4841472"/>
                  <a:pt x="0" y="4686198"/>
                </a:cubicBezTo>
                <a:cubicBezTo>
                  <a:pt x="-17446" y="4530924"/>
                  <a:pt x="38039" y="4225934"/>
                  <a:pt x="0" y="3915864"/>
                </a:cubicBezTo>
                <a:cubicBezTo>
                  <a:pt x="-38039" y="3605794"/>
                  <a:pt x="-37933" y="3415180"/>
                  <a:pt x="0" y="3145530"/>
                </a:cubicBezTo>
                <a:cubicBezTo>
                  <a:pt x="37933" y="2875880"/>
                  <a:pt x="1713" y="2775694"/>
                  <a:pt x="0" y="2631974"/>
                </a:cubicBezTo>
                <a:cubicBezTo>
                  <a:pt x="-1713" y="2488254"/>
                  <a:pt x="225" y="2186835"/>
                  <a:pt x="0" y="1990029"/>
                </a:cubicBezTo>
                <a:cubicBezTo>
                  <a:pt x="-225" y="1793224"/>
                  <a:pt x="9403" y="1527864"/>
                  <a:pt x="0" y="1412279"/>
                </a:cubicBezTo>
                <a:cubicBezTo>
                  <a:pt x="-9403" y="1296694"/>
                  <a:pt x="18985" y="877238"/>
                  <a:pt x="0" y="641945"/>
                </a:cubicBezTo>
                <a:cubicBezTo>
                  <a:pt x="-18985" y="406652"/>
                  <a:pt x="17264" y="225558"/>
                  <a:pt x="0" y="0"/>
                </a:cubicBezTo>
                <a:close/>
              </a:path>
            </a:pathLst>
          </a:custGeom>
          <a:solidFill>
            <a:srgbClr val="F7F7F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183279638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graphicFrame>
        <p:nvGraphicFramePr>
          <p:cNvPr id="4" name="جدول 3">
            <a:extLst>
              <a:ext uri="{FF2B5EF4-FFF2-40B4-BE49-F238E27FC236}">
                <a16:creationId xmlns:a16="http://schemas.microsoft.com/office/drawing/2014/main" id="{42A0F460-D311-8353-B2F1-7ED10BB1D270}"/>
              </a:ext>
            </a:extLst>
          </p:cNvPr>
          <p:cNvGraphicFramePr>
            <a:graphicFrameLocks noGrp="1"/>
          </p:cNvGraphicFramePr>
          <p:nvPr/>
        </p:nvGraphicFramePr>
        <p:xfrm>
          <a:off x="366132" y="670740"/>
          <a:ext cx="11497499" cy="5874439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423083">
                  <a:extLst>
                    <a:ext uri="{9D8B030D-6E8A-4147-A177-3AD203B41FA5}">
                      <a16:colId xmlns:a16="http://schemas.microsoft.com/office/drawing/2014/main" val="1774482938"/>
                    </a:ext>
                  </a:extLst>
                </a:gridCol>
                <a:gridCol w="9074416">
                  <a:extLst>
                    <a:ext uri="{9D8B030D-6E8A-4147-A177-3AD203B41FA5}">
                      <a16:colId xmlns:a16="http://schemas.microsoft.com/office/drawing/2014/main" val="87156748"/>
                    </a:ext>
                  </a:extLst>
                </a:gridCol>
              </a:tblGrid>
              <a:tr h="5874439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SA" sz="3200" dirty="0">
                        <a:cs typeface="AGA Aladdin Regular" pitchFamily="2" charset="-78"/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01351637"/>
                  </a:ext>
                </a:extLst>
              </a:tr>
            </a:tbl>
          </a:graphicData>
        </a:graphic>
      </p:graphicFrame>
      <p:sp>
        <p:nvSpPr>
          <p:cNvPr id="6" name="متوازي أضلاع 5">
            <a:extLst>
              <a:ext uri="{FF2B5EF4-FFF2-40B4-BE49-F238E27FC236}">
                <a16:creationId xmlns:a16="http://schemas.microsoft.com/office/drawing/2014/main" id="{212C3A40-F178-9E32-7EE8-EF9442A3465F}"/>
              </a:ext>
            </a:extLst>
          </p:cNvPr>
          <p:cNvSpPr/>
          <p:nvPr/>
        </p:nvSpPr>
        <p:spPr>
          <a:xfrm>
            <a:off x="6512732" y="443913"/>
            <a:ext cx="3099969" cy="595662"/>
          </a:xfrm>
          <a:custGeom>
            <a:avLst/>
            <a:gdLst>
              <a:gd name="connsiteX0" fmla="*/ 0 w 3099969"/>
              <a:gd name="connsiteY0" fmla="*/ 595662 h 595662"/>
              <a:gd name="connsiteX1" fmla="*/ 148916 w 3099969"/>
              <a:gd name="connsiteY1" fmla="*/ 0 h 595662"/>
              <a:gd name="connsiteX2" fmla="*/ 650595 w 3099969"/>
              <a:gd name="connsiteY2" fmla="*/ 0 h 595662"/>
              <a:gd name="connsiteX3" fmla="*/ 1270316 w 3099969"/>
              <a:gd name="connsiteY3" fmla="*/ 0 h 595662"/>
              <a:gd name="connsiteX4" fmla="*/ 1771995 w 3099969"/>
              <a:gd name="connsiteY4" fmla="*/ 0 h 595662"/>
              <a:gd name="connsiteX5" fmla="*/ 2332695 w 3099969"/>
              <a:gd name="connsiteY5" fmla="*/ 0 h 595662"/>
              <a:gd name="connsiteX6" fmla="*/ 3099969 w 3099969"/>
              <a:gd name="connsiteY6" fmla="*/ 0 h 595662"/>
              <a:gd name="connsiteX7" fmla="*/ 2951054 w 3099969"/>
              <a:gd name="connsiteY7" fmla="*/ 595662 h 595662"/>
              <a:gd name="connsiteX8" fmla="*/ 2419864 w 3099969"/>
              <a:gd name="connsiteY8" fmla="*/ 595662 h 595662"/>
              <a:gd name="connsiteX9" fmla="*/ 1888675 w 3099969"/>
              <a:gd name="connsiteY9" fmla="*/ 595662 h 595662"/>
              <a:gd name="connsiteX10" fmla="*/ 1298464 w 3099969"/>
              <a:gd name="connsiteY10" fmla="*/ 595662 h 595662"/>
              <a:gd name="connsiteX11" fmla="*/ 737764 w 3099969"/>
              <a:gd name="connsiteY11" fmla="*/ 595662 h 595662"/>
              <a:gd name="connsiteX12" fmla="*/ 0 w 3099969"/>
              <a:gd name="connsiteY12" fmla="*/ 595662 h 595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099969" h="595662" fill="none" extrusionOk="0">
                <a:moveTo>
                  <a:pt x="0" y="595662"/>
                </a:moveTo>
                <a:cubicBezTo>
                  <a:pt x="27152" y="460534"/>
                  <a:pt x="103396" y="219244"/>
                  <a:pt x="148916" y="0"/>
                </a:cubicBezTo>
                <a:cubicBezTo>
                  <a:pt x="272485" y="21975"/>
                  <a:pt x="464331" y="-2391"/>
                  <a:pt x="650595" y="0"/>
                </a:cubicBezTo>
                <a:cubicBezTo>
                  <a:pt x="836859" y="2391"/>
                  <a:pt x="1022979" y="8558"/>
                  <a:pt x="1270316" y="0"/>
                </a:cubicBezTo>
                <a:cubicBezTo>
                  <a:pt x="1517653" y="-8558"/>
                  <a:pt x="1655164" y="-7339"/>
                  <a:pt x="1771995" y="0"/>
                </a:cubicBezTo>
                <a:cubicBezTo>
                  <a:pt x="1888826" y="7339"/>
                  <a:pt x="2114408" y="13480"/>
                  <a:pt x="2332695" y="0"/>
                </a:cubicBezTo>
                <a:cubicBezTo>
                  <a:pt x="2550982" y="-13480"/>
                  <a:pt x="2729031" y="-15720"/>
                  <a:pt x="3099969" y="0"/>
                </a:cubicBezTo>
                <a:cubicBezTo>
                  <a:pt x="3040910" y="168032"/>
                  <a:pt x="2999414" y="356244"/>
                  <a:pt x="2951054" y="595662"/>
                </a:cubicBezTo>
                <a:cubicBezTo>
                  <a:pt x="2778286" y="569155"/>
                  <a:pt x="2618140" y="603894"/>
                  <a:pt x="2419864" y="595662"/>
                </a:cubicBezTo>
                <a:cubicBezTo>
                  <a:pt x="2221588" y="587431"/>
                  <a:pt x="2055562" y="598841"/>
                  <a:pt x="1888675" y="595662"/>
                </a:cubicBezTo>
                <a:cubicBezTo>
                  <a:pt x="1721788" y="592483"/>
                  <a:pt x="1525423" y="574945"/>
                  <a:pt x="1298464" y="595662"/>
                </a:cubicBezTo>
                <a:cubicBezTo>
                  <a:pt x="1071505" y="616379"/>
                  <a:pt x="955007" y="606243"/>
                  <a:pt x="737764" y="595662"/>
                </a:cubicBezTo>
                <a:cubicBezTo>
                  <a:pt x="520521" y="585081"/>
                  <a:pt x="266789" y="568546"/>
                  <a:pt x="0" y="595662"/>
                </a:cubicBezTo>
                <a:close/>
              </a:path>
              <a:path w="3099969" h="595662" stroke="0" extrusionOk="0">
                <a:moveTo>
                  <a:pt x="0" y="595662"/>
                </a:moveTo>
                <a:cubicBezTo>
                  <a:pt x="62179" y="366373"/>
                  <a:pt x="82662" y="229437"/>
                  <a:pt x="148916" y="0"/>
                </a:cubicBezTo>
                <a:cubicBezTo>
                  <a:pt x="353527" y="10677"/>
                  <a:pt x="524488" y="4800"/>
                  <a:pt x="768637" y="0"/>
                </a:cubicBezTo>
                <a:cubicBezTo>
                  <a:pt x="1012786" y="-4800"/>
                  <a:pt x="1048920" y="-21576"/>
                  <a:pt x="1299827" y="0"/>
                </a:cubicBezTo>
                <a:cubicBezTo>
                  <a:pt x="1550734" y="21576"/>
                  <a:pt x="1615578" y="247"/>
                  <a:pt x="1801506" y="0"/>
                </a:cubicBezTo>
                <a:cubicBezTo>
                  <a:pt x="1987434" y="-247"/>
                  <a:pt x="2215272" y="14985"/>
                  <a:pt x="2362206" y="0"/>
                </a:cubicBezTo>
                <a:cubicBezTo>
                  <a:pt x="2509140" y="-14985"/>
                  <a:pt x="2809662" y="-32894"/>
                  <a:pt x="3099969" y="0"/>
                </a:cubicBezTo>
                <a:cubicBezTo>
                  <a:pt x="3028594" y="236470"/>
                  <a:pt x="2994564" y="461100"/>
                  <a:pt x="2951054" y="595662"/>
                </a:cubicBezTo>
                <a:cubicBezTo>
                  <a:pt x="2735179" y="592280"/>
                  <a:pt x="2586102" y="576330"/>
                  <a:pt x="2301822" y="595662"/>
                </a:cubicBezTo>
                <a:cubicBezTo>
                  <a:pt x="2017542" y="614994"/>
                  <a:pt x="1936174" y="613187"/>
                  <a:pt x="1741122" y="595662"/>
                </a:cubicBezTo>
                <a:cubicBezTo>
                  <a:pt x="1546070" y="578137"/>
                  <a:pt x="1436710" y="580041"/>
                  <a:pt x="1180422" y="595662"/>
                </a:cubicBezTo>
                <a:cubicBezTo>
                  <a:pt x="924134" y="611283"/>
                  <a:pt x="784695" y="576595"/>
                  <a:pt x="531190" y="595662"/>
                </a:cubicBezTo>
                <a:cubicBezTo>
                  <a:pt x="277685" y="614729"/>
                  <a:pt x="172519" y="611848"/>
                  <a:pt x="0" y="595662"/>
                </a:cubicBezTo>
                <a:close/>
              </a:path>
            </a:pathLst>
          </a:custGeom>
          <a:solidFill>
            <a:srgbClr val="FFFFCC"/>
          </a:solidFill>
          <a:ln>
            <a:extLst>
              <a:ext uri="{C807C97D-BFC1-408E-A445-0C87EB9F89A2}">
                <ask:lineSketchStyleProps xmlns:ask="http://schemas.microsoft.com/office/drawing/2018/sketchyshapes" sd="4196869882">
                  <a:prstGeom prst="parallelogram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الإغــــــــــــــــــــــــــــــــــــــــــــــــــــــــــــــــلاق</a:t>
            </a: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3E8975E3-7731-9FD3-4465-4A84D511688D}"/>
              </a:ext>
            </a:extLst>
          </p:cNvPr>
          <p:cNvSpPr txBox="1"/>
          <p:nvPr/>
        </p:nvSpPr>
        <p:spPr>
          <a:xfrm>
            <a:off x="6595109" y="1131292"/>
            <a:ext cx="2748237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b="1" dirty="0">
                <a:solidFill>
                  <a:srgbClr val="A095B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مهارات التفكير العليا</a:t>
            </a:r>
            <a:endParaRPr lang="ar-SA" sz="3200" dirty="0">
              <a:solidFill>
                <a:srgbClr val="A095B1"/>
              </a:solidFill>
            </a:endParaRPr>
          </a:p>
        </p:txBody>
      </p:sp>
      <p:pic>
        <p:nvPicPr>
          <p:cNvPr id="10" name="صورة 9">
            <a:extLst>
              <a:ext uri="{FF2B5EF4-FFF2-40B4-BE49-F238E27FC236}">
                <a16:creationId xmlns:a16="http://schemas.microsoft.com/office/drawing/2014/main" id="{68786FE5-0F67-BFE0-5AC7-0227A1F1FE6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45" y="571555"/>
            <a:ext cx="744303" cy="744303"/>
          </a:xfrm>
          <a:prstGeom prst="rect">
            <a:avLst/>
          </a:prstGeom>
        </p:spPr>
      </p:pic>
      <p:sp>
        <p:nvSpPr>
          <p:cNvPr id="11" name="مربع نص 10">
            <a:extLst>
              <a:ext uri="{FF2B5EF4-FFF2-40B4-BE49-F238E27FC236}">
                <a16:creationId xmlns:a16="http://schemas.microsoft.com/office/drawing/2014/main" id="{17EAD4EC-7CB7-362B-1426-6653020169EC}"/>
              </a:ext>
            </a:extLst>
          </p:cNvPr>
          <p:cNvSpPr txBox="1"/>
          <p:nvPr/>
        </p:nvSpPr>
        <p:spPr>
          <a:xfrm>
            <a:off x="-93195" y="6253568"/>
            <a:ext cx="325356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dirty="0">
                <a:latin typeface="Sakkal Majalla" panose="02000000000000000000" pitchFamily="2" charset="-78"/>
                <a:cs typeface="Sakkal Majalla" panose="02000000000000000000" pitchFamily="2" charset="-78"/>
              </a:rPr>
              <a:t>جواهر الحارثي </a:t>
            </a:r>
            <a:r>
              <a:rPr lang="en-US" dirty="0">
                <a:latin typeface="Sakkal Majalla" panose="02000000000000000000" pitchFamily="2" charset="-78"/>
                <a:cs typeface="Sakkal Majalla" panose="02000000000000000000" pitchFamily="2" charset="-78"/>
              </a:rPr>
              <a:t>@jewelsAlshdaddi</a:t>
            </a:r>
            <a:endParaRPr lang="ar-SA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F7CD6C64-991C-F599-13D1-1FB62EE51715}"/>
              </a:ext>
            </a:extLst>
          </p:cNvPr>
          <p:cNvSpPr txBox="1"/>
          <p:nvPr/>
        </p:nvSpPr>
        <p:spPr>
          <a:xfrm>
            <a:off x="9451311" y="802488"/>
            <a:ext cx="2530421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ctr">
              <a:defRPr/>
            </a:pPr>
            <a:r>
              <a:rPr lang="ar-SA" sz="24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الموضوع/ </a:t>
            </a:r>
          </a:p>
          <a:p>
            <a:pPr lvl="0" algn="ctr">
              <a:defRPr/>
            </a:pPr>
            <a:r>
              <a:rPr lang="ar-SA" sz="2400" dirty="0">
                <a:solidFill>
                  <a:schemeClr val="tx2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المسلمات والبراهين الحرة</a:t>
            </a:r>
            <a:endParaRPr lang="ar-SA" sz="2400" b="1" dirty="0">
              <a:solidFill>
                <a:schemeClr val="tx2">
                  <a:lumMod val="75000"/>
                  <a:lumOff val="25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r>
              <a:rPr lang="ar-SA" sz="24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1447/03/24</a:t>
            </a:r>
          </a:p>
        </p:txBody>
      </p:sp>
      <p:pic>
        <p:nvPicPr>
          <p:cNvPr id="15" name="صورة 14">
            <a:extLst>
              <a:ext uri="{FF2B5EF4-FFF2-40B4-BE49-F238E27FC236}">
                <a16:creationId xmlns:a16="http://schemas.microsoft.com/office/drawing/2014/main" id="{1C6003A1-4A8C-E1ED-D81C-A321A3F2F6E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FCEA"/>
              </a:clrFrom>
              <a:clrTo>
                <a:srgbClr val="FEFCEA">
                  <a:alpha val="0"/>
                </a:srgbClr>
              </a:clrTo>
            </a:clrChange>
          </a:blip>
          <a:srcRect t="50444"/>
          <a:stretch>
            <a:fillRect/>
          </a:stretch>
        </p:blipFill>
        <p:spPr>
          <a:xfrm>
            <a:off x="9776309" y="2072019"/>
            <a:ext cx="1880424" cy="2333874"/>
          </a:xfrm>
          <a:prstGeom prst="rect">
            <a:avLst/>
          </a:prstGeom>
        </p:spPr>
      </p:pic>
      <p:pic>
        <p:nvPicPr>
          <p:cNvPr id="17" name="صورة 16">
            <a:extLst>
              <a:ext uri="{FF2B5EF4-FFF2-40B4-BE49-F238E27FC236}">
                <a16:creationId xmlns:a16="http://schemas.microsoft.com/office/drawing/2014/main" id="{93836472-1C42-A81B-5AE6-7A723FCBA1F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38453" y="1617085"/>
            <a:ext cx="8993919" cy="1143160"/>
          </a:xfrm>
          <a:prstGeom prst="rect">
            <a:avLst/>
          </a:prstGeom>
        </p:spPr>
      </p:pic>
      <p:sp>
        <p:nvSpPr>
          <p:cNvPr id="18" name="مربع نص 17">
            <a:extLst>
              <a:ext uri="{FF2B5EF4-FFF2-40B4-BE49-F238E27FC236}">
                <a16:creationId xmlns:a16="http://schemas.microsoft.com/office/drawing/2014/main" id="{22D00C4C-56C6-133F-FA0C-D2DC50C2F802}"/>
              </a:ext>
            </a:extLst>
          </p:cNvPr>
          <p:cNvSpPr txBox="1"/>
          <p:nvPr/>
        </p:nvSpPr>
        <p:spPr>
          <a:xfrm>
            <a:off x="9521402" y="4495708"/>
            <a:ext cx="2390237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>
                <a:solidFill>
                  <a:schemeClr val="accent2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الأهداف الخاصة: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ar-SA" sz="2400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تحديد المسلمات.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ar-SA" sz="2400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تحليل العبارات باستعمال المسلمات.</a:t>
            </a:r>
          </a:p>
        </p:txBody>
      </p:sp>
    </p:spTree>
    <p:extLst>
      <p:ext uri="{BB962C8B-B14F-4D97-AF65-F5344CB8AC3E}">
        <p14:creationId xmlns:p14="http://schemas.microsoft.com/office/powerpoint/2010/main" val="1977677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A242B1-B480-2DB5-0A09-49DCCDFF2F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سهم: بشكل رتبة عسكرية 32">
            <a:extLst>
              <a:ext uri="{FF2B5EF4-FFF2-40B4-BE49-F238E27FC236}">
                <a16:creationId xmlns:a16="http://schemas.microsoft.com/office/drawing/2014/main" id="{C4A5B4CE-3975-F538-F754-4EFAA5FF4EBD}"/>
              </a:ext>
            </a:extLst>
          </p:cNvPr>
          <p:cNvSpPr/>
          <p:nvPr/>
        </p:nvSpPr>
        <p:spPr>
          <a:xfrm flipH="1">
            <a:off x="886961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DF5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D5B37C28-A527-DB05-FC45-10EF0B4C2F05}"/>
              </a:ext>
            </a:extLst>
          </p:cNvPr>
          <p:cNvSpPr txBox="1"/>
          <p:nvPr/>
        </p:nvSpPr>
        <p:spPr>
          <a:xfrm>
            <a:off x="9248930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حـــــــــــــــل الواجـــــــــــــب</a:t>
            </a:r>
          </a:p>
        </p:txBody>
      </p:sp>
      <p:sp>
        <p:nvSpPr>
          <p:cNvPr id="32" name="سهم: بشكل رتبة عسكرية 31">
            <a:extLst>
              <a:ext uri="{FF2B5EF4-FFF2-40B4-BE49-F238E27FC236}">
                <a16:creationId xmlns:a16="http://schemas.microsoft.com/office/drawing/2014/main" id="{2692E726-45F3-3FF5-514A-C004D1822304}"/>
              </a:ext>
            </a:extLst>
          </p:cNvPr>
          <p:cNvSpPr/>
          <p:nvPr/>
        </p:nvSpPr>
        <p:spPr>
          <a:xfrm flipH="1">
            <a:off x="742882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EAFE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2" name="مربع نص 51">
            <a:extLst>
              <a:ext uri="{FF2B5EF4-FFF2-40B4-BE49-F238E27FC236}">
                <a16:creationId xmlns:a16="http://schemas.microsoft.com/office/drawing/2014/main" id="{B4D486CE-E514-BC24-BDED-0548622A5F18}"/>
              </a:ext>
            </a:extLst>
          </p:cNvPr>
          <p:cNvSpPr txBox="1"/>
          <p:nvPr/>
        </p:nvSpPr>
        <p:spPr>
          <a:xfrm>
            <a:off x="7765708" y="40563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اختبــــــــــار قصــــــــــــــــــــــــير</a:t>
            </a:r>
          </a:p>
        </p:txBody>
      </p:sp>
      <p:sp>
        <p:nvSpPr>
          <p:cNvPr id="31" name="سهم: بشكل رتبة عسكرية 30">
            <a:extLst>
              <a:ext uri="{FF2B5EF4-FFF2-40B4-BE49-F238E27FC236}">
                <a16:creationId xmlns:a16="http://schemas.microsoft.com/office/drawing/2014/main" id="{C8B5D51B-999C-48D0-E369-3D3D2AC8EC21}"/>
              </a:ext>
            </a:extLst>
          </p:cNvPr>
          <p:cNvSpPr/>
          <p:nvPr/>
        </p:nvSpPr>
        <p:spPr>
          <a:xfrm flipH="1">
            <a:off x="598802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9D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3" name="مربع نص 52">
            <a:extLst>
              <a:ext uri="{FF2B5EF4-FFF2-40B4-BE49-F238E27FC236}">
                <a16:creationId xmlns:a16="http://schemas.microsoft.com/office/drawing/2014/main" id="{3035C97B-B05A-F1C6-22EB-44D0DBFE7388}"/>
              </a:ext>
            </a:extLst>
          </p:cNvPr>
          <p:cNvSpPr txBox="1"/>
          <p:nvPr/>
        </p:nvSpPr>
        <p:spPr>
          <a:xfrm>
            <a:off x="6242609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الـــــــــــــــــــرئيـــــــسيــــــــــــــــــــــــة</a:t>
            </a:r>
          </a:p>
        </p:txBody>
      </p:sp>
      <p:sp>
        <p:nvSpPr>
          <p:cNvPr id="30" name="سهم: بشكل رتبة عسكرية 29">
            <a:extLst>
              <a:ext uri="{FF2B5EF4-FFF2-40B4-BE49-F238E27FC236}">
                <a16:creationId xmlns:a16="http://schemas.microsoft.com/office/drawing/2014/main" id="{67B0755C-8501-6E3E-0145-17FDD9B44FCC}"/>
              </a:ext>
            </a:extLst>
          </p:cNvPr>
          <p:cNvSpPr/>
          <p:nvPr/>
        </p:nvSpPr>
        <p:spPr>
          <a:xfrm flipH="1">
            <a:off x="4547234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FFFCC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29" name="سهم: بشكل رتبة عسكرية 28">
            <a:extLst>
              <a:ext uri="{FF2B5EF4-FFF2-40B4-BE49-F238E27FC236}">
                <a16:creationId xmlns:a16="http://schemas.microsoft.com/office/drawing/2014/main" id="{3C08F9A8-AE06-2447-1721-BBE3347195CF}"/>
              </a:ext>
            </a:extLst>
          </p:cNvPr>
          <p:cNvSpPr/>
          <p:nvPr/>
        </p:nvSpPr>
        <p:spPr>
          <a:xfrm flipH="1">
            <a:off x="3106440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F2E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5" name="مربع نص 54">
            <a:extLst>
              <a:ext uri="{FF2B5EF4-FFF2-40B4-BE49-F238E27FC236}">
                <a16:creationId xmlns:a16="http://schemas.microsoft.com/office/drawing/2014/main" id="{10E22815-F531-C9AD-AF77-B8435AB448E0}"/>
              </a:ext>
            </a:extLst>
          </p:cNvPr>
          <p:cNvSpPr txBox="1"/>
          <p:nvPr/>
        </p:nvSpPr>
        <p:spPr>
          <a:xfrm>
            <a:off x="3468992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التـــــــــــــــــــــــدريـــــــــــــــــــــــــــــــــــــــس</a:t>
            </a:r>
          </a:p>
        </p:txBody>
      </p:sp>
      <p:sp>
        <p:nvSpPr>
          <p:cNvPr id="54" name="مربع نص 53">
            <a:extLst>
              <a:ext uri="{FF2B5EF4-FFF2-40B4-BE49-F238E27FC236}">
                <a16:creationId xmlns:a16="http://schemas.microsoft.com/office/drawing/2014/main" id="{6552C0FD-D0A1-7DD6-29A8-8BDEFDBE0737}"/>
              </a:ext>
            </a:extLst>
          </p:cNvPr>
          <p:cNvSpPr txBox="1"/>
          <p:nvPr/>
        </p:nvSpPr>
        <p:spPr>
          <a:xfrm>
            <a:off x="4909786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التهــــــــــيــــــــــــــئــــــــــــــــــــــــــــــــــة</a:t>
            </a:r>
          </a:p>
        </p:txBody>
      </p:sp>
      <p:sp>
        <p:nvSpPr>
          <p:cNvPr id="28" name="سهم: بشكل رتبة عسكرية 27">
            <a:extLst>
              <a:ext uri="{FF2B5EF4-FFF2-40B4-BE49-F238E27FC236}">
                <a16:creationId xmlns:a16="http://schemas.microsoft.com/office/drawing/2014/main" id="{25B8FFEE-2A6C-EF5C-4F0F-9EAC8F4F2BC0}"/>
              </a:ext>
            </a:extLst>
          </p:cNvPr>
          <p:cNvSpPr/>
          <p:nvPr/>
        </p:nvSpPr>
        <p:spPr>
          <a:xfrm flipH="1">
            <a:off x="1665646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CD6D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6" name="مربع نص 55">
            <a:extLst>
              <a:ext uri="{FF2B5EF4-FFF2-40B4-BE49-F238E27FC236}">
                <a16:creationId xmlns:a16="http://schemas.microsoft.com/office/drawing/2014/main" id="{A636733D-71C3-016F-6EE1-C0C097D0EDF4}"/>
              </a:ext>
            </a:extLst>
          </p:cNvPr>
          <p:cNvSpPr txBox="1"/>
          <p:nvPr/>
        </p:nvSpPr>
        <p:spPr>
          <a:xfrm>
            <a:off x="2028198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التـــــــــــــــــــــــــدريـــــــــــــــــــــــــــــــــــــــــب</a:t>
            </a:r>
          </a:p>
        </p:txBody>
      </p:sp>
      <p:sp>
        <p:nvSpPr>
          <p:cNvPr id="7" name="سهم: بشكل رتبة عسكرية 6">
            <a:extLst>
              <a:ext uri="{FF2B5EF4-FFF2-40B4-BE49-F238E27FC236}">
                <a16:creationId xmlns:a16="http://schemas.microsoft.com/office/drawing/2014/main" id="{743537CC-DA70-A54E-B37E-7B066B6CBC89}"/>
              </a:ext>
            </a:extLst>
          </p:cNvPr>
          <p:cNvSpPr/>
          <p:nvPr/>
        </p:nvSpPr>
        <p:spPr>
          <a:xfrm flipH="1">
            <a:off x="22485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1E5E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7" name="مربع نص 56">
            <a:extLst>
              <a:ext uri="{FF2B5EF4-FFF2-40B4-BE49-F238E27FC236}">
                <a16:creationId xmlns:a16="http://schemas.microsoft.com/office/drawing/2014/main" id="{0400F4E1-DB25-49E0-7C1B-12FD64FAC201}"/>
              </a:ext>
            </a:extLst>
          </p:cNvPr>
          <p:cNvSpPr txBox="1"/>
          <p:nvPr/>
        </p:nvSpPr>
        <p:spPr>
          <a:xfrm>
            <a:off x="479433" y="64338"/>
            <a:ext cx="2588368" cy="646331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التقويـــــــــــــــــــــــــــــــــم</a:t>
            </a:r>
          </a:p>
        </p:txBody>
      </p:sp>
      <p:sp>
        <p:nvSpPr>
          <p:cNvPr id="26" name="مستطيل 25">
            <a:extLst>
              <a:ext uri="{FF2B5EF4-FFF2-40B4-BE49-F238E27FC236}">
                <a16:creationId xmlns:a16="http://schemas.microsoft.com/office/drawing/2014/main" id="{F184BD1F-D347-59CC-10D1-967EF1B2600E}"/>
              </a:ext>
            </a:extLst>
          </p:cNvPr>
          <p:cNvSpPr/>
          <p:nvPr/>
        </p:nvSpPr>
        <p:spPr>
          <a:xfrm>
            <a:off x="224852" y="312821"/>
            <a:ext cx="11775819" cy="6419449"/>
          </a:xfrm>
          <a:custGeom>
            <a:avLst/>
            <a:gdLst>
              <a:gd name="connsiteX0" fmla="*/ 0 w 11775819"/>
              <a:gd name="connsiteY0" fmla="*/ 0 h 6419449"/>
              <a:gd name="connsiteX1" fmla="*/ 810453 w 11775819"/>
              <a:gd name="connsiteY1" fmla="*/ 0 h 6419449"/>
              <a:gd name="connsiteX2" fmla="*/ 1620907 w 11775819"/>
              <a:gd name="connsiteY2" fmla="*/ 0 h 6419449"/>
              <a:gd name="connsiteX3" fmla="*/ 2195844 w 11775819"/>
              <a:gd name="connsiteY3" fmla="*/ 0 h 6419449"/>
              <a:gd name="connsiteX4" fmla="*/ 2770781 w 11775819"/>
              <a:gd name="connsiteY4" fmla="*/ 0 h 6419449"/>
              <a:gd name="connsiteX5" fmla="*/ 3581234 w 11775819"/>
              <a:gd name="connsiteY5" fmla="*/ 0 h 6419449"/>
              <a:gd name="connsiteX6" fmla="*/ 4273930 w 11775819"/>
              <a:gd name="connsiteY6" fmla="*/ 0 h 6419449"/>
              <a:gd name="connsiteX7" fmla="*/ 4731108 w 11775819"/>
              <a:gd name="connsiteY7" fmla="*/ 0 h 6419449"/>
              <a:gd name="connsiteX8" fmla="*/ 5659320 w 11775819"/>
              <a:gd name="connsiteY8" fmla="*/ 0 h 6419449"/>
              <a:gd name="connsiteX9" fmla="*/ 6587532 w 11775819"/>
              <a:gd name="connsiteY9" fmla="*/ 0 h 6419449"/>
              <a:gd name="connsiteX10" fmla="*/ 7280227 w 11775819"/>
              <a:gd name="connsiteY10" fmla="*/ 0 h 6419449"/>
              <a:gd name="connsiteX11" fmla="*/ 8090680 w 11775819"/>
              <a:gd name="connsiteY11" fmla="*/ 0 h 6419449"/>
              <a:gd name="connsiteX12" fmla="*/ 8901134 w 11775819"/>
              <a:gd name="connsiteY12" fmla="*/ 0 h 6419449"/>
              <a:gd name="connsiteX13" fmla="*/ 9476071 w 11775819"/>
              <a:gd name="connsiteY13" fmla="*/ 0 h 6419449"/>
              <a:gd name="connsiteX14" fmla="*/ 10168766 w 11775819"/>
              <a:gd name="connsiteY14" fmla="*/ 0 h 6419449"/>
              <a:gd name="connsiteX15" fmla="*/ 10861461 w 11775819"/>
              <a:gd name="connsiteY15" fmla="*/ 0 h 6419449"/>
              <a:gd name="connsiteX16" fmla="*/ 11775819 w 11775819"/>
              <a:gd name="connsiteY16" fmla="*/ 0 h 6419449"/>
              <a:gd name="connsiteX17" fmla="*/ 11775819 w 11775819"/>
              <a:gd name="connsiteY17" fmla="*/ 641945 h 6419449"/>
              <a:gd name="connsiteX18" fmla="*/ 11775819 w 11775819"/>
              <a:gd name="connsiteY18" fmla="*/ 1412279 h 6419449"/>
              <a:gd name="connsiteX19" fmla="*/ 11775819 w 11775819"/>
              <a:gd name="connsiteY19" fmla="*/ 2118418 h 6419449"/>
              <a:gd name="connsiteX20" fmla="*/ 11775819 w 11775819"/>
              <a:gd name="connsiteY20" fmla="*/ 2696169 h 6419449"/>
              <a:gd name="connsiteX21" fmla="*/ 11775819 w 11775819"/>
              <a:gd name="connsiteY21" fmla="*/ 3145530 h 6419449"/>
              <a:gd name="connsiteX22" fmla="*/ 11775819 w 11775819"/>
              <a:gd name="connsiteY22" fmla="*/ 3787475 h 6419449"/>
              <a:gd name="connsiteX23" fmla="*/ 11775819 w 11775819"/>
              <a:gd name="connsiteY23" fmla="*/ 4365225 h 6419449"/>
              <a:gd name="connsiteX24" fmla="*/ 11775819 w 11775819"/>
              <a:gd name="connsiteY24" fmla="*/ 5135559 h 6419449"/>
              <a:gd name="connsiteX25" fmla="*/ 11775819 w 11775819"/>
              <a:gd name="connsiteY25" fmla="*/ 6419449 h 6419449"/>
              <a:gd name="connsiteX26" fmla="*/ 10847607 w 11775819"/>
              <a:gd name="connsiteY26" fmla="*/ 6419449 h 6419449"/>
              <a:gd name="connsiteX27" fmla="*/ 10037154 w 11775819"/>
              <a:gd name="connsiteY27" fmla="*/ 6419449 h 6419449"/>
              <a:gd name="connsiteX28" fmla="*/ 9344459 w 11775819"/>
              <a:gd name="connsiteY28" fmla="*/ 6419449 h 6419449"/>
              <a:gd name="connsiteX29" fmla="*/ 8651763 w 11775819"/>
              <a:gd name="connsiteY29" fmla="*/ 6419449 h 6419449"/>
              <a:gd name="connsiteX30" fmla="*/ 7723552 w 11775819"/>
              <a:gd name="connsiteY30" fmla="*/ 6419449 h 6419449"/>
              <a:gd name="connsiteX31" fmla="*/ 6795340 w 11775819"/>
              <a:gd name="connsiteY31" fmla="*/ 6419449 h 6419449"/>
              <a:gd name="connsiteX32" fmla="*/ 6338161 w 11775819"/>
              <a:gd name="connsiteY32" fmla="*/ 6419449 h 6419449"/>
              <a:gd name="connsiteX33" fmla="*/ 5880983 w 11775819"/>
              <a:gd name="connsiteY33" fmla="*/ 6419449 h 6419449"/>
              <a:gd name="connsiteX34" fmla="*/ 5070529 w 11775819"/>
              <a:gd name="connsiteY34" fmla="*/ 6419449 h 6419449"/>
              <a:gd name="connsiteX35" fmla="*/ 4613350 w 11775819"/>
              <a:gd name="connsiteY35" fmla="*/ 6419449 h 6419449"/>
              <a:gd name="connsiteX36" fmla="*/ 4273930 w 11775819"/>
              <a:gd name="connsiteY36" fmla="*/ 6419449 h 6419449"/>
              <a:gd name="connsiteX37" fmla="*/ 3345718 w 11775819"/>
              <a:gd name="connsiteY37" fmla="*/ 6419449 h 6419449"/>
              <a:gd name="connsiteX38" fmla="*/ 2417506 w 11775819"/>
              <a:gd name="connsiteY38" fmla="*/ 6419449 h 6419449"/>
              <a:gd name="connsiteX39" fmla="*/ 1489295 w 11775819"/>
              <a:gd name="connsiteY39" fmla="*/ 6419449 h 6419449"/>
              <a:gd name="connsiteX40" fmla="*/ 678841 w 11775819"/>
              <a:gd name="connsiteY40" fmla="*/ 6419449 h 6419449"/>
              <a:gd name="connsiteX41" fmla="*/ 0 w 11775819"/>
              <a:gd name="connsiteY41" fmla="*/ 6419449 h 6419449"/>
              <a:gd name="connsiteX42" fmla="*/ 0 w 11775819"/>
              <a:gd name="connsiteY42" fmla="*/ 5777504 h 6419449"/>
              <a:gd name="connsiteX43" fmla="*/ 0 w 11775819"/>
              <a:gd name="connsiteY43" fmla="*/ 5135559 h 6419449"/>
              <a:gd name="connsiteX44" fmla="*/ 0 w 11775819"/>
              <a:gd name="connsiteY44" fmla="*/ 4429420 h 6419449"/>
              <a:gd name="connsiteX45" fmla="*/ 0 w 11775819"/>
              <a:gd name="connsiteY45" fmla="*/ 3851669 h 6419449"/>
              <a:gd name="connsiteX46" fmla="*/ 0 w 11775819"/>
              <a:gd name="connsiteY46" fmla="*/ 3081336 h 6419449"/>
              <a:gd name="connsiteX47" fmla="*/ 0 w 11775819"/>
              <a:gd name="connsiteY47" fmla="*/ 2311002 h 6419449"/>
              <a:gd name="connsiteX48" fmla="*/ 0 w 11775819"/>
              <a:gd name="connsiteY48" fmla="*/ 1540668 h 6419449"/>
              <a:gd name="connsiteX49" fmla="*/ 0 w 11775819"/>
              <a:gd name="connsiteY49" fmla="*/ 962917 h 6419449"/>
              <a:gd name="connsiteX50" fmla="*/ 0 w 11775819"/>
              <a:gd name="connsiteY50" fmla="*/ 0 h 6419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11775819" h="6419449" fill="none" extrusionOk="0">
                <a:moveTo>
                  <a:pt x="0" y="0"/>
                </a:moveTo>
                <a:cubicBezTo>
                  <a:pt x="289838" y="-33106"/>
                  <a:pt x="522246" y="27096"/>
                  <a:pt x="810453" y="0"/>
                </a:cubicBezTo>
                <a:cubicBezTo>
                  <a:pt x="1098660" y="-27096"/>
                  <a:pt x="1366998" y="21362"/>
                  <a:pt x="1620907" y="0"/>
                </a:cubicBezTo>
                <a:cubicBezTo>
                  <a:pt x="1874816" y="-21362"/>
                  <a:pt x="1929640" y="15253"/>
                  <a:pt x="2195844" y="0"/>
                </a:cubicBezTo>
                <a:cubicBezTo>
                  <a:pt x="2462048" y="-15253"/>
                  <a:pt x="2547887" y="-5753"/>
                  <a:pt x="2770781" y="0"/>
                </a:cubicBezTo>
                <a:cubicBezTo>
                  <a:pt x="2993675" y="5753"/>
                  <a:pt x="3196074" y="-18004"/>
                  <a:pt x="3581234" y="0"/>
                </a:cubicBezTo>
                <a:cubicBezTo>
                  <a:pt x="3966394" y="18004"/>
                  <a:pt x="4056686" y="18395"/>
                  <a:pt x="4273930" y="0"/>
                </a:cubicBezTo>
                <a:cubicBezTo>
                  <a:pt x="4491174" y="-18395"/>
                  <a:pt x="4636963" y="1782"/>
                  <a:pt x="4731108" y="0"/>
                </a:cubicBezTo>
                <a:cubicBezTo>
                  <a:pt x="4825253" y="-1782"/>
                  <a:pt x="5307587" y="9924"/>
                  <a:pt x="5659320" y="0"/>
                </a:cubicBezTo>
                <a:cubicBezTo>
                  <a:pt x="6011053" y="-9924"/>
                  <a:pt x="6302459" y="3347"/>
                  <a:pt x="6587532" y="0"/>
                </a:cubicBezTo>
                <a:cubicBezTo>
                  <a:pt x="6872605" y="-3347"/>
                  <a:pt x="7106548" y="19056"/>
                  <a:pt x="7280227" y="0"/>
                </a:cubicBezTo>
                <a:cubicBezTo>
                  <a:pt x="7453907" y="-19056"/>
                  <a:pt x="7896126" y="-25607"/>
                  <a:pt x="8090680" y="0"/>
                </a:cubicBezTo>
                <a:cubicBezTo>
                  <a:pt x="8285234" y="25607"/>
                  <a:pt x="8497142" y="16586"/>
                  <a:pt x="8901134" y="0"/>
                </a:cubicBezTo>
                <a:cubicBezTo>
                  <a:pt x="9305126" y="-16586"/>
                  <a:pt x="9200039" y="-18048"/>
                  <a:pt x="9476071" y="0"/>
                </a:cubicBezTo>
                <a:cubicBezTo>
                  <a:pt x="9752103" y="18048"/>
                  <a:pt x="9839118" y="-25353"/>
                  <a:pt x="10168766" y="0"/>
                </a:cubicBezTo>
                <a:cubicBezTo>
                  <a:pt x="10498414" y="25353"/>
                  <a:pt x="10669033" y="-29357"/>
                  <a:pt x="10861461" y="0"/>
                </a:cubicBezTo>
                <a:cubicBezTo>
                  <a:pt x="11053890" y="29357"/>
                  <a:pt x="11344088" y="-10480"/>
                  <a:pt x="11775819" y="0"/>
                </a:cubicBezTo>
                <a:cubicBezTo>
                  <a:pt x="11793222" y="231986"/>
                  <a:pt x="11754214" y="355311"/>
                  <a:pt x="11775819" y="641945"/>
                </a:cubicBezTo>
                <a:cubicBezTo>
                  <a:pt x="11797424" y="928579"/>
                  <a:pt x="11744218" y="1065487"/>
                  <a:pt x="11775819" y="1412279"/>
                </a:cubicBezTo>
                <a:cubicBezTo>
                  <a:pt x="11807420" y="1759071"/>
                  <a:pt x="11807651" y="1964741"/>
                  <a:pt x="11775819" y="2118418"/>
                </a:cubicBezTo>
                <a:cubicBezTo>
                  <a:pt x="11743987" y="2272095"/>
                  <a:pt x="11790988" y="2445750"/>
                  <a:pt x="11775819" y="2696169"/>
                </a:cubicBezTo>
                <a:cubicBezTo>
                  <a:pt x="11760650" y="2946588"/>
                  <a:pt x="11788204" y="2989092"/>
                  <a:pt x="11775819" y="3145530"/>
                </a:cubicBezTo>
                <a:cubicBezTo>
                  <a:pt x="11763434" y="3301968"/>
                  <a:pt x="11762617" y="3474766"/>
                  <a:pt x="11775819" y="3787475"/>
                </a:cubicBezTo>
                <a:cubicBezTo>
                  <a:pt x="11789021" y="4100184"/>
                  <a:pt x="11764740" y="4131110"/>
                  <a:pt x="11775819" y="4365225"/>
                </a:cubicBezTo>
                <a:cubicBezTo>
                  <a:pt x="11786899" y="4599340"/>
                  <a:pt x="11804891" y="4897475"/>
                  <a:pt x="11775819" y="5135559"/>
                </a:cubicBezTo>
                <a:cubicBezTo>
                  <a:pt x="11746747" y="5373643"/>
                  <a:pt x="11741546" y="5824447"/>
                  <a:pt x="11775819" y="6419449"/>
                </a:cubicBezTo>
                <a:cubicBezTo>
                  <a:pt x="11315723" y="6417918"/>
                  <a:pt x="11302299" y="6465124"/>
                  <a:pt x="10847607" y="6419449"/>
                </a:cubicBezTo>
                <a:cubicBezTo>
                  <a:pt x="10392915" y="6373774"/>
                  <a:pt x="10210696" y="6453437"/>
                  <a:pt x="10037154" y="6419449"/>
                </a:cubicBezTo>
                <a:cubicBezTo>
                  <a:pt x="9863612" y="6385461"/>
                  <a:pt x="9657013" y="6436951"/>
                  <a:pt x="9344459" y="6419449"/>
                </a:cubicBezTo>
                <a:cubicBezTo>
                  <a:pt x="9031905" y="6401947"/>
                  <a:pt x="8876058" y="6390633"/>
                  <a:pt x="8651763" y="6419449"/>
                </a:cubicBezTo>
                <a:cubicBezTo>
                  <a:pt x="8427468" y="6448265"/>
                  <a:pt x="8046326" y="6378869"/>
                  <a:pt x="7723552" y="6419449"/>
                </a:cubicBezTo>
                <a:cubicBezTo>
                  <a:pt x="7400778" y="6460029"/>
                  <a:pt x="7225002" y="6388877"/>
                  <a:pt x="6795340" y="6419449"/>
                </a:cubicBezTo>
                <a:cubicBezTo>
                  <a:pt x="6365678" y="6450021"/>
                  <a:pt x="6557322" y="6438388"/>
                  <a:pt x="6338161" y="6419449"/>
                </a:cubicBezTo>
                <a:cubicBezTo>
                  <a:pt x="6119000" y="6400510"/>
                  <a:pt x="6102903" y="6410508"/>
                  <a:pt x="5880983" y="6419449"/>
                </a:cubicBezTo>
                <a:cubicBezTo>
                  <a:pt x="5659063" y="6428390"/>
                  <a:pt x="5323062" y="6397318"/>
                  <a:pt x="5070529" y="6419449"/>
                </a:cubicBezTo>
                <a:cubicBezTo>
                  <a:pt x="4817996" y="6441580"/>
                  <a:pt x="4830666" y="6428423"/>
                  <a:pt x="4613350" y="6419449"/>
                </a:cubicBezTo>
                <a:cubicBezTo>
                  <a:pt x="4396034" y="6410475"/>
                  <a:pt x="4368483" y="6422224"/>
                  <a:pt x="4273930" y="6419449"/>
                </a:cubicBezTo>
                <a:cubicBezTo>
                  <a:pt x="4179377" y="6416674"/>
                  <a:pt x="3575967" y="6460584"/>
                  <a:pt x="3345718" y="6419449"/>
                </a:cubicBezTo>
                <a:cubicBezTo>
                  <a:pt x="3115469" y="6378314"/>
                  <a:pt x="2658173" y="6374501"/>
                  <a:pt x="2417506" y="6419449"/>
                </a:cubicBezTo>
                <a:cubicBezTo>
                  <a:pt x="2176839" y="6464397"/>
                  <a:pt x="1771375" y="6412076"/>
                  <a:pt x="1489295" y="6419449"/>
                </a:cubicBezTo>
                <a:cubicBezTo>
                  <a:pt x="1207215" y="6426822"/>
                  <a:pt x="841733" y="6409428"/>
                  <a:pt x="678841" y="6419449"/>
                </a:cubicBezTo>
                <a:cubicBezTo>
                  <a:pt x="515949" y="6429470"/>
                  <a:pt x="234889" y="6420416"/>
                  <a:pt x="0" y="6419449"/>
                </a:cubicBezTo>
                <a:cubicBezTo>
                  <a:pt x="11452" y="6182211"/>
                  <a:pt x="-19359" y="5918479"/>
                  <a:pt x="0" y="5777504"/>
                </a:cubicBezTo>
                <a:cubicBezTo>
                  <a:pt x="19359" y="5636530"/>
                  <a:pt x="-30380" y="5273178"/>
                  <a:pt x="0" y="5135559"/>
                </a:cubicBezTo>
                <a:cubicBezTo>
                  <a:pt x="30380" y="4997940"/>
                  <a:pt x="-13671" y="4754059"/>
                  <a:pt x="0" y="4429420"/>
                </a:cubicBezTo>
                <a:cubicBezTo>
                  <a:pt x="13671" y="4104781"/>
                  <a:pt x="-12423" y="4055918"/>
                  <a:pt x="0" y="3851669"/>
                </a:cubicBezTo>
                <a:cubicBezTo>
                  <a:pt x="12423" y="3647420"/>
                  <a:pt x="-37794" y="3309887"/>
                  <a:pt x="0" y="3081336"/>
                </a:cubicBezTo>
                <a:cubicBezTo>
                  <a:pt x="37794" y="2852785"/>
                  <a:pt x="-16347" y="2675751"/>
                  <a:pt x="0" y="2311002"/>
                </a:cubicBezTo>
                <a:cubicBezTo>
                  <a:pt x="16347" y="1946253"/>
                  <a:pt x="14834" y="1784736"/>
                  <a:pt x="0" y="1540668"/>
                </a:cubicBezTo>
                <a:cubicBezTo>
                  <a:pt x="-14834" y="1296600"/>
                  <a:pt x="20956" y="1143514"/>
                  <a:pt x="0" y="962917"/>
                </a:cubicBezTo>
                <a:cubicBezTo>
                  <a:pt x="-20956" y="782320"/>
                  <a:pt x="10281" y="267164"/>
                  <a:pt x="0" y="0"/>
                </a:cubicBezTo>
                <a:close/>
              </a:path>
              <a:path w="11775819" h="6419449" stroke="0" extrusionOk="0">
                <a:moveTo>
                  <a:pt x="0" y="0"/>
                </a:moveTo>
                <a:cubicBezTo>
                  <a:pt x="249632" y="1047"/>
                  <a:pt x="384507" y="-13422"/>
                  <a:pt x="574937" y="0"/>
                </a:cubicBezTo>
                <a:cubicBezTo>
                  <a:pt x="765367" y="13422"/>
                  <a:pt x="771544" y="-5817"/>
                  <a:pt x="914358" y="0"/>
                </a:cubicBezTo>
                <a:cubicBezTo>
                  <a:pt x="1057172" y="5817"/>
                  <a:pt x="1336683" y="16815"/>
                  <a:pt x="1489295" y="0"/>
                </a:cubicBezTo>
                <a:cubicBezTo>
                  <a:pt x="1641907" y="-16815"/>
                  <a:pt x="1845716" y="20134"/>
                  <a:pt x="1946474" y="0"/>
                </a:cubicBezTo>
                <a:cubicBezTo>
                  <a:pt x="2047232" y="-20134"/>
                  <a:pt x="2400066" y="-28515"/>
                  <a:pt x="2521411" y="0"/>
                </a:cubicBezTo>
                <a:cubicBezTo>
                  <a:pt x="2642756" y="28515"/>
                  <a:pt x="2837597" y="-10934"/>
                  <a:pt x="2978590" y="0"/>
                </a:cubicBezTo>
                <a:cubicBezTo>
                  <a:pt x="3119583" y="10934"/>
                  <a:pt x="3218444" y="-5927"/>
                  <a:pt x="3318010" y="0"/>
                </a:cubicBezTo>
                <a:cubicBezTo>
                  <a:pt x="3417576" y="5927"/>
                  <a:pt x="3733679" y="-39209"/>
                  <a:pt x="4128464" y="0"/>
                </a:cubicBezTo>
                <a:cubicBezTo>
                  <a:pt x="4523249" y="39209"/>
                  <a:pt x="4486286" y="23615"/>
                  <a:pt x="4821159" y="0"/>
                </a:cubicBezTo>
                <a:cubicBezTo>
                  <a:pt x="5156032" y="-23615"/>
                  <a:pt x="5028752" y="-9000"/>
                  <a:pt x="5160580" y="0"/>
                </a:cubicBezTo>
                <a:cubicBezTo>
                  <a:pt x="5292408" y="9000"/>
                  <a:pt x="5814709" y="15000"/>
                  <a:pt x="6088791" y="0"/>
                </a:cubicBezTo>
                <a:cubicBezTo>
                  <a:pt x="6362873" y="-15000"/>
                  <a:pt x="6773413" y="-42061"/>
                  <a:pt x="7017003" y="0"/>
                </a:cubicBezTo>
                <a:cubicBezTo>
                  <a:pt x="7260593" y="42061"/>
                  <a:pt x="7535309" y="-12428"/>
                  <a:pt x="7709698" y="0"/>
                </a:cubicBezTo>
                <a:cubicBezTo>
                  <a:pt x="7884087" y="12428"/>
                  <a:pt x="7980833" y="9521"/>
                  <a:pt x="8049119" y="0"/>
                </a:cubicBezTo>
                <a:cubicBezTo>
                  <a:pt x="8117405" y="-9521"/>
                  <a:pt x="8347887" y="-13464"/>
                  <a:pt x="8506297" y="0"/>
                </a:cubicBezTo>
                <a:cubicBezTo>
                  <a:pt x="8664707" y="13464"/>
                  <a:pt x="8953593" y="13807"/>
                  <a:pt x="9316751" y="0"/>
                </a:cubicBezTo>
                <a:cubicBezTo>
                  <a:pt x="9679909" y="-13807"/>
                  <a:pt x="10055390" y="35789"/>
                  <a:pt x="10244963" y="0"/>
                </a:cubicBezTo>
                <a:cubicBezTo>
                  <a:pt x="10434536" y="-35789"/>
                  <a:pt x="10700078" y="-16901"/>
                  <a:pt x="10937658" y="0"/>
                </a:cubicBezTo>
                <a:cubicBezTo>
                  <a:pt x="11175238" y="16901"/>
                  <a:pt x="11458873" y="-36582"/>
                  <a:pt x="11775819" y="0"/>
                </a:cubicBezTo>
                <a:cubicBezTo>
                  <a:pt x="11769878" y="105669"/>
                  <a:pt x="11790239" y="406989"/>
                  <a:pt x="11775819" y="513556"/>
                </a:cubicBezTo>
                <a:cubicBezTo>
                  <a:pt x="11761399" y="620123"/>
                  <a:pt x="11790152" y="931903"/>
                  <a:pt x="11775819" y="1091306"/>
                </a:cubicBezTo>
                <a:cubicBezTo>
                  <a:pt x="11761487" y="1250709"/>
                  <a:pt x="11757448" y="1478339"/>
                  <a:pt x="11775819" y="1669057"/>
                </a:cubicBezTo>
                <a:cubicBezTo>
                  <a:pt x="11794190" y="1859775"/>
                  <a:pt x="11797774" y="2052323"/>
                  <a:pt x="11775819" y="2375196"/>
                </a:cubicBezTo>
                <a:cubicBezTo>
                  <a:pt x="11753864" y="2698069"/>
                  <a:pt x="11797112" y="2830528"/>
                  <a:pt x="11775819" y="2952947"/>
                </a:cubicBezTo>
                <a:cubicBezTo>
                  <a:pt x="11754526" y="3075366"/>
                  <a:pt x="11792003" y="3319787"/>
                  <a:pt x="11775819" y="3594891"/>
                </a:cubicBezTo>
                <a:cubicBezTo>
                  <a:pt x="11759635" y="3869995"/>
                  <a:pt x="11793911" y="3869597"/>
                  <a:pt x="11775819" y="4108447"/>
                </a:cubicBezTo>
                <a:cubicBezTo>
                  <a:pt x="11757727" y="4347297"/>
                  <a:pt x="11759886" y="4333279"/>
                  <a:pt x="11775819" y="4557809"/>
                </a:cubicBezTo>
                <a:cubicBezTo>
                  <a:pt x="11791752" y="4782339"/>
                  <a:pt x="11793777" y="4854447"/>
                  <a:pt x="11775819" y="5071365"/>
                </a:cubicBezTo>
                <a:cubicBezTo>
                  <a:pt x="11757861" y="5288283"/>
                  <a:pt x="11782731" y="5391312"/>
                  <a:pt x="11775819" y="5584921"/>
                </a:cubicBezTo>
                <a:cubicBezTo>
                  <a:pt x="11768907" y="5778530"/>
                  <a:pt x="11794127" y="6005587"/>
                  <a:pt x="11775819" y="6419449"/>
                </a:cubicBezTo>
                <a:cubicBezTo>
                  <a:pt x="11657834" y="6407649"/>
                  <a:pt x="11482103" y="6411018"/>
                  <a:pt x="11200882" y="6419449"/>
                </a:cubicBezTo>
                <a:cubicBezTo>
                  <a:pt x="10919661" y="6427880"/>
                  <a:pt x="10899843" y="6430265"/>
                  <a:pt x="10625945" y="6419449"/>
                </a:cubicBezTo>
                <a:cubicBezTo>
                  <a:pt x="10352047" y="6408633"/>
                  <a:pt x="10358040" y="6401481"/>
                  <a:pt x="10168766" y="6419449"/>
                </a:cubicBezTo>
                <a:cubicBezTo>
                  <a:pt x="9979492" y="6437417"/>
                  <a:pt x="9495584" y="6439835"/>
                  <a:pt x="9240554" y="6419449"/>
                </a:cubicBezTo>
                <a:cubicBezTo>
                  <a:pt x="8985524" y="6399063"/>
                  <a:pt x="8936507" y="6399206"/>
                  <a:pt x="8665617" y="6419449"/>
                </a:cubicBezTo>
                <a:cubicBezTo>
                  <a:pt x="8394727" y="6439692"/>
                  <a:pt x="8213576" y="6417903"/>
                  <a:pt x="7972922" y="6419449"/>
                </a:cubicBezTo>
                <a:cubicBezTo>
                  <a:pt x="7732269" y="6420995"/>
                  <a:pt x="7551520" y="6428783"/>
                  <a:pt x="7397985" y="6419449"/>
                </a:cubicBezTo>
                <a:cubicBezTo>
                  <a:pt x="7244450" y="6410115"/>
                  <a:pt x="7016984" y="6437911"/>
                  <a:pt x="6823048" y="6419449"/>
                </a:cubicBezTo>
                <a:cubicBezTo>
                  <a:pt x="6629112" y="6400987"/>
                  <a:pt x="6371676" y="6420964"/>
                  <a:pt x="6130353" y="6419449"/>
                </a:cubicBezTo>
                <a:cubicBezTo>
                  <a:pt x="5889031" y="6417934"/>
                  <a:pt x="5863644" y="6431147"/>
                  <a:pt x="5790932" y="6419449"/>
                </a:cubicBezTo>
                <a:cubicBezTo>
                  <a:pt x="5718220" y="6407751"/>
                  <a:pt x="5528982" y="6430057"/>
                  <a:pt x="5333753" y="6419449"/>
                </a:cubicBezTo>
                <a:cubicBezTo>
                  <a:pt x="5138524" y="6408841"/>
                  <a:pt x="5141297" y="6434743"/>
                  <a:pt x="4994333" y="6419449"/>
                </a:cubicBezTo>
                <a:cubicBezTo>
                  <a:pt x="4847369" y="6404155"/>
                  <a:pt x="4661072" y="6406640"/>
                  <a:pt x="4419396" y="6419449"/>
                </a:cubicBezTo>
                <a:cubicBezTo>
                  <a:pt x="4177720" y="6432258"/>
                  <a:pt x="3773638" y="6444469"/>
                  <a:pt x="3491184" y="6419449"/>
                </a:cubicBezTo>
                <a:cubicBezTo>
                  <a:pt x="3208730" y="6394429"/>
                  <a:pt x="3061722" y="6401396"/>
                  <a:pt x="2916247" y="6419449"/>
                </a:cubicBezTo>
                <a:cubicBezTo>
                  <a:pt x="2770772" y="6437502"/>
                  <a:pt x="2473290" y="6430552"/>
                  <a:pt x="2223552" y="6419449"/>
                </a:cubicBezTo>
                <a:cubicBezTo>
                  <a:pt x="1973815" y="6408346"/>
                  <a:pt x="1960607" y="6413786"/>
                  <a:pt x="1884131" y="6419449"/>
                </a:cubicBezTo>
                <a:cubicBezTo>
                  <a:pt x="1807655" y="6425112"/>
                  <a:pt x="1288275" y="6399427"/>
                  <a:pt x="1073678" y="6419449"/>
                </a:cubicBezTo>
                <a:cubicBezTo>
                  <a:pt x="859081" y="6439471"/>
                  <a:pt x="324081" y="6458335"/>
                  <a:pt x="0" y="6419449"/>
                </a:cubicBezTo>
                <a:cubicBezTo>
                  <a:pt x="21399" y="6199700"/>
                  <a:pt x="-1801" y="6108399"/>
                  <a:pt x="0" y="5905893"/>
                </a:cubicBezTo>
                <a:cubicBezTo>
                  <a:pt x="1801" y="5703387"/>
                  <a:pt x="5804" y="5546128"/>
                  <a:pt x="0" y="5263948"/>
                </a:cubicBezTo>
                <a:cubicBezTo>
                  <a:pt x="-5804" y="4981769"/>
                  <a:pt x="17446" y="4841472"/>
                  <a:pt x="0" y="4686198"/>
                </a:cubicBezTo>
                <a:cubicBezTo>
                  <a:pt x="-17446" y="4530924"/>
                  <a:pt x="38039" y="4225934"/>
                  <a:pt x="0" y="3915864"/>
                </a:cubicBezTo>
                <a:cubicBezTo>
                  <a:pt x="-38039" y="3605794"/>
                  <a:pt x="-37933" y="3415180"/>
                  <a:pt x="0" y="3145530"/>
                </a:cubicBezTo>
                <a:cubicBezTo>
                  <a:pt x="37933" y="2875880"/>
                  <a:pt x="1713" y="2775694"/>
                  <a:pt x="0" y="2631974"/>
                </a:cubicBezTo>
                <a:cubicBezTo>
                  <a:pt x="-1713" y="2488254"/>
                  <a:pt x="225" y="2186835"/>
                  <a:pt x="0" y="1990029"/>
                </a:cubicBezTo>
                <a:cubicBezTo>
                  <a:pt x="-225" y="1793224"/>
                  <a:pt x="9403" y="1527864"/>
                  <a:pt x="0" y="1412279"/>
                </a:cubicBezTo>
                <a:cubicBezTo>
                  <a:pt x="-9403" y="1296694"/>
                  <a:pt x="18985" y="877238"/>
                  <a:pt x="0" y="641945"/>
                </a:cubicBezTo>
                <a:cubicBezTo>
                  <a:pt x="-18985" y="406652"/>
                  <a:pt x="17264" y="225558"/>
                  <a:pt x="0" y="0"/>
                </a:cubicBezTo>
                <a:close/>
              </a:path>
            </a:pathLst>
          </a:custGeom>
          <a:solidFill>
            <a:srgbClr val="F7F7F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183279638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graphicFrame>
        <p:nvGraphicFramePr>
          <p:cNvPr id="4" name="جدول 3">
            <a:extLst>
              <a:ext uri="{FF2B5EF4-FFF2-40B4-BE49-F238E27FC236}">
                <a16:creationId xmlns:a16="http://schemas.microsoft.com/office/drawing/2014/main" id="{173B6783-2C8C-C9FE-6409-E8ED5422F6EC}"/>
              </a:ext>
            </a:extLst>
          </p:cNvPr>
          <p:cNvGraphicFramePr>
            <a:graphicFrameLocks noGrp="1"/>
          </p:cNvGraphicFramePr>
          <p:nvPr/>
        </p:nvGraphicFramePr>
        <p:xfrm>
          <a:off x="366132" y="670740"/>
          <a:ext cx="11497499" cy="5874439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423083">
                  <a:extLst>
                    <a:ext uri="{9D8B030D-6E8A-4147-A177-3AD203B41FA5}">
                      <a16:colId xmlns:a16="http://schemas.microsoft.com/office/drawing/2014/main" val="1774482938"/>
                    </a:ext>
                  </a:extLst>
                </a:gridCol>
                <a:gridCol w="9074416">
                  <a:extLst>
                    <a:ext uri="{9D8B030D-6E8A-4147-A177-3AD203B41FA5}">
                      <a16:colId xmlns:a16="http://schemas.microsoft.com/office/drawing/2014/main" val="87156748"/>
                    </a:ext>
                  </a:extLst>
                </a:gridCol>
              </a:tblGrid>
              <a:tr h="5874439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SA" sz="3200" dirty="0">
                        <a:cs typeface="AGA Aladdin Regular" pitchFamily="2" charset="-78"/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01351637"/>
                  </a:ext>
                </a:extLst>
              </a:tr>
            </a:tbl>
          </a:graphicData>
        </a:graphic>
      </p:graphicFrame>
      <p:sp>
        <p:nvSpPr>
          <p:cNvPr id="6" name="متوازي أضلاع 5">
            <a:extLst>
              <a:ext uri="{FF2B5EF4-FFF2-40B4-BE49-F238E27FC236}">
                <a16:creationId xmlns:a16="http://schemas.microsoft.com/office/drawing/2014/main" id="{60E02F58-92A7-988E-C80A-90D21DF8888C}"/>
              </a:ext>
            </a:extLst>
          </p:cNvPr>
          <p:cNvSpPr/>
          <p:nvPr/>
        </p:nvSpPr>
        <p:spPr>
          <a:xfrm>
            <a:off x="6512732" y="443913"/>
            <a:ext cx="3099969" cy="595662"/>
          </a:xfrm>
          <a:custGeom>
            <a:avLst/>
            <a:gdLst>
              <a:gd name="connsiteX0" fmla="*/ 0 w 3099969"/>
              <a:gd name="connsiteY0" fmla="*/ 595662 h 595662"/>
              <a:gd name="connsiteX1" fmla="*/ 148916 w 3099969"/>
              <a:gd name="connsiteY1" fmla="*/ 0 h 595662"/>
              <a:gd name="connsiteX2" fmla="*/ 650595 w 3099969"/>
              <a:gd name="connsiteY2" fmla="*/ 0 h 595662"/>
              <a:gd name="connsiteX3" fmla="*/ 1270316 w 3099969"/>
              <a:gd name="connsiteY3" fmla="*/ 0 h 595662"/>
              <a:gd name="connsiteX4" fmla="*/ 1771995 w 3099969"/>
              <a:gd name="connsiteY4" fmla="*/ 0 h 595662"/>
              <a:gd name="connsiteX5" fmla="*/ 2332695 w 3099969"/>
              <a:gd name="connsiteY5" fmla="*/ 0 h 595662"/>
              <a:gd name="connsiteX6" fmla="*/ 3099969 w 3099969"/>
              <a:gd name="connsiteY6" fmla="*/ 0 h 595662"/>
              <a:gd name="connsiteX7" fmla="*/ 2951054 w 3099969"/>
              <a:gd name="connsiteY7" fmla="*/ 595662 h 595662"/>
              <a:gd name="connsiteX8" fmla="*/ 2419864 w 3099969"/>
              <a:gd name="connsiteY8" fmla="*/ 595662 h 595662"/>
              <a:gd name="connsiteX9" fmla="*/ 1888675 w 3099969"/>
              <a:gd name="connsiteY9" fmla="*/ 595662 h 595662"/>
              <a:gd name="connsiteX10" fmla="*/ 1298464 w 3099969"/>
              <a:gd name="connsiteY10" fmla="*/ 595662 h 595662"/>
              <a:gd name="connsiteX11" fmla="*/ 737764 w 3099969"/>
              <a:gd name="connsiteY11" fmla="*/ 595662 h 595662"/>
              <a:gd name="connsiteX12" fmla="*/ 0 w 3099969"/>
              <a:gd name="connsiteY12" fmla="*/ 595662 h 595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099969" h="595662" fill="none" extrusionOk="0">
                <a:moveTo>
                  <a:pt x="0" y="595662"/>
                </a:moveTo>
                <a:cubicBezTo>
                  <a:pt x="27152" y="460534"/>
                  <a:pt x="103396" y="219244"/>
                  <a:pt x="148916" y="0"/>
                </a:cubicBezTo>
                <a:cubicBezTo>
                  <a:pt x="272485" y="21975"/>
                  <a:pt x="464331" y="-2391"/>
                  <a:pt x="650595" y="0"/>
                </a:cubicBezTo>
                <a:cubicBezTo>
                  <a:pt x="836859" y="2391"/>
                  <a:pt x="1022979" y="8558"/>
                  <a:pt x="1270316" y="0"/>
                </a:cubicBezTo>
                <a:cubicBezTo>
                  <a:pt x="1517653" y="-8558"/>
                  <a:pt x="1655164" y="-7339"/>
                  <a:pt x="1771995" y="0"/>
                </a:cubicBezTo>
                <a:cubicBezTo>
                  <a:pt x="1888826" y="7339"/>
                  <a:pt x="2114408" y="13480"/>
                  <a:pt x="2332695" y="0"/>
                </a:cubicBezTo>
                <a:cubicBezTo>
                  <a:pt x="2550982" y="-13480"/>
                  <a:pt x="2729031" y="-15720"/>
                  <a:pt x="3099969" y="0"/>
                </a:cubicBezTo>
                <a:cubicBezTo>
                  <a:pt x="3040910" y="168032"/>
                  <a:pt x="2999414" y="356244"/>
                  <a:pt x="2951054" y="595662"/>
                </a:cubicBezTo>
                <a:cubicBezTo>
                  <a:pt x="2778286" y="569155"/>
                  <a:pt x="2618140" y="603894"/>
                  <a:pt x="2419864" y="595662"/>
                </a:cubicBezTo>
                <a:cubicBezTo>
                  <a:pt x="2221588" y="587431"/>
                  <a:pt x="2055562" y="598841"/>
                  <a:pt x="1888675" y="595662"/>
                </a:cubicBezTo>
                <a:cubicBezTo>
                  <a:pt x="1721788" y="592483"/>
                  <a:pt x="1525423" y="574945"/>
                  <a:pt x="1298464" y="595662"/>
                </a:cubicBezTo>
                <a:cubicBezTo>
                  <a:pt x="1071505" y="616379"/>
                  <a:pt x="955007" y="606243"/>
                  <a:pt x="737764" y="595662"/>
                </a:cubicBezTo>
                <a:cubicBezTo>
                  <a:pt x="520521" y="585081"/>
                  <a:pt x="266789" y="568546"/>
                  <a:pt x="0" y="595662"/>
                </a:cubicBezTo>
                <a:close/>
              </a:path>
              <a:path w="3099969" h="595662" stroke="0" extrusionOk="0">
                <a:moveTo>
                  <a:pt x="0" y="595662"/>
                </a:moveTo>
                <a:cubicBezTo>
                  <a:pt x="62179" y="366373"/>
                  <a:pt x="82662" y="229437"/>
                  <a:pt x="148916" y="0"/>
                </a:cubicBezTo>
                <a:cubicBezTo>
                  <a:pt x="353527" y="10677"/>
                  <a:pt x="524488" y="4800"/>
                  <a:pt x="768637" y="0"/>
                </a:cubicBezTo>
                <a:cubicBezTo>
                  <a:pt x="1012786" y="-4800"/>
                  <a:pt x="1048920" y="-21576"/>
                  <a:pt x="1299827" y="0"/>
                </a:cubicBezTo>
                <a:cubicBezTo>
                  <a:pt x="1550734" y="21576"/>
                  <a:pt x="1615578" y="247"/>
                  <a:pt x="1801506" y="0"/>
                </a:cubicBezTo>
                <a:cubicBezTo>
                  <a:pt x="1987434" y="-247"/>
                  <a:pt x="2215272" y="14985"/>
                  <a:pt x="2362206" y="0"/>
                </a:cubicBezTo>
                <a:cubicBezTo>
                  <a:pt x="2509140" y="-14985"/>
                  <a:pt x="2809662" y="-32894"/>
                  <a:pt x="3099969" y="0"/>
                </a:cubicBezTo>
                <a:cubicBezTo>
                  <a:pt x="3028594" y="236470"/>
                  <a:pt x="2994564" y="461100"/>
                  <a:pt x="2951054" y="595662"/>
                </a:cubicBezTo>
                <a:cubicBezTo>
                  <a:pt x="2735179" y="592280"/>
                  <a:pt x="2586102" y="576330"/>
                  <a:pt x="2301822" y="595662"/>
                </a:cubicBezTo>
                <a:cubicBezTo>
                  <a:pt x="2017542" y="614994"/>
                  <a:pt x="1936174" y="613187"/>
                  <a:pt x="1741122" y="595662"/>
                </a:cubicBezTo>
                <a:cubicBezTo>
                  <a:pt x="1546070" y="578137"/>
                  <a:pt x="1436710" y="580041"/>
                  <a:pt x="1180422" y="595662"/>
                </a:cubicBezTo>
                <a:cubicBezTo>
                  <a:pt x="924134" y="611283"/>
                  <a:pt x="784695" y="576595"/>
                  <a:pt x="531190" y="595662"/>
                </a:cubicBezTo>
                <a:cubicBezTo>
                  <a:pt x="277685" y="614729"/>
                  <a:pt x="172519" y="611848"/>
                  <a:pt x="0" y="595662"/>
                </a:cubicBezTo>
                <a:close/>
              </a:path>
            </a:pathLst>
          </a:custGeom>
          <a:solidFill>
            <a:srgbClr val="FFFFCC"/>
          </a:solidFill>
          <a:ln>
            <a:extLst>
              <a:ext uri="{C807C97D-BFC1-408E-A445-0C87EB9F89A2}">
                <ask:lineSketchStyleProps xmlns:ask="http://schemas.microsoft.com/office/drawing/2018/sketchyshapes" sd="4196869882">
                  <a:prstGeom prst="parallelogram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الإغــــــــــــــــــــــــــــــــــــــــــــــــــــــــــــــــلاق</a:t>
            </a:r>
          </a:p>
        </p:txBody>
      </p:sp>
      <p:pic>
        <p:nvPicPr>
          <p:cNvPr id="10" name="صورة 9">
            <a:extLst>
              <a:ext uri="{FF2B5EF4-FFF2-40B4-BE49-F238E27FC236}">
                <a16:creationId xmlns:a16="http://schemas.microsoft.com/office/drawing/2014/main" id="{0ADEB6B6-7414-5113-AE67-9601F35ED7B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45" y="571555"/>
            <a:ext cx="744303" cy="744303"/>
          </a:xfrm>
          <a:prstGeom prst="rect">
            <a:avLst/>
          </a:prstGeom>
        </p:spPr>
      </p:pic>
      <p:sp>
        <p:nvSpPr>
          <p:cNvPr id="11" name="مربع نص 10">
            <a:extLst>
              <a:ext uri="{FF2B5EF4-FFF2-40B4-BE49-F238E27FC236}">
                <a16:creationId xmlns:a16="http://schemas.microsoft.com/office/drawing/2014/main" id="{357A2B31-531E-C163-2876-2B067399C8DE}"/>
              </a:ext>
            </a:extLst>
          </p:cNvPr>
          <p:cNvSpPr txBox="1"/>
          <p:nvPr/>
        </p:nvSpPr>
        <p:spPr>
          <a:xfrm rot="16200000">
            <a:off x="-1061552" y="3423292"/>
            <a:ext cx="325356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dirty="0">
                <a:latin typeface="Sakkal Majalla" panose="02000000000000000000" pitchFamily="2" charset="-78"/>
                <a:cs typeface="Sakkal Majalla" panose="02000000000000000000" pitchFamily="2" charset="-78"/>
              </a:rPr>
              <a:t>جواهر الحارثي </a:t>
            </a:r>
            <a:r>
              <a:rPr lang="en-US" dirty="0">
                <a:latin typeface="Sakkal Majalla" panose="02000000000000000000" pitchFamily="2" charset="-78"/>
                <a:cs typeface="Sakkal Majalla" panose="02000000000000000000" pitchFamily="2" charset="-78"/>
              </a:rPr>
              <a:t>@jewelsAlshdaddi</a:t>
            </a:r>
            <a:endParaRPr lang="ar-SA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graphicFrame>
        <p:nvGraphicFramePr>
          <p:cNvPr id="2" name="جدول 21">
            <a:extLst>
              <a:ext uri="{FF2B5EF4-FFF2-40B4-BE49-F238E27FC236}">
                <a16:creationId xmlns:a16="http://schemas.microsoft.com/office/drawing/2014/main" id="{43831E52-B0CF-5C2E-0340-B06FC44903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1415053"/>
              </p:ext>
            </p:extLst>
          </p:nvPr>
        </p:nvGraphicFramePr>
        <p:xfrm>
          <a:off x="738301" y="1266402"/>
          <a:ext cx="8532723" cy="5147685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844241">
                  <a:extLst>
                    <a:ext uri="{9D8B030D-6E8A-4147-A177-3AD203B41FA5}">
                      <a16:colId xmlns:a16="http://schemas.microsoft.com/office/drawing/2014/main" val="159322320"/>
                    </a:ext>
                  </a:extLst>
                </a:gridCol>
                <a:gridCol w="2844241">
                  <a:extLst>
                    <a:ext uri="{9D8B030D-6E8A-4147-A177-3AD203B41FA5}">
                      <a16:colId xmlns:a16="http://schemas.microsoft.com/office/drawing/2014/main" val="2760843535"/>
                    </a:ext>
                  </a:extLst>
                </a:gridCol>
                <a:gridCol w="2844241">
                  <a:extLst>
                    <a:ext uri="{9D8B030D-6E8A-4147-A177-3AD203B41FA5}">
                      <a16:colId xmlns:a16="http://schemas.microsoft.com/office/drawing/2014/main" val="2015785482"/>
                    </a:ext>
                  </a:extLst>
                </a:gridCol>
              </a:tblGrid>
              <a:tr h="786396">
                <a:tc>
                  <a:txBody>
                    <a:bodyPr/>
                    <a:lstStyle/>
                    <a:p>
                      <a:pPr algn="ctr" rtl="1"/>
                      <a:r>
                        <a:rPr lang="ar-SA" sz="4000" dirty="0">
                          <a:solidFill>
                            <a:schemeClr val="tx1"/>
                          </a:solidFill>
                          <a:effectLst/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ماذا أعرف</a:t>
                      </a:r>
                    </a:p>
                  </a:txBody>
                  <a:tcPr anchor="ctr">
                    <a:solidFill>
                      <a:srgbClr val="A095B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4000" dirty="0">
                          <a:solidFill>
                            <a:schemeClr val="tx1"/>
                          </a:solidFill>
                          <a:effectLst/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ما أريد أن أعرف</a:t>
                      </a:r>
                    </a:p>
                  </a:txBody>
                  <a:tcPr anchor="ctr">
                    <a:solidFill>
                      <a:srgbClr val="A095B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4000" dirty="0">
                          <a:solidFill>
                            <a:schemeClr val="tx1"/>
                          </a:solidFill>
                          <a:effectLst/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ماذا تعلمت</a:t>
                      </a:r>
                    </a:p>
                  </a:txBody>
                  <a:tcPr anchor="ctr">
                    <a:solidFill>
                      <a:srgbClr val="A095B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3021184"/>
                  </a:ext>
                </a:extLst>
              </a:tr>
              <a:tr h="4361289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2986090"/>
                  </a:ext>
                </a:extLst>
              </a:tr>
            </a:tbl>
          </a:graphicData>
        </a:graphic>
      </p:graphicFrame>
      <p:sp>
        <p:nvSpPr>
          <p:cNvPr id="5" name="مربع نص 4">
            <a:extLst>
              <a:ext uri="{FF2B5EF4-FFF2-40B4-BE49-F238E27FC236}">
                <a16:creationId xmlns:a16="http://schemas.microsoft.com/office/drawing/2014/main" id="{CFE6A110-2831-29B3-331F-736E74ADD370}"/>
              </a:ext>
            </a:extLst>
          </p:cNvPr>
          <p:cNvSpPr txBox="1"/>
          <p:nvPr/>
        </p:nvSpPr>
        <p:spPr>
          <a:xfrm>
            <a:off x="2579299" y="656318"/>
            <a:ext cx="459874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000" b="1" dirty="0">
                <a:solidFill>
                  <a:schemeClr val="accent2">
                    <a:lumMod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جدول التعلم</a:t>
            </a: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0A22F16F-3275-E38F-C6B9-AC421A0D7E58}"/>
              </a:ext>
            </a:extLst>
          </p:cNvPr>
          <p:cNvSpPr txBox="1"/>
          <p:nvPr/>
        </p:nvSpPr>
        <p:spPr>
          <a:xfrm>
            <a:off x="9451311" y="802488"/>
            <a:ext cx="2530421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ctr">
              <a:defRPr/>
            </a:pPr>
            <a:r>
              <a:rPr lang="ar-SA" sz="24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الموضوع/ </a:t>
            </a:r>
          </a:p>
          <a:p>
            <a:pPr lvl="0" algn="ctr">
              <a:defRPr/>
            </a:pPr>
            <a:r>
              <a:rPr lang="ar-SA" sz="2400" dirty="0">
                <a:solidFill>
                  <a:schemeClr val="tx2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المسلمات والبراهين الحرة</a:t>
            </a:r>
            <a:endParaRPr lang="ar-SA" sz="2400" b="1" dirty="0">
              <a:solidFill>
                <a:schemeClr val="tx2">
                  <a:lumMod val="75000"/>
                  <a:lumOff val="25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r>
              <a:rPr lang="ar-SA" sz="24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1447/03/24</a:t>
            </a:r>
          </a:p>
        </p:txBody>
      </p:sp>
      <p:pic>
        <p:nvPicPr>
          <p:cNvPr id="15" name="صورة 14">
            <a:extLst>
              <a:ext uri="{FF2B5EF4-FFF2-40B4-BE49-F238E27FC236}">
                <a16:creationId xmlns:a16="http://schemas.microsoft.com/office/drawing/2014/main" id="{2F2AC50F-6655-71E1-13FD-3E9CDF02A4F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FCEA"/>
              </a:clrFrom>
              <a:clrTo>
                <a:srgbClr val="FEFCEA">
                  <a:alpha val="0"/>
                </a:srgbClr>
              </a:clrTo>
            </a:clrChange>
          </a:blip>
          <a:srcRect t="50444"/>
          <a:stretch>
            <a:fillRect/>
          </a:stretch>
        </p:blipFill>
        <p:spPr>
          <a:xfrm>
            <a:off x="9776309" y="2072019"/>
            <a:ext cx="1880424" cy="2333874"/>
          </a:xfrm>
          <a:prstGeom prst="rect">
            <a:avLst/>
          </a:prstGeom>
        </p:spPr>
      </p:pic>
      <p:sp>
        <p:nvSpPr>
          <p:cNvPr id="16" name="مربع نص 15">
            <a:extLst>
              <a:ext uri="{FF2B5EF4-FFF2-40B4-BE49-F238E27FC236}">
                <a16:creationId xmlns:a16="http://schemas.microsoft.com/office/drawing/2014/main" id="{A1126E66-9095-DD7C-F063-B12DE43EA26E}"/>
              </a:ext>
            </a:extLst>
          </p:cNvPr>
          <p:cNvSpPr txBox="1"/>
          <p:nvPr/>
        </p:nvSpPr>
        <p:spPr>
          <a:xfrm>
            <a:off x="9521402" y="4495708"/>
            <a:ext cx="2390237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>
                <a:solidFill>
                  <a:schemeClr val="accent2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الأهداف الخاصة: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ar-SA" sz="2400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تحديد المسلمات.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ar-SA" sz="2400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تحليل العبارات باستعمال المسلمات.</a:t>
            </a:r>
          </a:p>
        </p:txBody>
      </p:sp>
    </p:spTree>
    <p:extLst>
      <p:ext uri="{BB962C8B-B14F-4D97-AF65-F5344CB8AC3E}">
        <p14:creationId xmlns:p14="http://schemas.microsoft.com/office/powerpoint/2010/main" val="12662443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0334E4-D111-EE2B-684D-FEE44D3E0B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سهم: بشكل رتبة عسكرية 32">
            <a:extLst>
              <a:ext uri="{FF2B5EF4-FFF2-40B4-BE49-F238E27FC236}">
                <a16:creationId xmlns:a16="http://schemas.microsoft.com/office/drawing/2014/main" id="{BD1058B6-5994-14BD-90F5-B879D3739AAE}"/>
              </a:ext>
            </a:extLst>
          </p:cNvPr>
          <p:cNvSpPr/>
          <p:nvPr/>
        </p:nvSpPr>
        <p:spPr>
          <a:xfrm flipH="1">
            <a:off x="886961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DF5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E84F1792-2B4E-E6B4-BB6D-87E125EC52D5}"/>
              </a:ext>
            </a:extLst>
          </p:cNvPr>
          <p:cNvSpPr txBox="1"/>
          <p:nvPr/>
        </p:nvSpPr>
        <p:spPr>
          <a:xfrm>
            <a:off x="9248930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حـــــــــــــــل الواجـــــــــــــب</a:t>
            </a:r>
          </a:p>
        </p:txBody>
      </p:sp>
      <p:sp>
        <p:nvSpPr>
          <p:cNvPr id="32" name="سهم: بشكل رتبة عسكرية 31">
            <a:extLst>
              <a:ext uri="{FF2B5EF4-FFF2-40B4-BE49-F238E27FC236}">
                <a16:creationId xmlns:a16="http://schemas.microsoft.com/office/drawing/2014/main" id="{E8E7D66B-AAE1-57B8-2CB7-C9435E5E8A0B}"/>
              </a:ext>
            </a:extLst>
          </p:cNvPr>
          <p:cNvSpPr/>
          <p:nvPr/>
        </p:nvSpPr>
        <p:spPr>
          <a:xfrm flipH="1">
            <a:off x="742882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EAFE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2" name="مربع نص 51">
            <a:extLst>
              <a:ext uri="{FF2B5EF4-FFF2-40B4-BE49-F238E27FC236}">
                <a16:creationId xmlns:a16="http://schemas.microsoft.com/office/drawing/2014/main" id="{B4C3CF0C-2D55-8B99-9B43-9DE613D3317B}"/>
              </a:ext>
            </a:extLst>
          </p:cNvPr>
          <p:cNvSpPr txBox="1"/>
          <p:nvPr/>
        </p:nvSpPr>
        <p:spPr>
          <a:xfrm>
            <a:off x="7765708" y="40563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اختبــــــــــار قصــــــــــــــــــــــــير</a:t>
            </a:r>
          </a:p>
        </p:txBody>
      </p:sp>
      <p:sp>
        <p:nvSpPr>
          <p:cNvPr id="31" name="سهم: بشكل رتبة عسكرية 30">
            <a:extLst>
              <a:ext uri="{FF2B5EF4-FFF2-40B4-BE49-F238E27FC236}">
                <a16:creationId xmlns:a16="http://schemas.microsoft.com/office/drawing/2014/main" id="{B5BDCD83-AE37-01BD-76B0-E34619D5F3A4}"/>
              </a:ext>
            </a:extLst>
          </p:cNvPr>
          <p:cNvSpPr/>
          <p:nvPr/>
        </p:nvSpPr>
        <p:spPr>
          <a:xfrm flipH="1">
            <a:off x="598802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9D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3" name="مربع نص 52">
            <a:extLst>
              <a:ext uri="{FF2B5EF4-FFF2-40B4-BE49-F238E27FC236}">
                <a16:creationId xmlns:a16="http://schemas.microsoft.com/office/drawing/2014/main" id="{C35420DB-63C9-84BF-0B03-F0429ACA4CD4}"/>
              </a:ext>
            </a:extLst>
          </p:cNvPr>
          <p:cNvSpPr txBox="1"/>
          <p:nvPr/>
        </p:nvSpPr>
        <p:spPr>
          <a:xfrm>
            <a:off x="6242609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الـــــــــــــــــــرئيـــــــسيــــــــــــــــــــــــة</a:t>
            </a:r>
          </a:p>
        </p:txBody>
      </p:sp>
      <p:sp>
        <p:nvSpPr>
          <p:cNvPr id="30" name="سهم: بشكل رتبة عسكرية 29">
            <a:extLst>
              <a:ext uri="{FF2B5EF4-FFF2-40B4-BE49-F238E27FC236}">
                <a16:creationId xmlns:a16="http://schemas.microsoft.com/office/drawing/2014/main" id="{1883ACD0-9E13-EA74-E4AF-EB25F7981552}"/>
              </a:ext>
            </a:extLst>
          </p:cNvPr>
          <p:cNvSpPr/>
          <p:nvPr/>
        </p:nvSpPr>
        <p:spPr>
          <a:xfrm flipH="1">
            <a:off x="4547234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FFFCC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29" name="سهم: بشكل رتبة عسكرية 28">
            <a:extLst>
              <a:ext uri="{FF2B5EF4-FFF2-40B4-BE49-F238E27FC236}">
                <a16:creationId xmlns:a16="http://schemas.microsoft.com/office/drawing/2014/main" id="{DBCA7C8E-B41C-1F9C-8545-B6BBE945DEC3}"/>
              </a:ext>
            </a:extLst>
          </p:cNvPr>
          <p:cNvSpPr/>
          <p:nvPr/>
        </p:nvSpPr>
        <p:spPr>
          <a:xfrm flipH="1">
            <a:off x="3106440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F2E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5" name="مربع نص 54">
            <a:extLst>
              <a:ext uri="{FF2B5EF4-FFF2-40B4-BE49-F238E27FC236}">
                <a16:creationId xmlns:a16="http://schemas.microsoft.com/office/drawing/2014/main" id="{FB52175E-577B-9039-E82B-3273BF2AEA6B}"/>
              </a:ext>
            </a:extLst>
          </p:cNvPr>
          <p:cNvSpPr txBox="1"/>
          <p:nvPr/>
        </p:nvSpPr>
        <p:spPr>
          <a:xfrm>
            <a:off x="3468992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التـــــــــــــــــــــــدريـــــــــــــــــــــــــــــــــــــــس</a:t>
            </a:r>
          </a:p>
        </p:txBody>
      </p:sp>
      <p:sp>
        <p:nvSpPr>
          <p:cNvPr id="54" name="مربع نص 53">
            <a:extLst>
              <a:ext uri="{FF2B5EF4-FFF2-40B4-BE49-F238E27FC236}">
                <a16:creationId xmlns:a16="http://schemas.microsoft.com/office/drawing/2014/main" id="{23DD869B-E76F-603A-6997-F2D2C80C460B}"/>
              </a:ext>
            </a:extLst>
          </p:cNvPr>
          <p:cNvSpPr txBox="1"/>
          <p:nvPr/>
        </p:nvSpPr>
        <p:spPr>
          <a:xfrm>
            <a:off x="4909786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التهــــــــــيــــــــــــــئــــــــــــــــــــــــــــــــــة</a:t>
            </a:r>
          </a:p>
        </p:txBody>
      </p:sp>
      <p:sp>
        <p:nvSpPr>
          <p:cNvPr id="28" name="سهم: بشكل رتبة عسكرية 27">
            <a:extLst>
              <a:ext uri="{FF2B5EF4-FFF2-40B4-BE49-F238E27FC236}">
                <a16:creationId xmlns:a16="http://schemas.microsoft.com/office/drawing/2014/main" id="{EC201F02-E60E-9D09-CB02-C404CB3F0CC9}"/>
              </a:ext>
            </a:extLst>
          </p:cNvPr>
          <p:cNvSpPr/>
          <p:nvPr/>
        </p:nvSpPr>
        <p:spPr>
          <a:xfrm flipH="1">
            <a:off x="1665646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CD6D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6" name="مربع نص 55">
            <a:extLst>
              <a:ext uri="{FF2B5EF4-FFF2-40B4-BE49-F238E27FC236}">
                <a16:creationId xmlns:a16="http://schemas.microsoft.com/office/drawing/2014/main" id="{EE1FD3EF-A2F5-105F-955E-92A2B3DBDB3D}"/>
              </a:ext>
            </a:extLst>
          </p:cNvPr>
          <p:cNvSpPr txBox="1"/>
          <p:nvPr/>
        </p:nvSpPr>
        <p:spPr>
          <a:xfrm>
            <a:off x="2028198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التـــــــــــــــــــــــــدريـــــــــــــــــــــــــــــــــــــــــب</a:t>
            </a:r>
          </a:p>
        </p:txBody>
      </p:sp>
      <p:sp>
        <p:nvSpPr>
          <p:cNvPr id="7" name="سهم: بشكل رتبة عسكرية 6">
            <a:extLst>
              <a:ext uri="{FF2B5EF4-FFF2-40B4-BE49-F238E27FC236}">
                <a16:creationId xmlns:a16="http://schemas.microsoft.com/office/drawing/2014/main" id="{0D7A1E89-258B-61A0-9BC5-CEC97E99EFCB}"/>
              </a:ext>
            </a:extLst>
          </p:cNvPr>
          <p:cNvSpPr/>
          <p:nvPr/>
        </p:nvSpPr>
        <p:spPr>
          <a:xfrm flipH="1">
            <a:off x="22485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1E5E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7" name="مربع نص 56">
            <a:extLst>
              <a:ext uri="{FF2B5EF4-FFF2-40B4-BE49-F238E27FC236}">
                <a16:creationId xmlns:a16="http://schemas.microsoft.com/office/drawing/2014/main" id="{BF8AEB21-D91D-E01A-908B-991F03BC22ED}"/>
              </a:ext>
            </a:extLst>
          </p:cNvPr>
          <p:cNvSpPr txBox="1"/>
          <p:nvPr/>
        </p:nvSpPr>
        <p:spPr>
          <a:xfrm>
            <a:off x="479433" y="64338"/>
            <a:ext cx="2588368" cy="646331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التقويـــــــــــــــــــــــــــــــــم</a:t>
            </a:r>
          </a:p>
        </p:txBody>
      </p:sp>
      <p:sp>
        <p:nvSpPr>
          <p:cNvPr id="26" name="مستطيل 25">
            <a:extLst>
              <a:ext uri="{FF2B5EF4-FFF2-40B4-BE49-F238E27FC236}">
                <a16:creationId xmlns:a16="http://schemas.microsoft.com/office/drawing/2014/main" id="{08FCDCC2-A0DA-7F18-5754-8950FC90ECBE}"/>
              </a:ext>
            </a:extLst>
          </p:cNvPr>
          <p:cNvSpPr/>
          <p:nvPr/>
        </p:nvSpPr>
        <p:spPr>
          <a:xfrm>
            <a:off x="224852" y="312821"/>
            <a:ext cx="11775819" cy="6419449"/>
          </a:xfrm>
          <a:custGeom>
            <a:avLst/>
            <a:gdLst>
              <a:gd name="connsiteX0" fmla="*/ 0 w 11775819"/>
              <a:gd name="connsiteY0" fmla="*/ 0 h 6419449"/>
              <a:gd name="connsiteX1" fmla="*/ 810453 w 11775819"/>
              <a:gd name="connsiteY1" fmla="*/ 0 h 6419449"/>
              <a:gd name="connsiteX2" fmla="*/ 1620907 w 11775819"/>
              <a:gd name="connsiteY2" fmla="*/ 0 h 6419449"/>
              <a:gd name="connsiteX3" fmla="*/ 2195844 w 11775819"/>
              <a:gd name="connsiteY3" fmla="*/ 0 h 6419449"/>
              <a:gd name="connsiteX4" fmla="*/ 2770781 w 11775819"/>
              <a:gd name="connsiteY4" fmla="*/ 0 h 6419449"/>
              <a:gd name="connsiteX5" fmla="*/ 3581234 w 11775819"/>
              <a:gd name="connsiteY5" fmla="*/ 0 h 6419449"/>
              <a:gd name="connsiteX6" fmla="*/ 4273930 w 11775819"/>
              <a:gd name="connsiteY6" fmla="*/ 0 h 6419449"/>
              <a:gd name="connsiteX7" fmla="*/ 4731108 w 11775819"/>
              <a:gd name="connsiteY7" fmla="*/ 0 h 6419449"/>
              <a:gd name="connsiteX8" fmla="*/ 5659320 w 11775819"/>
              <a:gd name="connsiteY8" fmla="*/ 0 h 6419449"/>
              <a:gd name="connsiteX9" fmla="*/ 6587532 w 11775819"/>
              <a:gd name="connsiteY9" fmla="*/ 0 h 6419449"/>
              <a:gd name="connsiteX10" fmla="*/ 7280227 w 11775819"/>
              <a:gd name="connsiteY10" fmla="*/ 0 h 6419449"/>
              <a:gd name="connsiteX11" fmla="*/ 8090680 w 11775819"/>
              <a:gd name="connsiteY11" fmla="*/ 0 h 6419449"/>
              <a:gd name="connsiteX12" fmla="*/ 8901134 w 11775819"/>
              <a:gd name="connsiteY12" fmla="*/ 0 h 6419449"/>
              <a:gd name="connsiteX13" fmla="*/ 9476071 w 11775819"/>
              <a:gd name="connsiteY13" fmla="*/ 0 h 6419449"/>
              <a:gd name="connsiteX14" fmla="*/ 10168766 w 11775819"/>
              <a:gd name="connsiteY14" fmla="*/ 0 h 6419449"/>
              <a:gd name="connsiteX15" fmla="*/ 10861461 w 11775819"/>
              <a:gd name="connsiteY15" fmla="*/ 0 h 6419449"/>
              <a:gd name="connsiteX16" fmla="*/ 11775819 w 11775819"/>
              <a:gd name="connsiteY16" fmla="*/ 0 h 6419449"/>
              <a:gd name="connsiteX17" fmla="*/ 11775819 w 11775819"/>
              <a:gd name="connsiteY17" fmla="*/ 641945 h 6419449"/>
              <a:gd name="connsiteX18" fmla="*/ 11775819 w 11775819"/>
              <a:gd name="connsiteY18" fmla="*/ 1412279 h 6419449"/>
              <a:gd name="connsiteX19" fmla="*/ 11775819 w 11775819"/>
              <a:gd name="connsiteY19" fmla="*/ 2118418 h 6419449"/>
              <a:gd name="connsiteX20" fmla="*/ 11775819 w 11775819"/>
              <a:gd name="connsiteY20" fmla="*/ 2696169 h 6419449"/>
              <a:gd name="connsiteX21" fmla="*/ 11775819 w 11775819"/>
              <a:gd name="connsiteY21" fmla="*/ 3145530 h 6419449"/>
              <a:gd name="connsiteX22" fmla="*/ 11775819 w 11775819"/>
              <a:gd name="connsiteY22" fmla="*/ 3787475 h 6419449"/>
              <a:gd name="connsiteX23" fmla="*/ 11775819 w 11775819"/>
              <a:gd name="connsiteY23" fmla="*/ 4365225 h 6419449"/>
              <a:gd name="connsiteX24" fmla="*/ 11775819 w 11775819"/>
              <a:gd name="connsiteY24" fmla="*/ 5135559 h 6419449"/>
              <a:gd name="connsiteX25" fmla="*/ 11775819 w 11775819"/>
              <a:gd name="connsiteY25" fmla="*/ 6419449 h 6419449"/>
              <a:gd name="connsiteX26" fmla="*/ 10847607 w 11775819"/>
              <a:gd name="connsiteY26" fmla="*/ 6419449 h 6419449"/>
              <a:gd name="connsiteX27" fmla="*/ 10037154 w 11775819"/>
              <a:gd name="connsiteY27" fmla="*/ 6419449 h 6419449"/>
              <a:gd name="connsiteX28" fmla="*/ 9344459 w 11775819"/>
              <a:gd name="connsiteY28" fmla="*/ 6419449 h 6419449"/>
              <a:gd name="connsiteX29" fmla="*/ 8651763 w 11775819"/>
              <a:gd name="connsiteY29" fmla="*/ 6419449 h 6419449"/>
              <a:gd name="connsiteX30" fmla="*/ 7723552 w 11775819"/>
              <a:gd name="connsiteY30" fmla="*/ 6419449 h 6419449"/>
              <a:gd name="connsiteX31" fmla="*/ 6795340 w 11775819"/>
              <a:gd name="connsiteY31" fmla="*/ 6419449 h 6419449"/>
              <a:gd name="connsiteX32" fmla="*/ 6338161 w 11775819"/>
              <a:gd name="connsiteY32" fmla="*/ 6419449 h 6419449"/>
              <a:gd name="connsiteX33" fmla="*/ 5880983 w 11775819"/>
              <a:gd name="connsiteY33" fmla="*/ 6419449 h 6419449"/>
              <a:gd name="connsiteX34" fmla="*/ 5070529 w 11775819"/>
              <a:gd name="connsiteY34" fmla="*/ 6419449 h 6419449"/>
              <a:gd name="connsiteX35" fmla="*/ 4613350 w 11775819"/>
              <a:gd name="connsiteY35" fmla="*/ 6419449 h 6419449"/>
              <a:gd name="connsiteX36" fmla="*/ 4273930 w 11775819"/>
              <a:gd name="connsiteY36" fmla="*/ 6419449 h 6419449"/>
              <a:gd name="connsiteX37" fmla="*/ 3345718 w 11775819"/>
              <a:gd name="connsiteY37" fmla="*/ 6419449 h 6419449"/>
              <a:gd name="connsiteX38" fmla="*/ 2417506 w 11775819"/>
              <a:gd name="connsiteY38" fmla="*/ 6419449 h 6419449"/>
              <a:gd name="connsiteX39" fmla="*/ 1489295 w 11775819"/>
              <a:gd name="connsiteY39" fmla="*/ 6419449 h 6419449"/>
              <a:gd name="connsiteX40" fmla="*/ 678841 w 11775819"/>
              <a:gd name="connsiteY40" fmla="*/ 6419449 h 6419449"/>
              <a:gd name="connsiteX41" fmla="*/ 0 w 11775819"/>
              <a:gd name="connsiteY41" fmla="*/ 6419449 h 6419449"/>
              <a:gd name="connsiteX42" fmla="*/ 0 w 11775819"/>
              <a:gd name="connsiteY42" fmla="*/ 5777504 h 6419449"/>
              <a:gd name="connsiteX43" fmla="*/ 0 w 11775819"/>
              <a:gd name="connsiteY43" fmla="*/ 5135559 h 6419449"/>
              <a:gd name="connsiteX44" fmla="*/ 0 w 11775819"/>
              <a:gd name="connsiteY44" fmla="*/ 4429420 h 6419449"/>
              <a:gd name="connsiteX45" fmla="*/ 0 w 11775819"/>
              <a:gd name="connsiteY45" fmla="*/ 3851669 h 6419449"/>
              <a:gd name="connsiteX46" fmla="*/ 0 w 11775819"/>
              <a:gd name="connsiteY46" fmla="*/ 3081336 h 6419449"/>
              <a:gd name="connsiteX47" fmla="*/ 0 w 11775819"/>
              <a:gd name="connsiteY47" fmla="*/ 2311002 h 6419449"/>
              <a:gd name="connsiteX48" fmla="*/ 0 w 11775819"/>
              <a:gd name="connsiteY48" fmla="*/ 1540668 h 6419449"/>
              <a:gd name="connsiteX49" fmla="*/ 0 w 11775819"/>
              <a:gd name="connsiteY49" fmla="*/ 962917 h 6419449"/>
              <a:gd name="connsiteX50" fmla="*/ 0 w 11775819"/>
              <a:gd name="connsiteY50" fmla="*/ 0 h 6419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11775819" h="6419449" fill="none" extrusionOk="0">
                <a:moveTo>
                  <a:pt x="0" y="0"/>
                </a:moveTo>
                <a:cubicBezTo>
                  <a:pt x="289838" y="-33106"/>
                  <a:pt x="522246" y="27096"/>
                  <a:pt x="810453" y="0"/>
                </a:cubicBezTo>
                <a:cubicBezTo>
                  <a:pt x="1098660" y="-27096"/>
                  <a:pt x="1366998" y="21362"/>
                  <a:pt x="1620907" y="0"/>
                </a:cubicBezTo>
                <a:cubicBezTo>
                  <a:pt x="1874816" y="-21362"/>
                  <a:pt x="1929640" y="15253"/>
                  <a:pt x="2195844" y="0"/>
                </a:cubicBezTo>
                <a:cubicBezTo>
                  <a:pt x="2462048" y="-15253"/>
                  <a:pt x="2547887" y="-5753"/>
                  <a:pt x="2770781" y="0"/>
                </a:cubicBezTo>
                <a:cubicBezTo>
                  <a:pt x="2993675" y="5753"/>
                  <a:pt x="3196074" y="-18004"/>
                  <a:pt x="3581234" y="0"/>
                </a:cubicBezTo>
                <a:cubicBezTo>
                  <a:pt x="3966394" y="18004"/>
                  <a:pt x="4056686" y="18395"/>
                  <a:pt x="4273930" y="0"/>
                </a:cubicBezTo>
                <a:cubicBezTo>
                  <a:pt x="4491174" y="-18395"/>
                  <a:pt x="4636963" y="1782"/>
                  <a:pt x="4731108" y="0"/>
                </a:cubicBezTo>
                <a:cubicBezTo>
                  <a:pt x="4825253" y="-1782"/>
                  <a:pt x="5307587" y="9924"/>
                  <a:pt x="5659320" y="0"/>
                </a:cubicBezTo>
                <a:cubicBezTo>
                  <a:pt x="6011053" y="-9924"/>
                  <a:pt x="6302459" y="3347"/>
                  <a:pt x="6587532" y="0"/>
                </a:cubicBezTo>
                <a:cubicBezTo>
                  <a:pt x="6872605" y="-3347"/>
                  <a:pt x="7106548" y="19056"/>
                  <a:pt x="7280227" y="0"/>
                </a:cubicBezTo>
                <a:cubicBezTo>
                  <a:pt x="7453907" y="-19056"/>
                  <a:pt x="7896126" y="-25607"/>
                  <a:pt x="8090680" y="0"/>
                </a:cubicBezTo>
                <a:cubicBezTo>
                  <a:pt x="8285234" y="25607"/>
                  <a:pt x="8497142" y="16586"/>
                  <a:pt x="8901134" y="0"/>
                </a:cubicBezTo>
                <a:cubicBezTo>
                  <a:pt x="9305126" y="-16586"/>
                  <a:pt x="9200039" y="-18048"/>
                  <a:pt x="9476071" y="0"/>
                </a:cubicBezTo>
                <a:cubicBezTo>
                  <a:pt x="9752103" y="18048"/>
                  <a:pt x="9839118" y="-25353"/>
                  <a:pt x="10168766" y="0"/>
                </a:cubicBezTo>
                <a:cubicBezTo>
                  <a:pt x="10498414" y="25353"/>
                  <a:pt x="10669033" y="-29357"/>
                  <a:pt x="10861461" y="0"/>
                </a:cubicBezTo>
                <a:cubicBezTo>
                  <a:pt x="11053890" y="29357"/>
                  <a:pt x="11344088" y="-10480"/>
                  <a:pt x="11775819" y="0"/>
                </a:cubicBezTo>
                <a:cubicBezTo>
                  <a:pt x="11793222" y="231986"/>
                  <a:pt x="11754214" y="355311"/>
                  <a:pt x="11775819" y="641945"/>
                </a:cubicBezTo>
                <a:cubicBezTo>
                  <a:pt x="11797424" y="928579"/>
                  <a:pt x="11744218" y="1065487"/>
                  <a:pt x="11775819" y="1412279"/>
                </a:cubicBezTo>
                <a:cubicBezTo>
                  <a:pt x="11807420" y="1759071"/>
                  <a:pt x="11807651" y="1964741"/>
                  <a:pt x="11775819" y="2118418"/>
                </a:cubicBezTo>
                <a:cubicBezTo>
                  <a:pt x="11743987" y="2272095"/>
                  <a:pt x="11790988" y="2445750"/>
                  <a:pt x="11775819" y="2696169"/>
                </a:cubicBezTo>
                <a:cubicBezTo>
                  <a:pt x="11760650" y="2946588"/>
                  <a:pt x="11788204" y="2989092"/>
                  <a:pt x="11775819" y="3145530"/>
                </a:cubicBezTo>
                <a:cubicBezTo>
                  <a:pt x="11763434" y="3301968"/>
                  <a:pt x="11762617" y="3474766"/>
                  <a:pt x="11775819" y="3787475"/>
                </a:cubicBezTo>
                <a:cubicBezTo>
                  <a:pt x="11789021" y="4100184"/>
                  <a:pt x="11764740" y="4131110"/>
                  <a:pt x="11775819" y="4365225"/>
                </a:cubicBezTo>
                <a:cubicBezTo>
                  <a:pt x="11786899" y="4599340"/>
                  <a:pt x="11804891" y="4897475"/>
                  <a:pt x="11775819" y="5135559"/>
                </a:cubicBezTo>
                <a:cubicBezTo>
                  <a:pt x="11746747" y="5373643"/>
                  <a:pt x="11741546" y="5824447"/>
                  <a:pt x="11775819" y="6419449"/>
                </a:cubicBezTo>
                <a:cubicBezTo>
                  <a:pt x="11315723" y="6417918"/>
                  <a:pt x="11302299" y="6465124"/>
                  <a:pt x="10847607" y="6419449"/>
                </a:cubicBezTo>
                <a:cubicBezTo>
                  <a:pt x="10392915" y="6373774"/>
                  <a:pt x="10210696" y="6453437"/>
                  <a:pt x="10037154" y="6419449"/>
                </a:cubicBezTo>
                <a:cubicBezTo>
                  <a:pt x="9863612" y="6385461"/>
                  <a:pt x="9657013" y="6436951"/>
                  <a:pt x="9344459" y="6419449"/>
                </a:cubicBezTo>
                <a:cubicBezTo>
                  <a:pt x="9031905" y="6401947"/>
                  <a:pt x="8876058" y="6390633"/>
                  <a:pt x="8651763" y="6419449"/>
                </a:cubicBezTo>
                <a:cubicBezTo>
                  <a:pt x="8427468" y="6448265"/>
                  <a:pt x="8046326" y="6378869"/>
                  <a:pt x="7723552" y="6419449"/>
                </a:cubicBezTo>
                <a:cubicBezTo>
                  <a:pt x="7400778" y="6460029"/>
                  <a:pt x="7225002" y="6388877"/>
                  <a:pt x="6795340" y="6419449"/>
                </a:cubicBezTo>
                <a:cubicBezTo>
                  <a:pt x="6365678" y="6450021"/>
                  <a:pt x="6557322" y="6438388"/>
                  <a:pt x="6338161" y="6419449"/>
                </a:cubicBezTo>
                <a:cubicBezTo>
                  <a:pt x="6119000" y="6400510"/>
                  <a:pt x="6102903" y="6410508"/>
                  <a:pt x="5880983" y="6419449"/>
                </a:cubicBezTo>
                <a:cubicBezTo>
                  <a:pt x="5659063" y="6428390"/>
                  <a:pt x="5323062" y="6397318"/>
                  <a:pt x="5070529" y="6419449"/>
                </a:cubicBezTo>
                <a:cubicBezTo>
                  <a:pt x="4817996" y="6441580"/>
                  <a:pt x="4830666" y="6428423"/>
                  <a:pt x="4613350" y="6419449"/>
                </a:cubicBezTo>
                <a:cubicBezTo>
                  <a:pt x="4396034" y="6410475"/>
                  <a:pt x="4368483" y="6422224"/>
                  <a:pt x="4273930" y="6419449"/>
                </a:cubicBezTo>
                <a:cubicBezTo>
                  <a:pt x="4179377" y="6416674"/>
                  <a:pt x="3575967" y="6460584"/>
                  <a:pt x="3345718" y="6419449"/>
                </a:cubicBezTo>
                <a:cubicBezTo>
                  <a:pt x="3115469" y="6378314"/>
                  <a:pt x="2658173" y="6374501"/>
                  <a:pt x="2417506" y="6419449"/>
                </a:cubicBezTo>
                <a:cubicBezTo>
                  <a:pt x="2176839" y="6464397"/>
                  <a:pt x="1771375" y="6412076"/>
                  <a:pt x="1489295" y="6419449"/>
                </a:cubicBezTo>
                <a:cubicBezTo>
                  <a:pt x="1207215" y="6426822"/>
                  <a:pt x="841733" y="6409428"/>
                  <a:pt x="678841" y="6419449"/>
                </a:cubicBezTo>
                <a:cubicBezTo>
                  <a:pt x="515949" y="6429470"/>
                  <a:pt x="234889" y="6420416"/>
                  <a:pt x="0" y="6419449"/>
                </a:cubicBezTo>
                <a:cubicBezTo>
                  <a:pt x="11452" y="6182211"/>
                  <a:pt x="-19359" y="5918479"/>
                  <a:pt x="0" y="5777504"/>
                </a:cubicBezTo>
                <a:cubicBezTo>
                  <a:pt x="19359" y="5636530"/>
                  <a:pt x="-30380" y="5273178"/>
                  <a:pt x="0" y="5135559"/>
                </a:cubicBezTo>
                <a:cubicBezTo>
                  <a:pt x="30380" y="4997940"/>
                  <a:pt x="-13671" y="4754059"/>
                  <a:pt x="0" y="4429420"/>
                </a:cubicBezTo>
                <a:cubicBezTo>
                  <a:pt x="13671" y="4104781"/>
                  <a:pt x="-12423" y="4055918"/>
                  <a:pt x="0" y="3851669"/>
                </a:cubicBezTo>
                <a:cubicBezTo>
                  <a:pt x="12423" y="3647420"/>
                  <a:pt x="-37794" y="3309887"/>
                  <a:pt x="0" y="3081336"/>
                </a:cubicBezTo>
                <a:cubicBezTo>
                  <a:pt x="37794" y="2852785"/>
                  <a:pt x="-16347" y="2675751"/>
                  <a:pt x="0" y="2311002"/>
                </a:cubicBezTo>
                <a:cubicBezTo>
                  <a:pt x="16347" y="1946253"/>
                  <a:pt x="14834" y="1784736"/>
                  <a:pt x="0" y="1540668"/>
                </a:cubicBezTo>
                <a:cubicBezTo>
                  <a:pt x="-14834" y="1296600"/>
                  <a:pt x="20956" y="1143514"/>
                  <a:pt x="0" y="962917"/>
                </a:cubicBezTo>
                <a:cubicBezTo>
                  <a:pt x="-20956" y="782320"/>
                  <a:pt x="10281" y="267164"/>
                  <a:pt x="0" y="0"/>
                </a:cubicBezTo>
                <a:close/>
              </a:path>
              <a:path w="11775819" h="6419449" stroke="0" extrusionOk="0">
                <a:moveTo>
                  <a:pt x="0" y="0"/>
                </a:moveTo>
                <a:cubicBezTo>
                  <a:pt x="249632" y="1047"/>
                  <a:pt x="384507" y="-13422"/>
                  <a:pt x="574937" y="0"/>
                </a:cubicBezTo>
                <a:cubicBezTo>
                  <a:pt x="765367" y="13422"/>
                  <a:pt x="771544" y="-5817"/>
                  <a:pt x="914358" y="0"/>
                </a:cubicBezTo>
                <a:cubicBezTo>
                  <a:pt x="1057172" y="5817"/>
                  <a:pt x="1336683" y="16815"/>
                  <a:pt x="1489295" y="0"/>
                </a:cubicBezTo>
                <a:cubicBezTo>
                  <a:pt x="1641907" y="-16815"/>
                  <a:pt x="1845716" y="20134"/>
                  <a:pt x="1946474" y="0"/>
                </a:cubicBezTo>
                <a:cubicBezTo>
                  <a:pt x="2047232" y="-20134"/>
                  <a:pt x="2400066" y="-28515"/>
                  <a:pt x="2521411" y="0"/>
                </a:cubicBezTo>
                <a:cubicBezTo>
                  <a:pt x="2642756" y="28515"/>
                  <a:pt x="2837597" y="-10934"/>
                  <a:pt x="2978590" y="0"/>
                </a:cubicBezTo>
                <a:cubicBezTo>
                  <a:pt x="3119583" y="10934"/>
                  <a:pt x="3218444" y="-5927"/>
                  <a:pt x="3318010" y="0"/>
                </a:cubicBezTo>
                <a:cubicBezTo>
                  <a:pt x="3417576" y="5927"/>
                  <a:pt x="3733679" y="-39209"/>
                  <a:pt x="4128464" y="0"/>
                </a:cubicBezTo>
                <a:cubicBezTo>
                  <a:pt x="4523249" y="39209"/>
                  <a:pt x="4486286" y="23615"/>
                  <a:pt x="4821159" y="0"/>
                </a:cubicBezTo>
                <a:cubicBezTo>
                  <a:pt x="5156032" y="-23615"/>
                  <a:pt x="5028752" y="-9000"/>
                  <a:pt x="5160580" y="0"/>
                </a:cubicBezTo>
                <a:cubicBezTo>
                  <a:pt x="5292408" y="9000"/>
                  <a:pt x="5814709" y="15000"/>
                  <a:pt x="6088791" y="0"/>
                </a:cubicBezTo>
                <a:cubicBezTo>
                  <a:pt x="6362873" y="-15000"/>
                  <a:pt x="6773413" y="-42061"/>
                  <a:pt x="7017003" y="0"/>
                </a:cubicBezTo>
                <a:cubicBezTo>
                  <a:pt x="7260593" y="42061"/>
                  <a:pt x="7535309" y="-12428"/>
                  <a:pt x="7709698" y="0"/>
                </a:cubicBezTo>
                <a:cubicBezTo>
                  <a:pt x="7884087" y="12428"/>
                  <a:pt x="7980833" y="9521"/>
                  <a:pt x="8049119" y="0"/>
                </a:cubicBezTo>
                <a:cubicBezTo>
                  <a:pt x="8117405" y="-9521"/>
                  <a:pt x="8347887" y="-13464"/>
                  <a:pt x="8506297" y="0"/>
                </a:cubicBezTo>
                <a:cubicBezTo>
                  <a:pt x="8664707" y="13464"/>
                  <a:pt x="8953593" y="13807"/>
                  <a:pt x="9316751" y="0"/>
                </a:cubicBezTo>
                <a:cubicBezTo>
                  <a:pt x="9679909" y="-13807"/>
                  <a:pt x="10055390" y="35789"/>
                  <a:pt x="10244963" y="0"/>
                </a:cubicBezTo>
                <a:cubicBezTo>
                  <a:pt x="10434536" y="-35789"/>
                  <a:pt x="10700078" y="-16901"/>
                  <a:pt x="10937658" y="0"/>
                </a:cubicBezTo>
                <a:cubicBezTo>
                  <a:pt x="11175238" y="16901"/>
                  <a:pt x="11458873" y="-36582"/>
                  <a:pt x="11775819" y="0"/>
                </a:cubicBezTo>
                <a:cubicBezTo>
                  <a:pt x="11769878" y="105669"/>
                  <a:pt x="11790239" y="406989"/>
                  <a:pt x="11775819" y="513556"/>
                </a:cubicBezTo>
                <a:cubicBezTo>
                  <a:pt x="11761399" y="620123"/>
                  <a:pt x="11790152" y="931903"/>
                  <a:pt x="11775819" y="1091306"/>
                </a:cubicBezTo>
                <a:cubicBezTo>
                  <a:pt x="11761487" y="1250709"/>
                  <a:pt x="11757448" y="1478339"/>
                  <a:pt x="11775819" y="1669057"/>
                </a:cubicBezTo>
                <a:cubicBezTo>
                  <a:pt x="11794190" y="1859775"/>
                  <a:pt x="11797774" y="2052323"/>
                  <a:pt x="11775819" y="2375196"/>
                </a:cubicBezTo>
                <a:cubicBezTo>
                  <a:pt x="11753864" y="2698069"/>
                  <a:pt x="11797112" y="2830528"/>
                  <a:pt x="11775819" y="2952947"/>
                </a:cubicBezTo>
                <a:cubicBezTo>
                  <a:pt x="11754526" y="3075366"/>
                  <a:pt x="11792003" y="3319787"/>
                  <a:pt x="11775819" y="3594891"/>
                </a:cubicBezTo>
                <a:cubicBezTo>
                  <a:pt x="11759635" y="3869995"/>
                  <a:pt x="11793911" y="3869597"/>
                  <a:pt x="11775819" y="4108447"/>
                </a:cubicBezTo>
                <a:cubicBezTo>
                  <a:pt x="11757727" y="4347297"/>
                  <a:pt x="11759886" y="4333279"/>
                  <a:pt x="11775819" y="4557809"/>
                </a:cubicBezTo>
                <a:cubicBezTo>
                  <a:pt x="11791752" y="4782339"/>
                  <a:pt x="11793777" y="4854447"/>
                  <a:pt x="11775819" y="5071365"/>
                </a:cubicBezTo>
                <a:cubicBezTo>
                  <a:pt x="11757861" y="5288283"/>
                  <a:pt x="11782731" y="5391312"/>
                  <a:pt x="11775819" y="5584921"/>
                </a:cubicBezTo>
                <a:cubicBezTo>
                  <a:pt x="11768907" y="5778530"/>
                  <a:pt x="11794127" y="6005587"/>
                  <a:pt x="11775819" y="6419449"/>
                </a:cubicBezTo>
                <a:cubicBezTo>
                  <a:pt x="11657834" y="6407649"/>
                  <a:pt x="11482103" y="6411018"/>
                  <a:pt x="11200882" y="6419449"/>
                </a:cubicBezTo>
                <a:cubicBezTo>
                  <a:pt x="10919661" y="6427880"/>
                  <a:pt x="10899843" y="6430265"/>
                  <a:pt x="10625945" y="6419449"/>
                </a:cubicBezTo>
                <a:cubicBezTo>
                  <a:pt x="10352047" y="6408633"/>
                  <a:pt x="10358040" y="6401481"/>
                  <a:pt x="10168766" y="6419449"/>
                </a:cubicBezTo>
                <a:cubicBezTo>
                  <a:pt x="9979492" y="6437417"/>
                  <a:pt x="9495584" y="6439835"/>
                  <a:pt x="9240554" y="6419449"/>
                </a:cubicBezTo>
                <a:cubicBezTo>
                  <a:pt x="8985524" y="6399063"/>
                  <a:pt x="8936507" y="6399206"/>
                  <a:pt x="8665617" y="6419449"/>
                </a:cubicBezTo>
                <a:cubicBezTo>
                  <a:pt x="8394727" y="6439692"/>
                  <a:pt x="8213576" y="6417903"/>
                  <a:pt x="7972922" y="6419449"/>
                </a:cubicBezTo>
                <a:cubicBezTo>
                  <a:pt x="7732269" y="6420995"/>
                  <a:pt x="7551520" y="6428783"/>
                  <a:pt x="7397985" y="6419449"/>
                </a:cubicBezTo>
                <a:cubicBezTo>
                  <a:pt x="7244450" y="6410115"/>
                  <a:pt x="7016984" y="6437911"/>
                  <a:pt x="6823048" y="6419449"/>
                </a:cubicBezTo>
                <a:cubicBezTo>
                  <a:pt x="6629112" y="6400987"/>
                  <a:pt x="6371676" y="6420964"/>
                  <a:pt x="6130353" y="6419449"/>
                </a:cubicBezTo>
                <a:cubicBezTo>
                  <a:pt x="5889031" y="6417934"/>
                  <a:pt x="5863644" y="6431147"/>
                  <a:pt x="5790932" y="6419449"/>
                </a:cubicBezTo>
                <a:cubicBezTo>
                  <a:pt x="5718220" y="6407751"/>
                  <a:pt x="5528982" y="6430057"/>
                  <a:pt x="5333753" y="6419449"/>
                </a:cubicBezTo>
                <a:cubicBezTo>
                  <a:pt x="5138524" y="6408841"/>
                  <a:pt x="5141297" y="6434743"/>
                  <a:pt x="4994333" y="6419449"/>
                </a:cubicBezTo>
                <a:cubicBezTo>
                  <a:pt x="4847369" y="6404155"/>
                  <a:pt x="4661072" y="6406640"/>
                  <a:pt x="4419396" y="6419449"/>
                </a:cubicBezTo>
                <a:cubicBezTo>
                  <a:pt x="4177720" y="6432258"/>
                  <a:pt x="3773638" y="6444469"/>
                  <a:pt x="3491184" y="6419449"/>
                </a:cubicBezTo>
                <a:cubicBezTo>
                  <a:pt x="3208730" y="6394429"/>
                  <a:pt x="3061722" y="6401396"/>
                  <a:pt x="2916247" y="6419449"/>
                </a:cubicBezTo>
                <a:cubicBezTo>
                  <a:pt x="2770772" y="6437502"/>
                  <a:pt x="2473290" y="6430552"/>
                  <a:pt x="2223552" y="6419449"/>
                </a:cubicBezTo>
                <a:cubicBezTo>
                  <a:pt x="1973815" y="6408346"/>
                  <a:pt x="1960607" y="6413786"/>
                  <a:pt x="1884131" y="6419449"/>
                </a:cubicBezTo>
                <a:cubicBezTo>
                  <a:pt x="1807655" y="6425112"/>
                  <a:pt x="1288275" y="6399427"/>
                  <a:pt x="1073678" y="6419449"/>
                </a:cubicBezTo>
                <a:cubicBezTo>
                  <a:pt x="859081" y="6439471"/>
                  <a:pt x="324081" y="6458335"/>
                  <a:pt x="0" y="6419449"/>
                </a:cubicBezTo>
                <a:cubicBezTo>
                  <a:pt x="21399" y="6199700"/>
                  <a:pt x="-1801" y="6108399"/>
                  <a:pt x="0" y="5905893"/>
                </a:cubicBezTo>
                <a:cubicBezTo>
                  <a:pt x="1801" y="5703387"/>
                  <a:pt x="5804" y="5546128"/>
                  <a:pt x="0" y="5263948"/>
                </a:cubicBezTo>
                <a:cubicBezTo>
                  <a:pt x="-5804" y="4981769"/>
                  <a:pt x="17446" y="4841472"/>
                  <a:pt x="0" y="4686198"/>
                </a:cubicBezTo>
                <a:cubicBezTo>
                  <a:pt x="-17446" y="4530924"/>
                  <a:pt x="38039" y="4225934"/>
                  <a:pt x="0" y="3915864"/>
                </a:cubicBezTo>
                <a:cubicBezTo>
                  <a:pt x="-38039" y="3605794"/>
                  <a:pt x="-37933" y="3415180"/>
                  <a:pt x="0" y="3145530"/>
                </a:cubicBezTo>
                <a:cubicBezTo>
                  <a:pt x="37933" y="2875880"/>
                  <a:pt x="1713" y="2775694"/>
                  <a:pt x="0" y="2631974"/>
                </a:cubicBezTo>
                <a:cubicBezTo>
                  <a:pt x="-1713" y="2488254"/>
                  <a:pt x="225" y="2186835"/>
                  <a:pt x="0" y="1990029"/>
                </a:cubicBezTo>
                <a:cubicBezTo>
                  <a:pt x="-225" y="1793224"/>
                  <a:pt x="9403" y="1527864"/>
                  <a:pt x="0" y="1412279"/>
                </a:cubicBezTo>
                <a:cubicBezTo>
                  <a:pt x="-9403" y="1296694"/>
                  <a:pt x="18985" y="877238"/>
                  <a:pt x="0" y="641945"/>
                </a:cubicBezTo>
                <a:cubicBezTo>
                  <a:pt x="-18985" y="406652"/>
                  <a:pt x="17264" y="225558"/>
                  <a:pt x="0" y="0"/>
                </a:cubicBezTo>
                <a:close/>
              </a:path>
            </a:pathLst>
          </a:custGeom>
          <a:solidFill>
            <a:srgbClr val="F7F7F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183279638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graphicFrame>
        <p:nvGraphicFramePr>
          <p:cNvPr id="4" name="جدول 3">
            <a:extLst>
              <a:ext uri="{FF2B5EF4-FFF2-40B4-BE49-F238E27FC236}">
                <a16:creationId xmlns:a16="http://schemas.microsoft.com/office/drawing/2014/main" id="{41E767DF-A278-1ED1-0CEF-BA8619FDF3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6132119"/>
              </p:ext>
            </p:extLst>
          </p:nvPr>
        </p:nvGraphicFramePr>
        <p:xfrm>
          <a:off x="366132" y="670740"/>
          <a:ext cx="11497499" cy="5874439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423083">
                  <a:extLst>
                    <a:ext uri="{9D8B030D-6E8A-4147-A177-3AD203B41FA5}">
                      <a16:colId xmlns:a16="http://schemas.microsoft.com/office/drawing/2014/main" val="1774482938"/>
                    </a:ext>
                  </a:extLst>
                </a:gridCol>
                <a:gridCol w="9074416">
                  <a:extLst>
                    <a:ext uri="{9D8B030D-6E8A-4147-A177-3AD203B41FA5}">
                      <a16:colId xmlns:a16="http://schemas.microsoft.com/office/drawing/2014/main" val="87156748"/>
                    </a:ext>
                  </a:extLst>
                </a:gridCol>
              </a:tblGrid>
              <a:tr h="5874439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SA" sz="3200" dirty="0">
                        <a:cs typeface="AGA Aladdin Regular" pitchFamily="2" charset="-78"/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01351637"/>
                  </a:ext>
                </a:extLst>
              </a:tr>
            </a:tbl>
          </a:graphicData>
        </a:graphic>
      </p:graphicFrame>
      <p:sp>
        <p:nvSpPr>
          <p:cNvPr id="6" name="متوازي أضلاع 5">
            <a:extLst>
              <a:ext uri="{FF2B5EF4-FFF2-40B4-BE49-F238E27FC236}">
                <a16:creationId xmlns:a16="http://schemas.microsoft.com/office/drawing/2014/main" id="{AE440DBA-0F85-3A97-DDDA-304D43830D45}"/>
              </a:ext>
            </a:extLst>
          </p:cNvPr>
          <p:cNvSpPr/>
          <p:nvPr/>
        </p:nvSpPr>
        <p:spPr>
          <a:xfrm>
            <a:off x="6512732" y="443913"/>
            <a:ext cx="3099969" cy="595662"/>
          </a:xfrm>
          <a:custGeom>
            <a:avLst/>
            <a:gdLst>
              <a:gd name="connsiteX0" fmla="*/ 0 w 3099969"/>
              <a:gd name="connsiteY0" fmla="*/ 595662 h 595662"/>
              <a:gd name="connsiteX1" fmla="*/ 148916 w 3099969"/>
              <a:gd name="connsiteY1" fmla="*/ 0 h 595662"/>
              <a:gd name="connsiteX2" fmla="*/ 650595 w 3099969"/>
              <a:gd name="connsiteY2" fmla="*/ 0 h 595662"/>
              <a:gd name="connsiteX3" fmla="*/ 1270316 w 3099969"/>
              <a:gd name="connsiteY3" fmla="*/ 0 h 595662"/>
              <a:gd name="connsiteX4" fmla="*/ 1771995 w 3099969"/>
              <a:gd name="connsiteY4" fmla="*/ 0 h 595662"/>
              <a:gd name="connsiteX5" fmla="*/ 2332695 w 3099969"/>
              <a:gd name="connsiteY5" fmla="*/ 0 h 595662"/>
              <a:gd name="connsiteX6" fmla="*/ 3099969 w 3099969"/>
              <a:gd name="connsiteY6" fmla="*/ 0 h 595662"/>
              <a:gd name="connsiteX7" fmla="*/ 2951054 w 3099969"/>
              <a:gd name="connsiteY7" fmla="*/ 595662 h 595662"/>
              <a:gd name="connsiteX8" fmla="*/ 2419864 w 3099969"/>
              <a:gd name="connsiteY8" fmla="*/ 595662 h 595662"/>
              <a:gd name="connsiteX9" fmla="*/ 1888675 w 3099969"/>
              <a:gd name="connsiteY9" fmla="*/ 595662 h 595662"/>
              <a:gd name="connsiteX10" fmla="*/ 1298464 w 3099969"/>
              <a:gd name="connsiteY10" fmla="*/ 595662 h 595662"/>
              <a:gd name="connsiteX11" fmla="*/ 737764 w 3099969"/>
              <a:gd name="connsiteY11" fmla="*/ 595662 h 595662"/>
              <a:gd name="connsiteX12" fmla="*/ 0 w 3099969"/>
              <a:gd name="connsiteY12" fmla="*/ 595662 h 595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099969" h="595662" fill="none" extrusionOk="0">
                <a:moveTo>
                  <a:pt x="0" y="595662"/>
                </a:moveTo>
                <a:cubicBezTo>
                  <a:pt x="27152" y="460534"/>
                  <a:pt x="103396" y="219244"/>
                  <a:pt x="148916" y="0"/>
                </a:cubicBezTo>
                <a:cubicBezTo>
                  <a:pt x="272485" y="21975"/>
                  <a:pt x="464331" y="-2391"/>
                  <a:pt x="650595" y="0"/>
                </a:cubicBezTo>
                <a:cubicBezTo>
                  <a:pt x="836859" y="2391"/>
                  <a:pt x="1022979" y="8558"/>
                  <a:pt x="1270316" y="0"/>
                </a:cubicBezTo>
                <a:cubicBezTo>
                  <a:pt x="1517653" y="-8558"/>
                  <a:pt x="1655164" y="-7339"/>
                  <a:pt x="1771995" y="0"/>
                </a:cubicBezTo>
                <a:cubicBezTo>
                  <a:pt x="1888826" y="7339"/>
                  <a:pt x="2114408" y="13480"/>
                  <a:pt x="2332695" y="0"/>
                </a:cubicBezTo>
                <a:cubicBezTo>
                  <a:pt x="2550982" y="-13480"/>
                  <a:pt x="2729031" y="-15720"/>
                  <a:pt x="3099969" y="0"/>
                </a:cubicBezTo>
                <a:cubicBezTo>
                  <a:pt x="3040910" y="168032"/>
                  <a:pt x="2999414" y="356244"/>
                  <a:pt x="2951054" y="595662"/>
                </a:cubicBezTo>
                <a:cubicBezTo>
                  <a:pt x="2778286" y="569155"/>
                  <a:pt x="2618140" y="603894"/>
                  <a:pt x="2419864" y="595662"/>
                </a:cubicBezTo>
                <a:cubicBezTo>
                  <a:pt x="2221588" y="587431"/>
                  <a:pt x="2055562" y="598841"/>
                  <a:pt x="1888675" y="595662"/>
                </a:cubicBezTo>
                <a:cubicBezTo>
                  <a:pt x="1721788" y="592483"/>
                  <a:pt x="1525423" y="574945"/>
                  <a:pt x="1298464" y="595662"/>
                </a:cubicBezTo>
                <a:cubicBezTo>
                  <a:pt x="1071505" y="616379"/>
                  <a:pt x="955007" y="606243"/>
                  <a:pt x="737764" y="595662"/>
                </a:cubicBezTo>
                <a:cubicBezTo>
                  <a:pt x="520521" y="585081"/>
                  <a:pt x="266789" y="568546"/>
                  <a:pt x="0" y="595662"/>
                </a:cubicBezTo>
                <a:close/>
              </a:path>
              <a:path w="3099969" h="595662" stroke="0" extrusionOk="0">
                <a:moveTo>
                  <a:pt x="0" y="595662"/>
                </a:moveTo>
                <a:cubicBezTo>
                  <a:pt x="62179" y="366373"/>
                  <a:pt x="82662" y="229437"/>
                  <a:pt x="148916" y="0"/>
                </a:cubicBezTo>
                <a:cubicBezTo>
                  <a:pt x="353527" y="10677"/>
                  <a:pt x="524488" y="4800"/>
                  <a:pt x="768637" y="0"/>
                </a:cubicBezTo>
                <a:cubicBezTo>
                  <a:pt x="1012786" y="-4800"/>
                  <a:pt x="1048920" y="-21576"/>
                  <a:pt x="1299827" y="0"/>
                </a:cubicBezTo>
                <a:cubicBezTo>
                  <a:pt x="1550734" y="21576"/>
                  <a:pt x="1615578" y="247"/>
                  <a:pt x="1801506" y="0"/>
                </a:cubicBezTo>
                <a:cubicBezTo>
                  <a:pt x="1987434" y="-247"/>
                  <a:pt x="2215272" y="14985"/>
                  <a:pt x="2362206" y="0"/>
                </a:cubicBezTo>
                <a:cubicBezTo>
                  <a:pt x="2509140" y="-14985"/>
                  <a:pt x="2809662" y="-32894"/>
                  <a:pt x="3099969" y="0"/>
                </a:cubicBezTo>
                <a:cubicBezTo>
                  <a:pt x="3028594" y="236470"/>
                  <a:pt x="2994564" y="461100"/>
                  <a:pt x="2951054" y="595662"/>
                </a:cubicBezTo>
                <a:cubicBezTo>
                  <a:pt x="2735179" y="592280"/>
                  <a:pt x="2586102" y="576330"/>
                  <a:pt x="2301822" y="595662"/>
                </a:cubicBezTo>
                <a:cubicBezTo>
                  <a:pt x="2017542" y="614994"/>
                  <a:pt x="1936174" y="613187"/>
                  <a:pt x="1741122" y="595662"/>
                </a:cubicBezTo>
                <a:cubicBezTo>
                  <a:pt x="1546070" y="578137"/>
                  <a:pt x="1436710" y="580041"/>
                  <a:pt x="1180422" y="595662"/>
                </a:cubicBezTo>
                <a:cubicBezTo>
                  <a:pt x="924134" y="611283"/>
                  <a:pt x="784695" y="576595"/>
                  <a:pt x="531190" y="595662"/>
                </a:cubicBezTo>
                <a:cubicBezTo>
                  <a:pt x="277685" y="614729"/>
                  <a:pt x="172519" y="611848"/>
                  <a:pt x="0" y="595662"/>
                </a:cubicBezTo>
                <a:close/>
              </a:path>
            </a:pathLst>
          </a:custGeom>
          <a:solidFill>
            <a:srgbClr val="FFFFCC"/>
          </a:solidFill>
          <a:ln>
            <a:extLst>
              <a:ext uri="{C807C97D-BFC1-408E-A445-0C87EB9F89A2}">
                <ask:lineSketchStyleProps xmlns:ask="http://schemas.microsoft.com/office/drawing/2018/sketchyshapes" sd="4196869882">
                  <a:prstGeom prst="parallelogram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الإغــــــــــــــــــــــــــــــــــــــــــــــــــــــــــــــــلاق</a:t>
            </a: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5C4572B9-F12F-5BFE-A95B-ADFC646A808A}"/>
              </a:ext>
            </a:extLst>
          </p:cNvPr>
          <p:cNvSpPr txBox="1"/>
          <p:nvPr/>
        </p:nvSpPr>
        <p:spPr>
          <a:xfrm>
            <a:off x="6595109" y="1131292"/>
            <a:ext cx="2748237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الواجـــــــــــــــــــــــــــــــــــــــــــــــــــــــب</a:t>
            </a:r>
            <a:endParaRPr lang="ar-SA" sz="3200" dirty="0">
              <a:solidFill>
                <a:srgbClr val="C00000"/>
              </a:solidFill>
            </a:endParaRPr>
          </a:p>
        </p:txBody>
      </p:sp>
      <p:pic>
        <p:nvPicPr>
          <p:cNvPr id="10" name="صورة 9">
            <a:extLst>
              <a:ext uri="{FF2B5EF4-FFF2-40B4-BE49-F238E27FC236}">
                <a16:creationId xmlns:a16="http://schemas.microsoft.com/office/drawing/2014/main" id="{3C0C766D-078A-AEE1-03BC-B7307E73290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45" y="571555"/>
            <a:ext cx="744303" cy="744303"/>
          </a:xfrm>
          <a:prstGeom prst="rect">
            <a:avLst/>
          </a:prstGeom>
        </p:spPr>
      </p:pic>
      <p:sp>
        <p:nvSpPr>
          <p:cNvPr id="11" name="مربع نص 10">
            <a:extLst>
              <a:ext uri="{FF2B5EF4-FFF2-40B4-BE49-F238E27FC236}">
                <a16:creationId xmlns:a16="http://schemas.microsoft.com/office/drawing/2014/main" id="{1C69EE1D-E8DF-29E5-A1CB-C300EF5AC443}"/>
              </a:ext>
            </a:extLst>
          </p:cNvPr>
          <p:cNvSpPr txBox="1"/>
          <p:nvPr/>
        </p:nvSpPr>
        <p:spPr>
          <a:xfrm>
            <a:off x="-93195" y="6253568"/>
            <a:ext cx="325356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dirty="0">
                <a:latin typeface="Sakkal Majalla" panose="02000000000000000000" pitchFamily="2" charset="-78"/>
                <a:cs typeface="Sakkal Majalla" panose="02000000000000000000" pitchFamily="2" charset="-78"/>
              </a:rPr>
              <a:t>جواهر الحارثي </a:t>
            </a:r>
            <a:r>
              <a:rPr lang="en-US" dirty="0">
                <a:latin typeface="Sakkal Majalla" panose="02000000000000000000" pitchFamily="2" charset="-78"/>
                <a:cs typeface="Sakkal Majalla" panose="02000000000000000000" pitchFamily="2" charset="-78"/>
              </a:rPr>
              <a:t>@jewelsAlshdaddi</a:t>
            </a:r>
            <a:endParaRPr lang="ar-SA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" name="مربع نص 1">
            <a:extLst>
              <a:ext uri="{FF2B5EF4-FFF2-40B4-BE49-F238E27FC236}">
                <a16:creationId xmlns:a16="http://schemas.microsoft.com/office/drawing/2014/main" id="{86D9F419-2A04-10B6-41C9-1503522EC98E}"/>
              </a:ext>
            </a:extLst>
          </p:cNvPr>
          <p:cNvSpPr txBox="1"/>
          <p:nvPr/>
        </p:nvSpPr>
        <p:spPr>
          <a:xfrm>
            <a:off x="2690391" y="1626500"/>
            <a:ext cx="4968240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800" b="1" dirty="0">
                <a:solidFill>
                  <a:srgbClr val="6876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17 – 20 – 23 </a:t>
            </a:r>
          </a:p>
          <a:p>
            <a:pPr algn="ctr"/>
            <a:r>
              <a:rPr lang="ar-SA" sz="4800" b="1" dirty="0">
                <a:solidFill>
                  <a:srgbClr val="6D7A89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صفحة</a:t>
            </a:r>
            <a:r>
              <a:rPr lang="ar-SA" sz="4800" b="1" dirty="0">
                <a:solidFill>
                  <a:srgbClr val="6876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48 – 49 </a:t>
            </a:r>
          </a:p>
        </p:txBody>
      </p:sp>
      <p:sp>
        <p:nvSpPr>
          <p:cNvPr id="9" name="مربع نص 4">
            <a:extLst>
              <a:ext uri="{FF2B5EF4-FFF2-40B4-BE49-F238E27FC236}">
                <a16:creationId xmlns:a16="http://schemas.microsoft.com/office/drawing/2014/main" id="{537E4BBD-7ED7-9518-4800-1525D11BBA73}"/>
              </a:ext>
            </a:extLst>
          </p:cNvPr>
          <p:cNvSpPr txBox="1"/>
          <p:nvPr/>
        </p:nvSpPr>
        <p:spPr>
          <a:xfrm>
            <a:off x="2080438" y="3328914"/>
            <a:ext cx="6188147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ar-SA"/>
            </a:defPPr>
            <a:lvl1pPr marL="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SA" sz="4000" b="1" i="0" dirty="0">
                <a:solidFill>
                  <a:schemeClr val="accent2">
                    <a:lumMod val="75000"/>
                  </a:schemeClr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وتذكري يا جميلتي</a:t>
            </a:r>
            <a:r>
              <a:rPr lang="ar-SA" sz="4000" b="1" dirty="0">
                <a:solidFill>
                  <a:schemeClr val="accent2">
                    <a:lumMod val="75000"/>
                  </a:schemeClr>
                </a:solidFill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:</a:t>
            </a:r>
            <a:endParaRPr lang="ar-SA" sz="4000" b="1" i="0" dirty="0">
              <a:solidFill>
                <a:schemeClr val="accent2">
                  <a:lumMod val="75000"/>
                </a:schemeClr>
              </a:solidFill>
              <a:effectLst/>
              <a:latin typeface="Sakkal Majalla" panose="02000000000000000000" pitchFamily="2" charset="-78"/>
              <a:ea typeface="Calibri" panose="020F0502020204030204" pitchFamily="34" charset="0"/>
              <a:cs typeface="Sakkal Majalla" panose="02000000000000000000" pitchFamily="2" charset="-78"/>
            </a:endParaRPr>
          </a:p>
          <a:p>
            <a:pPr algn="ctr"/>
            <a:r>
              <a:rPr lang="ar-SA" sz="4000" dirty="0">
                <a:solidFill>
                  <a:srgbClr val="A095B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.</a:t>
            </a:r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0D45541B-F5C6-7EA8-0673-DA3D7A260669}"/>
              </a:ext>
            </a:extLst>
          </p:cNvPr>
          <p:cNvSpPr txBox="1"/>
          <p:nvPr/>
        </p:nvSpPr>
        <p:spPr>
          <a:xfrm>
            <a:off x="9451311" y="802488"/>
            <a:ext cx="2530421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ctr">
              <a:defRPr/>
            </a:pPr>
            <a:r>
              <a:rPr lang="ar-SA" sz="24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الموضوع/ </a:t>
            </a:r>
          </a:p>
          <a:p>
            <a:pPr lvl="0" algn="ctr">
              <a:defRPr/>
            </a:pPr>
            <a:r>
              <a:rPr lang="ar-SA" sz="2400" dirty="0">
                <a:solidFill>
                  <a:schemeClr val="tx2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المسلمات والبراهين الحرة</a:t>
            </a:r>
            <a:endParaRPr lang="ar-SA" sz="2400" b="1" dirty="0">
              <a:solidFill>
                <a:schemeClr val="tx2">
                  <a:lumMod val="75000"/>
                  <a:lumOff val="25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r>
              <a:rPr lang="ar-SA" sz="24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1447/03/24</a:t>
            </a:r>
          </a:p>
        </p:txBody>
      </p:sp>
      <p:pic>
        <p:nvPicPr>
          <p:cNvPr id="16" name="صورة 15">
            <a:extLst>
              <a:ext uri="{FF2B5EF4-FFF2-40B4-BE49-F238E27FC236}">
                <a16:creationId xmlns:a16="http://schemas.microsoft.com/office/drawing/2014/main" id="{3D930CF5-FE86-8B98-5E39-10CF772310D9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FCEA"/>
              </a:clrFrom>
              <a:clrTo>
                <a:srgbClr val="FEFCEA">
                  <a:alpha val="0"/>
                </a:srgbClr>
              </a:clrTo>
            </a:clrChange>
          </a:blip>
          <a:srcRect t="50444"/>
          <a:stretch>
            <a:fillRect/>
          </a:stretch>
        </p:blipFill>
        <p:spPr>
          <a:xfrm>
            <a:off x="9776309" y="2072019"/>
            <a:ext cx="1880424" cy="2333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1615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1FD2B3-456E-6C5C-E146-9C45DF2736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سهم: بشكل رتبة عسكرية 32">
            <a:extLst>
              <a:ext uri="{FF2B5EF4-FFF2-40B4-BE49-F238E27FC236}">
                <a16:creationId xmlns:a16="http://schemas.microsoft.com/office/drawing/2014/main" id="{7AEE71FC-425E-EB3D-9C87-8B684A31B6BE}"/>
              </a:ext>
            </a:extLst>
          </p:cNvPr>
          <p:cNvSpPr/>
          <p:nvPr/>
        </p:nvSpPr>
        <p:spPr>
          <a:xfrm flipH="1">
            <a:off x="886961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DF5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CBE89598-B808-556E-3565-4E000BB381EC}"/>
              </a:ext>
            </a:extLst>
          </p:cNvPr>
          <p:cNvSpPr txBox="1"/>
          <p:nvPr/>
        </p:nvSpPr>
        <p:spPr>
          <a:xfrm>
            <a:off x="9248930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حـــــــــــــــل الواجـــــــــــــب</a:t>
            </a:r>
          </a:p>
        </p:txBody>
      </p:sp>
      <p:sp>
        <p:nvSpPr>
          <p:cNvPr id="32" name="سهم: بشكل رتبة عسكرية 31">
            <a:extLst>
              <a:ext uri="{FF2B5EF4-FFF2-40B4-BE49-F238E27FC236}">
                <a16:creationId xmlns:a16="http://schemas.microsoft.com/office/drawing/2014/main" id="{1D4F4E45-D639-E2E8-274B-BF91F5D2E1E9}"/>
              </a:ext>
            </a:extLst>
          </p:cNvPr>
          <p:cNvSpPr/>
          <p:nvPr/>
        </p:nvSpPr>
        <p:spPr>
          <a:xfrm flipH="1">
            <a:off x="742882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EAFE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2" name="مربع نص 51">
            <a:extLst>
              <a:ext uri="{FF2B5EF4-FFF2-40B4-BE49-F238E27FC236}">
                <a16:creationId xmlns:a16="http://schemas.microsoft.com/office/drawing/2014/main" id="{7EBE9BAC-E5C7-E158-9E5E-B6FC932F1AEB}"/>
              </a:ext>
            </a:extLst>
          </p:cNvPr>
          <p:cNvSpPr txBox="1"/>
          <p:nvPr/>
        </p:nvSpPr>
        <p:spPr>
          <a:xfrm>
            <a:off x="7765708" y="40563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اختبــــــــــار قصــــــــــــــــــــــــير</a:t>
            </a:r>
          </a:p>
        </p:txBody>
      </p:sp>
      <p:sp>
        <p:nvSpPr>
          <p:cNvPr id="31" name="سهم: بشكل رتبة عسكرية 30">
            <a:extLst>
              <a:ext uri="{FF2B5EF4-FFF2-40B4-BE49-F238E27FC236}">
                <a16:creationId xmlns:a16="http://schemas.microsoft.com/office/drawing/2014/main" id="{14540539-D519-1EDA-2624-E30AE0926191}"/>
              </a:ext>
            </a:extLst>
          </p:cNvPr>
          <p:cNvSpPr/>
          <p:nvPr/>
        </p:nvSpPr>
        <p:spPr>
          <a:xfrm flipH="1">
            <a:off x="598802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9D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3" name="مربع نص 52">
            <a:extLst>
              <a:ext uri="{FF2B5EF4-FFF2-40B4-BE49-F238E27FC236}">
                <a16:creationId xmlns:a16="http://schemas.microsoft.com/office/drawing/2014/main" id="{A382121D-E22A-859D-6C48-37265D002027}"/>
              </a:ext>
            </a:extLst>
          </p:cNvPr>
          <p:cNvSpPr txBox="1"/>
          <p:nvPr/>
        </p:nvSpPr>
        <p:spPr>
          <a:xfrm>
            <a:off x="6242609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الـــــــــــــــــــرئيـــــــسيــــــــــــــــــــــــة</a:t>
            </a:r>
          </a:p>
        </p:txBody>
      </p:sp>
      <p:sp>
        <p:nvSpPr>
          <p:cNvPr id="30" name="سهم: بشكل رتبة عسكرية 29">
            <a:extLst>
              <a:ext uri="{FF2B5EF4-FFF2-40B4-BE49-F238E27FC236}">
                <a16:creationId xmlns:a16="http://schemas.microsoft.com/office/drawing/2014/main" id="{EF3CDC36-6A2D-7ADB-9375-33B8AFC461DB}"/>
              </a:ext>
            </a:extLst>
          </p:cNvPr>
          <p:cNvSpPr/>
          <p:nvPr/>
        </p:nvSpPr>
        <p:spPr>
          <a:xfrm flipH="1">
            <a:off x="4547234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FFFCC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29" name="سهم: بشكل رتبة عسكرية 28">
            <a:extLst>
              <a:ext uri="{FF2B5EF4-FFF2-40B4-BE49-F238E27FC236}">
                <a16:creationId xmlns:a16="http://schemas.microsoft.com/office/drawing/2014/main" id="{0A395836-7E40-70AF-FE88-74AE08965DC2}"/>
              </a:ext>
            </a:extLst>
          </p:cNvPr>
          <p:cNvSpPr/>
          <p:nvPr/>
        </p:nvSpPr>
        <p:spPr>
          <a:xfrm flipH="1">
            <a:off x="3106440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F2E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5" name="مربع نص 54">
            <a:extLst>
              <a:ext uri="{FF2B5EF4-FFF2-40B4-BE49-F238E27FC236}">
                <a16:creationId xmlns:a16="http://schemas.microsoft.com/office/drawing/2014/main" id="{7ABA8E28-2CD9-1752-64BC-4B11B9BD24D7}"/>
              </a:ext>
            </a:extLst>
          </p:cNvPr>
          <p:cNvSpPr txBox="1"/>
          <p:nvPr/>
        </p:nvSpPr>
        <p:spPr>
          <a:xfrm>
            <a:off x="3468992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التـــــــــــــــــــــــدريـــــــــــــــــــــــــــــــــــــــس</a:t>
            </a:r>
          </a:p>
        </p:txBody>
      </p:sp>
      <p:sp>
        <p:nvSpPr>
          <p:cNvPr id="54" name="مربع نص 53">
            <a:extLst>
              <a:ext uri="{FF2B5EF4-FFF2-40B4-BE49-F238E27FC236}">
                <a16:creationId xmlns:a16="http://schemas.microsoft.com/office/drawing/2014/main" id="{382DAE2A-A1DF-BD20-7A68-936E088B36F0}"/>
              </a:ext>
            </a:extLst>
          </p:cNvPr>
          <p:cNvSpPr txBox="1"/>
          <p:nvPr/>
        </p:nvSpPr>
        <p:spPr>
          <a:xfrm>
            <a:off x="4909786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التهــــــــــيــــــــــــــئــــــــــــــــــــــــــــــــــة</a:t>
            </a:r>
          </a:p>
        </p:txBody>
      </p:sp>
      <p:sp>
        <p:nvSpPr>
          <p:cNvPr id="28" name="سهم: بشكل رتبة عسكرية 27">
            <a:extLst>
              <a:ext uri="{FF2B5EF4-FFF2-40B4-BE49-F238E27FC236}">
                <a16:creationId xmlns:a16="http://schemas.microsoft.com/office/drawing/2014/main" id="{0999C79B-7378-E39B-4118-FF41F13EB2AA}"/>
              </a:ext>
            </a:extLst>
          </p:cNvPr>
          <p:cNvSpPr/>
          <p:nvPr/>
        </p:nvSpPr>
        <p:spPr>
          <a:xfrm flipH="1">
            <a:off x="1665646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CD6D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6" name="مربع نص 55">
            <a:extLst>
              <a:ext uri="{FF2B5EF4-FFF2-40B4-BE49-F238E27FC236}">
                <a16:creationId xmlns:a16="http://schemas.microsoft.com/office/drawing/2014/main" id="{B80947CF-B92F-F934-9BF8-9378F2158DF1}"/>
              </a:ext>
            </a:extLst>
          </p:cNvPr>
          <p:cNvSpPr txBox="1"/>
          <p:nvPr/>
        </p:nvSpPr>
        <p:spPr>
          <a:xfrm>
            <a:off x="2028198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التـــــــــــــــــــــــــدريـــــــــــــــــــــــــــــــــــــــــب</a:t>
            </a:r>
          </a:p>
        </p:txBody>
      </p:sp>
      <p:sp>
        <p:nvSpPr>
          <p:cNvPr id="7" name="سهم: بشكل رتبة عسكرية 6">
            <a:extLst>
              <a:ext uri="{FF2B5EF4-FFF2-40B4-BE49-F238E27FC236}">
                <a16:creationId xmlns:a16="http://schemas.microsoft.com/office/drawing/2014/main" id="{2237AB77-5329-A660-FE54-C46687337079}"/>
              </a:ext>
            </a:extLst>
          </p:cNvPr>
          <p:cNvSpPr/>
          <p:nvPr/>
        </p:nvSpPr>
        <p:spPr>
          <a:xfrm flipH="1">
            <a:off x="22485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1E5E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7" name="مربع نص 56">
            <a:extLst>
              <a:ext uri="{FF2B5EF4-FFF2-40B4-BE49-F238E27FC236}">
                <a16:creationId xmlns:a16="http://schemas.microsoft.com/office/drawing/2014/main" id="{A7620615-6844-F48E-B55D-08BE98B337E9}"/>
              </a:ext>
            </a:extLst>
          </p:cNvPr>
          <p:cNvSpPr txBox="1"/>
          <p:nvPr/>
        </p:nvSpPr>
        <p:spPr>
          <a:xfrm>
            <a:off x="479433" y="64338"/>
            <a:ext cx="2588368" cy="646331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التقويـــــــــــــــــــــــــــــــــم</a:t>
            </a:r>
          </a:p>
        </p:txBody>
      </p:sp>
      <p:sp>
        <p:nvSpPr>
          <p:cNvPr id="26" name="مستطيل 25">
            <a:extLst>
              <a:ext uri="{FF2B5EF4-FFF2-40B4-BE49-F238E27FC236}">
                <a16:creationId xmlns:a16="http://schemas.microsoft.com/office/drawing/2014/main" id="{8D946827-86E1-9CC6-2367-87A851F448DC}"/>
              </a:ext>
            </a:extLst>
          </p:cNvPr>
          <p:cNvSpPr/>
          <p:nvPr/>
        </p:nvSpPr>
        <p:spPr>
          <a:xfrm>
            <a:off x="224852" y="312821"/>
            <a:ext cx="11775819" cy="6419449"/>
          </a:xfrm>
          <a:custGeom>
            <a:avLst/>
            <a:gdLst>
              <a:gd name="connsiteX0" fmla="*/ 0 w 11775819"/>
              <a:gd name="connsiteY0" fmla="*/ 0 h 6419449"/>
              <a:gd name="connsiteX1" fmla="*/ 810453 w 11775819"/>
              <a:gd name="connsiteY1" fmla="*/ 0 h 6419449"/>
              <a:gd name="connsiteX2" fmla="*/ 1620907 w 11775819"/>
              <a:gd name="connsiteY2" fmla="*/ 0 h 6419449"/>
              <a:gd name="connsiteX3" fmla="*/ 2195844 w 11775819"/>
              <a:gd name="connsiteY3" fmla="*/ 0 h 6419449"/>
              <a:gd name="connsiteX4" fmla="*/ 2770781 w 11775819"/>
              <a:gd name="connsiteY4" fmla="*/ 0 h 6419449"/>
              <a:gd name="connsiteX5" fmla="*/ 3581234 w 11775819"/>
              <a:gd name="connsiteY5" fmla="*/ 0 h 6419449"/>
              <a:gd name="connsiteX6" fmla="*/ 4273930 w 11775819"/>
              <a:gd name="connsiteY6" fmla="*/ 0 h 6419449"/>
              <a:gd name="connsiteX7" fmla="*/ 4731108 w 11775819"/>
              <a:gd name="connsiteY7" fmla="*/ 0 h 6419449"/>
              <a:gd name="connsiteX8" fmla="*/ 5659320 w 11775819"/>
              <a:gd name="connsiteY8" fmla="*/ 0 h 6419449"/>
              <a:gd name="connsiteX9" fmla="*/ 6587532 w 11775819"/>
              <a:gd name="connsiteY9" fmla="*/ 0 h 6419449"/>
              <a:gd name="connsiteX10" fmla="*/ 7280227 w 11775819"/>
              <a:gd name="connsiteY10" fmla="*/ 0 h 6419449"/>
              <a:gd name="connsiteX11" fmla="*/ 8090680 w 11775819"/>
              <a:gd name="connsiteY11" fmla="*/ 0 h 6419449"/>
              <a:gd name="connsiteX12" fmla="*/ 8901134 w 11775819"/>
              <a:gd name="connsiteY12" fmla="*/ 0 h 6419449"/>
              <a:gd name="connsiteX13" fmla="*/ 9476071 w 11775819"/>
              <a:gd name="connsiteY13" fmla="*/ 0 h 6419449"/>
              <a:gd name="connsiteX14" fmla="*/ 10168766 w 11775819"/>
              <a:gd name="connsiteY14" fmla="*/ 0 h 6419449"/>
              <a:gd name="connsiteX15" fmla="*/ 10861461 w 11775819"/>
              <a:gd name="connsiteY15" fmla="*/ 0 h 6419449"/>
              <a:gd name="connsiteX16" fmla="*/ 11775819 w 11775819"/>
              <a:gd name="connsiteY16" fmla="*/ 0 h 6419449"/>
              <a:gd name="connsiteX17" fmla="*/ 11775819 w 11775819"/>
              <a:gd name="connsiteY17" fmla="*/ 641945 h 6419449"/>
              <a:gd name="connsiteX18" fmla="*/ 11775819 w 11775819"/>
              <a:gd name="connsiteY18" fmla="*/ 1412279 h 6419449"/>
              <a:gd name="connsiteX19" fmla="*/ 11775819 w 11775819"/>
              <a:gd name="connsiteY19" fmla="*/ 2118418 h 6419449"/>
              <a:gd name="connsiteX20" fmla="*/ 11775819 w 11775819"/>
              <a:gd name="connsiteY20" fmla="*/ 2696169 h 6419449"/>
              <a:gd name="connsiteX21" fmla="*/ 11775819 w 11775819"/>
              <a:gd name="connsiteY21" fmla="*/ 3145530 h 6419449"/>
              <a:gd name="connsiteX22" fmla="*/ 11775819 w 11775819"/>
              <a:gd name="connsiteY22" fmla="*/ 3787475 h 6419449"/>
              <a:gd name="connsiteX23" fmla="*/ 11775819 w 11775819"/>
              <a:gd name="connsiteY23" fmla="*/ 4365225 h 6419449"/>
              <a:gd name="connsiteX24" fmla="*/ 11775819 w 11775819"/>
              <a:gd name="connsiteY24" fmla="*/ 5135559 h 6419449"/>
              <a:gd name="connsiteX25" fmla="*/ 11775819 w 11775819"/>
              <a:gd name="connsiteY25" fmla="*/ 6419449 h 6419449"/>
              <a:gd name="connsiteX26" fmla="*/ 10847607 w 11775819"/>
              <a:gd name="connsiteY26" fmla="*/ 6419449 h 6419449"/>
              <a:gd name="connsiteX27" fmla="*/ 10037154 w 11775819"/>
              <a:gd name="connsiteY27" fmla="*/ 6419449 h 6419449"/>
              <a:gd name="connsiteX28" fmla="*/ 9344459 w 11775819"/>
              <a:gd name="connsiteY28" fmla="*/ 6419449 h 6419449"/>
              <a:gd name="connsiteX29" fmla="*/ 8651763 w 11775819"/>
              <a:gd name="connsiteY29" fmla="*/ 6419449 h 6419449"/>
              <a:gd name="connsiteX30" fmla="*/ 7723552 w 11775819"/>
              <a:gd name="connsiteY30" fmla="*/ 6419449 h 6419449"/>
              <a:gd name="connsiteX31" fmla="*/ 6795340 w 11775819"/>
              <a:gd name="connsiteY31" fmla="*/ 6419449 h 6419449"/>
              <a:gd name="connsiteX32" fmla="*/ 6338161 w 11775819"/>
              <a:gd name="connsiteY32" fmla="*/ 6419449 h 6419449"/>
              <a:gd name="connsiteX33" fmla="*/ 5880983 w 11775819"/>
              <a:gd name="connsiteY33" fmla="*/ 6419449 h 6419449"/>
              <a:gd name="connsiteX34" fmla="*/ 5070529 w 11775819"/>
              <a:gd name="connsiteY34" fmla="*/ 6419449 h 6419449"/>
              <a:gd name="connsiteX35" fmla="*/ 4613350 w 11775819"/>
              <a:gd name="connsiteY35" fmla="*/ 6419449 h 6419449"/>
              <a:gd name="connsiteX36" fmla="*/ 4273930 w 11775819"/>
              <a:gd name="connsiteY36" fmla="*/ 6419449 h 6419449"/>
              <a:gd name="connsiteX37" fmla="*/ 3345718 w 11775819"/>
              <a:gd name="connsiteY37" fmla="*/ 6419449 h 6419449"/>
              <a:gd name="connsiteX38" fmla="*/ 2417506 w 11775819"/>
              <a:gd name="connsiteY38" fmla="*/ 6419449 h 6419449"/>
              <a:gd name="connsiteX39" fmla="*/ 1489295 w 11775819"/>
              <a:gd name="connsiteY39" fmla="*/ 6419449 h 6419449"/>
              <a:gd name="connsiteX40" fmla="*/ 678841 w 11775819"/>
              <a:gd name="connsiteY40" fmla="*/ 6419449 h 6419449"/>
              <a:gd name="connsiteX41" fmla="*/ 0 w 11775819"/>
              <a:gd name="connsiteY41" fmla="*/ 6419449 h 6419449"/>
              <a:gd name="connsiteX42" fmla="*/ 0 w 11775819"/>
              <a:gd name="connsiteY42" fmla="*/ 5777504 h 6419449"/>
              <a:gd name="connsiteX43" fmla="*/ 0 w 11775819"/>
              <a:gd name="connsiteY43" fmla="*/ 5135559 h 6419449"/>
              <a:gd name="connsiteX44" fmla="*/ 0 w 11775819"/>
              <a:gd name="connsiteY44" fmla="*/ 4429420 h 6419449"/>
              <a:gd name="connsiteX45" fmla="*/ 0 w 11775819"/>
              <a:gd name="connsiteY45" fmla="*/ 3851669 h 6419449"/>
              <a:gd name="connsiteX46" fmla="*/ 0 w 11775819"/>
              <a:gd name="connsiteY46" fmla="*/ 3081336 h 6419449"/>
              <a:gd name="connsiteX47" fmla="*/ 0 w 11775819"/>
              <a:gd name="connsiteY47" fmla="*/ 2311002 h 6419449"/>
              <a:gd name="connsiteX48" fmla="*/ 0 w 11775819"/>
              <a:gd name="connsiteY48" fmla="*/ 1540668 h 6419449"/>
              <a:gd name="connsiteX49" fmla="*/ 0 w 11775819"/>
              <a:gd name="connsiteY49" fmla="*/ 962917 h 6419449"/>
              <a:gd name="connsiteX50" fmla="*/ 0 w 11775819"/>
              <a:gd name="connsiteY50" fmla="*/ 0 h 6419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11775819" h="6419449" fill="none" extrusionOk="0">
                <a:moveTo>
                  <a:pt x="0" y="0"/>
                </a:moveTo>
                <a:cubicBezTo>
                  <a:pt x="289838" y="-33106"/>
                  <a:pt x="522246" y="27096"/>
                  <a:pt x="810453" y="0"/>
                </a:cubicBezTo>
                <a:cubicBezTo>
                  <a:pt x="1098660" y="-27096"/>
                  <a:pt x="1366998" y="21362"/>
                  <a:pt x="1620907" y="0"/>
                </a:cubicBezTo>
                <a:cubicBezTo>
                  <a:pt x="1874816" y="-21362"/>
                  <a:pt x="1929640" y="15253"/>
                  <a:pt x="2195844" y="0"/>
                </a:cubicBezTo>
                <a:cubicBezTo>
                  <a:pt x="2462048" y="-15253"/>
                  <a:pt x="2547887" y="-5753"/>
                  <a:pt x="2770781" y="0"/>
                </a:cubicBezTo>
                <a:cubicBezTo>
                  <a:pt x="2993675" y="5753"/>
                  <a:pt x="3196074" y="-18004"/>
                  <a:pt x="3581234" y="0"/>
                </a:cubicBezTo>
                <a:cubicBezTo>
                  <a:pt x="3966394" y="18004"/>
                  <a:pt x="4056686" y="18395"/>
                  <a:pt x="4273930" y="0"/>
                </a:cubicBezTo>
                <a:cubicBezTo>
                  <a:pt x="4491174" y="-18395"/>
                  <a:pt x="4636963" y="1782"/>
                  <a:pt x="4731108" y="0"/>
                </a:cubicBezTo>
                <a:cubicBezTo>
                  <a:pt x="4825253" y="-1782"/>
                  <a:pt x="5307587" y="9924"/>
                  <a:pt x="5659320" y="0"/>
                </a:cubicBezTo>
                <a:cubicBezTo>
                  <a:pt x="6011053" y="-9924"/>
                  <a:pt x="6302459" y="3347"/>
                  <a:pt x="6587532" y="0"/>
                </a:cubicBezTo>
                <a:cubicBezTo>
                  <a:pt x="6872605" y="-3347"/>
                  <a:pt x="7106548" y="19056"/>
                  <a:pt x="7280227" y="0"/>
                </a:cubicBezTo>
                <a:cubicBezTo>
                  <a:pt x="7453907" y="-19056"/>
                  <a:pt x="7896126" y="-25607"/>
                  <a:pt x="8090680" y="0"/>
                </a:cubicBezTo>
                <a:cubicBezTo>
                  <a:pt x="8285234" y="25607"/>
                  <a:pt x="8497142" y="16586"/>
                  <a:pt x="8901134" y="0"/>
                </a:cubicBezTo>
                <a:cubicBezTo>
                  <a:pt x="9305126" y="-16586"/>
                  <a:pt x="9200039" y="-18048"/>
                  <a:pt x="9476071" y="0"/>
                </a:cubicBezTo>
                <a:cubicBezTo>
                  <a:pt x="9752103" y="18048"/>
                  <a:pt x="9839118" y="-25353"/>
                  <a:pt x="10168766" y="0"/>
                </a:cubicBezTo>
                <a:cubicBezTo>
                  <a:pt x="10498414" y="25353"/>
                  <a:pt x="10669033" y="-29357"/>
                  <a:pt x="10861461" y="0"/>
                </a:cubicBezTo>
                <a:cubicBezTo>
                  <a:pt x="11053890" y="29357"/>
                  <a:pt x="11344088" y="-10480"/>
                  <a:pt x="11775819" y="0"/>
                </a:cubicBezTo>
                <a:cubicBezTo>
                  <a:pt x="11793222" y="231986"/>
                  <a:pt x="11754214" y="355311"/>
                  <a:pt x="11775819" y="641945"/>
                </a:cubicBezTo>
                <a:cubicBezTo>
                  <a:pt x="11797424" y="928579"/>
                  <a:pt x="11744218" y="1065487"/>
                  <a:pt x="11775819" y="1412279"/>
                </a:cubicBezTo>
                <a:cubicBezTo>
                  <a:pt x="11807420" y="1759071"/>
                  <a:pt x="11807651" y="1964741"/>
                  <a:pt x="11775819" y="2118418"/>
                </a:cubicBezTo>
                <a:cubicBezTo>
                  <a:pt x="11743987" y="2272095"/>
                  <a:pt x="11790988" y="2445750"/>
                  <a:pt x="11775819" y="2696169"/>
                </a:cubicBezTo>
                <a:cubicBezTo>
                  <a:pt x="11760650" y="2946588"/>
                  <a:pt x="11788204" y="2989092"/>
                  <a:pt x="11775819" y="3145530"/>
                </a:cubicBezTo>
                <a:cubicBezTo>
                  <a:pt x="11763434" y="3301968"/>
                  <a:pt x="11762617" y="3474766"/>
                  <a:pt x="11775819" y="3787475"/>
                </a:cubicBezTo>
                <a:cubicBezTo>
                  <a:pt x="11789021" y="4100184"/>
                  <a:pt x="11764740" y="4131110"/>
                  <a:pt x="11775819" y="4365225"/>
                </a:cubicBezTo>
                <a:cubicBezTo>
                  <a:pt x="11786899" y="4599340"/>
                  <a:pt x="11804891" y="4897475"/>
                  <a:pt x="11775819" y="5135559"/>
                </a:cubicBezTo>
                <a:cubicBezTo>
                  <a:pt x="11746747" y="5373643"/>
                  <a:pt x="11741546" y="5824447"/>
                  <a:pt x="11775819" y="6419449"/>
                </a:cubicBezTo>
                <a:cubicBezTo>
                  <a:pt x="11315723" y="6417918"/>
                  <a:pt x="11302299" y="6465124"/>
                  <a:pt x="10847607" y="6419449"/>
                </a:cubicBezTo>
                <a:cubicBezTo>
                  <a:pt x="10392915" y="6373774"/>
                  <a:pt x="10210696" y="6453437"/>
                  <a:pt x="10037154" y="6419449"/>
                </a:cubicBezTo>
                <a:cubicBezTo>
                  <a:pt x="9863612" y="6385461"/>
                  <a:pt x="9657013" y="6436951"/>
                  <a:pt x="9344459" y="6419449"/>
                </a:cubicBezTo>
                <a:cubicBezTo>
                  <a:pt x="9031905" y="6401947"/>
                  <a:pt x="8876058" y="6390633"/>
                  <a:pt x="8651763" y="6419449"/>
                </a:cubicBezTo>
                <a:cubicBezTo>
                  <a:pt x="8427468" y="6448265"/>
                  <a:pt x="8046326" y="6378869"/>
                  <a:pt x="7723552" y="6419449"/>
                </a:cubicBezTo>
                <a:cubicBezTo>
                  <a:pt x="7400778" y="6460029"/>
                  <a:pt x="7225002" y="6388877"/>
                  <a:pt x="6795340" y="6419449"/>
                </a:cubicBezTo>
                <a:cubicBezTo>
                  <a:pt x="6365678" y="6450021"/>
                  <a:pt x="6557322" y="6438388"/>
                  <a:pt x="6338161" y="6419449"/>
                </a:cubicBezTo>
                <a:cubicBezTo>
                  <a:pt x="6119000" y="6400510"/>
                  <a:pt x="6102903" y="6410508"/>
                  <a:pt x="5880983" y="6419449"/>
                </a:cubicBezTo>
                <a:cubicBezTo>
                  <a:pt x="5659063" y="6428390"/>
                  <a:pt x="5323062" y="6397318"/>
                  <a:pt x="5070529" y="6419449"/>
                </a:cubicBezTo>
                <a:cubicBezTo>
                  <a:pt x="4817996" y="6441580"/>
                  <a:pt x="4830666" y="6428423"/>
                  <a:pt x="4613350" y="6419449"/>
                </a:cubicBezTo>
                <a:cubicBezTo>
                  <a:pt x="4396034" y="6410475"/>
                  <a:pt x="4368483" y="6422224"/>
                  <a:pt x="4273930" y="6419449"/>
                </a:cubicBezTo>
                <a:cubicBezTo>
                  <a:pt x="4179377" y="6416674"/>
                  <a:pt x="3575967" y="6460584"/>
                  <a:pt x="3345718" y="6419449"/>
                </a:cubicBezTo>
                <a:cubicBezTo>
                  <a:pt x="3115469" y="6378314"/>
                  <a:pt x="2658173" y="6374501"/>
                  <a:pt x="2417506" y="6419449"/>
                </a:cubicBezTo>
                <a:cubicBezTo>
                  <a:pt x="2176839" y="6464397"/>
                  <a:pt x="1771375" y="6412076"/>
                  <a:pt x="1489295" y="6419449"/>
                </a:cubicBezTo>
                <a:cubicBezTo>
                  <a:pt x="1207215" y="6426822"/>
                  <a:pt x="841733" y="6409428"/>
                  <a:pt x="678841" y="6419449"/>
                </a:cubicBezTo>
                <a:cubicBezTo>
                  <a:pt x="515949" y="6429470"/>
                  <a:pt x="234889" y="6420416"/>
                  <a:pt x="0" y="6419449"/>
                </a:cubicBezTo>
                <a:cubicBezTo>
                  <a:pt x="11452" y="6182211"/>
                  <a:pt x="-19359" y="5918479"/>
                  <a:pt x="0" y="5777504"/>
                </a:cubicBezTo>
                <a:cubicBezTo>
                  <a:pt x="19359" y="5636530"/>
                  <a:pt x="-30380" y="5273178"/>
                  <a:pt x="0" y="5135559"/>
                </a:cubicBezTo>
                <a:cubicBezTo>
                  <a:pt x="30380" y="4997940"/>
                  <a:pt x="-13671" y="4754059"/>
                  <a:pt x="0" y="4429420"/>
                </a:cubicBezTo>
                <a:cubicBezTo>
                  <a:pt x="13671" y="4104781"/>
                  <a:pt x="-12423" y="4055918"/>
                  <a:pt x="0" y="3851669"/>
                </a:cubicBezTo>
                <a:cubicBezTo>
                  <a:pt x="12423" y="3647420"/>
                  <a:pt x="-37794" y="3309887"/>
                  <a:pt x="0" y="3081336"/>
                </a:cubicBezTo>
                <a:cubicBezTo>
                  <a:pt x="37794" y="2852785"/>
                  <a:pt x="-16347" y="2675751"/>
                  <a:pt x="0" y="2311002"/>
                </a:cubicBezTo>
                <a:cubicBezTo>
                  <a:pt x="16347" y="1946253"/>
                  <a:pt x="14834" y="1784736"/>
                  <a:pt x="0" y="1540668"/>
                </a:cubicBezTo>
                <a:cubicBezTo>
                  <a:pt x="-14834" y="1296600"/>
                  <a:pt x="20956" y="1143514"/>
                  <a:pt x="0" y="962917"/>
                </a:cubicBezTo>
                <a:cubicBezTo>
                  <a:pt x="-20956" y="782320"/>
                  <a:pt x="10281" y="267164"/>
                  <a:pt x="0" y="0"/>
                </a:cubicBezTo>
                <a:close/>
              </a:path>
              <a:path w="11775819" h="6419449" stroke="0" extrusionOk="0">
                <a:moveTo>
                  <a:pt x="0" y="0"/>
                </a:moveTo>
                <a:cubicBezTo>
                  <a:pt x="249632" y="1047"/>
                  <a:pt x="384507" y="-13422"/>
                  <a:pt x="574937" y="0"/>
                </a:cubicBezTo>
                <a:cubicBezTo>
                  <a:pt x="765367" y="13422"/>
                  <a:pt x="771544" y="-5817"/>
                  <a:pt x="914358" y="0"/>
                </a:cubicBezTo>
                <a:cubicBezTo>
                  <a:pt x="1057172" y="5817"/>
                  <a:pt x="1336683" y="16815"/>
                  <a:pt x="1489295" y="0"/>
                </a:cubicBezTo>
                <a:cubicBezTo>
                  <a:pt x="1641907" y="-16815"/>
                  <a:pt x="1845716" y="20134"/>
                  <a:pt x="1946474" y="0"/>
                </a:cubicBezTo>
                <a:cubicBezTo>
                  <a:pt x="2047232" y="-20134"/>
                  <a:pt x="2400066" y="-28515"/>
                  <a:pt x="2521411" y="0"/>
                </a:cubicBezTo>
                <a:cubicBezTo>
                  <a:pt x="2642756" y="28515"/>
                  <a:pt x="2837597" y="-10934"/>
                  <a:pt x="2978590" y="0"/>
                </a:cubicBezTo>
                <a:cubicBezTo>
                  <a:pt x="3119583" y="10934"/>
                  <a:pt x="3218444" y="-5927"/>
                  <a:pt x="3318010" y="0"/>
                </a:cubicBezTo>
                <a:cubicBezTo>
                  <a:pt x="3417576" y="5927"/>
                  <a:pt x="3733679" y="-39209"/>
                  <a:pt x="4128464" y="0"/>
                </a:cubicBezTo>
                <a:cubicBezTo>
                  <a:pt x="4523249" y="39209"/>
                  <a:pt x="4486286" y="23615"/>
                  <a:pt x="4821159" y="0"/>
                </a:cubicBezTo>
                <a:cubicBezTo>
                  <a:pt x="5156032" y="-23615"/>
                  <a:pt x="5028752" y="-9000"/>
                  <a:pt x="5160580" y="0"/>
                </a:cubicBezTo>
                <a:cubicBezTo>
                  <a:pt x="5292408" y="9000"/>
                  <a:pt x="5814709" y="15000"/>
                  <a:pt x="6088791" y="0"/>
                </a:cubicBezTo>
                <a:cubicBezTo>
                  <a:pt x="6362873" y="-15000"/>
                  <a:pt x="6773413" y="-42061"/>
                  <a:pt x="7017003" y="0"/>
                </a:cubicBezTo>
                <a:cubicBezTo>
                  <a:pt x="7260593" y="42061"/>
                  <a:pt x="7535309" y="-12428"/>
                  <a:pt x="7709698" y="0"/>
                </a:cubicBezTo>
                <a:cubicBezTo>
                  <a:pt x="7884087" y="12428"/>
                  <a:pt x="7980833" y="9521"/>
                  <a:pt x="8049119" y="0"/>
                </a:cubicBezTo>
                <a:cubicBezTo>
                  <a:pt x="8117405" y="-9521"/>
                  <a:pt x="8347887" y="-13464"/>
                  <a:pt x="8506297" y="0"/>
                </a:cubicBezTo>
                <a:cubicBezTo>
                  <a:pt x="8664707" y="13464"/>
                  <a:pt x="8953593" y="13807"/>
                  <a:pt x="9316751" y="0"/>
                </a:cubicBezTo>
                <a:cubicBezTo>
                  <a:pt x="9679909" y="-13807"/>
                  <a:pt x="10055390" y="35789"/>
                  <a:pt x="10244963" y="0"/>
                </a:cubicBezTo>
                <a:cubicBezTo>
                  <a:pt x="10434536" y="-35789"/>
                  <a:pt x="10700078" y="-16901"/>
                  <a:pt x="10937658" y="0"/>
                </a:cubicBezTo>
                <a:cubicBezTo>
                  <a:pt x="11175238" y="16901"/>
                  <a:pt x="11458873" y="-36582"/>
                  <a:pt x="11775819" y="0"/>
                </a:cubicBezTo>
                <a:cubicBezTo>
                  <a:pt x="11769878" y="105669"/>
                  <a:pt x="11790239" y="406989"/>
                  <a:pt x="11775819" y="513556"/>
                </a:cubicBezTo>
                <a:cubicBezTo>
                  <a:pt x="11761399" y="620123"/>
                  <a:pt x="11790152" y="931903"/>
                  <a:pt x="11775819" y="1091306"/>
                </a:cubicBezTo>
                <a:cubicBezTo>
                  <a:pt x="11761487" y="1250709"/>
                  <a:pt x="11757448" y="1478339"/>
                  <a:pt x="11775819" y="1669057"/>
                </a:cubicBezTo>
                <a:cubicBezTo>
                  <a:pt x="11794190" y="1859775"/>
                  <a:pt x="11797774" y="2052323"/>
                  <a:pt x="11775819" y="2375196"/>
                </a:cubicBezTo>
                <a:cubicBezTo>
                  <a:pt x="11753864" y="2698069"/>
                  <a:pt x="11797112" y="2830528"/>
                  <a:pt x="11775819" y="2952947"/>
                </a:cubicBezTo>
                <a:cubicBezTo>
                  <a:pt x="11754526" y="3075366"/>
                  <a:pt x="11792003" y="3319787"/>
                  <a:pt x="11775819" y="3594891"/>
                </a:cubicBezTo>
                <a:cubicBezTo>
                  <a:pt x="11759635" y="3869995"/>
                  <a:pt x="11793911" y="3869597"/>
                  <a:pt x="11775819" y="4108447"/>
                </a:cubicBezTo>
                <a:cubicBezTo>
                  <a:pt x="11757727" y="4347297"/>
                  <a:pt x="11759886" y="4333279"/>
                  <a:pt x="11775819" y="4557809"/>
                </a:cubicBezTo>
                <a:cubicBezTo>
                  <a:pt x="11791752" y="4782339"/>
                  <a:pt x="11793777" y="4854447"/>
                  <a:pt x="11775819" y="5071365"/>
                </a:cubicBezTo>
                <a:cubicBezTo>
                  <a:pt x="11757861" y="5288283"/>
                  <a:pt x="11782731" y="5391312"/>
                  <a:pt x="11775819" y="5584921"/>
                </a:cubicBezTo>
                <a:cubicBezTo>
                  <a:pt x="11768907" y="5778530"/>
                  <a:pt x="11794127" y="6005587"/>
                  <a:pt x="11775819" y="6419449"/>
                </a:cubicBezTo>
                <a:cubicBezTo>
                  <a:pt x="11657834" y="6407649"/>
                  <a:pt x="11482103" y="6411018"/>
                  <a:pt x="11200882" y="6419449"/>
                </a:cubicBezTo>
                <a:cubicBezTo>
                  <a:pt x="10919661" y="6427880"/>
                  <a:pt x="10899843" y="6430265"/>
                  <a:pt x="10625945" y="6419449"/>
                </a:cubicBezTo>
                <a:cubicBezTo>
                  <a:pt x="10352047" y="6408633"/>
                  <a:pt x="10358040" y="6401481"/>
                  <a:pt x="10168766" y="6419449"/>
                </a:cubicBezTo>
                <a:cubicBezTo>
                  <a:pt x="9979492" y="6437417"/>
                  <a:pt x="9495584" y="6439835"/>
                  <a:pt x="9240554" y="6419449"/>
                </a:cubicBezTo>
                <a:cubicBezTo>
                  <a:pt x="8985524" y="6399063"/>
                  <a:pt x="8936507" y="6399206"/>
                  <a:pt x="8665617" y="6419449"/>
                </a:cubicBezTo>
                <a:cubicBezTo>
                  <a:pt x="8394727" y="6439692"/>
                  <a:pt x="8213576" y="6417903"/>
                  <a:pt x="7972922" y="6419449"/>
                </a:cubicBezTo>
                <a:cubicBezTo>
                  <a:pt x="7732269" y="6420995"/>
                  <a:pt x="7551520" y="6428783"/>
                  <a:pt x="7397985" y="6419449"/>
                </a:cubicBezTo>
                <a:cubicBezTo>
                  <a:pt x="7244450" y="6410115"/>
                  <a:pt x="7016984" y="6437911"/>
                  <a:pt x="6823048" y="6419449"/>
                </a:cubicBezTo>
                <a:cubicBezTo>
                  <a:pt x="6629112" y="6400987"/>
                  <a:pt x="6371676" y="6420964"/>
                  <a:pt x="6130353" y="6419449"/>
                </a:cubicBezTo>
                <a:cubicBezTo>
                  <a:pt x="5889031" y="6417934"/>
                  <a:pt x="5863644" y="6431147"/>
                  <a:pt x="5790932" y="6419449"/>
                </a:cubicBezTo>
                <a:cubicBezTo>
                  <a:pt x="5718220" y="6407751"/>
                  <a:pt x="5528982" y="6430057"/>
                  <a:pt x="5333753" y="6419449"/>
                </a:cubicBezTo>
                <a:cubicBezTo>
                  <a:pt x="5138524" y="6408841"/>
                  <a:pt x="5141297" y="6434743"/>
                  <a:pt x="4994333" y="6419449"/>
                </a:cubicBezTo>
                <a:cubicBezTo>
                  <a:pt x="4847369" y="6404155"/>
                  <a:pt x="4661072" y="6406640"/>
                  <a:pt x="4419396" y="6419449"/>
                </a:cubicBezTo>
                <a:cubicBezTo>
                  <a:pt x="4177720" y="6432258"/>
                  <a:pt x="3773638" y="6444469"/>
                  <a:pt x="3491184" y="6419449"/>
                </a:cubicBezTo>
                <a:cubicBezTo>
                  <a:pt x="3208730" y="6394429"/>
                  <a:pt x="3061722" y="6401396"/>
                  <a:pt x="2916247" y="6419449"/>
                </a:cubicBezTo>
                <a:cubicBezTo>
                  <a:pt x="2770772" y="6437502"/>
                  <a:pt x="2473290" y="6430552"/>
                  <a:pt x="2223552" y="6419449"/>
                </a:cubicBezTo>
                <a:cubicBezTo>
                  <a:pt x="1973815" y="6408346"/>
                  <a:pt x="1960607" y="6413786"/>
                  <a:pt x="1884131" y="6419449"/>
                </a:cubicBezTo>
                <a:cubicBezTo>
                  <a:pt x="1807655" y="6425112"/>
                  <a:pt x="1288275" y="6399427"/>
                  <a:pt x="1073678" y="6419449"/>
                </a:cubicBezTo>
                <a:cubicBezTo>
                  <a:pt x="859081" y="6439471"/>
                  <a:pt x="324081" y="6458335"/>
                  <a:pt x="0" y="6419449"/>
                </a:cubicBezTo>
                <a:cubicBezTo>
                  <a:pt x="21399" y="6199700"/>
                  <a:pt x="-1801" y="6108399"/>
                  <a:pt x="0" y="5905893"/>
                </a:cubicBezTo>
                <a:cubicBezTo>
                  <a:pt x="1801" y="5703387"/>
                  <a:pt x="5804" y="5546128"/>
                  <a:pt x="0" y="5263948"/>
                </a:cubicBezTo>
                <a:cubicBezTo>
                  <a:pt x="-5804" y="4981769"/>
                  <a:pt x="17446" y="4841472"/>
                  <a:pt x="0" y="4686198"/>
                </a:cubicBezTo>
                <a:cubicBezTo>
                  <a:pt x="-17446" y="4530924"/>
                  <a:pt x="38039" y="4225934"/>
                  <a:pt x="0" y="3915864"/>
                </a:cubicBezTo>
                <a:cubicBezTo>
                  <a:pt x="-38039" y="3605794"/>
                  <a:pt x="-37933" y="3415180"/>
                  <a:pt x="0" y="3145530"/>
                </a:cubicBezTo>
                <a:cubicBezTo>
                  <a:pt x="37933" y="2875880"/>
                  <a:pt x="1713" y="2775694"/>
                  <a:pt x="0" y="2631974"/>
                </a:cubicBezTo>
                <a:cubicBezTo>
                  <a:pt x="-1713" y="2488254"/>
                  <a:pt x="225" y="2186835"/>
                  <a:pt x="0" y="1990029"/>
                </a:cubicBezTo>
                <a:cubicBezTo>
                  <a:pt x="-225" y="1793224"/>
                  <a:pt x="9403" y="1527864"/>
                  <a:pt x="0" y="1412279"/>
                </a:cubicBezTo>
                <a:cubicBezTo>
                  <a:pt x="-9403" y="1296694"/>
                  <a:pt x="18985" y="877238"/>
                  <a:pt x="0" y="641945"/>
                </a:cubicBezTo>
                <a:cubicBezTo>
                  <a:pt x="-18985" y="406652"/>
                  <a:pt x="17264" y="225558"/>
                  <a:pt x="0" y="0"/>
                </a:cubicBezTo>
                <a:close/>
              </a:path>
            </a:pathLst>
          </a:custGeom>
          <a:solidFill>
            <a:srgbClr val="F7F7F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183279638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graphicFrame>
        <p:nvGraphicFramePr>
          <p:cNvPr id="4" name="جدول 3">
            <a:extLst>
              <a:ext uri="{FF2B5EF4-FFF2-40B4-BE49-F238E27FC236}">
                <a16:creationId xmlns:a16="http://schemas.microsoft.com/office/drawing/2014/main" id="{AC1A9C00-01F9-6F12-513B-6C0460A0C105}"/>
              </a:ext>
            </a:extLst>
          </p:cNvPr>
          <p:cNvGraphicFramePr>
            <a:graphicFrameLocks noGrp="1"/>
          </p:cNvGraphicFramePr>
          <p:nvPr/>
        </p:nvGraphicFramePr>
        <p:xfrm>
          <a:off x="366132" y="670740"/>
          <a:ext cx="11497499" cy="5874439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423083">
                  <a:extLst>
                    <a:ext uri="{9D8B030D-6E8A-4147-A177-3AD203B41FA5}">
                      <a16:colId xmlns:a16="http://schemas.microsoft.com/office/drawing/2014/main" val="1774482938"/>
                    </a:ext>
                  </a:extLst>
                </a:gridCol>
                <a:gridCol w="9074416">
                  <a:extLst>
                    <a:ext uri="{9D8B030D-6E8A-4147-A177-3AD203B41FA5}">
                      <a16:colId xmlns:a16="http://schemas.microsoft.com/office/drawing/2014/main" val="87156748"/>
                    </a:ext>
                  </a:extLst>
                </a:gridCol>
              </a:tblGrid>
              <a:tr h="5874439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SA" sz="3200" dirty="0">
                        <a:cs typeface="AGA Aladdin Regular" pitchFamily="2" charset="-78"/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01351637"/>
                  </a:ext>
                </a:extLst>
              </a:tr>
            </a:tbl>
          </a:graphicData>
        </a:graphic>
      </p:graphicFrame>
      <p:sp>
        <p:nvSpPr>
          <p:cNvPr id="6" name="متوازي أضلاع 5">
            <a:extLst>
              <a:ext uri="{FF2B5EF4-FFF2-40B4-BE49-F238E27FC236}">
                <a16:creationId xmlns:a16="http://schemas.microsoft.com/office/drawing/2014/main" id="{10F40151-4DC1-34DF-9E99-D17C293A6AC3}"/>
              </a:ext>
            </a:extLst>
          </p:cNvPr>
          <p:cNvSpPr/>
          <p:nvPr/>
        </p:nvSpPr>
        <p:spPr>
          <a:xfrm>
            <a:off x="6512732" y="443913"/>
            <a:ext cx="3099969" cy="595662"/>
          </a:xfrm>
          <a:custGeom>
            <a:avLst/>
            <a:gdLst>
              <a:gd name="connsiteX0" fmla="*/ 0 w 3099969"/>
              <a:gd name="connsiteY0" fmla="*/ 595662 h 595662"/>
              <a:gd name="connsiteX1" fmla="*/ 148916 w 3099969"/>
              <a:gd name="connsiteY1" fmla="*/ 0 h 595662"/>
              <a:gd name="connsiteX2" fmla="*/ 650595 w 3099969"/>
              <a:gd name="connsiteY2" fmla="*/ 0 h 595662"/>
              <a:gd name="connsiteX3" fmla="*/ 1270316 w 3099969"/>
              <a:gd name="connsiteY3" fmla="*/ 0 h 595662"/>
              <a:gd name="connsiteX4" fmla="*/ 1771995 w 3099969"/>
              <a:gd name="connsiteY4" fmla="*/ 0 h 595662"/>
              <a:gd name="connsiteX5" fmla="*/ 2332695 w 3099969"/>
              <a:gd name="connsiteY5" fmla="*/ 0 h 595662"/>
              <a:gd name="connsiteX6" fmla="*/ 3099969 w 3099969"/>
              <a:gd name="connsiteY6" fmla="*/ 0 h 595662"/>
              <a:gd name="connsiteX7" fmla="*/ 2951054 w 3099969"/>
              <a:gd name="connsiteY7" fmla="*/ 595662 h 595662"/>
              <a:gd name="connsiteX8" fmla="*/ 2419864 w 3099969"/>
              <a:gd name="connsiteY8" fmla="*/ 595662 h 595662"/>
              <a:gd name="connsiteX9" fmla="*/ 1888675 w 3099969"/>
              <a:gd name="connsiteY9" fmla="*/ 595662 h 595662"/>
              <a:gd name="connsiteX10" fmla="*/ 1298464 w 3099969"/>
              <a:gd name="connsiteY10" fmla="*/ 595662 h 595662"/>
              <a:gd name="connsiteX11" fmla="*/ 737764 w 3099969"/>
              <a:gd name="connsiteY11" fmla="*/ 595662 h 595662"/>
              <a:gd name="connsiteX12" fmla="*/ 0 w 3099969"/>
              <a:gd name="connsiteY12" fmla="*/ 595662 h 595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099969" h="595662" fill="none" extrusionOk="0">
                <a:moveTo>
                  <a:pt x="0" y="595662"/>
                </a:moveTo>
                <a:cubicBezTo>
                  <a:pt x="27152" y="460534"/>
                  <a:pt x="103396" y="219244"/>
                  <a:pt x="148916" y="0"/>
                </a:cubicBezTo>
                <a:cubicBezTo>
                  <a:pt x="272485" y="21975"/>
                  <a:pt x="464331" y="-2391"/>
                  <a:pt x="650595" y="0"/>
                </a:cubicBezTo>
                <a:cubicBezTo>
                  <a:pt x="836859" y="2391"/>
                  <a:pt x="1022979" y="8558"/>
                  <a:pt x="1270316" y="0"/>
                </a:cubicBezTo>
                <a:cubicBezTo>
                  <a:pt x="1517653" y="-8558"/>
                  <a:pt x="1655164" y="-7339"/>
                  <a:pt x="1771995" y="0"/>
                </a:cubicBezTo>
                <a:cubicBezTo>
                  <a:pt x="1888826" y="7339"/>
                  <a:pt x="2114408" y="13480"/>
                  <a:pt x="2332695" y="0"/>
                </a:cubicBezTo>
                <a:cubicBezTo>
                  <a:pt x="2550982" y="-13480"/>
                  <a:pt x="2729031" y="-15720"/>
                  <a:pt x="3099969" y="0"/>
                </a:cubicBezTo>
                <a:cubicBezTo>
                  <a:pt x="3040910" y="168032"/>
                  <a:pt x="2999414" y="356244"/>
                  <a:pt x="2951054" y="595662"/>
                </a:cubicBezTo>
                <a:cubicBezTo>
                  <a:pt x="2778286" y="569155"/>
                  <a:pt x="2618140" y="603894"/>
                  <a:pt x="2419864" y="595662"/>
                </a:cubicBezTo>
                <a:cubicBezTo>
                  <a:pt x="2221588" y="587431"/>
                  <a:pt x="2055562" y="598841"/>
                  <a:pt x="1888675" y="595662"/>
                </a:cubicBezTo>
                <a:cubicBezTo>
                  <a:pt x="1721788" y="592483"/>
                  <a:pt x="1525423" y="574945"/>
                  <a:pt x="1298464" y="595662"/>
                </a:cubicBezTo>
                <a:cubicBezTo>
                  <a:pt x="1071505" y="616379"/>
                  <a:pt x="955007" y="606243"/>
                  <a:pt x="737764" y="595662"/>
                </a:cubicBezTo>
                <a:cubicBezTo>
                  <a:pt x="520521" y="585081"/>
                  <a:pt x="266789" y="568546"/>
                  <a:pt x="0" y="595662"/>
                </a:cubicBezTo>
                <a:close/>
              </a:path>
              <a:path w="3099969" h="595662" stroke="0" extrusionOk="0">
                <a:moveTo>
                  <a:pt x="0" y="595662"/>
                </a:moveTo>
                <a:cubicBezTo>
                  <a:pt x="62179" y="366373"/>
                  <a:pt x="82662" y="229437"/>
                  <a:pt x="148916" y="0"/>
                </a:cubicBezTo>
                <a:cubicBezTo>
                  <a:pt x="353527" y="10677"/>
                  <a:pt x="524488" y="4800"/>
                  <a:pt x="768637" y="0"/>
                </a:cubicBezTo>
                <a:cubicBezTo>
                  <a:pt x="1012786" y="-4800"/>
                  <a:pt x="1048920" y="-21576"/>
                  <a:pt x="1299827" y="0"/>
                </a:cubicBezTo>
                <a:cubicBezTo>
                  <a:pt x="1550734" y="21576"/>
                  <a:pt x="1615578" y="247"/>
                  <a:pt x="1801506" y="0"/>
                </a:cubicBezTo>
                <a:cubicBezTo>
                  <a:pt x="1987434" y="-247"/>
                  <a:pt x="2215272" y="14985"/>
                  <a:pt x="2362206" y="0"/>
                </a:cubicBezTo>
                <a:cubicBezTo>
                  <a:pt x="2509140" y="-14985"/>
                  <a:pt x="2809662" y="-32894"/>
                  <a:pt x="3099969" y="0"/>
                </a:cubicBezTo>
                <a:cubicBezTo>
                  <a:pt x="3028594" y="236470"/>
                  <a:pt x="2994564" y="461100"/>
                  <a:pt x="2951054" y="595662"/>
                </a:cubicBezTo>
                <a:cubicBezTo>
                  <a:pt x="2735179" y="592280"/>
                  <a:pt x="2586102" y="576330"/>
                  <a:pt x="2301822" y="595662"/>
                </a:cubicBezTo>
                <a:cubicBezTo>
                  <a:pt x="2017542" y="614994"/>
                  <a:pt x="1936174" y="613187"/>
                  <a:pt x="1741122" y="595662"/>
                </a:cubicBezTo>
                <a:cubicBezTo>
                  <a:pt x="1546070" y="578137"/>
                  <a:pt x="1436710" y="580041"/>
                  <a:pt x="1180422" y="595662"/>
                </a:cubicBezTo>
                <a:cubicBezTo>
                  <a:pt x="924134" y="611283"/>
                  <a:pt x="784695" y="576595"/>
                  <a:pt x="531190" y="595662"/>
                </a:cubicBezTo>
                <a:cubicBezTo>
                  <a:pt x="277685" y="614729"/>
                  <a:pt x="172519" y="611848"/>
                  <a:pt x="0" y="595662"/>
                </a:cubicBezTo>
                <a:close/>
              </a:path>
            </a:pathLst>
          </a:custGeom>
          <a:solidFill>
            <a:srgbClr val="FFFFCC"/>
          </a:solidFill>
          <a:ln>
            <a:extLst>
              <a:ext uri="{C807C97D-BFC1-408E-A445-0C87EB9F89A2}">
                <ask:lineSketchStyleProps xmlns:ask="http://schemas.microsoft.com/office/drawing/2018/sketchyshapes" sd="4196869882">
                  <a:prstGeom prst="parallelogram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الإغــــــــــــــــــــــــــــــــــــــــــــــــــــــــــــــــلاق</a:t>
            </a: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DA058F4F-27F3-7B95-E784-38A322BE89BD}"/>
              </a:ext>
            </a:extLst>
          </p:cNvPr>
          <p:cNvSpPr txBox="1"/>
          <p:nvPr/>
        </p:nvSpPr>
        <p:spPr>
          <a:xfrm>
            <a:off x="6595109" y="1131292"/>
            <a:ext cx="2748237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الواجـــــــــــــــــــــــــــــــــــــــــــــــــــــــب</a:t>
            </a:r>
            <a:endParaRPr lang="ar-SA" sz="3200" dirty="0">
              <a:solidFill>
                <a:srgbClr val="C00000"/>
              </a:solidFill>
            </a:endParaRPr>
          </a:p>
        </p:txBody>
      </p:sp>
      <p:pic>
        <p:nvPicPr>
          <p:cNvPr id="10" name="صورة 9">
            <a:extLst>
              <a:ext uri="{FF2B5EF4-FFF2-40B4-BE49-F238E27FC236}">
                <a16:creationId xmlns:a16="http://schemas.microsoft.com/office/drawing/2014/main" id="{22F26986-CFB7-9475-F97A-8DB17F491D8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45" y="571555"/>
            <a:ext cx="744303" cy="744303"/>
          </a:xfrm>
          <a:prstGeom prst="rect">
            <a:avLst/>
          </a:prstGeom>
        </p:spPr>
      </p:pic>
      <p:sp>
        <p:nvSpPr>
          <p:cNvPr id="11" name="مربع نص 10">
            <a:extLst>
              <a:ext uri="{FF2B5EF4-FFF2-40B4-BE49-F238E27FC236}">
                <a16:creationId xmlns:a16="http://schemas.microsoft.com/office/drawing/2014/main" id="{B3FAFDFC-8623-32A0-94A5-9463468C6B21}"/>
              </a:ext>
            </a:extLst>
          </p:cNvPr>
          <p:cNvSpPr txBox="1"/>
          <p:nvPr/>
        </p:nvSpPr>
        <p:spPr>
          <a:xfrm>
            <a:off x="-93195" y="6253568"/>
            <a:ext cx="325356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dirty="0">
                <a:latin typeface="Sakkal Majalla" panose="02000000000000000000" pitchFamily="2" charset="-78"/>
                <a:cs typeface="Sakkal Majalla" panose="02000000000000000000" pitchFamily="2" charset="-78"/>
              </a:rPr>
              <a:t>جواهر الحارثي </a:t>
            </a:r>
            <a:r>
              <a:rPr lang="en-US" dirty="0">
                <a:latin typeface="Sakkal Majalla" panose="02000000000000000000" pitchFamily="2" charset="-78"/>
                <a:cs typeface="Sakkal Majalla" panose="02000000000000000000" pitchFamily="2" charset="-78"/>
              </a:rPr>
              <a:t>@jewelsAlshdaddi</a:t>
            </a:r>
            <a:endParaRPr lang="ar-SA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" name="مربع نص 1">
            <a:extLst>
              <a:ext uri="{FF2B5EF4-FFF2-40B4-BE49-F238E27FC236}">
                <a16:creationId xmlns:a16="http://schemas.microsoft.com/office/drawing/2014/main" id="{BE056D76-ABAE-31D5-6E67-0496CD83055C}"/>
              </a:ext>
            </a:extLst>
          </p:cNvPr>
          <p:cNvSpPr txBox="1"/>
          <p:nvPr/>
        </p:nvSpPr>
        <p:spPr>
          <a:xfrm>
            <a:off x="2690391" y="1626500"/>
            <a:ext cx="4968240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800" b="1" dirty="0">
                <a:solidFill>
                  <a:srgbClr val="6876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17 – 20 – 23 </a:t>
            </a:r>
          </a:p>
          <a:p>
            <a:pPr algn="ctr"/>
            <a:r>
              <a:rPr lang="ar-SA" sz="4800" b="1" dirty="0">
                <a:solidFill>
                  <a:srgbClr val="6D7A89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صفحة</a:t>
            </a:r>
            <a:r>
              <a:rPr lang="ar-SA" sz="4800" b="1" dirty="0">
                <a:solidFill>
                  <a:srgbClr val="6876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48 – 49 </a:t>
            </a:r>
          </a:p>
        </p:txBody>
      </p:sp>
      <p:sp>
        <p:nvSpPr>
          <p:cNvPr id="9" name="مربع نص 4">
            <a:extLst>
              <a:ext uri="{FF2B5EF4-FFF2-40B4-BE49-F238E27FC236}">
                <a16:creationId xmlns:a16="http://schemas.microsoft.com/office/drawing/2014/main" id="{55C6FCD1-A656-8904-161C-1D979FBEE962}"/>
              </a:ext>
            </a:extLst>
          </p:cNvPr>
          <p:cNvSpPr txBox="1"/>
          <p:nvPr/>
        </p:nvSpPr>
        <p:spPr>
          <a:xfrm>
            <a:off x="2080438" y="3328914"/>
            <a:ext cx="6188147" cy="255454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ar-SA"/>
            </a:defPPr>
            <a:lvl1pPr marL="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SA" sz="4000" b="1" i="0" dirty="0">
                <a:solidFill>
                  <a:schemeClr val="accent2">
                    <a:lumMod val="75000"/>
                  </a:schemeClr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وتذكري يا جميلتي</a:t>
            </a:r>
            <a:r>
              <a:rPr lang="ar-SA" sz="4000" b="1" dirty="0">
                <a:solidFill>
                  <a:schemeClr val="accent2">
                    <a:lumMod val="75000"/>
                  </a:schemeClr>
                </a:solidFill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:</a:t>
            </a:r>
            <a:endParaRPr lang="ar-SA" sz="4000" b="1" i="0" dirty="0">
              <a:solidFill>
                <a:schemeClr val="accent2">
                  <a:lumMod val="75000"/>
                </a:schemeClr>
              </a:solidFill>
              <a:effectLst/>
              <a:latin typeface="Sakkal Majalla" panose="02000000000000000000" pitchFamily="2" charset="-78"/>
              <a:ea typeface="Calibri" panose="020F0502020204030204" pitchFamily="34" charset="0"/>
              <a:cs typeface="Sakkal Majalla" panose="02000000000000000000" pitchFamily="2" charset="-78"/>
            </a:endParaRPr>
          </a:p>
          <a:p>
            <a:pPr algn="ctr"/>
            <a:r>
              <a:rPr lang="ar-SA" sz="4000" dirty="0">
                <a:solidFill>
                  <a:schemeClr val="tx2">
                    <a:lumMod val="75000"/>
                    <a:lumOff val="25000"/>
                  </a:schemeClr>
                </a:solidFill>
                <a:latin typeface="Greta Arabic Regular"/>
                <a:cs typeface="AGA Aladdin Regular" pitchFamily="2" charset="-78"/>
              </a:rPr>
              <a:t>فكّري قبل أن تحركِ لسانكِ؛ فيمكن لكلماتكِ أن تكون بلسم للجروح أو ملحًا حارقًا.</a:t>
            </a:r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3DE946FC-6CCE-EB1E-D772-BF7DC03AD851}"/>
              </a:ext>
            </a:extLst>
          </p:cNvPr>
          <p:cNvSpPr txBox="1"/>
          <p:nvPr/>
        </p:nvSpPr>
        <p:spPr>
          <a:xfrm>
            <a:off x="9451311" y="802488"/>
            <a:ext cx="2530421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ctr">
              <a:defRPr/>
            </a:pPr>
            <a:r>
              <a:rPr lang="ar-SA" sz="24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الموضوع/ </a:t>
            </a:r>
          </a:p>
          <a:p>
            <a:pPr lvl="0" algn="ctr">
              <a:defRPr/>
            </a:pPr>
            <a:r>
              <a:rPr lang="ar-SA" sz="2400" dirty="0">
                <a:solidFill>
                  <a:schemeClr val="tx2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المسلمات والبراهين الحرة</a:t>
            </a:r>
            <a:endParaRPr lang="ar-SA" sz="2400" b="1" dirty="0">
              <a:solidFill>
                <a:schemeClr val="tx2">
                  <a:lumMod val="75000"/>
                  <a:lumOff val="25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r>
              <a:rPr lang="ar-SA" sz="24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1447/03/24</a:t>
            </a: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ADC44D52-E4BE-07A1-1645-CADBD67C39C7}"/>
              </a:ext>
            </a:extLst>
          </p:cNvPr>
          <p:cNvSpPr txBox="1"/>
          <p:nvPr/>
        </p:nvSpPr>
        <p:spPr>
          <a:xfrm>
            <a:off x="9532444" y="4475095"/>
            <a:ext cx="2390237" cy="193899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>
                <a:solidFill>
                  <a:schemeClr val="accent2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الأهداف الخاصة: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ar-SA" sz="2400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الحكم على الاستنتاج من اشكال </a:t>
            </a:r>
            <a:r>
              <a:rPr lang="ku-Arab-IQ" sz="2400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ڤ</a:t>
            </a:r>
            <a:r>
              <a:rPr lang="ar-SA" sz="2400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ن.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ar-SA" sz="2400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تطبيق قوانين الفصل المنطقي.</a:t>
            </a:r>
          </a:p>
        </p:txBody>
      </p:sp>
      <p:pic>
        <p:nvPicPr>
          <p:cNvPr id="16" name="صورة 15">
            <a:extLst>
              <a:ext uri="{FF2B5EF4-FFF2-40B4-BE49-F238E27FC236}">
                <a16:creationId xmlns:a16="http://schemas.microsoft.com/office/drawing/2014/main" id="{572BB8F9-476C-87BA-0855-2D88705E66E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FCEA"/>
              </a:clrFrom>
              <a:clrTo>
                <a:srgbClr val="FEFCEA">
                  <a:alpha val="0"/>
                </a:srgbClr>
              </a:clrTo>
            </a:clrChange>
          </a:blip>
          <a:srcRect t="50444"/>
          <a:stretch>
            <a:fillRect/>
          </a:stretch>
        </p:blipFill>
        <p:spPr>
          <a:xfrm>
            <a:off x="9776309" y="2072019"/>
            <a:ext cx="1880424" cy="2333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821019"/>
      </p:ext>
    </p:extLst>
  </p:cSld>
  <p:clrMapOvr>
    <a:masterClrMapping/>
  </p:clrMapOvr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1246</TotalTime>
  <Words>813</Words>
  <Application>Microsoft Office PowerPoint</Application>
  <PresentationFormat>شاشة عريضة</PresentationFormat>
  <Paragraphs>378</Paragraphs>
  <Slides>23</Slides>
  <Notes>23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8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23</vt:i4>
      </vt:variant>
    </vt:vector>
  </HeadingPairs>
  <TitlesOfParts>
    <vt:vector size="32" baseType="lpstr">
      <vt:lpstr>AGA Aladdin Regular</vt:lpstr>
      <vt:lpstr>Aptos</vt:lpstr>
      <vt:lpstr>Aptos Display</vt:lpstr>
      <vt:lpstr>Arial</vt:lpstr>
      <vt:lpstr>Arial Black</vt:lpstr>
      <vt:lpstr>Greta Arabic Regular</vt:lpstr>
      <vt:lpstr>Sakkal Majalla</vt:lpstr>
      <vt:lpstr>Wingdings</vt:lpstr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User67R</dc:creator>
  <cp:lastModifiedBy>User67R</cp:lastModifiedBy>
  <cp:revision>49</cp:revision>
  <dcterms:created xsi:type="dcterms:W3CDTF">2024-08-19T04:20:33Z</dcterms:created>
  <dcterms:modified xsi:type="dcterms:W3CDTF">2025-09-15T20:46:43Z</dcterms:modified>
</cp:coreProperties>
</file>