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8" r:id="rId6"/>
    <p:sldId id="424" r:id="rId7"/>
    <p:sldId id="423" r:id="rId8"/>
    <p:sldId id="426" r:id="rId9"/>
    <p:sldId id="369" r:id="rId10"/>
    <p:sldId id="427" r:id="rId11"/>
    <p:sldId id="393" r:id="rId12"/>
    <p:sldId id="421" r:id="rId13"/>
    <p:sldId id="395" r:id="rId14"/>
    <p:sldId id="305" r:id="rId15"/>
    <p:sldId id="403" r:id="rId16"/>
    <p:sldId id="329" r:id="rId1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5DA0"/>
    <a:srgbClr val="86177A"/>
    <a:srgbClr val="A095B1"/>
    <a:srgbClr val="A7599E"/>
    <a:srgbClr val="8D2982"/>
    <a:srgbClr val="F7F7F7"/>
    <a:srgbClr val="FFFFFF"/>
    <a:srgbClr val="B06BA8"/>
    <a:srgbClr val="FFFFCC"/>
    <a:srgbClr val="E1E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18" autoAdjust="0"/>
    <p:restoredTop sz="94660"/>
  </p:normalViewPr>
  <p:slideViewPr>
    <p:cSldViewPr snapToGrid="0">
      <p:cViewPr varScale="1">
        <p:scale>
          <a:sx n="56" d="100"/>
          <a:sy n="56" d="100"/>
        </p:scale>
        <p:origin x="8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30112D-0F08-4021-9A79-D1F389BF0709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144244-E8F0-4494-9D5D-AAB5C16D52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873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40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D9BCB-E9F4-0FB6-D5E7-EFB6A62A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6C2ED92-EA7D-72BE-B64A-4280DEB5C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8141AE3-2881-EF2E-B6D1-7A3E2A08B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EFF1724-B555-CFB2-FBB2-0E1CB3875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290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6E5F1-9411-AA30-A003-8E4F7CC9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4DA40CE-0D0D-F683-A752-CC2F1A78B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A2CD77B2-7BA4-55E5-C114-485969ABF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6F4834-B126-1DD2-E8F9-F0319C903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517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D6EE9-AA2C-3BF0-E0B7-DD5FA2FB5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098AA5E-BA2F-35E1-830D-C4308ED6F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A7C38A7-CAAD-73D8-4260-AE316B81F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FA8DE5B-AE2C-D8D0-585F-F920A2C36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605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234F-6FC2-5FF0-DDDB-3CE42281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958E0DB-A985-341D-7737-472E38822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B0ECCD4-E5C8-BA03-1A82-CF55817C7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29DA0D3-289E-FB1B-E345-6002159FE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5655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CE391-106D-AC90-8E04-D985E6475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E5E06E0-A317-92B3-7021-DF925AAA2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C9B79EC9-04B3-08BC-6BCC-76888C528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C7F1F9C-75DA-BC49-6F96-640851749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5949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74734-ABA5-5E48-8708-BAA86434A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C167067-517B-6991-A072-767AEB43C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663A054-29A5-965F-04D9-61D22F8A7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D564C9D-E911-69E6-5ED9-765D4708AF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4398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B7668-0F1B-70D0-F39D-62C97D310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5DA648E-D643-B324-474B-4A6A3E41A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CA50FD2-E21B-1F73-8333-2A18853DD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0F1EA73-2404-AC9F-8404-BA11F8EB5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8741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3D808-A5FB-5DC9-D8DA-27BCAB643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042800E-457B-2928-EC89-208E21A52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74C4FE7-C2BE-7672-9770-BA4FD0B58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1C67D2A-8719-3FE6-E097-32CEFD4C9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2956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6015D-9B97-F73B-F7FF-DEC944C75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DBA2C56-140A-E26E-0CEB-536D0EEDA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8B723D2-1B3A-3C9C-033F-50436F58B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918EF31-04AC-3D1F-8342-DC3E6327C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2406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01495-9340-F012-EAFD-7C7C6135B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5184709-11BD-1C0A-1CE3-0B7D51E2D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26E17DA-8541-5700-264F-7CFB4FC21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69A9208-845E-7D08-FC2B-A621BE0A2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139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EAA11-026E-D4E6-98BF-8B5E954B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ADDC74C-05D1-C461-FA93-B5AB5553A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F10040EF-586C-0936-F194-5223E30A5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E166BF7-ECB5-A47A-7863-AB69E4EB1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7051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546E1-135A-C6C7-04B0-0A40AB23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C21BCD5-02B0-1F1F-8104-4A6863308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EB527C7-1502-1B5A-524F-A696B5221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29EC47B-EECB-E24F-5ACF-0E84DEB00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0882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8BE3E-F2DD-670B-C2DB-C00410E49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0A914BD-48E8-94E9-3B6A-9356EF357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365D713-5CD7-AD83-6311-A49378BBB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6CC4EB6-E143-D1A5-4AAA-E07AFDF8A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0224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6BBD-DD4D-2B0E-F6E6-7E35BA309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FD72818-5A27-E1F5-11CF-E7E5A2608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8BA5A61-86DC-C854-DE6A-6D2A89932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5FFE6B7-A169-001F-FC54-034B9BDE1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7647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3CA4B-3DAA-41E5-66A3-33DE1993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F6E3EBC-70CF-2335-9783-139984009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0924E37-35AC-B1E9-8BA9-E8B5BB0D3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1373F8-8184-492F-2FBD-C48FAC7E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971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F455A2-56E2-982F-404C-8EB45B9F0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F802288-9EFD-B9DE-4574-2A6E11450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E2BFF3E-2A3A-935F-8F1C-64A2FBA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8303B5C-BDDD-C7B6-EC85-3A50950A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87AC74-F1CC-2F1B-30BE-CBC2321B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220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9CBC9A-EF41-5943-1912-229D9B98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2E3143-FDFD-F180-0312-72234CFAA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AAA191-0512-AAD4-26B3-FADF6279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7D6912-318D-1C97-B928-A8E7C90F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29EB55D-30FD-7B90-4BC7-9DA784A1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99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6B07DA-D520-F09D-247E-605817D9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F0BA419-D541-65D3-1120-718190B46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641F9B-4923-10A4-4194-149A09F5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F0FFED-CC9D-AC73-4CDB-31360946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51E7DC6-009B-10DE-FBD5-FD6723E2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858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87CE60-11AD-7ACD-A939-71C18991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B818D4A-E9B6-C067-5D0D-ED5B7B8B7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CBECF84-B461-494A-2838-D3670E6CD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06A373F-BB11-DC3D-FE1F-325C0A21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077A90-DC64-C12F-6F41-2E79A75B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3913EED-5BD9-32DD-F738-0C4E90EF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47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DAABDE-01C5-0F84-0E57-08B28E2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3EDD66C-908D-C50A-1C37-8A2DC0B3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EEAF56F-A05D-810A-289D-4EDE0FAA7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90198DE-7E41-0490-458B-185EFDB80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9FAD686-97A7-11A3-D788-4CBF32CA4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1EFBF3-DF14-55D0-B88B-28A01B71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3FD97FE-9238-7809-97B8-0C768433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C660262-2124-2869-BCFA-24FF12E3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7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5481EA-DCF0-EC83-3F0E-573274E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7EBA8C3-1B3D-1FB4-5C9A-298BCEB5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17ADE48-C332-52BF-7F25-0495177B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108553D-CAF8-5243-17EB-4B9902A7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5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174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BB6A54-D28C-9FE0-2D1B-D1582296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02E3F3-FCCB-AEA2-4B6B-7D9F5574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EF23DAF-EFD0-5D94-6075-BA27F589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C616122-7126-3BD5-6666-300F6975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5120A67-9B44-7EA4-1680-30FDE11D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B12F7F8-0712-CAD7-24A4-94B62A34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33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AFEC84-96C6-84DC-9A89-4182EA44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74BE874-CB1A-598A-4C89-381470028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B381BBD-44CA-E0C7-F236-D2D5FC4E6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AF307CD-1732-ACD8-89BE-929F945B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EEFB2AF-11A9-081A-1794-126F5478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187E466-8E3A-E5FD-7DDD-8FE4615E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79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5EC7CF-5B4F-0556-0947-0919EE99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B48E3F-CB3D-7E0F-C4C7-3F402B03B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7EE2C4-47B5-1716-254C-D66BC478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02F6D9-96DC-46D9-3142-83F0516F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41B90E-0405-F6AD-D140-15250B0C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594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07E572A-608C-1FA0-13E4-8CA48B988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B50061F-FD5A-78A0-8543-39607AE81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20D564-D958-F49E-B444-2CE69D46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F0FA1D-D02D-94BF-A710-5DEA6654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812D2A-D5AD-1FEF-192E-9D4052DF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53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BEFC4D0-679E-3081-856B-E53EDE40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9DD5E9-D306-CE93-8417-14FE3CB92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639550-3CB5-CF58-F7E6-B524A6228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E9D1B-2837-423C-9143-CC02A33D2692}" type="datetimeFigureOut">
              <a:rPr lang="ar-SA" smtClean="0"/>
              <a:t>13/06/47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8A743D-28AB-CA19-1DCF-C3645CDCA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BF7FC2-9380-9019-AF2E-08BB905A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71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file:///C:\Program%20Files\Inknoe%20ClassPoint%202\Images\mc_blue.png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10" Type="http://schemas.openxmlformats.org/officeDocument/2006/relationships/image" Target="file:///C:\Program%20Files\Inknoe%20ClassPoint%202\Images\sd_blue.png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>
            <a:extLst>
              <a:ext uri="{FF2B5EF4-FFF2-40B4-BE49-F238E27FC236}">
                <a16:creationId xmlns:a16="http://schemas.microsoft.com/office/drawing/2014/main" id="{D36D5692-8ED4-BEA2-460C-BEE37D65091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671E4A3-D9D7-407E-15EB-16FF28AC93CD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95CB9B2F-E2B1-5C3C-AA37-C7DE95EAF24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39746075-562A-4B86-E5FC-C5ABC43ED0E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8DEDF6C-BBA7-6C5E-AEC0-73C97A82EB9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FA170FB-27F4-9F90-C05F-095C2BA6F11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A063700-2259-A97D-46A6-A3B8DA837DF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CA883160-3905-EBEF-5672-00FCD4CE26F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D8480D2-ADDC-072B-D197-83705791F92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B6509F5-AAC1-B0AB-9E90-5F1BA1BF347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BBFDE2B-B0F3-B651-0466-C9FD7DCA797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95EF39A-CDF2-8F2B-F2DA-1B96AE2AA5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1B2AE84-4593-FF66-A9B2-91BB3FDC74E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FEEDC96-D0AF-742B-6307-A07722E3CB53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6A834D8-BC7C-A458-3BBA-6C9553BFA292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graphicFrame>
        <p:nvGraphicFramePr>
          <p:cNvPr id="1030" name="جدول 1029">
            <a:extLst>
              <a:ext uri="{FF2B5EF4-FFF2-40B4-BE49-F238E27FC236}">
                <a16:creationId xmlns:a16="http://schemas.microsoft.com/office/drawing/2014/main" id="{0C4C2F27-3541-1EA7-B556-A42DDD167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57359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الخميس 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1447/06/13ه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القطع المتوسطة في المثلث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id="{89723BC5-8BFC-E317-477A-63D5AF4CE444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54FABCF-5CC3-9803-F295-8C45BCAC18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8B252D3-CE6B-B3A3-A8F5-4C3CDC86C48B}"/>
              </a:ext>
            </a:extLst>
          </p:cNvPr>
          <p:cNvSpPr txBox="1"/>
          <p:nvPr/>
        </p:nvSpPr>
        <p:spPr>
          <a:xfrm>
            <a:off x="8983979" y="2011402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الواجـــــــــــــــــــــــــــــــــــــــــــــــــــــــب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A26C5317-B9F3-D76E-30DF-8111D4ED5FC4}"/>
                  </a:ext>
                </a:extLst>
              </p:cNvPr>
              <p:cNvSpPr txBox="1"/>
              <p:nvPr/>
            </p:nvSpPr>
            <p:spPr>
              <a:xfrm>
                <a:off x="2461259" y="3082702"/>
                <a:ext cx="8888731" cy="175432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36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17)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𝟑𝟎</m:t>
                    </m:r>
                  </m:oMath>
                </a14:m>
                <a:endParaRPr lang="en-US" sz="3600" b="1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algn="l" rtl="0"/>
                <a:r>
                  <a:rPr lang="en-US" sz="36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19)</a:t>
                </a:r>
                <a:r>
                  <a:rPr lang="en-US" sz="3600" b="1" dirty="0">
                    <a:solidFill>
                      <a:schemeClr val="accent5">
                        <a:lumMod val="75000"/>
                      </a:schemeClr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en-US" sz="28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𝟑</m:t>
                    </m:r>
                    <m:r>
                      <a:rPr lang="en-US" sz="28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°</m:t>
                    </m:r>
                  </m:oMath>
                </a14:m>
                <a:endParaRPr lang="en-US" sz="2800" b="1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  <a:p>
                <a:pPr algn="l" rtl="0"/>
                <a:r>
                  <a:rPr lang="en-US" sz="36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25)</a:t>
                </a:r>
                <a:r>
                  <a:rPr lang="ar-SA" sz="3600" b="1" dirty="0">
                    <a:solidFill>
                      <a:schemeClr val="accent5">
                        <a:lumMod val="75000"/>
                      </a:schemeClr>
                    </a:solidFill>
                    <a:latin typeface="Sakkal Majalla" panose="02000000000000000000" pitchFamily="2" charset="-78"/>
                    <a:ea typeface="Calibri" panose="020F0502020204030204" pitchFamily="34" charset="0"/>
                    <a:cs typeface="Sakkal Majalla" panose="02000000000000000000" pitchFamily="2" charset="-78"/>
                  </a:rPr>
                  <a:t> لا ؛ يجب أن تعرف ما إذا كان منصف القطعة عموديًا عليها</a:t>
                </a:r>
                <a:endParaRPr lang="ar-SA" sz="3600" dirty="0">
                  <a:solidFill>
                    <a:schemeClr val="accent5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mc:Choice>
        <mc:Fallback>
          <p:sp>
            <p:nvSpPr>
              <p:cNvPr id="5" name="مربع نص 4">
                <a:extLst>
                  <a:ext uri="{FF2B5EF4-FFF2-40B4-BE49-F238E27FC236}">
                    <a16:creationId xmlns:a16="http://schemas.microsoft.com/office/drawing/2014/main" id="{A26C5317-B9F3-D76E-30DF-8111D4ED5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259" y="3082702"/>
                <a:ext cx="8888731" cy="1754326"/>
              </a:xfrm>
              <a:prstGeom prst="rect">
                <a:avLst/>
              </a:prstGeom>
              <a:blipFill>
                <a:blip r:embed="rId4"/>
                <a:stretch>
                  <a:fillRect l="-2126" t="-5575" b="-12544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8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1ABEE-9195-995E-16AD-C4E8A703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5E908A5A-EDED-A067-A58D-F6362E9033C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09DB3A3-0458-6EA1-FD34-D6807C4A7B2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63126E5-6B13-2FCC-A84E-7E47B52EAF8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F23DFE5-5D33-B585-FD79-B7AFABDF3545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CF77E8F-F544-B769-6832-A99ABA4A6D5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AB26D0E-16DA-42CB-947C-5301C0DD511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5B8AB5A-E7F6-100F-4904-A5556DD6D71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C68A3F-2CD7-6493-0ED4-5EEFDE7B384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88E0E84-D503-A51D-4795-5C39CC81388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5CEE42B-AC10-DAC6-0884-FED84FB9841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4577D0-C675-59AC-EB23-A8A9B705917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414CA18-0EDC-5D4E-8AA3-D88FCA25766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14609C6-7B37-92DD-7AA6-457B7A3F69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4DF30C-C78A-7909-9CC2-9BA276730A0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1E12B6-245A-DD9E-C2D4-D4C22C8D17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4848D43-52E2-D959-B696-559AD5A6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906011"/>
              </p:ext>
            </p:extLst>
          </p:nvPr>
        </p:nvGraphicFramePr>
        <p:xfrm>
          <a:off x="377745" y="63447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الخميس 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1447/06/13ه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القطع المتوسطة في المثلث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5" name="صورة 4">
            <a:extLst>
              <a:ext uri="{FF2B5EF4-FFF2-40B4-BE49-F238E27FC236}">
                <a16:creationId xmlns:a16="http://schemas.microsoft.com/office/drawing/2014/main" id="{DFE14C65-C50F-A5DA-D258-FF612EAA8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1F40102-340A-BDA7-D342-E540207AC34D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ED615AF-AE3F-DB04-8DA0-23FE01573455}"/>
              </a:ext>
            </a:extLst>
          </p:cNvPr>
          <p:cNvSpPr txBox="1"/>
          <p:nvPr/>
        </p:nvSpPr>
        <p:spPr>
          <a:xfrm>
            <a:off x="9218113" y="2073026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rgbClr val="82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9157C86-FB99-2BFF-B1B2-CFD83ADD7F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87672" y="3096237"/>
            <a:ext cx="3166110" cy="2948258"/>
          </a:xfrm>
          <a:custGeom>
            <a:avLst/>
            <a:gdLst>
              <a:gd name="connsiteX0" fmla="*/ 0 w 4152900"/>
              <a:gd name="connsiteY0" fmla="*/ 0 h 3867150"/>
              <a:gd name="connsiteX1" fmla="*/ 2708014 w 4152900"/>
              <a:gd name="connsiteY1" fmla="*/ 0 h 3867150"/>
              <a:gd name="connsiteX2" fmla="*/ 2708014 w 4152900"/>
              <a:gd name="connsiteY2" fmla="*/ 1011347 h 3867150"/>
              <a:gd name="connsiteX3" fmla="*/ 4152900 w 4152900"/>
              <a:gd name="connsiteY3" fmla="*/ 1011347 h 3867150"/>
              <a:gd name="connsiteX4" fmla="*/ 4152900 w 4152900"/>
              <a:gd name="connsiteY4" fmla="*/ 3867150 h 3867150"/>
              <a:gd name="connsiteX5" fmla="*/ 0 w 4152900"/>
              <a:gd name="connsiteY5" fmla="*/ 386715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52900" h="3867150">
                <a:moveTo>
                  <a:pt x="0" y="0"/>
                </a:moveTo>
                <a:lnTo>
                  <a:pt x="2708014" y="0"/>
                </a:lnTo>
                <a:lnTo>
                  <a:pt x="2708014" y="1011347"/>
                </a:lnTo>
                <a:lnTo>
                  <a:pt x="4152900" y="1011347"/>
                </a:lnTo>
                <a:lnTo>
                  <a:pt x="4152900" y="3867150"/>
                </a:lnTo>
                <a:lnTo>
                  <a:pt x="0" y="3867150"/>
                </a:lnTo>
                <a:close/>
              </a:path>
            </a:pathLst>
          </a:cu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7CB5F23-B364-EE59-E676-35DCF043E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9664" y="2558050"/>
            <a:ext cx="10868612" cy="100602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C5548CA0-8A5E-963A-223E-66C83AACAF2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84097" y="3477133"/>
            <a:ext cx="1788438" cy="8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89E4-7887-03EA-BA13-054617EB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57E6029-3A2A-9364-3E4D-65EE96E8288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E4F6D18-A6D7-1CBF-C11E-7B5183EE085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5BBD8C4-7BE7-132B-B3F0-95CABBAD064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27FAFFD-E619-9CDF-EBA6-1207071B088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20769B9-EDF9-893A-342E-313279CD622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4DCF5B5-ED19-B9FC-2E2F-630B58894E42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10928E-DD5B-1636-9D01-81A4AF898A0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1D73BF-14B2-101D-F6CC-1C7525D3AD88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53EACB7-AF9D-6D99-5074-D56490D46F8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E6DEB3C-571F-4811-E243-3C2461E754F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1DDE684-4795-46A8-4649-E94F64CFCE5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8B8EF8D-F886-6AAF-F0B7-00723FD53B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91E52AB-C5F1-46BB-6264-CC46C0C4BB1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FC78E97E-0149-3F1A-ABCF-5C02E1F57CF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67A390-7322-8295-497F-84C6C42E6C3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EDA0D93-1CB8-EA5E-D8C5-90766AAD8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73436"/>
              </p:ext>
            </p:extLst>
          </p:nvPr>
        </p:nvGraphicFramePr>
        <p:xfrm>
          <a:off x="377189" y="656440"/>
          <a:ext cx="11442350" cy="58887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11460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2572939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  <a:gridCol w="6457951">
                  <a:extLst>
                    <a:ext uri="{9D8B030D-6E8A-4147-A177-3AD203B41FA5}">
                      <a16:colId xmlns:a16="http://schemas.microsoft.com/office/drawing/2014/main" val="545559579"/>
                    </a:ext>
                  </a:extLst>
                </a:gridCol>
              </a:tblGrid>
              <a:tr h="586632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الخميس 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1447/06/13ه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الرابعة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10133">
                <a:tc rowSpan="2">
                  <a:txBody>
                    <a:bodyPr/>
                    <a:lstStyle/>
                    <a:p>
                      <a:pPr rtl="1"/>
                      <a:endParaRPr lang="ar-SA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القطع المتوسطة في المثلث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59197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B1EFD84-608C-FD21-3D13-B557B5FC3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F609D84-A6A3-56A4-EA79-4F03CC0ACE10}"/>
              </a:ext>
            </a:extLst>
          </p:cNvPr>
          <p:cNvSpPr txBox="1"/>
          <p:nvPr/>
        </p:nvSpPr>
        <p:spPr>
          <a:xfrm>
            <a:off x="-58905" y="621927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2254FE4-F946-2250-5030-13B7B1382DF0}"/>
              </a:ext>
            </a:extLst>
          </p:cNvPr>
          <p:cNvSpPr txBox="1"/>
          <p:nvPr/>
        </p:nvSpPr>
        <p:spPr>
          <a:xfrm>
            <a:off x="611181" y="1975152"/>
            <a:ext cx="619857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14CBE78-B927-FC34-375E-5CD598329A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70051" y="1889393"/>
            <a:ext cx="2523884" cy="445770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4AEDFD9-3D0D-6B58-B02C-24498BF22F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88581" y="2063335"/>
            <a:ext cx="2221336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60F2-6F46-0945-D33E-05A95F3D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7D9D95E-07B4-849A-34F1-6EE6AC6E3F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2AC356E-C32E-BCB1-DAA9-47E054F555F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163C9EA1-1003-8D8A-011E-30B04B22144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394ED2F-1DA6-0BF0-BB8B-D661823153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92444C2-208A-ECF5-A39A-93E9522B15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FFEEB8E-33EB-EFDD-535F-AB490E892FAF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0E8DFF3-B67E-F965-46F4-557D3479F37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B4CE18B-98B8-7E9B-E3B9-F0BD47893F4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8808311-B8DA-74F4-32A3-004F244EA1E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4D355B1-9A78-F45D-1D65-B0A9CF273B6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2A4FC8E-8090-9828-574D-0089AD178C2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F2EEA7B-E655-243F-8CDE-7CEF7515F08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BD41AF2-431A-CCE5-1B2C-CAFEFE55D39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9A03983-F660-437B-8FAB-5A684A4A3E01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971BC91-F757-DFED-7088-0868F5056FF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DDF8FA9-1CA6-7CE7-3792-40F82709C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58379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aphicFrame>
        <p:nvGraphicFramePr>
          <p:cNvPr id="4" name="جدول 21">
            <a:extLst>
              <a:ext uri="{FF2B5EF4-FFF2-40B4-BE49-F238E27FC236}">
                <a16:creationId xmlns:a16="http://schemas.microsoft.com/office/drawing/2014/main" id="{7DCAEB67-85BD-71AF-2F93-FB4797B0E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415018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8475421-63AD-A70E-6258-7061D97D2F79}"/>
              </a:ext>
            </a:extLst>
          </p:cNvPr>
          <p:cNvSpPr txBox="1"/>
          <p:nvPr/>
        </p:nvSpPr>
        <p:spPr>
          <a:xfrm>
            <a:off x="2756500" y="628164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F30C56F-B286-FD9F-6D91-583C6C1E0AF8}"/>
              </a:ext>
            </a:extLst>
          </p:cNvPr>
          <p:cNvSpPr txBox="1"/>
          <p:nvPr/>
        </p:nvSpPr>
        <p:spPr>
          <a:xfrm rot="16200000">
            <a:off x="-1075983" y="3680306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2E207D0-C786-59EB-0BAD-D243FBE1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D909F5A-EECF-8EF1-5D50-0F279E44A87B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07B32E0-CB76-8322-A14B-9CA9A25D8CD7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2994D373-32DF-71EC-8FF9-3302196F02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030-C498-0290-D78B-F339E677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31F7B22-018C-3D44-AA12-9ADE4047DEA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501C5D-EAED-42B7-2F49-097E8EF786E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69D69F6E-B123-2C82-2A0E-6EC01878DCC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375C064-45A4-0F0E-653E-0269E931900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743B910-574A-3E9C-32B5-F30C843AA05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EE5208-4D36-F858-8ADC-E05A62A15CE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C92CC99-62B2-382B-0A01-92AA4BDEDE31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3A476A-FDD2-2E75-F512-CE94A7BBD9D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A348FB0-630D-6A86-65B2-D7259E0E8F5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9295DCC-5206-2C06-ADC1-57EB0D2607A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92D0982-0624-1521-E643-8AD333B01E0A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DADFFE-E89C-85A1-3676-23CFFB01A31A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5F834C6-A0D6-8422-AAE4-37D91E32868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BA4CF764-4114-6143-4FEA-7DD811AADC5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0D1B30-DFB5-8CDB-7C52-6769AC84EC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A523AACD-C11F-595B-326D-9BC921B51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861051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619BFEE2-CA40-7D28-8092-2EB7AFAE51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FF978B-D9BA-8FCE-57E8-0C10C84DA5F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8720F0-D78D-D977-19E9-C405DF22C9AD}"/>
              </a:ext>
            </a:extLst>
          </p:cNvPr>
          <p:cNvSpPr txBox="1"/>
          <p:nvPr/>
        </p:nvSpPr>
        <p:spPr>
          <a:xfrm>
            <a:off x="6644509" y="753971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إثــــــــــــــــــــــــــــــــــــــــــــــراء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78C5858-477C-9425-741A-666D7F366E9E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1FF5041-D4A2-9DA9-B1E4-1B1AFF2E9A7E}"/>
              </a:ext>
            </a:extLst>
          </p:cNvPr>
          <p:cNvSpPr txBox="1"/>
          <p:nvPr/>
        </p:nvSpPr>
        <p:spPr>
          <a:xfrm>
            <a:off x="9396799" y="3618797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88D92E38-B6F7-AAD6-1AA3-1236458FB7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l="-1781" t="2168" r="1781" b="59000"/>
          <a:stretch>
            <a:fillRect/>
          </a:stretch>
        </p:blipFill>
        <p:spPr>
          <a:xfrm>
            <a:off x="9575747" y="1973963"/>
            <a:ext cx="2172527" cy="149001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9793B7EC-6819-4D0F-260F-51EEF4698B0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880882" y="1395881"/>
            <a:ext cx="6532472" cy="1221844"/>
          </a:xfrm>
          <a:custGeom>
            <a:avLst/>
            <a:gdLst>
              <a:gd name="connsiteX0" fmla="*/ 154532 w 7791450"/>
              <a:gd name="connsiteY0" fmla="*/ 675885 h 1457325"/>
              <a:gd name="connsiteX1" fmla="*/ 154532 w 7791450"/>
              <a:gd name="connsiteY1" fmla="*/ 1407547 h 1457325"/>
              <a:gd name="connsiteX2" fmla="*/ 3900826 w 7791450"/>
              <a:gd name="connsiteY2" fmla="*/ 1407547 h 1457325"/>
              <a:gd name="connsiteX3" fmla="*/ 3900826 w 7791450"/>
              <a:gd name="connsiteY3" fmla="*/ 675885 h 1457325"/>
              <a:gd name="connsiteX4" fmla="*/ 0 w 7791450"/>
              <a:gd name="connsiteY4" fmla="*/ 0 h 1457325"/>
              <a:gd name="connsiteX5" fmla="*/ 7791450 w 7791450"/>
              <a:gd name="connsiteY5" fmla="*/ 0 h 1457325"/>
              <a:gd name="connsiteX6" fmla="*/ 7791450 w 7791450"/>
              <a:gd name="connsiteY6" fmla="*/ 1457325 h 1457325"/>
              <a:gd name="connsiteX7" fmla="*/ 0 w 7791450"/>
              <a:gd name="connsiteY7" fmla="*/ 1457325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91450" h="1457325">
                <a:moveTo>
                  <a:pt x="154532" y="675885"/>
                </a:moveTo>
                <a:lnTo>
                  <a:pt x="154532" y="1407547"/>
                </a:lnTo>
                <a:lnTo>
                  <a:pt x="3900826" y="1407547"/>
                </a:lnTo>
                <a:lnTo>
                  <a:pt x="3900826" y="675885"/>
                </a:lnTo>
                <a:close/>
                <a:moveTo>
                  <a:pt x="0" y="0"/>
                </a:moveTo>
                <a:lnTo>
                  <a:pt x="7791450" y="0"/>
                </a:lnTo>
                <a:lnTo>
                  <a:pt x="7791450" y="1457325"/>
                </a:lnTo>
                <a:lnTo>
                  <a:pt x="0" y="1457325"/>
                </a:lnTo>
                <a:close/>
              </a:path>
            </a:pathLst>
          </a:cu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BAB75AD7-32AB-2A1B-ED80-AEA98EF45BF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761" y="693097"/>
            <a:ext cx="3570668" cy="287094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044042F-E778-420D-E26A-728733C68C1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492" y="2727463"/>
            <a:ext cx="8115557" cy="1981200"/>
          </a:xfrm>
          <a:prstGeom prst="rect">
            <a:avLst/>
          </a:prstGeom>
        </p:spPr>
      </p:pic>
      <p:pic>
        <p:nvPicPr>
          <p:cNvPr id="21" name="btnInknoeActivityCp2">
            <a:extLst>
              <a:ext uri="{FF2B5EF4-FFF2-40B4-BE49-F238E27FC236}">
                <a16:creationId xmlns:a16="http://schemas.microsoft.com/office/drawing/2014/main" id="{D029EDD6-06A6-75FD-CAC9-D31B1EF8125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22" y="5563229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6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0BBA9-709F-E0C1-0068-D15660B71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64FAC9B2-A5D1-19A6-8967-DFFACC8B982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255256C-5E9C-A6C5-B091-517BFB3E391B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2D6BEB32-21E2-3945-BBA9-D2FA2AB07AE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524ABBD-943A-9F0F-0B93-0B02D0643999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DD70374-1027-8E8B-25B3-1EC118AC193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EA69013-467E-ABC3-C053-89AC0DD6BE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5545E01-ED21-96A8-5DFB-FB0CD0D5577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7E6B6D5-A8DC-062F-0CE4-4E68229FF13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26FC4F2-9C4A-742B-BB61-50DCDDE210D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6BBBF3C-B1BF-C4F8-FD06-C0CCF1B0EDF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E3D32B1C-9AC6-DB2A-8714-93A18471F4F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B6CDBD0-19BF-CC08-EA6F-2199DADC856A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BACBE2E-91FA-228B-1C2A-B99D84008CE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30760F7-42DC-845E-0A76-6929F654F34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CFC99CD8-DC68-DF91-309C-10B12646AC6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0CDD0EE-3E48-83AD-A1AB-8E9FB3FAEED6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1B409356-6CB6-5510-1DC9-D89AB55FE7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F97ECADF-F173-1314-BFF7-F2FD5206B0F5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0600A7D-0986-A66E-721E-2D3F38E51044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A7CB990-6DB3-6362-380D-C828518053DC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6871F9EA-5800-861F-5203-54BAD2AF8A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C7D9D736-9F3C-1BD4-F8FA-8AFA4BA813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146"/>
          <a:stretch/>
        </p:blipFill>
        <p:spPr>
          <a:xfrm>
            <a:off x="2606915" y="704261"/>
            <a:ext cx="6828585" cy="3673773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E275F2D-8B6E-6BCD-1241-A464D39A6AB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2840"/>
          <a:stretch/>
        </p:blipFill>
        <p:spPr>
          <a:xfrm>
            <a:off x="180976" y="3166037"/>
            <a:ext cx="5619553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52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8BE1C-3230-92D0-683B-059B2F69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05ABA201-F938-809C-DDA8-8D810816CFD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4BA327A-B2AF-6CDE-C15F-ACA9B73D7B30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FEFC0230-4784-089C-CF96-C50A5D415DDA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2A6CC09E-7D60-727B-40C3-E690613E9B94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06281E3-DA33-C71B-E46C-F93C40797E12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2AA217C-3CA2-9820-4E6A-465D5312D12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EAD7E09-39A4-6BA8-2B8D-954E88A5A3F1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E46586EC-F1B8-44A5-46F9-F499EDFE403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ADEBDAA-61E2-6E1D-995F-253BA547F65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A56206CB-39D1-CEBA-7A07-87E59FE77D7F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F7CAD2D-0934-9D2C-E93D-33B5FBB4114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F32D930-44F1-EC54-3AF4-D747BA2FC522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98716E8-87AD-A561-E73F-90CBDE72C3F4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6F52C5B1-DBFF-7FEF-D60E-2F793C3DCC9A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69C33E8-A1C8-1AB3-17B5-492E6C352A7C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45619C96-4BE3-6B20-248A-3DA83661E11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BE918A76-F57F-9996-C86E-D6C2FD1B52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B39263EE-2364-A1D9-CBE6-01424FB71F37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689C523-0057-E13B-8285-37DD92760D82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E7D9D273-9B59-0266-7EF1-ED6CD871ECCC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FD82DB6D-A4B9-C080-1548-B44B06C183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20251343-52ED-FFD8-F5E8-7F1B6E578D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336"/>
          <a:stretch/>
        </p:blipFill>
        <p:spPr>
          <a:xfrm>
            <a:off x="1002974" y="694515"/>
            <a:ext cx="8291537" cy="3632034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3CD92C1-C49E-9AFB-AA45-4BA8015674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0340"/>
          <a:stretch/>
        </p:blipFill>
        <p:spPr>
          <a:xfrm>
            <a:off x="2528586" y="2717743"/>
            <a:ext cx="4112243" cy="380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75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D7556-5548-40A8-5449-9F5CCB720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BD1A8F3-3D3C-A055-3E92-468A9AB30264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E8C7222-82C1-A503-43A2-FDD358E8A933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F7956291-E6B3-E8B9-8FCF-5BDA724BD4E5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AE4E771-1121-9E71-27F2-B39CC7CA735D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8E366AC-862E-52D8-242A-5B260AD47D5B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E93A826-5A52-129C-0377-F7855822EAF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2E7CC89-6BCD-F366-495E-ED98BFB3C7A8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5E8EEDE-315D-5168-B9C5-4FABB1DDDA31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139C0B3-F142-B736-8631-AADD3F0B0CA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68C8A7B-16F2-B4CA-B587-422029583D5E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E559001-45E2-6C66-7D3D-47128487FCD9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C18BF2CF-02C0-8A40-B0A0-720822F6366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336ED262-72DC-F057-C100-D401709843A8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A6BE554-D09E-BEF8-B5D8-9087365CF2C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0C32A38-321D-DA5B-44EB-F088E7824EC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BF9B493-CF5E-5F2E-D60E-CDF98A07D7E1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7BF3BEBB-D8C0-F0E5-7638-FE5272477F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21E7990F-C518-05F2-50A9-6F5E7E0E10F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01DADA6D-16B9-079D-B640-06C488E00CBB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6102125-F16B-FF55-287E-A018CCD2C0C0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FB89BD1A-CBFD-9C46-6E91-581DF36360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DD8E3312-A880-72F3-7071-C6B1B5C2AEE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96" y="1212469"/>
            <a:ext cx="8523979" cy="453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85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F39ED-333E-5F12-1E98-5B03A779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8083296-0A73-B053-114C-62EC046D19E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BCE84DC-696A-822A-D96C-8F55E0848BC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D7106588-A6AD-D872-B105-313AC4E38DD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A3DB686-9BCD-F903-C556-0844891A29B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18CAFC7-5133-2DF2-812E-08443D217950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24B85A2-095D-0BD2-539B-D847F1E104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9F08139C-A2A8-9BE9-5277-BA17AAAD0FA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8F7733F-738C-74CF-E861-85371BB25E1A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7258A65C-D02E-6429-0A97-0481C8F9D22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5A42E5A-6AF3-E608-57F8-D7085786703C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6A61DCD8-B206-330B-D05B-50714500D2B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7CAB19B-1315-D3AF-4A99-4A075DB8D65B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A80C84E-934D-7A5C-8736-24F2B19358F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09EA6F3-9FF0-8BA3-E8EF-201046011C38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DB08A38-5DED-AB49-F636-C7E528AF9BBD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60AB3324-9177-0003-F0F3-81654435DFC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BB587CE6-2DE8-7E26-27CE-2174BAF66F5C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327D2006-E20D-355A-A515-9854059CE8FA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C3203CA-E02C-6ADD-3400-7236325F58FC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C6FEF5A-F193-9374-3CAA-CEA1D956C40D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B29E269C-0746-9AA5-93D2-64FFD4E75BF1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4C181898-7486-67AB-4962-69C0640EC5D1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71A81664-271A-00BB-3601-03A1D6B6D2B6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3A76D6E-8D81-0217-CA0E-DDC1C70FDEDA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D85276A4-E7DA-5C52-E0A6-7CA15220F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AB197BAF-6858-458D-4C36-C7A0996914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49315AFF-1358-369A-A9E8-08FBDE34721A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3ED04F5-AAF6-6816-757B-DC888CA928DA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E782E9C-0E1F-31B9-A691-9F2815A370C6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407277E0-DF54-C519-D169-32C0F24718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1CA687D7-1A68-AFCC-4B1B-D3E681D9389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9780" y="1335186"/>
            <a:ext cx="8757415" cy="15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75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75F0F-F28D-AC59-2062-6165BACC3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015B99A-64C5-444D-4223-036724CE55D4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4E16181-A331-09E1-63E0-A7FBBC658E8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F8241C92-4EC5-7773-21C7-C053B1507016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829B348-0F7B-321B-36C7-16BFC57EEE2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FD7CC6A-F7BD-57B5-4652-4D42A739B55B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AEFEAD7C-B829-DF1B-DF58-2484FC044C6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03996DF-3BF0-0660-6AA1-A48DA4EA467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B54F91C-1D68-7ED4-46FF-5EB6A101E85C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68100BC-4413-C87C-6B04-2F0B1320A10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FFB0D38C-9A90-9D2B-5DE1-0589A72A8A17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5930CAF-DC89-FE32-71C4-4DF14AC8211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AC8C436D-3F3A-0C18-FFF1-BE16A45BC0D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0222AD0-9F7C-625C-7A3D-CD7DB4B86C53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F57F63C1-9CF5-679C-CF0D-01E6E14ECF4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6736B99-2658-42EB-4A25-91D3FFD80AAC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9A4C1755-A280-E3DE-A658-23631D04A7FF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61A6E934-2206-0F7C-6981-38AB25F1589E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45A81EC1-B6CB-6BAA-8175-4D4D494483CA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00ACBA14-A9DB-7D25-A92B-E4FF702453FB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97D49F7E-EA62-BC85-A321-CBFD4DDBCAAB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A86B7764-3534-1EA4-7CAE-7B614626FAD7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F3AC7D9D-C6EE-1C6E-26D8-F3A51346AC97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2FFD0AE0-F505-03FF-20E8-E0D2474FBB39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2000239B-F59B-565A-5D17-2E7BE97DFE67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6FC1F6F0-88F8-068D-6AD9-CEC1EC383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C2C172A6-FD34-43F5-7F8B-F2601EB15E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5700609C-6EA3-30E0-981C-5608A4C463E2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90D62B3-166E-39A8-6AF0-6FEEE4AF0B97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94B4892-4E99-7093-3C93-460BDD1D7756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970C5150-8F8D-6E50-494F-F82301C24BD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F488D60C-D4DE-E159-7E43-79FA6D5655D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6445" y="1273759"/>
            <a:ext cx="8625711" cy="169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81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A2A5F-0815-033C-0793-693A94A7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D56DC5A6-8359-00AC-B768-B8ABA8E95C7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5EF85B1-4B08-F1FA-7443-DD8A85B36AC8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F032E0-0488-368E-AE09-245AA6A379E0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A64A802-109D-8689-CA1A-41DBA032DFA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14FD23A8-21FE-52E6-6F2C-876CCB4116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9BF8926-5E36-F0ED-4D1B-49C5B672E92B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606E30A-9AF8-B715-5DB3-E42790F7C16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F32080-9CA7-204E-B819-0A2290D1440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10BAD44-CDD9-F0A5-CC81-30E93413F36C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AD9923F8-801C-7A0C-E985-BBF2C3B76A1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041D2E2-D6AC-D2FB-2BD4-370DD26296B8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66E1E9EF-78CC-DA48-8CAC-389E130E8BE1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10DF28C-1DBE-7789-AC2A-34E4F10E873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AE9AB49-023B-7F8A-0BDD-31836EE1D4D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5FB76A0-E29C-08C5-BE4E-C04EFC9B386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78943C86-3C8B-DAC2-5346-A4F33CC6CD61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89FDC17A-3285-020F-76A8-F2F76F948F42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4A7DF57F-30F9-7A05-8A0C-3FB81499036B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C101E0B-7154-EE6B-8671-06285C47A309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B2E68868-B890-7E2E-546F-82A15CF4C2BE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E7FDCE9A-F8E3-1AEC-884D-5C8781715197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18D917EB-2653-F871-915B-572767CF8F3B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C58ED74C-E0EA-E96D-2E6F-A86A048CAB53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46D96ED6-390C-D84F-276E-7EE80076C213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4C39C0F0-5044-3C07-58A3-D7A4128F3186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A9A40A1F-D48D-FDE0-C839-5FA9176C3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F0C0A88F-ADB0-E3B5-0ED4-4B0FF727540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A1BCF0BF-B739-FA6D-CD8F-0525DFADA973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C9F2C21-DACB-FEA1-1ABF-7BC87E685D8A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2F165D4-C0A6-EA01-FE6C-930E6CF7FB18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AAF4E2AE-DF16-FDA2-2F7E-FAED4C19210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2AB45C87-34F3-BD83-E8EC-D3A73ED1385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427"/>
          <a:stretch/>
        </p:blipFill>
        <p:spPr>
          <a:xfrm>
            <a:off x="2342642" y="1222998"/>
            <a:ext cx="7210305" cy="2493460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1FD8FD9-283F-D3E2-CFDD-B85EB4F5AD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79818"/>
          <a:stretch/>
        </p:blipFill>
        <p:spPr>
          <a:xfrm>
            <a:off x="955658" y="1974553"/>
            <a:ext cx="2484425" cy="249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6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E27B5-4E06-385A-F042-9DBB310E8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4DEBC33-0F11-2AC0-3AC1-1B0D4B3C8D9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C1F6CB1-5A11-2364-4D6E-250A8785C71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22F1121-8A29-6B31-8E4D-80698F695A96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244BD459-6850-5A37-34FA-C7252B993619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E24E8AB1-9154-1F8A-A855-B4B4D7CEC731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EB345F2-619E-4546-83D8-B83911FC9DA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72CD23CA-53EF-AB12-25F1-DFC97D3B3D5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2995D85-CF67-9558-6FE4-9F401380B14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9D6F0C4-6E5E-3423-607B-B1CE25CFDCFA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C8B2972-529A-CE30-6353-511A7190A31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58D34A80-E77D-0869-950D-1093649DEC4C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C83E1D9A-F236-C9A2-EAE9-4818E67CA83D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E51026F8-A067-5FF0-037F-B394CC95888F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1EDDA506-66BE-04FF-78D7-780E85752BE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74BAD45-5722-BA61-6D7A-A4A4D53B6F6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D3C6518D-3D7C-C55C-FC67-D4808A047A8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5EF7B741-82D3-4995-AFFE-0B384148AA3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ECA3F145-AD32-5304-6A3C-BC9BDEF839C9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1C2FD82C-12CB-8BF7-04FB-CDB9883A76BE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4A6BC1DD-BC7C-5FBE-B26F-8037D9BB54B5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102168FF-5C42-2D08-090A-52030BADE9A9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129C4A6E-7CBA-DF3B-A8E8-4CE7A010C75D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52FE6356-40AB-A6A6-89B4-F9AB59D93C70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F349E1B7-BF1E-F410-D418-FE63E40F74E7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2D63A37C-CB33-AD95-0D19-D8EA1C8AD691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ED12F660-4E7B-4789-4133-4C1F48EA7AA3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3C2DDAD7-6844-DA49-D86A-A6DFAD462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D8183BFC-8A64-E6F3-6C38-EB87656CDA17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845C6E4-8855-E85C-8463-254A9AA12DB5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2D782467-9F96-508E-F2EA-4B2796E83738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37E26E6-B912-54CD-397D-31295E297F8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906CAC1-21AF-CEA3-49E0-C930F711CF3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894" b="52086"/>
          <a:stretch/>
        </p:blipFill>
        <p:spPr>
          <a:xfrm>
            <a:off x="3272535" y="1067807"/>
            <a:ext cx="6318372" cy="1824770"/>
          </a:xfrm>
          <a:custGeom>
            <a:avLst/>
            <a:gdLst>
              <a:gd name="connsiteX0" fmla="*/ 0 w 6318372"/>
              <a:gd name="connsiteY0" fmla="*/ 0 h 1824770"/>
              <a:gd name="connsiteX1" fmla="*/ 6318372 w 6318372"/>
              <a:gd name="connsiteY1" fmla="*/ 0 h 1824770"/>
              <a:gd name="connsiteX2" fmla="*/ 6318372 w 6318372"/>
              <a:gd name="connsiteY2" fmla="*/ 1824770 h 1824770"/>
              <a:gd name="connsiteX3" fmla="*/ 2568157 w 6318372"/>
              <a:gd name="connsiteY3" fmla="*/ 1824770 h 1824770"/>
              <a:gd name="connsiteX4" fmla="*/ 2568157 w 6318372"/>
              <a:gd name="connsiteY4" fmla="*/ 1029350 h 1824770"/>
              <a:gd name="connsiteX5" fmla="*/ 1215508 w 6318372"/>
              <a:gd name="connsiteY5" fmla="*/ 1029350 h 1824770"/>
              <a:gd name="connsiteX6" fmla="*/ 1215508 w 6318372"/>
              <a:gd name="connsiteY6" fmla="*/ 1824770 h 1824770"/>
              <a:gd name="connsiteX7" fmla="*/ 0 w 6318372"/>
              <a:gd name="connsiteY7" fmla="*/ 1824770 h 182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8372" h="1824770">
                <a:moveTo>
                  <a:pt x="0" y="0"/>
                </a:moveTo>
                <a:lnTo>
                  <a:pt x="6318372" y="0"/>
                </a:lnTo>
                <a:lnTo>
                  <a:pt x="6318372" y="1824770"/>
                </a:lnTo>
                <a:lnTo>
                  <a:pt x="2568157" y="1824770"/>
                </a:lnTo>
                <a:lnTo>
                  <a:pt x="2568157" y="1029350"/>
                </a:lnTo>
                <a:lnTo>
                  <a:pt x="1215508" y="1029350"/>
                </a:lnTo>
                <a:lnTo>
                  <a:pt x="1215508" y="1824770"/>
                </a:lnTo>
                <a:lnTo>
                  <a:pt x="0" y="1824770"/>
                </a:lnTo>
                <a:close/>
              </a:path>
            </a:pathLst>
          </a:cu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8390C202-402E-70A1-B0F1-3188BE186AB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9449"/>
          <a:stretch/>
        </p:blipFill>
        <p:spPr>
          <a:xfrm>
            <a:off x="1733609" y="1796627"/>
            <a:ext cx="3574906" cy="2981325"/>
          </a:xfrm>
          <a:prstGeom prst="rect">
            <a:avLst/>
          </a:prstGeom>
        </p:spPr>
      </p:pic>
      <p:pic>
        <p:nvPicPr>
          <p:cNvPr id="24" name="btnInknoeActivityCp2">
            <a:extLst>
              <a:ext uri="{FF2B5EF4-FFF2-40B4-BE49-F238E27FC236}">
                <a16:creationId xmlns:a16="http://schemas.microsoft.com/office/drawing/2014/main" id="{BDCEC1B5-7CBA-DBA5-69A6-21826F35FB1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7" y="546500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C3810-01DA-43AB-655B-29E0BD95F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2023A0D-BDE1-6E3A-D332-6BAF07175597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CFECD5B-F457-D385-BE79-280FFBC79D30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AF6FA67-2D67-F7CF-72EA-4629B6ED46FA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C058270-0E2F-4AB4-38CA-11794EEFA1E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0782599C-23B6-C3BD-7AF8-F5F3B7BA28B6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F71038E3-1BB8-D135-0D6B-8C384E6920C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EE19C98-283F-7B45-A4D6-5BEB7B04BF9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07A3397-B448-83F5-C46F-60044B9CE2F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BDD50586-810C-F539-61E5-CCAAC3E74AF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3F47D49-02AB-2C45-F5C8-D2B989DDD009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F342F662-0DB1-E705-5861-C6D4AD64F68C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F0689E5-9655-7345-90A9-A72F3C5FCA0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A74AB44C-F087-B80A-5505-DDF4687A7D8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1E7933D7-C6FD-D5F8-5E91-BC9F979EE80C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8FD15DA-6191-0987-4A9C-3805E32A771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5DAA536D-1107-B0C0-7C3D-C55C046884E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CDA9A8D9-B189-09C2-807D-12EA8B97AE28}"/>
              </a:ext>
            </a:extLst>
          </p:cNvPr>
          <p:cNvSpPr/>
          <p:nvPr/>
        </p:nvSpPr>
        <p:spPr>
          <a:xfrm>
            <a:off x="6454762" y="443913"/>
            <a:ext cx="3157939" cy="595662"/>
          </a:xfrm>
          <a:custGeom>
            <a:avLst/>
            <a:gdLst>
              <a:gd name="connsiteX0" fmla="*/ 0 w 3157939"/>
              <a:gd name="connsiteY0" fmla="*/ 595662 h 595662"/>
              <a:gd name="connsiteX1" fmla="*/ 148916 w 3157939"/>
              <a:gd name="connsiteY1" fmla="*/ 0 h 595662"/>
              <a:gd name="connsiteX2" fmla="*/ 660450 w 3157939"/>
              <a:gd name="connsiteY2" fmla="*/ 0 h 595662"/>
              <a:gd name="connsiteX3" fmla="*/ 1292345 w 3157939"/>
              <a:gd name="connsiteY3" fmla="*/ 0 h 595662"/>
              <a:gd name="connsiteX4" fmla="*/ 1803879 w 3157939"/>
              <a:gd name="connsiteY4" fmla="*/ 0 h 595662"/>
              <a:gd name="connsiteX5" fmla="*/ 2375593 w 3157939"/>
              <a:gd name="connsiteY5" fmla="*/ 0 h 595662"/>
              <a:gd name="connsiteX6" fmla="*/ 3157939 w 3157939"/>
              <a:gd name="connsiteY6" fmla="*/ 0 h 595662"/>
              <a:gd name="connsiteX7" fmla="*/ 3009024 w 3157939"/>
              <a:gd name="connsiteY7" fmla="*/ 595662 h 595662"/>
              <a:gd name="connsiteX8" fmla="*/ 2467400 w 3157939"/>
              <a:gd name="connsiteY8" fmla="*/ 595662 h 595662"/>
              <a:gd name="connsiteX9" fmla="*/ 1925775 w 3157939"/>
              <a:gd name="connsiteY9" fmla="*/ 595662 h 595662"/>
              <a:gd name="connsiteX10" fmla="*/ 1323971 w 3157939"/>
              <a:gd name="connsiteY10" fmla="*/ 595662 h 595662"/>
              <a:gd name="connsiteX11" fmla="*/ 752256 w 3157939"/>
              <a:gd name="connsiteY11" fmla="*/ 595662 h 595662"/>
              <a:gd name="connsiteX12" fmla="*/ 0 w 315793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793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328098" y="10242"/>
                  <a:pt x="404712" y="-6437"/>
                  <a:pt x="660450" y="0"/>
                </a:cubicBezTo>
                <a:cubicBezTo>
                  <a:pt x="916188" y="6437"/>
                  <a:pt x="1136761" y="18497"/>
                  <a:pt x="1292345" y="0"/>
                </a:cubicBezTo>
                <a:cubicBezTo>
                  <a:pt x="1447930" y="-18497"/>
                  <a:pt x="1611489" y="12187"/>
                  <a:pt x="1803879" y="0"/>
                </a:cubicBezTo>
                <a:cubicBezTo>
                  <a:pt x="1996269" y="-12187"/>
                  <a:pt x="2243294" y="-13127"/>
                  <a:pt x="2375593" y="0"/>
                </a:cubicBezTo>
                <a:cubicBezTo>
                  <a:pt x="2507892" y="13127"/>
                  <a:pt x="2891469" y="-32285"/>
                  <a:pt x="3157939" y="0"/>
                </a:cubicBezTo>
                <a:cubicBezTo>
                  <a:pt x="3098880" y="168032"/>
                  <a:pt x="3057384" y="356244"/>
                  <a:pt x="3009024" y="595662"/>
                </a:cubicBezTo>
                <a:cubicBezTo>
                  <a:pt x="2851970" y="592247"/>
                  <a:pt x="2705039" y="621440"/>
                  <a:pt x="2467400" y="595662"/>
                </a:cubicBezTo>
                <a:cubicBezTo>
                  <a:pt x="2229761" y="569884"/>
                  <a:pt x="2072211" y="620390"/>
                  <a:pt x="1925775" y="595662"/>
                </a:cubicBezTo>
                <a:cubicBezTo>
                  <a:pt x="1779340" y="570934"/>
                  <a:pt x="1577344" y="619528"/>
                  <a:pt x="1323971" y="595662"/>
                </a:cubicBezTo>
                <a:cubicBezTo>
                  <a:pt x="1070598" y="571796"/>
                  <a:pt x="1028115" y="605660"/>
                  <a:pt x="752256" y="595662"/>
                </a:cubicBezTo>
                <a:cubicBezTo>
                  <a:pt x="476397" y="585664"/>
                  <a:pt x="213009" y="632771"/>
                  <a:pt x="0" y="595662"/>
                </a:cubicBezTo>
                <a:close/>
              </a:path>
              <a:path w="315793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46163" y="30326"/>
                  <a:pt x="636328" y="-14230"/>
                  <a:pt x="780811" y="0"/>
                </a:cubicBezTo>
                <a:cubicBezTo>
                  <a:pt x="925294" y="14230"/>
                  <a:pt x="1142012" y="-1476"/>
                  <a:pt x="1322435" y="0"/>
                </a:cubicBezTo>
                <a:cubicBezTo>
                  <a:pt x="1502858" y="1476"/>
                  <a:pt x="1619845" y="6665"/>
                  <a:pt x="1833969" y="0"/>
                </a:cubicBezTo>
                <a:cubicBezTo>
                  <a:pt x="2048093" y="-6665"/>
                  <a:pt x="2127738" y="-19966"/>
                  <a:pt x="2405683" y="0"/>
                </a:cubicBezTo>
                <a:cubicBezTo>
                  <a:pt x="2683628" y="19966"/>
                  <a:pt x="2994240" y="-10344"/>
                  <a:pt x="3157939" y="0"/>
                </a:cubicBezTo>
                <a:cubicBezTo>
                  <a:pt x="3086564" y="236470"/>
                  <a:pt x="3052534" y="461100"/>
                  <a:pt x="3009024" y="595662"/>
                </a:cubicBezTo>
                <a:cubicBezTo>
                  <a:pt x="2684317" y="572957"/>
                  <a:pt x="2635853" y="579940"/>
                  <a:pt x="2347039" y="595662"/>
                </a:cubicBezTo>
                <a:cubicBezTo>
                  <a:pt x="2058226" y="611384"/>
                  <a:pt x="2008886" y="583897"/>
                  <a:pt x="1775324" y="595662"/>
                </a:cubicBezTo>
                <a:cubicBezTo>
                  <a:pt x="1541762" y="607427"/>
                  <a:pt x="1463351" y="589414"/>
                  <a:pt x="1203610" y="595662"/>
                </a:cubicBezTo>
                <a:cubicBezTo>
                  <a:pt x="943869" y="601910"/>
                  <a:pt x="737122" y="608036"/>
                  <a:pt x="541624" y="595662"/>
                </a:cubicBezTo>
                <a:cubicBezTo>
                  <a:pt x="346126" y="583288"/>
                  <a:pt x="126368" y="598119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مهارات تفكير عليا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B86796AE-5822-5D37-286D-4EEDA701B9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5B0AC78-8E3C-BC4C-C2D3-AE8D9908497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35BC8F0-D7E2-9C40-F970-B923C359E3E9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443B350-AF18-6310-5085-E57381A532C8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B816FE27-94FB-ADFC-EC2C-1EC5E7B18E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DDBD3387-A073-0E0C-B4B8-215731B0ED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042" y="1006186"/>
            <a:ext cx="8908659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66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00D90-5F14-20EF-5F21-B4B4622E2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3CF1E85-4B40-8147-8869-5D2E24E30055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1276DC0-9942-6484-7122-7C5F40DE871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9961DD3-021C-C9F3-21E4-70E9A28BD2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7DED40C-2F81-C5DA-528A-F6B9F3EBF5E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1824E0D-C734-BA7E-E99B-32890E07B4A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765FAF3-B51C-7805-C78F-159B4F2286BC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29CE4607-0152-E482-CD2D-C394FFF9733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4A6A21BD-E8FF-0FFA-0F8B-F9846C5FF83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0E3FE17-7963-4EE3-1329-8C6D39B90391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7EB3FCB-8DCD-9F2A-73C8-BAE710192179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BB957842-58BF-520D-1088-DFEA4FE5C02B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BF60663-DBCA-5CAB-41D7-BB29C4842C4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582B2AC-94F4-5352-606F-B18EA466F15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6588633-EAD5-2F32-010F-57E7754B4F3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5EDA483-B413-BD7F-CCC8-D985C5A6E6C4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887F489F-FD24-6F40-EAE6-B60EDA54A2D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6D769413-90F6-874B-2C7B-DDDD22B786BB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EF040569-AF9F-267D-D446-65A78913D6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D0DA7F4-3DCF-4BCE-3473-8E2DED21AEC6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E8975E3-7731-9FD3-4465-4A84D511688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اختبار التحصيلي</a:t>
            </a:r>
            <a:endParaRPr lang="ar-SA" sz="3200" dirty="0">
              <a:solidFill>
                <a:srgbClr val="A095B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22D522B-66F1-AEA8-F7D5-0797D57C07F6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145FFC4-55E0-B3A2-FF76-D95040018EB9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3EE87DCD-59E9-910A-57F3-B53917E0F1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353E73A8-DD9C-DAD6-4DA9-36DFD5D839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21"/>
          <a:stretch/>
        </p:blipFill>
        <p:spPr>
          <a:xfrm>
            <a:off x="798463" y="1769587"/>
            <a:ext cx="8450467" cy="21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92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E01E2-D4B1-A762-475E-6EE91E241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77B1DCB-5E36-DF86-1485-602FE24CE5D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D62BD6D-8ACD-7AD7-EF34-420D09012FF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2E13E55-E725-9604-AD91-EB492AE20E36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CF3CFAD-3C72-00EE-593C-F5CAEC2A491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98F0F0E-110E-76E6-73A5-31CD21403684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D33F9EC3-A0A3-2BA1-E54A-56E92606B91E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1110FA9-8536-51AC-8AFC-A9ED1BF36D37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C0C1F987-AEB1-CC2B-9173-8BF2ADBCB7F5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9EEDD88-4781-392B-5B64-E071E552AD1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57A45D0A-F15C-6958-E97A-FE00AFB05D48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ABFDB56-F9E2-38DE-E32E-1DDFF7E50F2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F78188D-2BEF-0745-0BFE-AB0B2E479D0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E86F1040-E17C-1D59-1D7F-E6FA2295F7F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599F744-67FC-4C75-1878-A804DA8F3B7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9774997-DB67-14D0-7338-8D95E86C071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3404E62-9E7A-F8D8-4E78-6DDDBD2311C2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00A9EE92-3CDC-7433-BCBE-35252645C99E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3C30C3CE-CAA7-8E4E-74F0-067C985D7B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25C1316-7D25-5238-4F3F-3FF7C361593E}"/>
              </a:ext>
            </a:extLst>
          </p:cNvPr>
          <p:cNvSpPr txBox="1"/>
          <p:nvPr/>
        </p:nvSpPr>
        <p:spPr>
          <a:xfrm rot="16200000">
            <a:off x="-1061552" y="3423292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جدول 21">
            <a:extLst>
              <a:ext uri="{FF2B5EF4-FFF2-40B4-BE49-F238E27FC236}">
                <a16:creationId xmlns:a16="http://schemas.microsoft.com/office/drawing/2014/main" id="{3739130F-F9F0-75F2-2811-C8F6D2ADEE6F}"/>
              </a:ext>
            </a:extLst>
          </p:cNvPr>
          <p:cNvGraphicFramePr>
            <a:graphicFrameLocks noGrp="1"/>
          </p:cNvGraphicFramePr>
          <p:nvPr/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10B9793-8E8C-010B-D301-F521C870A44A}"/>
              </a:ext>
            </a:extLst>
          </p:cNvPr>
          <p:cNvSpPr txBox="1"/>
          <p:nvPr/>
        </p:nvSpPr>
        <p:spPr>
          <a:xfrm>
            <a:off x="2579299" y="656318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2CF98A3-F070-EEC3-D0F9-4685F8698A4E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0A136BC-FC17-AA5A-C33B-3A0F2ED662B1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3DB0261-D3AE-46FE-14C3-415BD96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99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8309-B996-0392-5FDE-93C8535F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438588C8-372E-6502-8699-5CAA42F6E481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BF2C4F8-8CB4-60FA-A9A5-ACAF078AF08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7D80806-BBB4-7C1B-E3B7-651EF0439687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B348377-FFD1-810D-B07A-26A02CD866D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6E061AE-C327-2EE5-4C77-0A62903BC06F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4485695-7BE1-8697-3D21-000189CF8FA0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765BEF1-3885-716D-C5E8-7A461A79648F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B563595E-E8DD-7BC3-3257-EF44B96BDC9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5AAF926-21E4-6D12-F955-58DE05B31468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B208CC9-FD52-AE32-5FF5-87BE6DBECB6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A53DA446-0696-AB42-83D6-BD9FE99C88C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EF2CFF8-7F8F-BD89-C4D6-98252E3DECC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134FFD1A-091C-D787-9F06-9AA948ED7ED7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42F1069-292C-F05E-8443-DD1E436C94C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46D1C7F-385B-4D5C-672B-904859F64D3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39DEA674-58BA-9770-E36E-0759C5B0687D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BCBE9698-4EEA-BF82-BE40-9B585D31B93B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6DD29E0-EE96-B3C6-1F10-A2CE48C75FEA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الواجـــــــــــــــــــــــــــــــــــــــــــــــــــــــب</a:t>
            </a:r>
            <a:endParaRPr lang="ar-SA" sz="3200" dirty="0">
              <a:solidFill>
                <a:srgbClr val="C00000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8622ECB-E2F4-E783-BBCE-885526ADC2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A9E63EA-63E7-9908-CF8D-A656A7AD3E24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EB2DD94-BA43-3FD4-6DDF-B07BD8D3D901}"/>
              </a:ext>
            </a:extLst>
          </p:cNvPr>
          <p:cNvSpPr txBox="1"/>
          <p:nvPr/>
        </p:nvSpPr>
        <p:spPr>
          <a:xfrm>
            <a:off x="2413595" y="1769587"/>
            <a:ext cx="496824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7 – 9 – 10 </a:t>
            </a:r>
          </a:p>
          <a:p>
            <a:pPr algn="ctr"/>
            <a:r>
              <a:rPr lang="ar-SA" sz="4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صفحة</a:t>
            </a:r>
            <a:r>
              <a:rPr lang="ar-SA" sz="48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4800" b="1" dirty="0">
                <a:solidFill>
                  <a:srgbClr val="A85D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230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AE7FD4A6-30DD-A805-3345-899A462F3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264" y="3786900"/>
            <a:ext cx="7935192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3200" b="1" i="0" u="none" strike="noStrike" cap="none" normalizeH="0" baseline="0" dirty="0">
                <a:ln>
                  <a:noFill/>
                </a:ln>
                <a:solidFill>
                  <a:srgbClr val="8B248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تذكري يا جميلتي:</a:t>
            </a:r>
            <a:endParaRPr kumimoji="0" lang="en-US" altLang="ar-SA" sz="3200" b="1" i="0" u="none" strike="noStrike" cap="none" normalizeH="0" baseline="0" dirty="0">
              <a:ln>
                <a:noFill/>
              </a:ln>
              <a:solidFill>
                <a:srgbClr val="8B248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just">
              <a:spcAft>
                <a:spcPts val="750"/>
              </a:spcAft>
            </a:pPr>
            <a:r>
              <a:rPr lang="ar-SA" sz="3600" b="1" dirty="0">
                <a:solidFill>
                  <a:srgbClr val="80C687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ليس الفاشل من تراجع، لكن الفاشل من سقط ولم ينهض.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CC41495-CEE4-58D8-EEA7-B69B51293B9C}"/>
              </a:ext>
            </a:extLst>
          </p:cNvPr>
          <p:cNvSpPr txBox="1"/>
          <p:nvPr/>
        </p:nvSpPr>
        <p:spPr>
          <a:xfrm>
            <a:off x="9435500" y="844227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القطع المتوسطة في المثلث</a:t>
            </a: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1447/06/13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BE5D42A-B79A-0456-02D5-3438A5C23F11}"/>
              </a:ext>
            </a:extLst>
          </p:cNvPr>
          <p:cNvSpPr txBox="1"/>
          <p:nvPr/>
        </p:nvSpPr>
        <p:spPr>
          <a:xfrm>
            <a:off x="9396801" y="4247056"/>
            <a:ext cx="253042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نظرية مركز المثلث.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DD38701E-0C76-4F87-6E18-DA56CFEDA5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5307"/>
          <a:stretch>
            <a:fillRect/>
          </a:stretch>
        </p:blipFill>
        <p:spPr>
          <a:xfrm>
            <a:off x="9575747" y="1973963"/>
            <a:ext cx="2172527" cy="20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527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lideDrawing&quot;,&quot;ActivityType&quot;:3,&quot;Width&quot;:0.0,&quot;Height&quot;:0.0,&quot;Graphics&quot;:null,&quot;ActivityBase&quot;:{&quot;$type&quot;:&quot;ClassPoint2.Core.DTO.Activities.SlideDrawingActivity, ClassPoint2.Core&quot;,&quot;isNamesHidden&quot;:false,&quot;activityId&quot;:null,&quot;activityType&quot;:&quot;Slide Drawing&quot;,&quot;countdown&quot;:0,&quot;StartWithSlide&quot;:false,&quot;CanMinimize&quot;:false,&quot;CanCountDown&quot;:false},&quot;IsLocked&quot;:false,&quot;IsMappedFromCp1&quot;:false,&quot;IsQuizMode&quot;:false}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</TotalTime>
  <Words>566</Words>
  <Application>Microsoft Office PowerPoint</Application>
  <PresentationFormat>شاشة عريضة</PresentationFormat>
  <Paragraphs>249</Paragraphs>
  <Slides>16</Slides>
  <Notes>16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5" baseType="lpstr">
      <vt:lpstr>AGA Aladdin Regular</vt:lpstr>
      <vt:lpstr>Aptos</vt:lpstr>
      <vt:lpstr>Aptos Display</vt:lpstr>
      <vt:lpstr>Arial</vt:lpstr>
      <vt:lpstr>Calibri</vt:lpstr>
      <vt:lpstr>Cambria Math</vt:lpstr>
      <vt:lpstr>Sakkal Majalla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User67R</dc:creator>
  <cp:lastModifiedBy>User67R</cp:lastModifiedBy>
  <cp:revision>215</cp:revision>
  <dcterms:created xsi:type="dcterms:W3CDTF">2024-08-19T04:20:33Z</dcterms:created>
  <dcterms:modified xsi:type="dcterms:W3CDTF">2025-12-03T19:21:42Z</dcterms:modified>
</cp:coreProperties>
</file>