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4" r:id="rId4"/>
    <p:sldId id="262" r:id="rId5"/>
    <p:sldId id="263" r:id="rId6"/>
    <p:sldId id="267" r:id="rId7"/>
    <p:sldId id="257" r:id="rId8"/>
    <p:sldId id="266" r:id="rId9"/>
    <p:sldId id="261" r:id="rId10"/>
    <p:sldId id="268" r:id="rId11"/>
    <p:sldId id="258" r:id="rId12"/>
    <p:sldId id="269" r:id="rId13"/>
    <p:sldId id="265" r:id="rId14"/>
    <p:sldId id="26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5EB"/>
    <a:srgbClr val="FFFF99"/>
    <a:srgbClr val="378680"/>
    <a:srgbClr val="2984A9"/>
    <a:srgbClr val="174B5F"/>
    <a:srgbClr val="FFC000"/>
    <a:srgbClr val="007033"/>
    <a:srgbClr val="C198E0"/>
    <a:srgbClr val="0000CC"/>
    <a:srgbClr val="FF2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1:03.791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1 1 24575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2:08.746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2:08.966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2:54.761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3:02.275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3:41.637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0:08.655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0:55.742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1:06.123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1:06.324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1:07.523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1:07.740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1:08.005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1:10.841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1:14.021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2:51:29.370"/>
    </inkml:context>
    <inkml:brush xml:id="br0">
      <inkml:brushProperty name="width" value="0.1" units="cm"/>
      <inkml:brushProperty name="height" value="0.1" units="cm"/>
      <inkml:brushProperty name="color" value="#99CCFF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5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315" y="1880422"/>
            <a:ext cx="8251724" cy="179192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29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195" y="3694472"/>
            <a:ext cx="8288592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320201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2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482213"/>
            <a:ext cx="8246070" cy="338010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901" y="598265"/>
            <a:ext cx="682029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2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155" y="1408470"/>
            <a:ext cx="6843252" cy="330214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2937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2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4076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16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076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16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CECB20-EDC4-58C3-9748-61F31DE0130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42525" y="4927600"/>
            <a:ext cx="1287526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ar-SA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Strict مقيدٍ 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18" Type="http://schemas.openxmlformats.org/officeDocument/2006/relationships/customXml" Target="../ink/ink14.xml"/><Relationship Id="rId3" Type="http://schemas.openxmlformats.org/officeDocument/2006/relationships/image" Target="../media/image12.png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17" Type="http://schemas.openxmlformats.org/officeDocument/2006/relationships/customXml" Target="../ink/ink13.xml"/><Relationship Id="rId2" Type="http://schemas.openxmlformats.org/officeDocument/2006/relationships/image" Target="../media/image11.png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5" Type="http://schemas.openxmlformats.org/officeDocument/2006/relationships/image" Target="../media/image13.png"/><Relationship Id="rId15" Type="http://schemas.openxmlformats.org/officeDocument/2006/relationships/customXml" Target="../ink/ink11.xml"/><Relationship Id="rId10" Type="http://schemas.openxmlformats.org/officeDocument/2006/relationships/customXml" Target="../ink/ink6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ustomXml" Target="../ink/ink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customXml" Target="../ink/ink1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6DCDAF-AAA2-2A34-4A94-AB7F3B885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71272" y="2059173"/>
            <a:ext cx="7329840" cy="152705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Unit 4</a:t>
            </a:r>
            <a:br>
              <a:rPr lang="en-US" sz="5400" dirty="0"/>
            </a:br>
            <a:r>
              <a:rPr lang="en-US" sz="4000" b="1" dirty="0">
                <a:solidFill>
                  <a:schemeClr val="bg1"/>
                </a:solidFill>
              </a:rPr>
              <a:t>The Art of Advertising</a:t>
            </a:r>
            <a:br>
              <a:rPr lang="en-US" sz="4400" dirty="0"/>
            </a:b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Writing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3D9F35-DC4A-C117-4B2A-C80BF0483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9" y="4532679"/>
            <a:ext cx="3664920" cy="610821"/>
          </a:xfrm>
        </p:spPr>
        <p:txBody>
          <a:bodyPr/>
          <a:lstStyle/>
          <a:p>
            <a:r>
              <a:rPr lang="en-US" sz="1800" b="1" dirty="0">
                <a:solidFill>
                  <a:srgbClr val="92D050"/>
                </a:solidFill>
              </a:rPr>
              <a:t>Done by: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masis MT Pro Medium" panose="02040604050005020304" pitchFamily="18" charset="0"/>
              </a:rPr>
              <a:t>Entisar</a:t>
            </a:r>
            <a:r>
              <a:rPr lang="en-US" sz="20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Al-</a:t>
            </a:r>
            <a:r>
              <a:rPr lang="en-US" sz="2000" dirty="0" err="1">
                <a:solidFill>
                  <a:schemeClr val="bg1"/>
                </a:solidFill>
                <a:latin typeface="Amasis MT Pro Medium" panose="02040604050005020304" pitchFamily="18" charset="0"/>
              </a:rPr>
              <a:t>Obaidallah</a:t>
            </a:r>
            <a:endParaRPr lang="en-US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BED1B7-7E7B-641D-82BF-FA6D8D605E3B}"/>
              </a:ext>
            </a:extLst>
          </p:cNvPr>
          <p:cNvSpPr txBox="1">
            <a:spLocks/>
          </p:cNvSpPr>
          <p:nvPr/>
        </p:nvSpPr>
        <p:spPr>
          <a:xfrm>
            <a:off x="160929" y="622877"/>
            <a:ext cx="1764976" cy="3886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92D050"/>
                </a:solidFill>
              </a:rPr>
              <a:t>Mega Goal </a:t>
            </a:r>
            <a:r>
              <a:rPr lang="en-US" sz="1800" b="1" dirty="0">
                <a:solidFill>
                  <a:srgbClr val="FFC000"/>
                </a:solidFill>
              </a:rPr>
              <a:t>1.1</a:t>
            </a:r>
            <a:endParaRPr lang="en-US" dirty="0">
              <a:solidFill>
                <a:srgbClr val="FFC000"/>
              </a:solidFill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A6AC-82E0-7D2C-6412-7C43D988D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Text, timeline&#10;&#10;Description automatically generated">
            <a:extLst>
              <a:ext uri="{FF2B5EF4-FFF2-40B4-BE49-F238E27FC236}">
                <a16:creationId xmlns:a16="http://schemas.microsoft.com/office/drawing/2014/main" id="{9EFB1BC8-F8B0-21DA-C48A-D4FF9706B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71"/>
          <a:stretch>
            <a:fillRect/>
          </a:stretch>
        </p:blipFill>
        <p:spPr>
          <a:xfrm>
            <a:off x="214940" y="1511554"/>
            <a:ext cx="7877300" cy="3369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أجهزة أبل – Mobily Shop">
            <a:extLst>
              <a:ext uri="{FF2B5EF4-FFF2-40B4-BE49-F238E27FC236}">
                <a16:creationId xmlns:a16="http://schemas.microsoft.com/office/drawing/2014/main" id="{0E7173B8-D364-6354-0209-842C6267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55" y="2913536"/>
            <a:ext cx="1999567" cy="19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فقاعة التفكير: على شكل سحابة 18">
            <a:extLst>
              <a:ext uri="{FF2B5EF4-FFF2-40B4-BE49-F238E27FC236}">
                <a16:creationId xmlns:a16="http://schemas.microsoft.com/office/drawing/2014/main" id="{8DF5E7BF-579B-56C1-ADEB-1729B74BABAA}"/>
              </a:ext>
            </a:extLst>
          </p:cNvPr>
          <p:cNvSpPr/>
          <p:nvPr/>
        </p:nvSpPr>
        <p:spPr>
          <a:xfrm>
            <a:off x="4631266" y="516467"/>
            <a:ext cx="4319049" cy="1146439"/>
          </a:xfrm>
          <a:prstGeom prst="cloudCallout">
            <a:avLst>
              <a:gd name="adj1" fmla="val 56499"/>
              <a:gd name="adj2" fmla="val -7278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Follow these steps when you write about  </a:t>
            </a:r>
            <a:r>
              <a:rPr lang="en-US" sz="2000" b="1" u="sng" dirty="0">
                <a:solidFill>
                  <a:srgbClr val="FFFF99"/>
                </a:solidFill>
              </a:rPr>
              <a:t>a product </a:t>
            </a:r>
            <a:endParaRPr lang="en-US" sz="1600" b="1" u="sng" dirty="0">
              <a:solidFill>
                <a:srgbClr val="FFFF99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0452304-DF0F-0F6B-1F78-3A4F10A70765}"/>
              </a:ext>
            </a:extLst>
          </p:cNvPr>
          <p:cNvSpPr/>
          <p:nvPr/>
        </p:nvSpPr>
        <p:spPr>
          <a:xfrm>
            <a:off x="398658" y="2219073"/>
            <a:ext cx="4444275" cy="23625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201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Text, timeline&#10;&#10;Description automatically generated">
            <a:extLst>
              <a:ext uri="{FF2B5EF4-FFF2-40B4-BE49-F238E27FC236}">
                <a16:creationId xmlns:a16="http://schemas.microsoft.com/office/drawing/2014/main" id="{04AA1672-F1E5-FA09-BE26-EF7F91B2A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3" r="-652" b="13902"/>
          <a:stretch>
            <a:fillRect/>
          </a:stretch>
        </p:blipFill>
        <p:spPr>
          <a:xfrm>
            <a:off x="115798" y="699840"/>
            <a:ext cx="7207870" cy="1255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أجهزة أبل – Mobily Shop">
            <a:extLst>
              <a:ext uri="{FF2B5EF4-FFF2-40B4-BE49-F238E27FC236}">
                <a16:creationId xmlns:a16="http://schemas.microsoft.com/office/drawing/2014/main" id="{7076D9AD-FC4D-BA1F-95AB-B8517766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43" y="2170089"/>
            <a:ext cx="2199524" cy="21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فقاعة التفكير: على شكل سحابة 18">
            <a:extLst>
              <a:ext uri="{FF2B5EF4-FFF2-40B4-BE49-F238E27FC236}">
                <a16:creationId xmlns:a16="http://schemas.microsoft.com/office/drawing/2014/main" id="{637784B4-97E6-2C24-144A-426835A42C50}"/>
              </a:ext>
            </a:extLst>
          </p:cNvPr>
          <p:cNvSpPr/>
          <p:nvPr/>
        </p:nvSpPr>
        <p:spPr>
          <a:xfrm>
            <a:off x="5503333" y="127000"/>
            <a:ext cx="3716867" cy="1146439"/>
          </a:xfrm>
          <a:prstGeom prst="cloudCallout">
            <a:avLst>
              <a:gd name="adj1" fmla="val 43388"/>
              <a:gd name="adj2" fmla="val -4989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Follow these steps when you write about  </a:t>
            </a:r>
            <a:r>
              <a:rPr lang="en-US" sz="2000" b="1" u="sng" dirty="0">
                <a:solidFill>
                  <a:srgbClr val="FFFF99"/>
                </a:solidFill>
              </a:rPr>
              <a:t>a product </a:t>
            </a:r>
            <a:endParaRPr lang="en-US" sz="1600" b="1" u="sng" dirty="0">
              <a:solidFill>
                <a:srgbClr val="FFFF99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8ED050-6770-F98B-8CAB-BB6D04744A9D}"/>
              </a:ext>
            </a:extLst>
          </p:cNvPr>
          <p:cNvSpPr txBox="1"/>
          <p:nvPr/>
        </p:nvSpPr>
        <p:spPr>
          <a:xfrm>
            <a:off x="330198" y="1314027"/>
            <a:ext cx="7052735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/>
              <a:t>1</a:t>
            </a:r>
            <a:r>
              <a:rPr lang="en-US" sz="1600" b="1" u="sng" dirty="0"/>
              <a:t>.  Facts and events are organized in chronological order, as marked along the timeline.</a:t>
            </a:r>
          </a:p>
          <a:p>
            <a:endParaRPr lang="en-US" sz="800" dirty="0"/>
          </a:p>
          <a:p>
            <a:r>
              <a:rPr lang="en-US" sz="1600" b="1" u="sng" dirty="0">
                <a:solidFill>
                  <a:srgbClr val="FFFF99"/>
                </a:solidFill>
              </a:rPr>
              <a:t>1843</a:t>
            </a:r>
            <a:r>
              <a:rPr lang="en-US" sz="1600" dirty="0"/>
              <a:t>  Michael Faraday, research on electricity in space/ substantial effect on development /cellular phones – Stage 1</a:t>
            </a:r>
          </a:p>
          <a:p>
            <a:r>
              <a:rPr lang="en-US" sz="1600" dirty="0"/>
              <a:t> </a:t>
            </a:r>
            <a:r>
              <a:rPr lang="en-US" sz="1600" b="1" u="sng" dirty="0">
                <a:solidFill>
                  <a:srgbClr val="FFFF99"/>
                </a:solidFill>
              </a:rPr>
              <a:t>1865</a:t>
            </a:r>
            <a:r>
              <a:rPr lang="en-US" sz="1600" dirty="0"/>
              <a:t>  Dr. Mahlon Loomis, communication through wireless atmosphere, developed method receiving/transmitting messages through atmosphere –Stage 2</a:t>
            </a:r>
          </a:p>
          <a:p>
            <a:r>
              <a:rPr lang="en-US" sz="1600" dirty="0"/>
              <a:t> </a:t>
            </a:r>
            <a:r>
              <a:rPr lang="en-US" sz="1600" b="1" u="sng" dirty="0">
                <a:solidFill>
                  <a:srgbClr val="FFFF99"/>
                </a:solidFill>
              </a:rPr>
              <a:t>1973</a:t>
            </a:r>
            <a:r>
              <a:rPr lang="en-US" sz="1600" dirty="0"/>
              <a:t>  Dr Martin Cooper, first user of cellular phone/ invented first portable cellular phone – Stage 3</a:t>
            </a:r>
          </a:p>
          <a:p>
            <a:r>
              <a:rPr lang="en-US" sz="1600" dirty="0"/>
              <a:t> </a:t>
            </a:r>
            <a:r>
              <a:rPr lang="en-US" sz="1600" b="1" u="sng" dirty="0">
                <a:solidFill>
                  <a:srgbClr val="FFFF99"/>
                </a:solidFill>
              </a:rPr>
              <a:t>1977</a:t>
            </a:r>
            <a:r>
              <a:rPr lang="en-US" sz="1600" dirty="0"/>
              <a:t>  Cell phones go public in USA/ trial testing/Chicago then other cities, attracted large companies/ introduced around the world.- Stage 4</a:t>
            </a:r>
          </a:p>
          <a:p>
            <a:r>
              <a:rPr lang="en-US" sz="1600" b="1" u="sng" dirty="0">
                <a:solidFill>
                  <a:srgbClr val="FFFF99"/>
                </a:solidFill>
              </a:rPr>
              <a:t>1988</a:t>
            </a:r>
            <a:r>
              <a:rPr lang="en-US" sz="1600" dirty="0"/>
              <a:t>   CTIA – Cellular Technology Industry Association, goals &amp; standards for cellular phone providers – Stage 5</a:t>
            </a:r>
          </a:p>
          <a:p>
            <a:r>
              <a:rPr lang="en-US" sz="1600" dirty="0"/>
              <a:t> </a:t>
            </a:r>
            <a:r>
              <a:rPr lang="en-US" sz="1600" b="1" u="sng" dirty="0">
                <a:solidFill>
                  <a:srgbClr val="FFFF99"/>
                </a:solidFill>
              </a:rPr>
              <a:t>40 years later </a:t>
            </a:r>
            <a:r>
              <a:rPr lang="en-US" sz="1600" dirty="0"/>
              <a:t>commercially accessible</a:t>
            </a:r>
          </a:p>
          <a:p>
            <a:r>
              <a:rPr lang="en-US" sz="1600" dirty="0"/>
              <a:t> Now one of the largest industries worldwide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B2123AA-2C07-9719-3843-330D22499510}"/>
              </a:ext>
            </a:extLst>
          </p:cNvPr>
          <p:cNvSpPr txBox="1"/>
          <p:nvPr/>
        </p:nvSpPr>
        <p:spPr>
          <a:xfrm>
            <a:off x="2728381" y="1521936"/>
            <a:ext cx="4527551" cy="461665"/>
          </a:xfrm>
          <a:prstGeom prst="rect">
            <a:avLst/>
          </a:prstGeom>
          <a:solidFill>
            <a:srgbClr val="C6D5EB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Michael Faraday, Dr. Mahlon Loomis, Dr Martin Cooper, Cellular</a:t>
            </a:r>
          </a:p>
          <a:p>
            <a:r>
              <a:rPr lang="en-US" sz="1200" b="1" dirty="0">
                <a:solidFill>
                  <a:srgbClr val="7030A0"/>
                </a:solidFill>
              </a:rPr>
              <a:t> Technology Industry sociation, CTIA.</a:t>
            </a:r>
            <a:endParaRPr lang="ar-SA" sz="1200" b="1" dirty="0">
              <a:solidFill>
                <a:srgbClr val="7030A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FAE993-3F61-164B-F3D6-3FB0E339D774}"/>
              </a:ext>
            </a:extLst>
          </p:cNvPr>
          <p:cNvSpPr txBox="1"/>
          <p:nvPr/>
        </p:nvSpPr>
        <p:spPr>
          <a:xfrm>
            <a:off x="3437468" y="1045690"/>
            <a:ext cx="4690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main stages of development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9F66D4C2-ABF8-36C6-FDCF-1F4DD01C40A5}"/>
                  </a:ext>
                </a:extLst>
              </p14:cNvPr>
              <p14:cNvContentPartPr/>
              <p14:nvPr/>
            </p14:nvContentPartPr>
            <p14:xfrm>
              <a:off x="2734600" y="1980840"/>
              <a:ext cx="360" cy="36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9F66D4C2-ABF8-36C6-FDCF-1F4DD01C4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6960" y="196320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6B851D32-8AF4-9E1E-5C62-1D3D0FFA60F3}"/>
              </a:ext>
            </a:extLst>
          </p:cNvPr>
          <p:cNvGrpSpPr/>
          <p:nvPr/>
        </p:nvGrpSpPr>
        <p:grpSpPr>
          <a:xfrm>
            <a:off x="2971480" y="990120"/>
            <a:ext cx="360" cy="360"/>
            <a:chOff x="2971480" y="99012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حبر 8">
                  <a:extLst>
                    <a:ext uri="{FF2B5EF4-FFF2-40B4-BE49-F238E27FC236}">
                      <a16:creationId xmlns:a16="http://schemas.microsoft.com/office/drawing/2014/main" id="{0BF26C39-1E6D-227F-F757-C89B06EC8019}"/>
                    </a:ext>
                  </a:extLst>
                </p14:cNvPr>
                <p14:cNvContentPartPr/>
                <p14:nvPr/>
              </p14:nvContentPartPr>
              <p14:xfrm>
                <a:off x="2971480" y="990120"/>
                <a:ext cx="360" cy="360"/>
              </p14:xfrm>
            </p:contentPart>
          </mc:Choice>
          <mc:Fallback xmlns="">
            <p:pic>
              <p:nvPicPr>
                <p:cNvPr id="9" name="حبر 8">
                  <a:extLst>
                    <a:ext uri="{FF2B5EF4-FFF2-40B4-BE49-F238E27FC236}">
                      <a16:creationId xmlns:a16="http://schemas.microsoft.com/office/drawing/2014/main" id="{0BF26C39-1E6D-227F-F757-C89B06EC80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53480" y="972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id="{BE3524C5-48EE-D5E9-6C8A-C8009FAFCDC9}"/>
                    </a:ext>
                  </a:extLst>
                </p14:cNvPr>
                <p14:cNvContentPartPr/>
                <p14:nvPr/>
              </p14:nvContentPartPr>
              <p14:xfrm>
                <a:off x="2971480" y="990120"/>
                <a:ext cx="360" cy="360"/>
              </p14:xfrm>
            </p:contentPart>
          </mc:Choice>
          <mc:Fallback xmlns="">
            <p:pic>
              <p:nvPicPr>
                <p:cNvPr id="10" name="حبر 9">
                  <a:extLst>
                    <a:ext uri="{FF2B5EF4-FFF2-40B4-BE49-F238E27FC236}">
                      <a16:creationId xmlns:a16="http://schemas.microsoft.com/office/drawing/2014/main" id="{BE3524C5-48EE-D5E9-6C8A-C8009FAFCD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53480" y="972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D5592D4A-E90A-C570-F5C1-E4A73025E260}"/>
                  </a:ext>
                </a:extLst>
              </p14:cNvPr>
              <p14:cNvContentPartPr/>
              <p14:nvPr/>
            </p14:nvContentPartPr>
            <p14:xfrm>
              <a:off x="-847040" y="1439040"/>
              <a:ext cx="360" cy="36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D5592D4A-E90A-C570-F5C1-E4A73025E2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65040" y="1421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C4B05BAB-75E2-7650-4CF6-2D803D91BC8A}"/>
                  </a:ext>
                </a:extLst>
              </p14:cNvPr>
              <p14:cNvContentPartPr/>
              <p14:nvPr/>
            </p14:nvContentPartPr>
            <p14:xfrm>
              <a:off x="-847040" y="1439040"/>
              <a:ext cx="360" cy="36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C4B05BAB-75E2-7650-4CF6-2D803D91BC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65040" y="1421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61E50FC3-8141-F97C-280F-091EE63178E4}"/>
                  </a:ext>
                </a:extLst>
              </p14:cNvPr>
              <p14:cNvContentPartPr/>
              <p14:nvPr/>
            </p14:nvContentPartPr>
            <p14:xfrm>
              <a:off x="-847040" y="1439040"/>
              <a:ext cx="360" cy="36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61E50FC3-8141-F97C-280F-091EE63178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65040" y="1421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FB701738-E199-00FE-48BF-D6E85CD42C6E}"/>
                  </a:ext>
                </a:extLst>
              </p14:cNvPr>
              <p14:cNvContentPartPr/>
              <p14:nvPr/>
            </p14:nvContentPartPr>
            <p14:xfrm>
              <a:off x="9787360" y="973560"/>
              <a:ext cx="360" cy="36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FB701738-E199-00FE-48BF-D6E85CD42C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9720" y="955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901C515A-E990-27A5-6B24-7FC1AD31F79F}"/>
                  </a:ext>
                </a:extLst>
              </p14:cNvPr>
              <p14:cNvContentPartPr/>
              <p14:nvPr/>
            </p14:nvContentPartPr>
            <p14:xfrm>
              <a:off x="10329520" y="939360"/>
              <a:ext cx="360" cy="36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901C515A-E990-27A5-6B24-7FC1AD31F7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1520" y="921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F347C55A-FE8E-533C-74B4-A531A9B3DDE8}"/>
                  </a:ext>
                </a:extLst>
              </p14:cNvPr>
              <p14:cNvContentPartPr/>
              <p14:nvPr/>
            </p14:nvContentPartPr>
            <p14:xfrm>
              <a:off x="2489080" y="1295040"/>
              <a:ext cx="360" cy="360"/>
            </p14:xfrm>
          </p:contentPart>
        </mc:Choice>
        <mc:Fallback xmlns=""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F347C55A-FE8E-533C-74B4-A531A9B3DD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1080" y="127704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64E6D451-0ABF-8106-7D5F-68A68A3A7076}"/>
              </a:ext>
            </a:extLst>
          </p:cNvPr>
          <p:cNvGrpSpPr/>
          <p:nvPr/>
        </p:nvGrpSpPr>
        <p:grpSpPr>
          <a:xfrm>
            <a:off x="7772440" y="2183880"/>
            <a:ext cx="360" cy="360"/>
            <a:chOff x="7772440" y="21838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79F9E977-FF46-3348-B811-066BB072B305}"/>
                    </a:ext>
                  </a:extLst>
                </p14:cNvPr>
                <p14:cNvContentPartPr/>
                <p14:nvPr/>
              </p14:nvContentPartPr>
              <p14:xfrm>
                <a:off x="7772440" y="2183880"/>
                <a:ext cx="360" cy="360"/>
              </p14:xfrm>
            </p:contentPart>
          </mc:Choice>
          <mc:Fallback xmlns=""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79F9E977-FF46-3348-B811-066BB072B3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54440" y="2166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09CE3BEE-2594-B01B-4B37-CC7180B8E242}"/>
                    </a:ext>
                  </a:extLst>
                </p14:cNvPr>
                <p14:cNvContentPartPr/>
                <p14:nvPr/>
              </p14:nvContentPartPr>
              <p14:xfrm>
                <a:off x="7772440" y="2183880"/>
                <a:ext cx="360" cy="360"/>
              </p14:xfrm>
            </p:contentPart>
          </mc:Choice>
          <mc:Fallback xmlns=""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id="{09CE3BEE-2594-B01B-4B37-CC7180B8E2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54440" y="2166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860D9AFF-3186-A351-1781-08870DCEF36E}"/>
                  </a:ext>
                </a:extLst>
              </p14:cNvPr>
              <p14:cNvContentPartPr/>
              <p14:nvPr/>
            </p14:nvContentPartPr>
            <p14:xfrm>
              <a:off x="5232280" y="1751880"/>
              <a:ext cx="360" cy="360"/>
            </p14:xfrm>
          </p:contentPart>
        </mc:Choice>
        <mc:Fallback xmlns=""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860D9AFF-3186-A351-1781-08870DCEF3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4280" y="1734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2EC3184F-4CDD-3CF5-358A-BD22273C54CB}"/>
                  </a:ext>
                </a:extLst>
              </p14:cNvPr>
              <p14:cNvContentPartPr/>
              <p14:nvPr/>
            </p14:nvContentPartPr>
            <p14:xfrm>
              <a:off x="10955920" y="1337160"/>
              <a:ext cx="360" cy="360"/>
            </p14:xfrm>
          </p:contentPart>
        </mc:Choice>
        <mc:Fallback xmlns=""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2EC3184F-4CDD-3CF5-358A-BD22273C54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37920" y="1319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5CAFED9B-742E-9CC7-2955-3F3E8FE38CDB}"/>
                  </a:ext>
                </a:extLst>
              </p14:cNvPr>
              <p14:cNvContentPartPr/>
              <p14:nvPr/>
            </p14:nvContentPartPr>
            <p14:xfrm>
              <a:off x="10133914" y="2969379"/>
              <a:ext cx="360" cy="360"/>
            </p14:xfrm>
          </p:contentPart>
        </mc:Choice>
        <mc:Fallback xmlns=""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5CAFED9B-742E-9CC7-2955-3F3E8FE38C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15914" y="295173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7B5A8-64DE-40E9-B32F-6DFAEE606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Text, timeline&#10;&#10;Description automatically generated">
            <a:extLst>
              <a:ext uri="{FF2B5EF4-FFF2-40B4-BE49-F238E27FC236}">
                <a16:creationId xmlns:a16="http://schemas.microsoft.com/office/drawing/2014/main" id="{4120530E-DB53-6418-C251-B6F213702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2"/>
          <a:stretch>
            <a:fillRect/>
          </a:stretch>
        </p:blipFill>
        <p:spPr>
          <a:xfrm>
            <a:off x="310531" y="1862667"/>
            <a:ext cx="7161182" cy="907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أجهزة أبل – Mobily Shop">
            <a:extLst>
              <a:ext uri="{FF2B5EF4-FFF2-40B4-BE49-F238E27FC236}">
                <a16:creationId xmlns:a16="http://schemas.microsoft.com/office/drawing/2014/main" id="{1C0EDF33-A165-6A8D-CD62-BF25B82E8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76" y="2043090"/>
            <a:ext cx="2199524" cy="21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فقاعة التفكير: على شكل سحابة 18">
            <a:extLst>
              <a:ext uri="{FF2B5EF4-FFF2-40B4-BE49-F238E27FC236}">
                <a16:creationId xmlns:a16="http://schemas.microsoft.com/office/drawing/2014/main" id="{45443607-6014-5340-F780-4F0FA141F3EF}"/>
              </a:ext>
            </a:extLst>
          </p:cNvPr>
          <p:cNvSpPr/>
          <p:nvPr/>
        </p:nvSpPr>
        <p:spPr>
          <a:xfrm>
            <a:off x="4919133" y="406401"/>
            <a:ext cx="3716867" cy="1146439"/>
          </a:xfrm>
          <a:prstGeom prst="cloudCallout">
            <a:avLst>
              <a:gd name="adj1" fmla="val 54550"/>
              <a:gd name="adj2" fmla="val -6466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Follow these steps when you write about  </a:t>
            </a:r>
            <a:r>
              <a:rPr lang="en-US" sz="2000" b="1" u="sng" dirty="0">
                <a:solidFill>
                  <a:srgbClr val="FFFF99"/>
                </a:solidFill>
              </a:rPr>
              <a:t>a product </a:t>
            </a:r>
            <a:endParaRPr lang="en-US" sz="1600" b="1" u="sng" dirty="0">
              <a:solidFill>
                <a:srgbClr val="FFFF99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16F2C1-885C-F1F2-6653-C9E2189C7E9A}"/>
              </a:ext>
            </a:extLst>
          </p:cNvPr>
          <p:cNvSpPr txBox="1"/>
          <p:nvPr/>
        </p:nvSpPr>
        <p:spPr>
          <a:xfrm>
            <a:off x="2827865" y="2330027"/>
            <a:ext cx="4030135" cy="1415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2- </a:t>
            </a:r>
            <a:r>
              <a:rPr lang="en-US" b="1" dirty="0"/>
              <a:t>Yes</a:t>
            </a:r>
            <a:r>
              <a:rPr lang="en-US" dirty="0"/>
              <a:t>, the writer is addressing people </a:t>
            </a:r>
            <a:r>
              <a:rPr lang="en-US" b="1" u="sng" dirty="0"/>
              <a:t>who are familiar </a:t>
            </a:r>
            <a:r>
              <a:rPr lang="en-US" dirty="0"/>
              <a:t>with cell phones. </a:t>
            </a:r>
          </a:p>
          <a:p>
            <a:endParaRPr lang="en-US" sz="1050" dirty="0"/>
          </a:p>
          <a:p>
            <a:r>
              <a:rPr lang="en-US" dirty="0"/>
              <a:t>He </a:t>
            </a:r>
            <a:r>
              <a:rPr lang="en-US" b="1" u="sng" dirty="0"/>
              <a:t>doesn’t present </a:t>
            </a:r>
            <a:r>
              <a:rPr lang="en-US" dirty="0"/>
              <a:t>or </a:t>
            </a:r>
            <a:r>
              <a:rPr lang="en-US" b="1" u="sng" dirty="0"/>
              <a:t>define</a:t>
            </a:r>
            <a:r>
              <a:rPr lang="en-US" dirty="0"/>
              <a:t> cell phones as a new item.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4CD0BCE6-112F-8653-CED9-0B8756150632}"/>
                  </a:ext>
                </a:extLst>
              </p14:cNvPr>
              <p14:cNvContentPartPr/>
              <p14:nvPr/>
            </p14:nvContentPartPr>
            <p14:xfrm>
              <a:off x="2155594" y="2012859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4CD0BCE6-112F-8653-CED9-0B87561506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7954" y="19952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F7084823-E679-BD8C-930C-A8E2232CC59F}"/>
                  </a:ext>
                </a:extLst>
              </p14:cNvPr>
              <p14:cNvContentPartPr/>
              <p14:nvPr/>
            </p14:nvContentPartPr>
            <p14:xfrm>
              <a:off x="-973760" y="3284760"/>
              <a:ext cx="36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F7084823-E679-BD8C-930C-A8E2232CC5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91760" y="326676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54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13;p73">
            <a:extLst>
              <a:ext uri="{FF2B5EF4-FFF2-40B4-BE49-F238E27FC236}">
                <a16:creationId xmlns:a16="http://schemas.microsoft.com/office/drawing/2014/main" id="{9B0FD425-490B-F0F7-4C86-F5335C3985B2}"/>
              </a:ext>
            </a:extLst>
          </p:cNvPr>
          <p:cNvSpPr txBox="1">
            <a:spLocks/>
          </p:cNvSpPr>
          <p:nvPr/>
        </p:nvSpPr>
        <p:spPr>
          <a:xfrm>
            <a:off x="356049" y="1932495"/>
            <a:ext cx="409457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6" name="Google Shape;1636;p62">
            <a:extLst>
              <a:ext uri="{FF2B5EF4-FFF2-40B4-BE49-F238E27FC236}">
                <a16:creationId xmlns:a16="http://schemas.microsoft.com/office/drawing/2014/main" id="{AF3D25A8-B18F-45AE-71F2-162E8F7645B6}"/>
              </a:ext>
            </a:extLst>
          </p:cNvPr>
          <p:cNvSpPr txBox="1">
            <a:spLocks/>
          </p:cNvSpPr>
          <p:nvPr/>
        </p:nvSpPr>
        <p:spPr>
          <a:xfrm>
            <a:off x="545065" y="3127129"/>
            <a:ext cx="3452400" cy="108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Workbook   P. </a:t>
            </a:r>
            <a:r>
              <a:rPr lang="en-US" dirty="0">
                <a:solidFill>
                  <a:srgbClr val="00B0F0"/>
                </a:solidFill>
              </a:rPr>
              <a:t>(262)</a:t>
            </a:r>
            <a:r>
              <a:rPr lang="en-US" dirty="0"/>
              <a:t> ,</a:t>
            </a:r>
          </a:p>
          <a:p>
            <a:pPr>
              <a:spcBef>
                <a:spcPts val="0"/>
              </a:spcBef>
            </a:pPr>
            <a:r>
              <a:rPr lang="en-US" dirty="0"/>
              <a:t> exercise </a:t>
            </a:r>
            <a:r>
              <a:rPr lang="en-US" dirty="0">
                <a:solidFill>
                  <a:srgbClr val="FFC000"/>
                </a:solidFill>
              </a:rPr>
              <a:t>(K)</a:t>
            </a:r>
          </a:p>
        </p:txBody>
      </p:sp>
      <p:pic>
        <p:nvPicPr>
          <p:cNvPr id="7" name="صورة 6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FA4440CA-BB04-D9AE-A4E2-F93406AB9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75" y="662757"/>
            <a:ext cx="3221636" cy="3995856"/>
          </a:xfrm>
          <a:prstGeom prst="roundRect">
            <a:avLst>
              <a:gd name="adj" fmla="val 16667"/>
            </a:avLst>
          </a:prstGeom>
          <a:ln w="76200"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5015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35E67D5-1226-4387-E3DF-520155434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2"/>
          <a:stretch/>
        </p:blipFill>
        <p:spPr>
          <a:xfrm>
            <a:off x="4630448" y="906307"/>
            <a:ext cx="3864387" cy="3589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Google Shape;2213;p73">
            <a:extLst>
              <a:ext uri="{FF2B5EF4-FFF2-40B4-BE49-F238E27FC236}">
                <a16:creationId xmlns:a16="http://schemas.microsoft.com/office/drawing/2014/main" id="{5E8F7049-B76B-85BA-C511-9F228CEC37DC}"/>
              </a:ext>
            </a:extLst>
          </p:cNvPr>
          <p:cNvSpPr txBox="1">
            <a:spLocks/>
          </p:cNvSpPr>
          <p:nvPr/>
        </p:nvSpPr>
        <p:spPr>
          <a:xfrm>
            <a:off x="469338" y="2086243"/>
            <a:ext cx="3702738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8000" b="1" dirty="0">
                <a:solidFill>
                  <a:schemeClr val="bg1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2797" y="298859"/>
            <a:ext cx="6820294" cy="72534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Lesson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6155" y="1273003"/>
            <a:ext cx="7901312" cy="33021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C000"/>
                </a:solidFill>
              </a:rPr>
              <a:t>Write</a:t>
            </a:r>
            <a:r>
              <a:rPr lang="en-US" sz="3000" dirty="0"/>
              <a:t> notes about a product.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C000"/>
                </a:solidFill>
              </a:rPr>
              <a:t>Discuss</a:t>
            </a:r>
            <a:r>
              <a:rPr lang="en-US" sz="3000" dirty="0"/>
              <a:t> the reading passage.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C000"/>
                </a:solidFill>
              </a:rPr>
              <a:t>Find</a:t>
            </a:r>
            <a:r>
              <a:rPr lang="en-US" sz="3000" dirty="0"/>
              <a:t> out some information about a product.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C000"/>
                </a:solidFill>
              </a:rPr>
              <a:t>Put</a:t>
            </a:r>
            <a:r>
              <a:rPr lang="en-US" sz="3000" dirty="0"/>
              <a:t> the information on a timeline.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13;p73">
            <a:extLst>
              <a:ext uri="{FF2B5EF4-FFF2-40B4-BE49-F238E27FC236}">
                <a16:creationId xmlns:a16="http://schemas.microsoft.com/office/drawing/2014/main" id="{9B0FD425-490B-F0F7-4C86-F5335C3985B2}"/>
              </a:ext>
            </a:extLst>
          </p:cNvPr>
          <p:cNvSpPr txBox="1">
            <a:spLocks/>
          </p:cNvSpPr>
          <p:nvPr/>
        </p:nvSpPr>
        <p:spPr>
          <a:xfrm>
            <a:off x="930585" y="1649274"/>
            <a:ext cx="409457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9600" b="1" dirty="0">
                <a:solidFill>
                  <a:schemeClr val="bg1"/>
                </a:solidFill>
              </a:rPr>
              <a:t>Open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6" name="Google Shape;1636;p62">
            <a:extLst>
              <a:ext uri="{FF2B5EF4-FFF2-40B4-BE49-F238E27FC236}">
                <a16:creationId xmlns:a16="http://schemas.microsoft.com/office/drawing/2014/main" id="{AF3D25A8-B18F-45AE-71F2-162E8F7645B6}"/>
              </a:ext>
            </a:extLst>
          </p:cNvPr>
          <p:cNvSpPr txBox="1">
            <a:spLocks/>
          </p:cNvSpPr>
          <p:nvPr/>
        </p:nvSpPr>
        <p:spPr>
          <a:xfrm>
            <a:off x="807532" y="3152529"/>
            <a:ext cx="3452400" cy="108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0" dirty="0"/>
              <a:t>Your student’s book ,   </a:t>
            </a:r>
          </a:p>
          <a:p>
            <a:pPr>
              <a:spcBef>
                <a:spcPts val="0"/>
              </a:spcBef>
            </a:pPr>
            <a:r>
              <a:rPr lang="en-US" sz="2800" b="0" dirty="0"/>
              <a:t>P. </a:t>
            </a:r>
            <a:r>
              <a:rPr lang="en-US" sz="2800" dirty="0">
                <a:solidFill>
                  <a:srgbClr val="00B0F0"/>
                </a:solidFill>
              </a:rPr>
              <a:t>(56)</a:t>
            </a:r>
            <a:r>
              <a:rPr lang="en-US" sz="2800" dirty="0"/>
              <a:t> </a:t>
            </a:r>
            <a:endParaRPr lang="en-US" dirty="0"/>
          </a:p>
        </p:txBody>
      </p:sp>
      <p:pic>
        <p:nvPicPr>
          <p:cNvPr id="7" name="صورة 6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FA4440CA-BB04-D9AE-A4E2-F93406AB9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93" y="462964"/>
            <a:ext cx="3543800" cy="4395442"/>
          </a:xfrm>
          <a:prstGeom prst="roundRect">
            <a:avLst>
              <a:gd name="adj" fmla="val 16667"/>
            </a:avLst>
          </a:prstGeom>
          <a:ln w="762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547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1ECDE3-B7BB-8E36-1ECB-ACE8BB1D9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t="26431" r="15574" b="42576"/>
          <a:stretch/>
        </p:blipFill>
        <p:spPr>
          <a:xfrm>
            <a:off x="341403" y="1928452"/>
            <a:ext cx="7069365" cy="1928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oogle Shape;3061;p46">
            <a:extLst>
              <a:ext uri="{FF2B5EF4-FFF2-40B4-BE49-F238E27FC236}">
                <a16:creationId xmlns:a16="http://schemas.microsoft.com/office/drawing/2014/main" id="{7F5DCBB8-823E-F2A5-E830-5361A5E39C2D}"/>
              </a:ext>
            </a:extLst>
          </p:cNvPr>
          <p:cNvGrpSpPr/>
          <p:nvPr/>
        </p:nvGrpSpPr>
        <p:grpSpPr>
          <a:xfrm>
            <a:off x="7086179" y="1594426"/>
            <a:ext cx="2120749" cy="3549074"/>
            <a:chOff x="5982628" y="902911"/>
            <a:chExt cx="2120749" cy="4204713"/>
          </a:xfrm>
        </p:grpSpPr>
        <p:sp>
          <p:nvSpPr>
            <p:cNvPr id="5" name="Google Shape;3062;p46">
              <a:extLst>
                <a:ext uri="{FF2B5EF4-FFF2-40B4-BE49-F238E27FC236}">
                  <a16:creationId xmlns:a16="http://schemas.microsoft.com/office/drawing/2014/main" id="{7B85BFB2-F0F0-05CE-7F79-736F58400323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063;p46">
              <a:extLst>
                <a:ext uri="{FF2B5EF4-FFF2-40B4-BE49-F238E27FC236}">
                  <a16:creationId xmlns:a16="http://schemas.microsoft.com/office/drawing/2014/main" id="{A48C3AFE-94D2-65F5-38AA-41C534CB5011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7" name="Google Shape;3064;p46">
                <a:extLst>
                  <a:ext uri="{FF2B5EF4-FFF2-40B4-BE49-F238E27FC236}">
                    <a16:creationId xmlns:a16="http://schemas.microsoft.com/office/drawing/2014/main" id="{FE4D70D2-DFA2-7E32-45E0-D1BA42742CB7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065;p46">
                <a:extLst>
                  <a:ext uri="{FF2B5EF4-FFF2-40B4-BE49-F238E27FC236}">
                    <a16:creationId xmlns:a16="http://schemas.microsoft.com/office/drawing/2014/main" id="{038083C1-CC87-16D1-4173-C232347953F1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066;p46">
                <a:extLst>
                  <a:ext uri="{FF2B5EF4-FFF2-40B4-BE49-F238E27FC236}">
                    <a16:creationId xmlns:a16="http://schemas.microsoft.com/office/drawing/2014/main" id="{87BD0AC0-8AC6-4D89-7797-183EACCB28AE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067;p46">
                <a:extLst>
                  <a:ext uri="{FF2B5EF4-FFF2-40B4-BE49-F238E27FC236}">
                    <a16:creationId xmlns:a16="http://schemas.microsoft.com/office/drawing/2014/main" id="{33917C2A-43A6-991F-3F02-E5DF93F01F64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068;p46">
                <a:extLst>
                  <a:ext uri="{FF2B5EF4-FFF2-40B4-BE49-F238E27FC236}">
                    <a16:creationId xmlns:a16="http://schemas.microsoft.com/office/drawing/2014/main" id="{8DC98DDE-811B-EF7C-0A25-A530407038AD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069;p46">
                <a:extLst>
                  <a:ext uri="{FF2B5EF4-FFF2-40B4-BE49-F238E27FC236}">
                    <a16:creationId xmlns:a16="http://schemas.microsoft.com/office/drawing/2014/main" id="{2855E680-A3BD-EE7F-511E-2DE4ADC1F580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070;p46">
                <a:extLst>
                  <a:ext uri="{FF2B5EF4-FFF2-40B4-BE49-F238E27FC236}">
                    <a16:creationId xmlns:a16="http://schemas.microsoft.com/office/drawing/2014/main" id="{5BA5B0A3-D04E-DDF1-C785-8D46CEF300FC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071;p46">
                <a:extLst>
                  <a:ext uri="{FF2B5EF4-FFF2-40B4-BE49-F238E27FC236}">
                    <a16:creationId xmlns:a16="http://schemas.microsoft.com/office/drawing/2014/main" id="{F340EF29-6D4D-A57C-39BA-A890556922B0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072;p46">
                <a:extLst>
                  <a:ext uri="{FF2B5EF4-FFF2-40B4-BE49-F238E27FC236}">
                    <a16:creationId xmlns:a16="http://schemas.microsoft.com/office/drawing/2014/main" id="{D55774CD-A9E5-81EA-26F7-C77996539EC9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073;p46">
                <a:extLst>
                  <a:ext uri="{FF2B5EF4-FFF2-40B4-BE49-F238E27FC236}">
                    <a16:creationId xmlns:a16="http://schemas.microsoft.com/office/drawing/2014/main" id="{F26E5555-A92C-B8DB-EACF-68AC4FA1101E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074;p46">
                <a:extLst>
                  <a:ext uri="{FF2B5EF4-FFF2-40B4-BE49-F238E27FC236}">
                    <a16:creationId xmlns:a16="http://schemas.microsoft.com/office/drawing/2014/main" id="{C8A7D666-197A-53ED-08F0-64FE0BA855C4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75;p46">
                <a:extLst>
                  <a:ext uri="{FF2B5EF4-FFF2-40B4-BE49-F238E27FC236}">
                    <a16:creationId xmlns:a16="http://schemas.microsoft.com/office/drawing/2014/main" id="{38686751-FAF6-4684-7E42-981791F7F171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076;p46">
                <a:extLst>
                  <a:ext uri="{FF2B5EF4-FFF2-40B4-BE49-F238E27FC236}">
                    <a16:creationId xmlns:a16="http://schemas.microsoft.com/office/drawing/2014/main" id="{60D741E8-DBB4-B618-4E74-01B21F159850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077;p46">
                <a:extLst>
                  <a:ext uri="{FF2B5EF4-FFF2-40B4-BE49-F238E27FC236}">
                    <a16:creationId xmlns:a16="http://schemas.microsoft.com/office/drawing/2014/main" id="{27FE83D0-5C2B-AABA-D265-774ACFFD731C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078;p46">
                <a:extLst>
                  <a:ext uri="{FF2B5EF4-FFF2-40B4-BE49-F238E27FC236}">
                    <a16:creationId xmlns:a16="http://schemas.microsoft.com/office/drawing/2014/main" id="{1C0A4F57-67E5-4028-960E-139F1E5DDEA4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079;p46">
                <a:extLst>
                  <a:ext uri="{FF2B5EF4-FFF2-40B4-BE49-F238E27FC236}">
                    <a16:creationId xmlns:a16="http://schemas.microsoft.com/office/drawing/2014/main" id="{62EDF2E3-3A0E-559D-874B-713F8F6E708E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080;p46">
                <a:extLst>
                  <a:ext uri="{FF2B5EF4-FFF2-40B4-BE49-F238E27FC236}">
                    <a16:creationId xmlns:a16="http://schemas.microsoft.com/office/drawing/2014/main" id="{44572E0E-C46E-F509-3997-5E3ACC588FE4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081;p46">
                <a:extLst>
                  <a:ext uri="{FF2B5EF4-FFF2-40B4-BE49-F238E27FC236}">
                    <a16:creationId xmlns:a16="http://schemas.microsoft.com/office/drawing/2014/main" id="{4FEA2D5F-442B-734F-ADE3-9DB91B1039A2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082;p46">
                <a:extLst>
                  <a:ext uri="{FF2B5EF4-FFF2-40B4-BE49-F238E27FC236}">
                    <a16:creationId xmlns:a16="http://schemas.microsoft.com/office/drawing/2014/main" id="{C9490E17-CA01-B2E0-152F-BD22833F9EE1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083;p46">
                <a:extLst>
                  <a:ext uri="{FF2B5EF4-FFF2-40B4-BE49-F238E27FC236}">
                    <a16:creationId xmlns:a16="http://schemas.microsoft.com/office/drawing/2014/main" id="{D8060AED-87EE-69A6-7DD1-A9EFD784E4FC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084;p46">
                <a:extLst>
                  <a:ext uri="{FF2B5EF4-FFF2-40B4-BE49-F238E27FC236}">
                    <a16:creationId xmlns:a16="http://schemas.microsoft.com/office/drawing/2014/main" id="{C369664D-C97B-474E-9E6F-43C335EC3B31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085;p46">
                <a:extLst>
                  <a:ext uri="{FF2B5EF4-FFF2-40B4-BE49-F238E27FC236}">
                    <a16:creationId xmlns:a16="http://schemas.microsoft.com/office/drawing/2014/main" id="{66B1C4A5-156E-710A-71F2-38EC4DB65747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086;p46">
                <a:extLst>
                  <a:ext uri="{FF2B5EF4-FFF2-40B4-BE49-F238E27FC236}">
                    <a16:creationId xmlns:a16="http://schemas.microsoft.com/office/drawing/2014/main" id="{3F5B8DC9-253C-9B2A-E293-F685B18E5286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87;p46">
                <a:extLst>
                  <a:ext uri="{FF2B5EF4-FFF2-40B4-BE49-F238E27FC236}">
                    <a16:creationId xmlns:a16="http://schemas.microsoft.com/office/drawing/2014/main" id="{0F5B6242-2F90-BC53-837A-E2C6CC7FA25C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88;p46">
                <a:extLst>
                  <a:ext uri="{FF2B5EF4-FFF2-40B4-BE49-F238E27FC236}">
                    <a16:creationId xmlns:a16="http://schemas.microsoft.com/office/drawing/2014/main" id="{3B12A765-7A2B-C566-F21F-6F70F2ECABF2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089;p46">
                <a:extLst>
                  <a:ext uri="{FF2B5EF4-FFF2-40B4-BE49-F238E27FC236}">
                    <a16:creationId xmlns:a16="http://schemas.microsoft.com/office/drawing/2014/main" id="{356BCB67-D7E9-62B7-FA92-6ACE7FBF1698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090;p46">
                <a:extLst>
                  <a:ext uri="{FF2B5EF4-FFF2-40B4-BE49-F238E27FC236}">
                    <a16:creationId xmlns:a16="http://schemas.microsoft.com/office/drawing/2014/main" id="{C7C0D35D-F22F-A677-1321-66DE07D58807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091;p46">
                <a:extLst>
                  <a:ext uri="{FF2B5EF4-FFF2-40B4-BE49-F238E27FC236}">
                    <a16:creationId xmlns:a16="http://schemas.microsoft.com/office/drawing/2014/main" id="{F649F58F-EC7A-CAC4-3D95-A4E29A521C61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92;p46">
                <a:extLst>
                  <a:ext uri="{FF2B5EF4-FFF2-40B4-BE49-F238E27FC236}">
                    <a16:creationId xmlns:a16="http://schemas.microsoft.com/office/drawing/2014/main" id="{31CBE48C-3676-8AB4-D48F-F9028E2E069D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093;p46">
                <a:extLst>
                  <a:ext uri="{FF2B5EF4-FFF2-40B4-BE49-F238E27FC236}">
                    <a16:creationId xmlns:a16="http://schemas.microsoft.com/office/drawing/2014/main" id="{4B443A20-2A16-F456-EC9A-915077CB1465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094;p46">
                <a:extLst>
                  <a:ext uri="{FF2B5EF4-FFF2-40B4-BE49-F238E27FC236}">
                    <a16:creationId xmlns:a16="http://schemas.microsoft.com/office/drawing/2014/main" id="{1BDFD30B-3754-4116-6BAF-303662CF6396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095;p46">
                <a:extLst>
                  <a:ext uri="{FF2B5EF4-FFF2-40B4-BE49-F238E27FC236}">
                    <a16:creationId xmlns:a16="http://schemas.microsoft.com/office/drawing/2014/main" id="{E7D6FB79-B400-7809-6949-1712B4C20E29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096;p46">
                <a:extLst>
                  <a:ext uri="{FF2B5EF4-FFF2-40B4-BE49-F238E27FC236}">
                    <a16:creationId xmlns:a16="http://schemas.microsoft.com/office/drawing/2014/main" id="{743176C2-4AF8-B101-3B03-5EC97BF351E9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097;p46">
                <a:extLst>
                  <a:ext uri="{FF2B5EF4-FFF2-40B4-BE49-F238E27FC236}">
                    <a16:creationId xmlns:a16="http://schemas.microsoft.com/office/drawing/2014/main" id="{9637876E-9653-6D77-E8B6-DD58234EEA56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098;p46">
                <a:extLst>
                  <a:ext uri="{FF2B5EF4-FFF2-40B4-BE49-F238E27FC236}">
                    <a16:creationId xmlns:a16="http://schemas.microsoft.com/office/drawing/2014/main" id="{6F3E3441-B570-21E8-B430-A610F5247A63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099;p46">
                <a:extLst>
                  <a:ext uri="{FF2B5EF4-FFF2-40B4-BE49-F238E27FC236}">
                    <a16:creationId xmlns:a16="http://schemas.microsoft.com/office/drawing/2014/main" id="{8A1F9FD7-6DC1-D949-9C96-126DF64EEA91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00;p46">
                <a:extLst>
                  <a:ext uri="{FF2B5EF4-FFF2-40B4-BE49-F238E27FC236}">
                    <a16:creationId xmlns:a16="http://schemas.microsoft.com/office/drawing/2014/main" id="{73B67791-4AD2-FFD3-4D9D-B349B878BDB3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01;p46">
                <a:extLst>
                  <a:ext uri="{FF2B5EF4-FFF2-40B4-BE49-F238E27FC236}">
                    <a16:creationId xmlns:a16="http://schemas.microsoft.com/office/drawing/2014/main" id="{DC1C9453-5EB8-983E-1646-35134F514B9B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02;p46">
                <a:extLst>
                  <a:ext uri="{FF2B5EF4-FFF2-40B4-BE49-F238E27FC236}">
                    <a16:creationId xmlns:a16="http://schemas.microsoft.com/office/drawing/2014/main" id="{595FEEF7-28B5-8FA0-135B-67EA53C9030E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03;p46">
                <a:extLst>
                  <a:ext uri="{FF2B5EF4-FFF2-40B4-BE49-F238E27FC236}">
                    <a16:creationId xmlns:a16="http://schemas.microsoft.com/office/drawing/2014/main" id="{C5A6F4EF-1CA6-F78A-0800-9FF5BF983457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04;p46">
                <a:extLst>
                  <a:ext uri="{FF2B5EF4-FFF2-40B4-BE49-F238E27FC236}">
                    <a16:creationId xmlns:a16="http://schemas.microsoft.com/office/drawing/2014/main" id="{0FCEB0CF-F915-C8B4-A506-002871C38C91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05;p46">
                <a:extLst>
                  <a:ext uri="{FF2B5EF4-FFF2-40B4-BE49-F238E27FC236}">
                    <a16:creationId xmlns:a16="http://schemas.microsoft.com/office/drawing/2014/main" id="{72EC4F91-E764-EC73-2C07-F87ED9169DFB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06;p46">
                <a:extLst>
                  <a:ext uri="{FF2B5EF4-FFF2-40B4-BE49-F238E27FC236}">
                    <a16:creationId xmlns:a16="http://schemas.microsoft.com/office/drawing/2014/main" id="{FA7B5171-9F3C-E76D-D3AC-86A966C09EDE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07;p46">
                <a:extLst>
                  <a:ext uri="{FF2B5EF4-FFF2-40B4-BE49-F238E27FC236}">
                    <a16:creationId xmlns:a16="http://schemas.microsoft.com/office/drawing/2014/main" id="{AE23AD0D-FC98-BEF1-2E7C-D97C6C3DBBF5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08;p46">
                <a:extLst>
                  <a:ext uri="{FF2B5EF4-FFF2-40B4-BE49-F238E27FC236}">
                    <a16:creationId xmlns:a16="http://schemas.microsoft.com/office/drawing/2014/main" id="{8A1467DB-D8D5-0190-3ABA-24A89BB7B7D2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09;p46">
                <a:extLst>
                  <a:ext uri="{FF2B5EF4-FFF2-40B4-BE49-F238E27FC236}">
                    <a16:creationId xmlns:a16="http://schemas.microsoft.com/office/drawing/2014/main" id="{FA2860BD-AB2A-8577-7EA6-39E3B876774D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110;p46">
                <a:extLst>
                  <a:ext uri="{FF2B5EF4-FFF2-40B4-BE49-F238E27FC236}">
                    <a16:creationId xmlns:a16="http://schemas.microsoft.com/office/drawing/2014/main" id="{746B3916-4D46-16ED-41A4-14C64F22F7E0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11;p46">
                <a:extLst>
                  <a:ext uri="{FF2B5EF4-FFF2-40B4-BE49-F238E27FC236}">
                    <a16:creationId xmlns:a16="http://schemas.microsoft.com/office/drawing/2014/main" id="{A7C2CC3F-FBC0-A709-F450-19DA8539855A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12;p46">
                <a:extLst>
                  <a:ext uri="{FF2B5EF4-FFF2-40B4-BE49-F238E27FC236}">
                    <a16:creationId xmlns:a16="http://schemas.microsoft.com/office/drawing/2014/main" id="{1A4EB76D-6440-8A0D-B916-3868863F5F71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113;p46">
                <a:extLst>
                  <a:ext uri="{FF2B5EF4-FFF2-40B4-BE49-F238E27FC236}">
                    <a16:creationId xmlns:a16="http://schemas.microsoft.com/office/drawing/2014/main" id="{D8E40478-A072-D2C2-291D-6563B4B7BB04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114;p46">
                <a:extLst>
                  <a:ext uri="{FF2B5EF4-FFF2-40B4-BE49-F238E27FC236}">
                    <a16:creationId xmlns:a16="http://schemas.microsoft.com/office/drawing/2014/main" id="{62E86107-2F6C-FCF3-2A43-EF45732A8490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115;p46">
                <a:extLst>
                  <a:ext uri="{FF2B5EF4-FFF2-40B4-BE49-F238E27FC236}">
                    <a16:creationId xmlns:a16="http://schemas.microsoft.com/office/drawing/2014/main" id="{55745C67-E707-61EB-A7E4-691BE1D8E73D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116;p46">
                <a:extLst>
                  <a:ext uri="{FF2B5EF4-FFF2-40B4-BE49-F238E27FC236}">
                    <a16:creationId xmlns:a16="http://schemas.microsoft.com/office/drawing/2014/main" id="{E2069662-6FAA-C3D8-3B31-3CEB4F8059CC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117;p46">
                <a:extLst>
                  <a:ext uri="{FF2B5EF4-FFF2-40B4-BE49-F238E27FC236}">
                    <a16:creationId xmlns:a16="http://schemas.microsoft.com/office/drawing/2014/main" id="{A4184C47-C0EC-18AD-94A4-17ABDEDD7E53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118;p46">
                <a:extLst>
                  <a:ext uri="{FF2B5EF4-FFF2-40B4-BE49-F238E27FC236}">
                    <a16:creationId xmlns:a16="http://schemas.microsoft.com/office/drawing/2014/main" id="{5297DE91-2DB2-2AD8-8215-00007D8A66AE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119;p46">
                <a:extLst>
                  <a:ext uri="{FF2B5EF4-FFF2-40B4-BE49-F238E27FC236}">
                    <a16:creationId xmlns:a16="http://schemas.microsoft.com/office/drawing/2014/main" id="{22B32AC3-3ABB-2E9B-8FC5-DFCA4356E63A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120;p46">
                <a:extLst>
                  <a:ext uri="{FF2B5EF4-FFF2-40B4-BE49-F238E27FC236}">
                    <a16:creationId xmlns:a16="http://schemas.microsoft.com/office/drawing/2014/main" id="{A6A289ED-897F-A4D8-875B-BB4023C9B05A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121;p46">
                <a:extLst>
                  <a:ext uri="{FF2B5EF4-FFF2-40B4-BE49-F238E27FC236}">
                    <a16:creationId xmlns:a16="http://schemas.microsoft.com/office/drawing/2014/main" id="{E0D6A520-434F-D89D-FCAA-54852AF9D20A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122;p46">
                <a:extLst>
                  <a:ext uri="{FF2B5EF4-FFF2-40B4-BE49-F238E27FC236}">
                    <a16:creationId xmlns:a16="http://schemas.microsoft.com/office/drawing/2014/main" id="{0F0286DC-405E-1C31-CA86-8C51EE4C4B84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123;p46">
                <a:extLst>
                  <a:ext uri="{FF2B5EF4-FFF2-40B4-BE49-F238E27FC236}">
                    <a16:creationId xmlns:a16="http://schemas.microsoft.com/office/drawing/2014/main" id="{F8962EB6-7197-F97C-A641-41E69D485EFA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124;p46">
                <a:extLst>
                  <a:ext uri="{FF2B5EF4-FFF2-40B4-BE49-F238E27FC236}">
                    <a16:creationId xmlns:a16="http://schemas.microsoft.com/office/drawing/2014/main" id="{A168E52C-A938-19EE-010B-AF72C709352E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125;p46">
                <a:extLst>
                  <a:ext uri="{FF2B5EF4-FFF2-40B4-BE49-F238E27FC236}">
                    <a16:creationId xmlns:a16="http://schemas.microsoft.com/office/drawing/2014/main" id="{7EBB020F-4ADA-5138-FF0E-6ADEB455B368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126;p46">
                <a:extLst>
                  <a:ext uri="{FF2B5EF4-FFF2-40B4-BE49-F238E27FC236}">
                    <a16:creationId xmlns:a16="http://schemas.microsoft.com/office/drawing/2014/main" id="{44E11820-D218-186D-FB3D-696743FE6DFB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127;p46">
                <a:extLst>
                  <a:ext uri="{FF2B5EF4-FFF2-40B4-BE49-F238E27FC236}">
                    <a16:creationId xmlns:a16="http://schemas.microsoft.com/office/drawing/2014/main" id="{7F80322A-DE1E-90EA-960A-82D3E4278FAA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28;p46">
                <a:extLst>
                  <a:ext uri="{FF2B5EF4-FFF2-40B4-BE49-F238E27FC236}">
                    <a16:creationId xmlns:a16="http://schemas.microsoft.com/office/drawing/2014/main" id="{98B9EBF0-9CF7-033C-B1C0-538FB5131B06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29;p46">
                <a:extLst>
                  <a:ext uri="{FF2B5EF4-FFF2-40B4-BE49-F238E27FC236}">
                    <a16:creationId xmlns:a16="http://schemas.microsoft.com/office/drawing/2014/main" id="{A39D0228-BE29-9037-9B88-B0B431701CF9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30;p46">
                <a:extLst>
                  <a:ext uri="{FF2B5EF4-FFF2-40B4-BE49-F238E27FC236}">
                    <a16:creationId xmlns:a16="http://schemas.microsoft.com/office/drawing/2014/main" id="{FD79A508-C4A9-D357-94B2-C7C0B47DE582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31;p46">
                <a:extLst>
                  <a:ext uri="{FF2B5EF4-FFF2-40B4-BE49-F238E27FC236}">
                    <a16:creationId xmlns:a16="http://schemas.microsoft.com/office/drawing/2014/main" id="{4C4C6478-9E83-387C-9E86-A09D3DEC2C89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132;p46">
                <a:extLst>
                  <a:ext uri="{FF2B5EF4-FFF2-40B4-BE49-F238E27FC236}">
                    <a16:creationId xmlns:a16="http://schemas.microsoft.com/office/drawing/2014/main" id="{DED4030A-3DF5-AFC6-D966-27910E0F3268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133;p46">
                <a:extLst>
                  <a:ext uri="{FF2B5EF4-FFF2-40B4-BE49-F238E27FC236}">
                    <a16:creationId xmlns:a16="http://schemas.microsoft.com/office/drawing/2014/main" id="{BE85946E-3625-D2F0-D8A4-F78EB13B03DD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134;p46">
                <a:extLst>
                  <a:ext uri="{FF2B5EF4-FFF2-40B4-BE49-F238E27FC236}">
                    <a16:creationId xmlns:a16="http://schemas.microsoft.com/office/drawing/2014/main" id="{DFA3F98B-91F5-5EAB-50A6-1DC5FD203DF8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135;p46">
                <a:extLst>
                  <a:ext uri="{FF2B5EF4-FFF2-40B4-BE49-F238E27FC236}">
                    <a16:creationId xmlns:a16="http://schemas.microsoft.com/office/drawing/2014/main" id="{3A312CED-760E-8822-3BC2-5DDDD5557A01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136;p46">
                <a:extLst>
                  <a:ext uri="{FF2B5EF4-FFF2-40B4-BE49-F238E27FC236}">
                    <a16:creationId xmlns:a16="http://schemas.microsoft.com/office/drawing/2014/main" id="{375BA1D6-B370-05E7-902F-DD53FD3CCD09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137;p46">
                <a:extLst>
                  <a:ext uri="{FF2B5EF4-FFF2-40B4-BE49-F238E27FC236}">
                    <a16:creationId xmlns:a16="http://schemas.microsoft.com/office/drawing/2014/main" id="{795A1E7D-6500-B7DF-D41C-D192A429F265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فقاعة التفكير: على شكل سحابة 81">
            <a:extLst>
              <a:ext uri="{FF2B5EF4-FFF2-40B4-BE49-F238E27FC236}">
                <a16:creationId xmlns:a16="http://schemas.microsoft.com/office/drawing/2014/main" id="{C42B8798-3E77-1759-EB78-E4B922FA209D}"/>
              </a:ext>
            </a:extLst>
          </p:cNvPr>
          <p:cNvSpPr/>
          <p:nvPr/>
        </p:nvSpPr>
        <p:spPr>
          <a:xfrm>
            <a:off x="5235547" y="71479"/>
            <a:ext cx="3285367" cy="1456567"/>
          </a:xfrm>
          <a:prstGeom prst="cloudCallout">
            <a:avLst>
              <a:gd name="adj1" fmla="val 29152"/>
              <a:gd name="adj2" fmla="val 6046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Let’s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discuss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 the following questions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B5F4DF8-EA45-8C42-5B46-503485C2A308}"/>
              </a:ext>
            </a:extLst>
          </p:cNvPr>
          <p:cNvSpPr/>
          <p:nvPr/>
        </p:nvSpPr>
        <p:spPr>
          <a:xfrm>
            <a:off x="2011896" y="3056467"/>
            <a:ext cx="841371" cy="16933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1" name="مستطيل: زوايا مستديرة 80">
            <a:extLst>
              <a:ext uri="{FF2B5EF4-FFF2-40B4-BE49-F238E27FC236}">
                <a16:creationId xmlns:a16="http://schemas.microsoft.com/office/drawing/2014/main" id="{48E84893-C700-F99E-0954-8354E321792F}"/>
              </a:ext>
            </a:extLst>
          </p:cNvPr>
          <p:cNvSpPr/>
          <p:nvPr/>
        </p:nvSpPr>
        <p:spPr>
          <a:xfrm>
            <a:off x="3535897" y="3081867"/>
            <a:ext cx="587370" cy="14393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0F5F20EE-661B-19EC-2221-C608214138DD}"/>
              </a:ext>
            </a:extLst>
          </p:cNvPr>
          <p:cNvSpPr/>
          <p:nvPr/>
        </p:nvSpPr>
        <p:spPr>
          <a:xfrm>
            <a:off x="1617133" y="3259667"/>
            <a:ext cx="1430867" cy="16086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AD0C38FA-22DA-9D98-FEFF-FB5EA51BB8C4}"/>
              </a:ext>
            </a:extLst>
          </p:cNvPr>
          <p:cNvSpPr/>
          <p:nvPr/>
        </p:nvSpPr>
        <p:spPr>
          <a:xfrm>
            <a:off x="1326096" y="3488268"/>
            <a:ext cx="1002237" cy="160866"/>
          </a:xfrm>
          <a:prstGeom prst="roundRect">
            <a:avLst/>
          </a:prstGeom>
          <a:solidFill>
            <a:srgbClr val="FFC000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7AECD38E-4F77-5182-488A-3871779E2560}"/>
              </a:ext>
            </a:extLst>
          </p:cNvPr>
          <p:cNvSpPr/>
          <p:nvPr/>
        </p:nvSpPr>
        <p:spPr>
          <a:xfrm>
            <a:off x="3544363" y="3462868"/>
            <a:ext cx="1002237" cy="160866"/>
          </a:xfrm>
          <a:prstGeom prst="roundRect">
            <a:avLst/>
          </a:prstGeom>
          <a:solidFill>
            <a:srgbClr val="FFC000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058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 animBg="1"/>
      <p:bldP spid="83" grpId="0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489E9E-A262-C486-1405-63FCE3513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2" y="365680"/>
            <a:ext cx="5728713" cy="4432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36 writing">
            <a:hlinkClick r:id="" action="ppaction://media"/>
            <a:extLst>
              <a:ext uri="{FF2B5EF4-FFF2-40B4-BE49-F238E27FC236}">
                <a16:creationId xmlns:a16="http://schemas.microsoft.com/office/drawing/2014/main" id="{005404DF-92A2-5610-C918-5F7EFE15B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1680" y="359052"/>
            <a:ext cx="540918" cy="54091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5" name="Google Shape;3061;p46">
            <a:extLst>
              <a:ext uri="{FF2B5EF4-FFF2-40B4-BE49-F238E27FC236}">
                <a16:creationId xmlns:a16="http://schemas.microsoft.com/office/drawing/2014/main" id="{2DB24B84-8755-179F-7275-562A7794337D}"/>
              </a:ext>
            </a:extLst>
          </p:cNvPr>
          <p:cNvGrpSpPr/>
          <p:nvPr/>
        </p:nvGrpSpPr>
        <p:grpSpPr>
          <a:xfrm>
            <a:off x="7159007" y="3234521"/>
            <a:ext cx="2120749" cy="3549074"/>
            <a:chOff x="5982628" y="902911"/>
            <a:chExt cx="2120749" cy="4204713"/>
          </a:xfrm>
        </p:grpSpPr>
        <p:sp>
          <p:nvSpPr>
            <p:cNvPr id="6" name="Google Shape;3062;p46">
              <a:extLst>
                <a:ext uri="{FF2B5EF4-FFF2-40B4-BE49-F238E27FC236}">
                  <a16:creationId xmlns:a16="http://schemas.microsoft.com/office/drawing/2014/main" id="{6CC1B0B8-A6DA-5DC3-A849-17A4119A7316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3063;p46">
              <a:extLst>
                <a:ext uri="{FF2B5EF4-FFF2-40B4-BE49-F238E27FC236}">
                  <a16:creationId xmlns:a16="http://schemas.microsoft.com/office/drawing/2014/main" id="{CA82AE39-627C-ECE8-6EA8-F1963CC87E76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8" name="Google Shape;3064;p46">
                <a:extLst>
                  <a:ext uri="{FF2B5EF4-FFF2-40B4-BE49-F238E27FC236}">
                    <a16:creationId xmlns:a16="http://schemas.microsoft.com/office/drawing/2014/main" id="{FE158DEA-DC5B-F966-E3FE-D8E0253A7101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065;p46">
                <a:extLst>
                  <a:ext uri="{FF2B5EF4-FFF2-40B4-BE49-F238E27FC236}">
                    <a16:creationId xmlns:a16="http://schemas.microsoft.com/office/drawing/2014/main" id="{B9CBF76E-B599-5790-EE1E-40EF1A1EAC94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066;p46">
                <a:extLst>
                  <a:ext uri="{FF2B5EF4-FFF2-40B4-BE49-F238E27FC236}">
                    <a16:creationId xmlns:a16="http://schemas.microsoft.com/office/drawing/2014/main" id="{D4A89110-69ED-AEEE-9F57-3CFB261CF8AD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067;p46">
                <a:extLst>
                  <a:ext uri="{FF2B5EF4-FFF2-40B4-BE49-F238E27FC236}">
                    <a16:creationId xmlns:a16="http://schemas.microsoft.com/office/drawing/2014/main" id="{23BED817-1B02-21F3-1D36-AB368EAE9FB5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068;p46">
                <a:extLst>
                  <a:ext uri="{FF2B5EF4-FFF2-40B4-BE49-F238E27FC236}">
                    <a16:creationId xmlns:a16="http://schemas.microsoft.com/office/drawing/2014/main" id="{E115D3D5-9CD1-1961-83B8-11DFF1AFD60D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069;p46">
                <a:extLst>
                  <a:ext uri="{FF2B5EF4-FFF2-40B4-BE49-F238E27FC236}">
                    <a16:creationId xmlns:a16="http://schemas.microsoft.com/office/drawing/2014/main" id="{B76FC1B6-DF55-B09A-1BF8-82DA86A72BFB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070;p46">
                <a:extLst>
                  <a:ext uri="{FF2B5EF4-FFF2-40B4-BE49-F238E27FC236}">
                    <a16:creationId xmlns:a16="http://schemas.microsoft.com/office/drawing/2014/main" id="{2E7B7AC4-8B4A-83E4-B78B-BA1A64E9A385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071;p46">
                <a:extLst>
                  <a:ext uri="{FF2B5EF4-FFF2-40B4-BE49-F238E27FC236}">
                    <a16:creationId xmlns:a16="http://schemas.microsoft.com/office/drawing/2014/main" id="{304C3F2C-A9CA-026F-E943-B6EE405F9BA2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072;p46">
                <a:extLst>
                  <a:ext uri="{FF2B5EF4-FFF2-40B4-BE49-F238E27FC236}">
                    <a16:creationId xmlns:a16="http://schemas.microsoft.com/office/drawing/2014/main" id="{F970CE85-872A-A21D-2C3B-35C1D76554D5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073;p46">
                <a:extLst>
                  <a:ext uri="{FF2B5EF4-FFF2-40B4-BE49-F238E27FC236}">
                    <a16:creationId xmlns:a16="http://schemas.microsoft.com/office/drawing/2014/main" id="{9C8FD668-14BB-7038-1E17-096B2ABD8EBF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74;p46">
                <a:extLst>
                  <a:ext uri="{FF2B5EF4-FFF2-40B4-BE49-F238E27FC236}">
                    <a16:creationId xmlns:a16="http://schemas.microsoft.com/office/drawing/2014/main" id="{4D8A3447-ADDF-B9A0-8FCC-0DE9BE1F6411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075;p46">
                <a:extLst>
                  <a:ext uri="{FF2B5EF4-FFF2-40B4-BE49-F238E27FC236}">
                    <a16:creationId xmlns:a16="http://schemas.microsoft.com/office/drawing/2014/main" id="{2CE0186C-6961-C9A4-6891-F5B6638EAE62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076;p46">
                <a:extLst>
                  <a:ext uri="{FF2B5EF4-FFF2-40B4-BE49-F238E27FC236}">
                    <a16:creationId xmlns:a16="http://schemas.microsoft.com/office/drawing/2014/main" id="{39E3D243-D2A1-1903-E787-6AB6090A39BF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077;p46">
                <a:extLst>
                  <a:ext uri="{FF2B5EF4-FFF2-40B4-BE49-F238E27FC236}">
                    <a16:creationId xmlns:a16="http://schemas.microsoft.com/office/drawing/2014/main" id="{219A24D5-C822-E152-2E79-910FA56C8BEA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078;p46">
                <a:extLst>
                  <a:ext uri="{FF2B5EF4-FFF2-40B4-BE49-F238E27FC236}">
                    <a16:creationId xmlns:a16="http://schemas.microsoft.com/office/drawing/2014/main" id="{F045D9B5-E768-A041-046A-48FD2B0F09A6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079;p46">
                <a:extLst>
                  <a:ext uri="{FF2B5EF4-FFF2-40B4-BE49-F238E27FC236}">
                    <a16:creationId xmlns:a16="http://schemas.microsoft.com/office/drawing/2014/main" id="{E22657BB-CAA0-9CEB-282F-B3D144A48786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080;p46">
                <a:extLst>
                  <a:ext uri="{FF2B5EF4-FFF2-40B4-BE49-F238E27FC236}">
                    <a16:creationId xmlns:a16="http://schemas.microsoft.com/office/drawing/2014/main" id="{078828A8-22EF-6060-EE63-8FE001B43712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081;p46">
                <a:extLst>
                  <a:ext uri="{FF2B5EF4-FFF2-40B4-BE49-F238E27FC236}">
                    <a16:creationId xmlns:a16="http://schemas.microsoft.com/office/drawing/2014/main" id="{50289371-A561-01F0-EE2B-8AE99A217CBA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082;p46">
                <a:extLst>
                  <a:ext uri="{FF2B5EF4-FFF2-40B4-BE49-F238E27FC236}">
                    <a16:creationId xmlns:a16="http://schemas.microsoft.com/office/drawing/2014/main" id="{45F1BD34-F90F-EB71-54AD-41AE2F91F649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083;p46">
                <a:extLst>
                  <a:ext uri="{FF2B5EF4-FFF2-40B4-BE49-F238E27FC236}">
                    <a16:creationId xmlns:a16="http://schemas.microsoft.com/office/drawing/2014/main" id="{34395020-AB56-5519-E968-8C44ADDBC26F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084;p46">
                <a:extLst>
                  <a:ext uri="{FF2B5EF4-FFF2-40B4-BE49-F238E27FC236}">
                    <a16:creationId xmlns:a16="http://schemas.microsoft.com/office/drawing/2014/main" id="{06DAF527-CE85-880F-3B57-18778305EC00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085;p46">
                <a:extLst>
                  <a:ext uri="{FF2B5EF4-FFF2-40B4-BE49-F238E27FC236}">
                    <a16:creationId xmlns:a16="http://schemas.microsoft.com/office/drawing/2014/main" id="{3DCD0467-E25D-7816-2D95-920C8D28DCDB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86;p46">
                <a:extLst>
                  <a:ext uri="{FF2B5EF4-FFF2-40B4-BE49-F238E27FC236}">
                    <a16:creationId xmlns:a16="http://schemas.microsoft.com/office/drawing/2014/main" id="{B626C70B-3845-95DB-4F04-90878A5005DA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87;p46">
                <a:extLst>
                  <a:ext uri="{FF2B5EF4-FFF2-40B4-BE49-F238E27FC236}">
                    <a16:creationId xmlns:a16="http://schemas.microsoft.com/office/drawing/2014/main" id="{04A141A6-20AA-6FA4-EAA6-0F386363D3DD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088;p46">
                <a:extLst>
                  <a:ext uri="{FF2B5EF4-FFF2-40B4-BE49-F238E27FC236}">
                    <a16:creationId xmlns:a16="http://schemas.microsoft.com/office/drawing/2014/main" id="{DF7EFA98-F321-DEF1-D2B3-1427639D5363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089;p46">
                <a:extLst>
                  <a:ext uri="{FF2B5EF4-FFF2-40B4-BE49-F238E27FC236}">
                    <a16:creationId xmlns:a16="http://schemas.microsoft.com/office/drawing/2014/main" id="{0D4796E4-D9A9-DC00-F800-A7109B7F1DF9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090;p46">
                <a:extLst>
                  <a:ext uri="{FF2B5EF4-FFF2-40B4-BE49-F238E27FC236}">
                    <a16:creationId xmlns:a16="http://schemas.microsoft.com/office/drawing/2014/main" id="{81D4F0DF-E154-79B5-90A6-9E40B796183E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91;p46">
                <a:extLst>
                  <a:ext uri="{FF2B5EF4-FFF2-40B4-BE49-F238E27FC236}">
                    <a16:creationId xmlns:a16="http://schemas.microsoft.com/office/drawing/2014/main" id="{00920360-68AE-F218-C042-11781B62C8E4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092;p46">
                <a:extLst>
                  <a:ext uri="{FF2B5EF4-FFF2-40B4-BE49-F238E27FC236}">
                    <a16:creationId xmlns:a16="http://schemas.microsoft.com/office/drawing/2014/main" id="{B2D261C6-3B0C-022C-F88A-F5806546913D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093;p46">
                <a:extLst>
                  <a:ext uri="{FF2B5EF4-FFF2-40B4-BE49-F238E27FC236}">
                    <a16:creationId xmlns:a16="http://schemas.microsoft.com/office/drawing/2014/main" id="{DF8A141F-A83E-F8EE-92CC-E38E9ADA170E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094;p46">
                <a:extLst>
                  <a:ext uri="{FF2B5EF4-FFF2-40B4-BE49-F238E27FC236}">
                    <a16:creationId xmlns:a16="http://schemas.microsoft.com/office/drawing/2014/main" id="{8372FF05-A869-E1D2-861E-087B89F5893B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095;p46">
                <a:extLst>
                  <a:ext uri="{FF2B5EF4-FFF2-40B4-BE49-F238E27FC236}">
                    <a16:creationId xmlns:a16="http://schemas.microsoft.com/office/drawing/2014/main" id="{644B6ECA-A3FF-AADB-3CAF-BBCEA3C9427C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096;p46">
                <a:extLst>
                  <a:ext uri="{FF2B5EF4-FFF2-40B4-BE49-F238E27FC236}">
                    <a16:creationId xmlns:a16="http://schemas.microsoft.com/office/drawing/2014/main" id="{577A590A-BFDE-4F31-149D-1EA73A1C70E1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097;p46">
                <a:extLst>
                  <a:ext uri="{FF2B5EF4-FFF2-40B4-BE49-F238E27FC236}">
                    <a16:creationId xmlns:a16="http://schemas.microsoft.com/office/drawing/2014/main" id="{55615052-ECEE-818B-6632-093C46BCE31C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098;p46">
                <a:extLst>
                  <a:ext uri="{FF2B5EF4-FFF2-40B4-BE49-F238E27FC236}">
                    <a16:creationId xmlns:a16="http://schemas.microsoft.com/office/drawing/2014/main" id="{726ED24E-BDFC-3B40-E850-75FD84AD69B8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099;p46">
                <a:extLst>
                  <a:ext uri="{FF2B5EF4-FFF2-40B4-BE49-F238E27FC236}">
                    <a16:creationId xmlns:a16="http://schemas.microsoft.com/office/drawing/2014/main" id="{D78C30DC-51FB-742E-C523-BB5513AA824C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00;p46">
                <a:extLst>
                  <a:ext uri="{FF2B5EF4-FFF2-40B4-BE49-F238E27FC236}">
                    <a16:creationId xmlns:a16="http://schemas.microsoft.com/office/drawing/2014/main" id="{28FE7619-4932-9ACE-CF0F-238F4CD79C4D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01;p46">
                <a:extLst>
                  <a:ext uri="{FF2B5EF4-FFF2-40B4-BE49-F238E27FC236}">
                    <a16:creationId xmlns:a16="http://schemas.microsoft.com/office/drawing/2014/main" id="{5874272B-37DE-5615-1012-103675F6A876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02;p46">
                <a:extLst>
                  <a:ext uri="{FF2B5EF4-FFF2-40B4-BE49-F238E27FC236}">
                    <a16:creationId xmlns:a16="http://schemas.microsoft.com/office/drawing/2014/main" id="{19F99DD2-9257-A217-D1A9-922DD64AC50D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03;p46">
                <a:extLst>
                  <a:ext uri="{FF2B5EF4-FFF2-40B4-BE49-F238E27FC236}">
                    <a16:creationId xmlns:a16="http://schemas.microsoft.com/office/drawing/2014/main" id="{25BD7793-6934-70B4-FEE9-DA3101AECF92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04;p46">
                <a:extLst>
                  <a:ext uri="{FF2B5EF4-FFF2-40B4-BE49-F238E27FC236}">
                    <a16:creationId xmlns:a16="http://schemas.microsoft.com/office/drawing/2014/main" id="{CAF65829-1FBD-49AC-318E-D147E169F43B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05;p46">
                <a:extLst>
                  <a:ext uri="{FF2B5EF4-FFF2-40B4-BE49-F238E27FC236}">
                    <a16:creationId xmlns:a16="http://schemas.microsoft.com/office/drawing/2014/main" id="{7FD2C223-80C5-DA23-4EE3-4B31819CA062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06;p46">
                <a:extLst>
                  <a:ext uri="{FF2B5EF4-FFF2-40B4-BE49-F238E27FC236}">
                    <a16:creationId xmlns:a16="http://schemas.microsoft.com/office/drawing/2014/main" id="{D13FB804-A569-D2C3-A5A6-A6B8A84B37C6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07;p46">
                <a:extLst>
                  <a:ext uri="{FF2B5EF4-FFF2-40B4-BE49-F238E27FC236}">
                    <a16:creationId xmlns:a16="http://schemas.microsoft.com/office/drawing/2014/main" id="{0644C93F-DF00-485E-E54F-97703E90DF29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08;p46">
                <a:extLst>
                  <a:ext uri="{FF2B5EF4-FFF2-40B4-BE49-F238E27FC236}">
                    <a16:creationId xmlns:a16="http://schemas.microsoft.com/office/drawing/2014/main" id="{69F728CF-AF91-1B01-83E3-62ACA3B185CD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109;p46">
                <a:extLst>
                  <a:ext uri="{FF2B5EF4-FFF2-40B4-BE49-F238E27FC236}">
                    <a16:creationId xmlns:a16="http://schemas.microsoft.com/office/drawing/2014/main" id="{30A7CAC2-548F-0F7D-37D8-28575CC95136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10;p46">
                <a:extLst>
                  <a:ext uri="{FF2B5EF4-FFF2-40B4-BE49-F238E27FC236}">
                    <a16:creationId xmlns:a16="http://schemas.microsoft.com/office/drawing/2014/main" id="{0727A8C5-346B-18F8-8286-287F34930EBF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11;p46">
                <a:extLst>
                  <a:ext uri="{FF2B5EF4-FFF2-40B4-BE49-F238E27FC236}">
                    <a16:creationId xmlns:a16="http://schemas.microsoft.com/office/drawing/2014/main" id="{9E905C3C-A2F7-8A39-85BE-134669E680E7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112;p46">
                <a:extLst>
                  <a:ext uri="{FF2B5EF4-FFF2-40B4-BE49-F238E27FC236}">
                    <a16:creationId xmlns:a16="http://schemas.microsoft.com/office/drawing/2014/main" id="{80E8AA4B-0C8A-E365-1A5D-45E7A5CB627D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113;p46">
                <a:extLst>
                  <a:ext uri="{FF2B5EF4-FFF2-40B4-BE49-F238E27FC236}">
                    <a16:creationId xmlns:a16="http://schemas.microsoft.com/office/drawing/2014/main" id="{A9F57F60-731C-03C2-A9CD-37DD69C561F4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114;p46">
                <a:extLst>
                  <a:ext uri="{FF2B5EF4-FFF2-40B4-BE49-F238E27FC236}">
                    <a16:creationId xmlns:a16="http://schemas.microsoft.com/office/drawing/2014/main" id="{F3DD0AF4-4E9A-420A-BF6E-29740BECF590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115;p46">
                <a:extLst>
                  <a:ext uri="{FF2B5EF4-FFF2-40B4-BE49-F238E27FC236}">
                    <a16:creationId xmlns:a16="http://schemas.microsoft.com/office/drawing/2014/main" id="{F3AF8B49-F97B-92A3-79A3-3499519BA0BD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116;p46">
                <a:extLst>
                  <a:ext uri="{FF2B5EF4-FFF2-40B4-BE49-F238E27FC236}">
                    <a16:creationId xmlns:a16="http://schemas.microsoft.com/office/drawing/2014/main" id="{2FD3BE61-F6FB-75C9-B4BA-C73BCC1D5BC0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117;p46">
                <a:extLst>
                  <a:ext uri="{FF2B5EF4-FFF2-40B4-BE49-F238E27FC236}">
                    <a16:creationId xmlns:a16="http://schemas.microsoft.com/office/drawing/2014/main" id="{9421EBE4-EFF8-ABE7-59C5-C235AD01785C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118;p46">
                <a:extLst>
                  <a:ext uri="{FF2B5EF4-FFF2-40B4-BE49-F238E27FC236}">
                    <a16:creationId xmlns:a16="http://schemas.microsoft.com/office/drawing/2014/main" id="{79F5FA5B-3F4D-4071-273C-258B88786835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119;p46">
                <a:extLst>
                  <a:ext uri="{FF2B5EF4-FFF2-40B4-BE49-F238E27FC236}">
                    <a16:creationId xmlns:a16="http://schemas.microsoft.com/office/drawing/2014/main" id="{016E0B51-DD62-EEAC-5280-50B6C5EA95BB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120;p46">
                <a:extLst>
                  <a:ext uri="{FF2B5EF4-FFF2-40B4-BE49-F238E27FC236}">
                    <a16:creationId xmlns:a16="http://schemas.microsoft.com/office/drawing/2014/main" id="{37E2A45D-27BA-06CD-CF65-65756FF60277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121;p46">
                <a:extLst>
                  <a:ext uri="{FF2B5EF4-FFF2-40B4-BE49-F238E27FC236}">
                    <a16:creationId xmlns:a16="http://schemas.microsoft.com/office/drawing/2014/main" id="{9CCD5DC1-9542-BA61-F3AF-6CB9075A5E39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122;p46">
                <a:extLst>
                  <a:ext uri="{FF2B5EF4-FFF2-40B4-BE49-F238E27FC236}">
                    <a16:creationId xmlns:a16="http://schemas.microsoft.com/office/drawing/2014/main" id="{033B848E-372C-409E-92D7-9629A6167956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123;p46">
                <a:extLst>
                  <a:ext uri="{FF2B5EF4-FFF2-40B4-BE49-F238E27FC236}">
                    <a16:creationId xmlns:a16="http://schemas.microsoft.com/office/drawing/2014/main" id="{4D5D4197-963B-F8DD-462F-06020CBF0B7A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124;p46">
                <a:extLst>
                  <a:ext uri="{FF2B5EF4-FFF2-40B4-BE49-F238E27FC236}">
                    <a16:creationId xmlns:a16="http://schemas.microsoft.com/office/drawing/2014/main" id="{BFD3AE49-17EC-77DE-6298-1EB4C61DE785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125;p46">
                <a:extLst>
                  <a:ext uri="{FF2B5EF4-FFF2-40B4-BE49-F238E27FC236}">
                    <a16:creationId xmlns:a16="http://schemas.microsoft.com/office/drawing/2014/main" id="{5D4D7FAD-9D64-77A1-D6B5-0DCADD31E75F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126;p46">
                <a:extLst>
                  <a:ext uri="{FF2B5EF4-FFF2-40B4-BE49-F238E27FC236}">
                    <a16:creationId xmlns:a16="http://schemas.microsoft.com/office/drawing/2014/main" id="{9C94E1DB-873A-8881-B2A8-9D0E1344051E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27;p46">
                <a:extLst>
                  <a:ext uri="{FF2B5EF4-FFF2-40B4-BE49-F238E27FC236}">
                    <a16:creationId xmlns:a16="http://schemas.microsoft.com/office/drawing/2014/main" id="{B993D99A-C6C5-5F1D-5CFB-E0DDF17B0C32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28;p46">
                <a:extLst>
                  <a:ext uri="{FF2B5EF4-FFF2-40B4-BE49-F238E27FC236}">
                    <a16:creationId xmlns:a16="http://schemas.microsoft.com/office/drawing/2014/main" id="{91550B34-0E24-71CA-2D04-67E110B4632E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29;p46">
                <a:extLst>
                  <a:ext uri="{FF2B5EF4-FFF2-40B4-BE49-F238E27FC236}">
                    <a16:creationId xmlns:a16="http://schemas.microsoft.com/office/drawing/2014/main" id="{4F16A0BC-D81B-1F43-85B2-FB154BEE694F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30;p46">
                <a:extLst>
                  <a:ext uri="{FF2B5EF4-FFF2-40B4-BE49-F238E27FC236}">
                    <a16:creationId xmlns:a16="http://schemas.microsoft.com/office/drawing/2014/main" id="{CD13D795-3781-1A6D-1659-C83395493C88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131;p46">
                <a:extLst>
                  <a:ext uri="{FF2B5EF4-FFF2-40B4-BE49-F238E27FC236}">
                    <a16:creationId xmlns:a16="http://schemas.microsoft.com/office/drawing/2014/main" id="{D584D43F-4BA4-581B-CECE-981465663AD4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132;p46">
                <a:extLst>
                  <a:ext uri="{FF2B5EF4-FFF2-40B4-BE49-F238E27FC236}">
                    <a16:creationId xmlns:a16="http://schemas.microsoft.com/office/drawing/2014/main" id="{33CBAD08-8DCB-FC7E-EB7E-D51FD9DB0F63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133;p46">
                <a:extLst>
                  <a:ext uri="{FF2B5EF4-FFF2-40B4-BE49-F238E27FC236}">
                    <a16:creationId xmlns:a16="http://schemas.microsoft.com/office/drawing/2014/main" id="{F119FD2D-E515-7CD6-F776-EC779A09BC9D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134;p46">
                <a:extLst>
                  <a:ext uri="{FF2B5EF4-FFF2-40B4-BE49-F238E27FC236}">
                    <a16:creationId xmlns:a16="http://schemas.microsoft.com/office/drawing/2014/main" id="{3EFC1640-849B-A28E-468A-F4F04E13A1F2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135;p46">
                <a:extLst>
                  <a:ext uri="{FF2B5EF4-FFF2-40B4-BE49-F238E27FC236}">
                    <a16:creationId xmlns:a16="http://schemas.microsoft.com/office/drawing/2014/main" id="{41CC0077-87D7-20C6-91E8-E72B5FAB28F8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136;p46">
                <a:extLst>
                  <a:ext uri="{FF2B5EF4-FFF2-40B4-BE49-F238E27FC236}">
                    <a16:creationId xmlns:a16="http://schemas.microsoft.com/office/drawing/2014/main" id="{6B8601DD-B442-778E-B6CE-B86E0C97B5E3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137;p46">
                <a:extLst>
                  <a:ext uri="{FF2B5EF4-FFF2-40B4-BE49-F238E27FC236}">
                    <a16:creationId xmlns:a16="http://schemas.microsoft.com/office/drawing/2014/main" id="{111A25DA-3ED1-8CE2-1E84-B62A853C8643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فقاعة التفكير: على شكل سحابة 81">
            <a:extLst>
              <a:ext uri="{FF2B5EF4-FFF2-40B4-BE49-F238E27FC236}">
                <a16:creationId xmlns:a16="http://schemas.microsoft.com/office/drawing/2014/main" id="{A8530ECD-42CE-2883-750B-70839A59E4C7}"/>
              </a:ext>
            </a:extLst>
          </p:cNvPr>
          <p:cNvSpPr/>
          <p:nvPr/>
        </p:nvSpPr>
        <p:spPr>
          <a:xfrm>
            <a:off x="5700912" y="1558317"/>
            <a:ext cx="3285367" cy="1456567"/>
          </a:xfrm>
          <a:prstGeom prst="cloudCallout">
            <a:avLst>
              <a:gd name="adj1" fmla="val 13635"/>
              <a:gd name="adj2" fmla="val 94907"/>
            </a:avLst>
          </a:prstGeom>
          <a:solidFill>
            <a:srgbClr val="0070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Is the cell phone</a:t>
            </a:r>
          </a:p>
          <a:p>
            <a:pPr algn="ctr"/>
            <a:r>
              <a:rPr lang="en-US" sz="1600" dirty="0"/>
              <a:t> </a:t>
            </a:r>
            <a:r>
              <a:rPr lang="en-US" b="1" u="sng" dirty="0"/>
              <a:t>an invention</a:t>
            </a:r>
            <a:r>
              <a:rPr lang="en-US" sz="1600" dirty="0"/>
              <a:t>? </a:t>
            </a:r>
          </a:p>
          <a:p>
            <a:pPr algn="ctr"/>
            <a:r>
              <a:rPr lang="en-US" b="1" u="sng" dirty="0"/>
              <a:t>When</a:t>
            </a:r>
            <a:r>
              <a:rPr lang="en-US" sz="1600" b="1" dirty="0"/>
              <a:t> do you think it was invented?</a:t>
            </a:r>
            <a:endParaRPr lang="ar-SA" b="1" dirty="0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3971478C-5E7F-39AC-8910-37361B46BE12}"/>
              </a:ext>
            </a:extLst>
          </p:cNvPr>
          <p:cNvSpPr/>
          <p:nvPr/>
        </p:nvSpPr>
        <p:spPr>
          <a:xfrm>
            <a:off x="5703387" y="1568133"/>
            <a:ext cx="3285367" cy="1456567"/>
          </a:xfrm>
          <a:prstGeom prst="cloudCallout">
            <a:avLst>
              <a:gd name="adj1" fmla="val 15852"/>
              <a:gd name="adj2" fmla="val 9601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What </a:t>
            </a:r>
            <a:r>
              <a:rPr lang="en-US" b="1" u="sng" dirty="0"/>
              <a:t>kind of information </a:t>
            </a:r>
            <a:r>
              <a:rPr lang="en-US" sz="1600" dirty="0"/>
              <a:t>do you expect to find in the </a:t>
            </a:r>
          </a:p>
          <a:p>
            <a:pPr algn="ctr"/>
            <a:r>
              <a:rPr lang="en-US" sz="1600" dirty="0"/>
              <a:t>text?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67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2" grpId="0" animBg="1"/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489E9E-A262-C486-1405-63FCE3513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2" y="365680"/>
            <a:ext cx="5728713" cy="4432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36 writing">
            <a:hlinkClick r:id="" action="ppaction://media"/>
            <a:extLst>
              <a:ext uri="{FF2B5EF4-FFF2-40B4-BE49-F238E27FC236}">
                <a16:creationId xmlns:a16="http://schemas.microsoft.com/office/drawing/2014/main" id="{005404DF-92A2-5610-C918-5F7EFE15B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1680" y="359052"/>
            <a:ext cx="540918" cy="54091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3" name="فقاعة الكلام: مستطيلة مستديرة الزوايا 82">
            <a:extLst>
              <a:ext uri="{FF2B5EF4-FFF2-40B4-BE49-F238E27FC236}">
                <a16:creationId xmlns:a16="http://schemas.microsoft.com/office/drawing/2014/main" id="{8F99042F-40B7-84DD-1FA9-E7EAA2678BC8}"/>
              </a:ext>
            </a:extLst>
          </p:cNvPr>
          <p:cNvSpPr/>
          <p:nvPr/>
        </p:nvSpPr>
        <p:spPr>
          <a:xfrm>
            <a:off x="6230869" y="1165253"/>
            <a:ext cx="2710830" cy="582627"/>
          </a:xfrm>
          <a:prstGeom prst="wedgeRoundRectCallout">
            <a:avLst>
              <a:gd name="adj1" fmla="val -64689"/>
              <a:gd name="adj2" fmla="val 1694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What is the </a:t>
            </a:r>
            <a:r>
              <a:rPr lang="en-US" sz="2000" b="1" u="sng" dirty="0">
                <a:solidFill>
                  <a:schemeClr val="tx1"/>
                </a:solidFill>
              </a:rPr>
              <a:t>title</a:t>
            </a:r>
            <a:r>
              <a:rPr lang="en-US" sz="18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84" name="TextBox 22">
            <a:extLst>
              <a:ext uri="{FF2B5EF4-FFF2-40B4-BE49-F238E27FC236}">
                <a16:creationId xmlns:a16="http://schemas.microsoft.com/office/drawing/2014/main" id="{575B2C7A-574D-44C6-D59D-28035FE557CC}"/>
              </a:ext>
            </a:extLst>
          </p:cNvPr>
          <p:cNvSpPr txBox="1"/>
          <p:nvPr/>
        </p:nvSpPr>
        <p:spPr>
          <a:xfrm>
            <a:off x="471875" y="470281"/>
            <a:ext cx="3574143" cy="492672"/>
          </a:xfrm>
          <a:prstGeom prst="rect">
            <a:avLst/>
          </a:prstGeom>
          <a:noFill/>
          <a:ln w="28575"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5" name="فقاعة الكلام: مستطيلة مستديرة الزوايا 84">
            <a:extLst>
              <a:ext uri="{FF2B5EF4-FFF2-40B4-BE49-F238E27FC236}">
                <a16:creationId xmlns:a16="http://schemas.microsoft.com/office/drawing/2014/main" id="{4071EF6D-F9A0-00CC-C492-9E3A3FC52682}"/>
              </a:ext>
            </a:extLst>
          </p:cNvPr>
          <p:cNvSpPr/>
          <p:nvPr/>
        </p:nvSpPr>
        <p:spPr>
          <a:xfrm>
            <a:off x="6318533" y="2013568"/>
            <a:ext cx="2710830" cy="794368"/>
          </a:xfrm>
          <a:prstGeom prst="wedgeRoundRectCallout">
            <a:avLst>
              <a:gd name="adj1" fmla="val -64689"/>
              <a:gd name="adj2" fmla="val 1694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Name </a:t>
            </a:r>
            <a:r>
              <a:rPr lang="en-US" sz="2000" b="1" u="sng" dirty="0">
                <a:solidFill>
                  <a:srgbClr val="FFFF00"/>
                </a:solidFill>
              </a:rPr>
              <a:t>three</a:t>
            </a:r>
            <a:r>
              <a:rPr lang="en-US" b="1" dirty="0">
                <a:solidFill>
                  <a:schemeClr val="bg1"/>
                </a:solidFill>
              </a:rPr>
              <a:t> persons are mentioned in this text?</a:t>
            </a: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501466D3-F71B-5DC6-24D0-09CBAF739F5D}"/>
              </a:ext>
            </a:extLst>
          </p:cNvPr>
          <p:cNvSpPr/>
          <p:nvPr/>
        </p:nvSpPr>
        <p:spPr>
          <a:xfrm>
            <a:off x="2977995" y="1142459"/>
            <a:ext cx="970918" cy="20891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40001DAB-3D2B-CADD-4673-BB82B593DA5A}"/>
              </a:ext>
            </a:extLst>
          </p:cNvPr>
          <p:cNvSpPr/>
          <p:nvPr/>
        </p:nvSpPr>
        <p:spPr>
          <a:xfrm>
            <a:off x="1592908" y="1699460"/>
            <a:ext cx="1109832" cy="24262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BB01C8DC-0876-5B91-A31B-815952E4E282}"/>
              </a:ext>
            </a:extLst>
          </p:cNvPr>
          <p:cNvSpPr/>
          <p:nvPr/>
        </p:nvSpPr>
        <p:spPr>
          <a:xfrm>
            <a:off x="474859" y="2515406"/>
            <a:ext cx="1109832" cy="24262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9" name="فقاعة الكلام: مستطيلة مستديرة الزوايا 88">
            <a:extLst>
              <a:ext uri="{FF2B5EF4-FFF2-40B4-BE49-F238E27FC236}">
                <a16:creationId xmlns:a16="http://schemas.microsoft.com/office/drawing/2014/main" id="{59BDB0EE-565E-AD8D-25D0-FEA513BEAA03}"/>
              </a:ext>
            </a:extLst>
          </p:cNvPr>
          <p:cNvSpPr/>
          <p:nvPr/>
        </p:nvSpPr>
        <p:spPr>
          <a:xfrm>
            <a:off x="6349553" y="3088461"/>
            <a:ext cx="2710830" cy="794368"/>
          </a:xfrm>
          <a:prstGeom prst="wedgeRoundRectCallout">
            <a:avLst>
              <a:gd name="adj1" fmla="val -64689"/>
              <a:gd name="adj2" fmla="val 1694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What does </a:t>
            </a:r>
            <a:r>
              <a:rPr lang="en-US" sz="2000" b="1" u="sng" dirty="0">
                <a:solidFill>
                  <a:srgbClr val="FFFF99"/>
                </a:solidFill>
              </a:rPr>
              <a:t>CTIA</a:t>
            </a:r>
            <a:r>
              <a:rPr lang="en-US" b="1" dirty="0">
                <a:solidFill>
                  <a:schemeClr val="bg1"/>
                </a:solidFill>
              </a:rPr>
              <a:t> stands for?</a:t>
            </a: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9B5C332-9149-5524-4F43-5FB309E1E0CE}"/>
              </a:ext>
            </a:extLst>
          </p:cNvPr>
          <p:cNvSpPr/>
          <p:nvPr/>
        </p:nvSpPr>
        <p:spPr>
          <a:xfrm>
            <a:off x="465417" y="3576680"/>
            <a:ext cx="3006065" cy="24276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76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6CB1B05F-1EA4-9782-9540-EDD228922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52" t="47512" r="17371" b="21180"/>
          <a:stretch/>
        </p:blipFill>
        <p:spPr>
          <a:xfrm>
            <a:off x="194763" y="1612372"/>
            <a:ext cx="8714568" cy="2593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70FA630A-6F61-9505-FE6D-990A37CF8CD0}"/>
              </a:ext>
            </a:extLst>
          </p:cNvPr>
          <p:cNvSpPr/>
          <p:nvPr/>
        </p:nvSpPr>
        <p:spPr>
          <a:xfrm>
            <a:off x="3400868" y="2795030"/>
            <a:ext cx="19722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cs typeface="Times New Roman" panose="02020603050405020304" pitchFamily="18" charset="0"/>
              </a:rPr>
              <a:t>Dr. </a:t>
            </a:r>
            <a:r>
              <a:rPr lang="en-US" sz="1400" dirty="0" err="1">
                <a:cs typeface="Times New Roman" panose="02020603050405020304" pitchFamily="18" charset="0"/>
              </a:rPr>
              <a:t>Mahlon</a:t>
            </a:r>
            <a:r>
              <a:rPr lang="en-US" sz="1400" dirty="0">
                <a:cs typeface="Times New Roman" panose="02020603050405020304" pitchFamily="18" charset="0"/>
              </a:rPr>
              <a:t> Loomis, communication through wireless atmosphere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5F8F97D-53CA-6B8F-5FF8-F0C7ED498DB6}"/>
              </a:ext>
            </a:extLst>
          </p:cNvPr>
          <p:cNvSpPr/>
          <p:nvPr/>
        </p:nvSpPr>
        <p:spPr>
          <a:xfrm>
            <a:off x="6250583" y="2955408"/>
            <a:ext cx="1930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cs typeface="Times New Roman" panose="02020603050405020304" pitchFamily="18" charset="0"/>
              </a:rPr>
              <a:t>Dr Martin Cooper, first user of cellular phone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1000049-56B9-2A58-EA38-0DEAFE1A844B}"/>
              </a:ext>
            </a:extLst>
          </p:cNvPr>
          <p:cNvSpPr txBox="1"/>
          <p:nvPr/>
        </p:nvSpPr>
        <p:spPr>
          <a:xfrm>
            <a:off x="1369577" y="4385463"/>
            <a:ext cx="536299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1977</a:t>
            </a:r>
            <a:r>
              <a:rPr lang="en-US" sz="1600" dirty="0"/>
              <a:t> Cell phones go public in USA</a:t>
            </a:r>
          </a:p>
          <a:p>
            <a:r>
              <a:rPr lang="en-US" b="1" dirty="0">
                <a:solidFill>
                  <a:srgbClr val="7030A0"/>
                </a:solidFill>
              </a:rPr>
              <a:t>1988</a:t>
            </a:r>
            <a:r>
              <a:rPr lang="en-US" sz="1600" dirty="0"/>
              <a:t> CTIA, goals &amp; standards for cellular phone providers</a:t>
            </a:r>
            <a:endParaRPr lang="ar-SA" sz="1600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3DBC0E2-D7DB-FACF-D05C-5FAE35AA90DD}"/>
              </a:ext>
            </a:extLst>
          </p:cNvPr>
          <p:cNvSpPr/>
          <p:nvPr/>
        </p:nvSpPr>
        <p:spPr>
          <a:xfrm>
            <a:off x="1252818" y="1714014"/>
            <a:ext cx="2523315" cy="24178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E245FAE-8531-3585-965B-8CEE0BD61C14}"/>
              </a:ext>
            </a:extLst>
          </p:cNvPr>
          <p:cNvSpPr/>
          <p:nvPr/>
        </p:nvSpPr>
        <p:spPr>
          <a:xfrm>
            <a:off x="4106084" y="1705547"/>
            <a:ext cx="1642783" cy="250253"/>
          </a:xfrm>
          <a:prstGeom prst="roundRect">
            <a:avLst/>
          </a:prstGeom>
          <a:solidFill>
            <a:srgbClr val="2984A9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13;p73">
            <a:extLst>
              <a:ext uri="{FF2B5EF4-FFF2-40B4-BE49-F238E27FC236}">
                <a16:creationId xmlns:a16="http://schemas.microsoft.com/office/drawing/2014/main" id="{9B0FD425-490B-F0F7-4C86-F5335C3985B2}"/>
              </a:ext>
            </a:extLst>
          </p:cNvPr>
          <p:cNvSpPr txBox="1">
            <a:spLocks/>
          </p:cNvSpPr>
          <p:nvPr/>
        </p:nvSpPr>
        <p:spPr>
          <a:xfrm>
            <a:off x="930585" y="1649274"/>
            <a:ext cx="409457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8800" b="1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6" name="Google Shape;1636;p62">
            <a:extLst>
              <a:ext uri="{FF2B5EF4-FFF2-40B4-BE49-F238E27FC236}">
                <a16:creationId xmlns:a16="http://schemas.microsoft.com/office/drawing/2014/main" id="{AF3D25A8-B18F-45AE-71F2-162E8F7645B6}"/>
              </a:ext>
            </a:extLst>
          </p:cNvPr>
          <p:cNvSpPr txBox="1">
            <a:spLocks/>
          </p:cNvSpPr>
          <p:nvPr/>
        </p:nvSpPr>
        <p:spPr>
          <a:xfrm>
            <a:off x="545065" y="3127129"/>
            <a:ext cx="3452400" cy="108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dirty="0"/>
              <a:t>Your student’s book ,   </a:t>
            </a:r>
          </a:p>
          <a:p>
            <a:pPr>
              <a:spcBef>
                <a:spcPts val="0"/>
              </a:spcBef>
            </a:pPr>
            <a:r>
              <a:rPr lang="en-US" b="0" dirty="0"/>
              <a:t>P.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(57) </a:t>
            </a:r>
          </a:p>
        </p:txBody>
      </p:sp>
      <p:pic>
        <p:nvPicPr>
          <p:cNvPr id="7" name="صورة 6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FA4440CA-BB04-D9AE-A4E2-F93406AB9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93" y="462964"/>
            <a:ext cx="3543800" cy="4395442"/>
          </a:xfrm>
          <a:prstGeom prst="rect">
            <a:avLst/>
          </a:prstGeom>
          <a:ln w="127000" cap="rnd">
            <a:solidFill>
              <a:srgbClr val="2984A9"/>
            </a:solidFill>
          </a:ln>
          <a:effectLst>
            <a:glow rad="139700">
              <a:srgbClr val="378680">
                <a:alpha val="40000"/>
              </a:srgb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340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03CFD375-F89B-05B6-2A0E-77F2CF256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32" t="35222" r="29231" b="8279"/>
          <a:stretch/>
        </p:blipFill>
        <p:spPr>
          <a:xfrm>
            <a:off x="2391599" y="272786"/>
            <a:ext cx="5954930" cy="468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57BE5A0-5966-6FE2-913F-B316D85B4750}"/>
              </a:ext>
            </a:extLst>
          </p:cNvPr>
          <p:cNvSpPr txBox="1"/>
          <p:nvPr/>
        </p:nvSpPr>
        <p:spPr>
          <a:xfrm>
            <a:off x="2753315" y="1324498"/>
            <a:ext cx="1115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Arial Narrow" panose="020B0606020202030204" pitchFamily="34" charset="0"/>
              </a:rPr>
              <a:t>Jan. 9 ,2007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40ECDF5D-4BE3-03DE-29CB-895B488F94C1}"/>
              </a:ext>
            </a:extLst>
          </p:cNvPr>
          <p:cNvSpPr txBox="1"/>
          <p:nvPr/>
        </p:nvSpPr>
        <p:spPr>
          <a:xfrm>
            <a:off x="2725597" y="2240554"/>
            <a:ext cx="1228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33"/>
                </a:solidFill>
                <a:latin typeface="Arial Narrow" panose="020B0606020202030204" pitchFamily="34" charset="0"/>
              </a:rPr>
              <a:t>June 11,2007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86E669E-CAC3-C7BC-489D-7419A2C9ECAD}"/>
              </a:ext>
            </a:extLst>
          </p:cNvPr>
          <p:cNvSpPr txBox="1"/>
          <p:nvPr/>
        </p:nvSpPr>
        <p:spPr>
          <a:xfrm>
            <a:off x="2724249" y="3169789"/>
            <a:ext cx="115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2008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C3B0E4B-3876-48D1-6135-1108D6C5593D}"/>
              </a:ext>
            </a:extLst>
          </p:cNvPr>
          <p:cNvSpPr txBox="1"/>
          <p:nvPr/>
        </p:nvSpPr>
        <p:spPr>
          <a:xfrm>
            <a:off x="2748525" y="4068005"/>
            <a:ext cx="115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2011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F0069406-981E-B2A3-D377-D08D4D08581A}"/>
              </a:ext>
            </a:extLst>
          </p:cNvPr>
          <p:cNvSpPr txBox="1"/>
          <p:nvPr/>
        </p:nvSpPr>
        <p:spPr>
          <a:xfrm>
            <a:off x="3911600" y="1132771"/>
            <a:ext cx="4199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rgbClr val="0000CC"/>
                </a:solidFill>
                <a:effectLst/>
              </a:rPr>
              <a:t>Steve Jobs announced the first iPhone </a:t>
            </a:r>
          </a:p>
          <a:p>
            <a:pPr algn="ctr"/>
            <a:r>
              <a:rPr lang="en-US" sz="2000" b="1" i="0" dirty="0">
                <a:solidFill>
                  <a:srgbClr val="0000CC"/>
                </a:solidFill>
                <a:effectLst/>
              </a:rPr>
              <a:t>will be released.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FC4383A-5ECD-A1A9-DB24-4C677221254B}"/>
              </a:ext>
            </a:extLst>
          </p:cNvPr>
          <p:cNvSpPr txBox="1"/>
          <p:nvPr/>
        </p:nvSpPr>
        <p:spPr>
          <a:xfrm>
            <a:off x="4221059" y="2179501"/>
            <a:ext cx="345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C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>
                <a:solidFill>
                  <a:srgbClr val="007033"/>
                </a:solidFill>
                <a:effectLst/>
              </a:rPr>
              <a:t>The first iPhone was released.</a:t>
            </a:r>
            <a:endParaRPr lang="en-US" sz="2000" b="1" dirty="0">
              <a:solidFill>
                <a:srgbClr val="007033"/>
              </a:solidFill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1E0E726F-ABBA-A514-0EBD-2785818BCE65}"/>
              </a:ext>
            </a:extLst>
          </p:cNvPr>
          <p:cNvSpPr txBox="1"/>
          <p:nvPr/>
        </p:nvSpPr>
        <p:spPr>
          <a:xfrm>
            <a:off x="3869267" y="2838757"/>
            <a:ext cx="4267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Apple released the iPhone 3G  and launched apple store with an initial 500 applications available.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A9DB5F5B-CBBB-BBD7-367F-0E70FBCDEF8E}"/>
              </a:ext>
            </a:extLst>
          </p:cNvPr>
          <p:cNvSpPr txBox="1"/>
          <p:nvPr/>
        </p:nvSpPr>
        <p:spPr>
          <a:xfrm>
            <a:off x="3884404" y="3918306"/>
            <a:ext cx="419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rgbClr val="C00000"/>
                </a:solidFill>
                <a:effectLst/>
              </a:rPr>
              <a:t>Apple </a:t>
            </a:r>
            <a:r>
              <a:rPr lang="en-US" sz="2000" b="1" dirty="0">
                <a:solidFill>
                  <a:srgbClr val="C00000"/>
                </a:solidFill>
              </a:rPr>
              <a:t>introduced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the iPhone 4S  with</a:t>
            </a:r>
          </a:p>
          <a:p>
            <a:pPr algn="ctr"/>
            <a:r>
              <a:rPr lang="en-US" sz="2000" b="1" i="0" dirty="0">
                <a:solidFill>
                  <a:srgbClr val="C00000"/>
                </a:solidFill>
                <a:effectLst/>
              </a:rPr>
              <a:t> a beta version of Siri.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446</Words>
  <Application>Microsoft Office PowerPoint</Application>
  <PresentationFormat>عرض على الشاشة (16:9)</PresentationFormat>
  <Paragraphs>64</Paragraphs>
  <Slides>14</Slides>
  <Notes>2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Amasis MT Pro Medium</vt:lpstr>
      <vt:lpstr>Arial</vt:lpstr>
      <vt:lpstr>Arial Narrow</vt:lpstr>
      <vt:lpstr>Calibri</vt:lpstr>
      <vt:lpstr>Comic Sans MS</vt:lpstr>
      <vt:lpstr>Quire Sans</vt:lpstr>
      <vt:lpstr>Times New Roman</vt:lpstr>
      <vt:lpstr>Office Theme</vt:lpstr>
      <vt:lpstr>Unit 4 The Art of Advertising Writing</vt:lpstr>
      <vt:lpstr>Lesson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انتصار العبيدالله</dc:creator>
  <cp:lastModifiedBy>انتصار بنت العبيدالله</cp:lastModifiedBy>
  <cp:revision>5</cp:revision>
  <dcterms:created xsi:type="dcterms:W3CDTF">2017-08-01T15:40:51Z</dcterms:created>
  <dcterms:modified xsi:type="dcterms:W3CDTF">2025-10-18T10:37:24Z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ebf2f5-dee6-403f-8a2a-296d92d3ce27_Enabled">
    <vt:lpwstr>true</vt:lpwstr>
  </property>
  <property fmtid="{D5CDD505-2E9C-101B-9397-08002B2CF9AE}" pid="3" name="MSIP_Label_5cebf2f5-dee6-403f-8a2a-296d92d3ce27_SetDate">
    <vt:lpwstr>2024-10-08T21:36:49Z</vt:lpwstr>
  </property>
  <property fmtid="{D5CDD505-2E9C-101B-9397-08002B2CF9AE}" pid="4" name="MSIP_Label_5cebf2f5-dee6-403f-8a2a-296d92d3ce27_Method">
    <vt:lpwstr>Standard</vt:lpwstr>
  </property>
  <property fmtid="{D5CDD505-2E9C-101B-9397-08002B2CF9AE}" pid="5" name="MSIP_Label_5cebf2f5-dee6-403f-8a2a-296d92d3ce27_Name">
    <vt:lpwstr>Internal</vt:lpwstr>
  </property>
  <property fmtid="{D5CDD505-2E9C-101B-9397-08002B2CF9AE}" pid="6" name="MSIP_Label_5cebf2f5-dee6-403f-8a2a-296d92d3ce27_SiteId">
    <vt:lpwstr>7c65bb51-39b0-4cd9-bcdd-b68d86af1a8c</vt:lpwstr>
  </property>
  <property fmtid="{D5CDD505-2E9C-101B-9397-08002B2CF9AE}" pid="7" name="MSIP_Label_5cebf2f5-dee6-403f-8a2a-296d92d3ce27_ActionId">
    <vt:lpwstr>b9c37575-3315-41f4-b326-871cdcee90ab</vt:lpwstr>
  </property>
  <property fmtid="{D5CDD505-2E9C-101B-9397-08002B2CF9AE}" pid="8" name="MSIP_Label_5cebf2f5-dee6-403f-8a2a-296d92d3ce27_ContentBits">
    <vt:lpwstr>3</vt:lpwstr>
  </property>
  <property fmtid="{D5CDD505-2E9C-101B-9397-08002B2CF9AE}" pid="9" name="ClassificationContentMarkingFooterLocations">
    <vt:lpwstr>Office Theme:9</vt:lpwstr>
  </property>
  <property fmtid="{D5CDD505-2E9C-101B-9397-08002B2CF9AE}" pid="10" name="ClassificationContentMarkingFooterText">
    <vt:lpwstr>Classification: Strict مقيدٍ </vt:lpwstr>
  </property>
</Properties>
</file>