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8" r:id="rId6"/>
    <p:sldId id="308" r:id="rId7"/>
    <p:sldId id="309" r:id="rId8"/>
    <p:sldId id="310" r:id="rId9"/>
    <p:sldId id="311" r:id="rId10"/>
    <p:sldId id="297" r:id="rId11"/>
    <p:sldId id="312" r:id="rId12"/>
    <p:sldId id="298" r:id="rId13"/>
    <p:sldId id="299" r:id="rId14"/>
    <p:sldId id="300" r:id="rId15"/>
    <p:sldId id="294" r:id="rId16"/>
    <p:sldId id="306" r:id="rId17"/>
    <p:sldId id="305" r:id="rId18"/>
    <p:sldId id="266" r:id="rId19"/>
    <p:sldId id="295" r:id="rId20"/>
    <p:sldId id="307" r:id="rId2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177A"/>
    <a:srgbClr val="A7599E"/>
    <a:srgbClr val="B06BA8"/>
    <a:srgbClr val="FFFFCC"/>
    <a:srgbClr val="A095B1"/>
    <a:srgbClr val="E1E5E7"/>
    <a:srgbClr val="ECD6D4"/>
    <a:srgbClr val="E2F2E4"/>
    <a:srgbClr val="FDE9D7"/>
    <a:srgbClr val="E2E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98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530112D-0F08-4021-9A79-D1F389BF0709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144244-E8F0-4494-9D5D-AAB5C16D5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73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4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70670-CD51-7BAB-D4A8-FFC41D666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A7BCF3B-1429-E030-6C1D-AEA6BAEA5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989B213-1DC2-AC25-CC46-C3FE737476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C12E813-6CA7-A719-6E45-183967DB8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3681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40A87-83E3-F05A-B6C9-BEB0AF105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D434EEDF-A01A-AB2F-C1E4-CA5A0BEC8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85B8849-ADAD-C6ED-A64A-36822CE64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DBACDF4-D68D-91A3-E187-8FCDB6F4E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0541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ECC04-EDC9-0205-1051-E84143BB8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D1F3E39A-E9FF-27C1-2FA6-4745AE1BD4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B3982DC-E703-FEA1-9B42-38EB19EB2B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A8BA79D-2F97-E26E-1057-8666A23A35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43114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D3AEE-9397-F817-BA44-78D8D979D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0AD58242-ECFF-A675-370C-99173FEB26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A24B3D7-59A4-523E-AAA6-6A369380F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DF84740-00E2-8082-54CF-1173D317F1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6547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67A38-D4EF-00CE-2263-912F3D239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AF4B00C-F860-791D-F861-68DA69FC0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494D379-BAF4-F839-8BD3-F6C081A8D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E01D4B7-611A-FAD4-6C45-6BB71D884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132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A8C58-F2CE-83E1-638E-81939DF80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6CEE1F0-0461-92F8-99CA-B952B4928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6E48AF4-EBA9-8384-8708-C83B444F09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DFDB14A-0D58-518F-9172-A4F61B5D3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64118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DE0CD-5E46-243A-9F16-705CC5A32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18D2014-F28F-8A49-178E-0FCEFD0B9B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D921444-BD7C-68E8-F0F8-28D80C0599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15FBB20-CE1C-A9FA-6824-C8B9F43FEE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99735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8BE3E-F2DD-670B-C2DB-C00410E49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0A914BD-48E8-94E9-3B6A-9356EF357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365D713-5CD7-AD83-6311-A49378BBB4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6CC4EB6-E143-D1A5-4AAA-E07AFDF8A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02244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B2474-B38C-8896-8073-0C6DA1B32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CDB349A-6F10-A5F8-30A2-CB1E60450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9DCB9D2-B2E8-4A4C-4366-48CEC6C41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F52388D-5CE8-F30D-7385-6CC2C23E70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081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9B571-E791-32B0-C8E2-D4348A41E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D37F06C-B8CD-20A8-D02D-5DA8DEEF1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9CAE764-2694-34C1-9789-6E95C6117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3501403-2D8B-5D09-BD46-088B9CA75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757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D9BCB-E9F4-0FB6-D5E7-EFB6A62AE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6C2ED92-EA7D-72BE-B64A-4280DEB5C4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8141AE3-2881-EF2E-B6D1-7A3E2A08B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EFF1724-B555-CFB2-FBB2-0E1CB3875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29047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F044B-CE09-17B4-78AE-F80F5D351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CD76162-FD22-4716-BF1F-80C272ABBA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F35C6F47-2F83-EBCD-D08E-B1A4484BD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36F67F5-9D0C-8407-58FD-5636C74E1C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9370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6E5F1-9411-AA30-A003-8E4F7CC9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4DA40CE-0D0D-F683-A752-CC2F1A78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2CD77B2-7BA4-55E5-C114-485969ABF9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06F4834-B126-1DD2-E8F9-F0319C903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5177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D6EE9-AA2C-3BF0-E0B7-DD5FA2FB5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098AA5E-BA2F-35E1-830D-C4308ED6F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A7C38A7-CAAD-73D8-4260-AE316B81FE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FA8DE5B-AE2C-D8D0-585F-F920A2C36F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6054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C234F-6FC2-5FF0-DDDB-3CE422819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958E0DB-A985-341D-7737-472E388224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B0ECCD4-E5C8-BA03-1A82-CF55817C7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29DA0D3-289E-FB1B-E345-6002159FE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5655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8BE69-EFCE-AF83-E7BB-573D00087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688D0F8-1FCE-7082-A1E1-43F8D4F4A7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FA7E13DA-E571-261A-9FB3-AE778F75F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77F117A-876F-4299-2FED-F8714DE7E3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6888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5F507-0A6E-D569-9565-2E4C20A4C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DED01D97-7EEF-6257-C905-C2E5E42B0C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61771D0-28EC-814B-29C3-2B04EE05B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733F8F4-48C8-897A-54E1-F81DE2DAC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5917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A72FE-0784-9D09-2227-B33503AA7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304E7C0E-0131-B6CF-F160-F1E9B95C7E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C7FF501-2DA0-CA40-5F08-0341D5A8D9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786A67C-8F40-8E7A-34E6-8FFDF2AE0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130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523C8-4F66-80CF-1E01-A9BA3FFFA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36CAD2E1-9EDD-A5E7-7196-4D2D6CF8C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C0F431EC-0FA4-4DA1-B835-36ADA6F2D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8FD528-3821-5A02-FE03-595B97B50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9311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F455A2-56E2-982F-404C-8EB45B9F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F802288-9EFD-B9DE-4574-2A6E11450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2BFF3E-2A3A-935F-8F1C-64A2FBAE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303B5C-BDDD-C7B6-EC85-3A50950A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87AC74-F1CC-2F1B-30BE-CBC2321B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22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5EC7CF-5B4F-0556-0947-0919EE99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B48E3F-CB3D-7E0F-C4C7-3F402B03B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B7EE2C4-47B5-1716-254C-D66BC478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02F6D9-96DC-46D9-3142-83F0516F9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1B90E-0405-F6AD-D140-15250B0CF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594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07E572A-608C-1FA0-13E4-8CA48B988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B50061F-FD5A-78A0-8543-39607AE81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20D564-D958-F49E-B444-2CE69D468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5F0FA1D-D02D-94BF-A710-5DEA6654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812D2A-D5AD-1FEF-192E-9D4052DF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753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9CBC9A-EF41-5943-1912-229D9B98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2E3143-FDFD-F180-0312-72234CFAA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AAA191-0512-AAD4-26B3-FADF6279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7D6912-318D-1C97-B928-A8E7C90F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9EB55D-30FD-7B90-4BC7-9DA784A1C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99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6B07DA-D520-F09D-247E-605817D9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0BA419-D541-65D3-1120-718190B4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641F9B-4923-10A4-4194-149A09F54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F0FFED-CC9D-AC73-4CDB-31360946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1E7DC6-009B-10DE-FBD5-FD6723E2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858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87CE60-11AD-7ACD-A939-71C18991E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B818D4A-E9B6-C067-5D0D-ED5B7B8B7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CBECF84-B461-494A-2838-D3670E6CD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06A373F-BB11-DC3D-FE1F-325C0A21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077A90-DC64-C12F-6F41-2E79A75B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3913EED-5BD9-32DD-F738-0C4E90EF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77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DAABDE-01C5-0F84-0E57-08B28E28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3EDD66C-908D-C50A-1C37-8A2DC0B37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EEAF56F-A05D-810A-289D-4EDE0FAA7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90198DE-7E41-0490-458B-185EFDB80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FAD686-97A7-11A3-D788-4CBF32CA4A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B1EFBF3-DF14-55D0-B88B-28A01B71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3FD97FE-9238-7809-97B8-0C768433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C660262-2124-2869-BCFA-24FF12E3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75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5481EA-DCF0-EC83-3F0E-573274E1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7EBA8C3-1B3D-1FB4-5C9A-298BCEB5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17ADE48-C332-52BF-7F25-0495177B0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108553D-CAF8-5243-17EB-4B9902A71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4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5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BB6A54-D28C-9FE0-2D1B-D15822961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02E3F3-FCCB-AEA2-4B6B-7D9F5574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EF23DAF-EFD0-5D94-6075-BA27F589C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616122-7126-3BD5-6666-300F6975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5120A67-9B44-7EA4-1680-30FDE11D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12F7F8-0712-CAD7-24A4-94B62A34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3302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AFEC84-96C6-84DC-9A89-4182EA447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74BE874-CB1A-598A-4C89-381470028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381BBD-44CA-E0C7-F236-D2D5FC4E6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AF307CD-1732-ACD8-89BE-929F945B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EEFB2AF-11A9-081A-1794-126F5478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187E466-8E3A-E5FD-7DDD-8FE4615E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79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BEFC4D0-679E-3081-856B-E53EDE40C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9DD5E9-D306-CE93-8417-14FE3CB9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639550-3CB5-CF58-F7E6-B524A6228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E9D1B-2837-423C-9143-CC02A33D2692}" type="datetimeFigureOut">
              <a:rPr lang="ar-SA" smtClean="0"/>
              <a:t>29/03/47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8A743D-28AB-CA19-1DCF-C3645CDCA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BF7FC2-9380-9019-AF2E-08BB905A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1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.jp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.jp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g"/><Relationship Id="rId7" Type="http://schemas.microsoft.com/office/2007/relationships/hdphoto" Target="../media/hdphoto4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jp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.jp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.jp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مستطيل 25">
            <a:extLst>
              <a:ext uri="{FF2B5EF4-FFF2-40B4-BE49-F238E27FC236}">
                <a16:creationId xmlns:a16="http://schemas.microsoft.com/office/drawing/2014/main" id="{D36D5692-8ED4-BEA2-460C-BEE37D650917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7671E4A3-D9D7-407E-15EB-16FF28AC93CD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95CB9B2F-E2B1-5C3C-AA37-C7DE95EAF24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39746075-562A-4B86-E5FC-C5ABC43ED0E7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48DEDF6C-BBA7-6C5E-AEC0-73C97A82EB94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7FA170FB-27F4-9F90-C05F-095C2BA6F11F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6A063700-2259-A97D-46A6-A3B8DA837DF2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CA883160-3905-EBEF-5672-00FCD4CE26F0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1D8480D2-ADDC-072B-D197-83705791F92D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AB6509F5-AAC1-B0AB-9E90-5F1BA1BF3473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5BBFDE2B-B0F3-B651-0466-C9FD7DCA797A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395EF39A-CDF2-8F2B-F2DA-1B96AE2AA5D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31B2AE84-4593-FF66-A9B2-91BB3FDC74EE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FEEDC96-D0AF-742B-6307-A07722E3CB53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6A834D8-BC7C-A458-3BBA-6C9553BFA292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graphicFrame>
        <p:nvGraphicFramePr>
          <p:cNvPr id="1030" name="جدول 1029">
            <a:extLst>
              <a:ext uri="{FF2B5EF4-FFF2-40B4-BE49-F238E27FC236}">
                <a16:creationId xmlns:a16="http://schemas.microsoft.com/office/drawing/2014/main" id="{0C4C2F27-3541-1EA7-B556-A42DDD167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24022"/>
              </p:ext>
            </p:extLst>
          </p:nvPr>
        </p:nvGraphicFramePr>
        <p:xfrm>
          <a:off x="377745" y="656440"/>
          <a:ext cx="11428736" cy="598439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1428736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9616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الاحد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التاريخ/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1447/03/30ه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الحصة/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الأولى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166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البرهان الجبري</a:t>
                      </a:r>
                      <a:endParaRPr lang="ar-SA" sz="40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66656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89723BC5-8BFC-E317-477A-63D5AF4CE444}"/>
              </a:ext>
            </a:extLst>
          </p:cNvPr>
          <p:cNvSpPr txBox="1"/>
          <p:nvPr/>
        </p:nvSpPr>
        <p:spPr>
          <a:xfrm>
            <a:off x="-58905" y="631071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54FABCF-5CC3-9803-F295-8C45BCAC18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8B252D3-CE6B-B3A3-A8F5-4C3CDC86C48B}"/>
              </a:ext>
            </a:extLst>
          </p:cNvPr>
          <p:cNvSpPr txBox="1"/>
          <p:nvPr/>
        </p:nvSpPr>
        <p:spPr>
          <a:xfrm>
            <a:off x="8983979" y="2011402"/>
            <a:ext cx="27482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حل الواجـــــــــــــــــــــــــــــــــــــــــــــــــــــــب</a:t>
            </a:r>
            <a:endParaRPr lang="ar-SA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66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F21A3-0CF0-4E29-DE72-57EA2B1C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DE49AE74-AD88-68ED-7A20-13994BC37264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9214B2D-2808-BEF6-2AC3-B2BF15058B43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00A1778A-0E07-DE75-5D7F-0B2751A1E313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6149B5E8-1650-2651-561B-A2AB2470B742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942DB1B6-BF93-09EC-CFA9-D566E7844AAF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1F849169-D417-134A-36C9-6D19239151BA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996FD4DF-7A3E-632A-B56E-F7010ED8174D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BF410AD1-4C78-75BD-A60A-1FA81B807B9A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4D6209DA-B5D8-EC83-03AD-AA7A7748135D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A9750B3D-3700-1F66-56AF-37B3C1580FB9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CA21B92F-09E2-3065-D2EE-C276A7DCE80B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E8C04349-8D1D-A4BE-F868-4DF2EC618106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88BA082E-DD86-73E5-FD3B-D980E3E079C1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4CE1E299-E3DE-51FB-3EE0-8FB24D8C1AEC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719F2C2D-4F34-5C75-3C48-58FDCF75CA76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4F39A4FA-9EA6-51F2-83AA-A5A473AF35A0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E217E814-3371-A464-A4DF-D386ABC2A2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B3DEF110-9095-C568-06CD-0803969C0280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BAFECDC-2092-30BF-A07D-EF88D9D4C68F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95C95D3-5ECD-694A-D6E2-672E7C4B994C}"/>
              </a:ext>
            </a:extLst>
          </p:cNvPr>
          <p:cNvSpPr txBox="1"/>
          <p:nvPr/>
        </p:nvSpPr>
        <p:spPr>
          <a:xfrm>
            <a:off x="9521403" y="4475095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ED316E97-CD94-39D9-D978-AB1CDC1C39D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BB963E37-26EC-A04A-E7F9-7AE0C3AA07C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080" y="969403"/>
            <a:ext cx="9111939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51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8D657-C3CF-1A90-5177-12187DB97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D5041BB3-0F1C-6D3F-A397-97D6BC0FF254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3A81372-F5C3-0EA1-3B0D-215443D41064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F9A73920-B974-60D1-307D-7C04023A33D3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38A771A0-70D5-A3EF-86AC-1DE02F9B4C12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239CC98E-BB41-0719-44B0-41523BCEBDA6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12A1DE30-8884-11DA-1267-83FC1173735F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8126C61-E851-E6C2-980E-4557171AB938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7399BA50-6D51-8C7F-B642-BB1A39BC79D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5712BCC1-395E-CF76-1EB9-190B36579DF2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9DE79561-C322-7332-43D4-495449D51FB8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3996A912-B976-5E45-5D2D-E6DCD9FC422E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017847ED-F9EE-5E76-7128-96E1723B2F4A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10DD38A5-F443-9292-C02E-9F4C1E5F406F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FE1E81DF-0627-0597-D5D1-6A58190CAC82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D4189C76-7319-7059-EE39-381E41955262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4698D7A5-CBCF-EE45-9B2C-58EFFDFDDD1E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39534165-CCDC-502D-B193-EB98C891183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0BD1B785-285C-67A6-5132-E1CE50F2D363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677C07C-A728-0613-F927-972D9796B5FB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0DA8383-6DFB-A9F5-02EC-BC55326CB425}"/>
              </a:ext>
            </a:extLst>
          </p:cNvPr>
          <p:cNvSpPr txBox="1"/>
          <p:nvPr/>
        </p:nvSpPr>
        <p:spPr>
          <a:xfrm>
            <a:off x="9521403" y="4475095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988D2A6C-7332-3DA2-707D-8D6D1F1BDD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58BC9597-535C-FB2A-C128-18EEDF279E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33736" y="640995"/>
            <a:ext cx="2588368" cy="581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06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6F782-B2F6-00B8-93AD-094B2BE41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4C83C1F7-2613-7941-91EE-CDBB7CCF103F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DA98F64-9884-A064-2C4E-0A1257EE0277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4E4EA58A-FF44-CA1A-D269-55FB85A6D64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08C122E4-C86B-463B-4062-C27F01EFB0D1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4E7AA9CF-D9DA-72FC-E887-9164BDD4C2E7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619144BF-D5A8-F9B0-0BFE-E2BE2EF4392D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AF368F0C-5251-E256-9953-E7CFB508FFC3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37411EBC-0484-A3D6-155D-7588D6B99AF3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54DF050-15EA-05C4-4BEE-7B4C675E7128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B113FE31-F324-1E45-8C65-588F17808205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3AD8825A-EB62-78F0-CB85-29B9C37ABEC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DDE19BB2-5624-C585-8580-889F9B3B556A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7AE80302-C50B-7453-FED7-9BCA738388E2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847C21F7-927B-B6AA-0D02-DE8F9044424E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F2457486-FABE-1AFF-3C37-36F81A1D55DD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CC578EED-4E14-08F7-7436-D8288FFF5875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8AA9FBB4-83CA-8B92-AC83-3331244ACD13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5" name="سهم: خماسي 14">
              <a:extLst>
                <a:ext uri="{FF2B5EF4-FFF2-40B4-BE49-F238E27FC236}">
                  <a16:creationId xmlns:a16="http://schemas.microsoft.com/office/drawing/2014/main" id="{0C1B602C-E5DF-3954-3F63-D93BA7684E3E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A095B1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C584E989-A3BD-D32B-B008-61614BF24F51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تحقق من فهمك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09986781-3D56-D10C-67CA-E62DC3E4E4A4}"/>
              </a:ext>
            </a:extLst>
          </p:cNvPr>
          <p:cNvGrpSpPr/>
          <p:nvPr/>
        </p:nvGrpSpPr>
        <p:grpSpPr>
          <a:xfrm>
            <a:off x="9532620" y="5765311"/>
            <a:ext cx="2353811" cy="745103"/>
            <a:chOff x="4616566" y="2967713"/>
            <a:chExt cx="2812256" cy="745103"/>
          </a:xfrm>
        </p:grpSpPr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B86BBE51-53CA-8487-AF2F-D3326263FAA8}"/>
                </a:ext>
              </a:extLst>
            </p:cNvPr>
            <p:cNvGrpSpPr/>
            <p:nvPr/>
          </p:nvGrpSpPr>
          <p:grpSpPr>
            <a:xfrm>
              <a:off x="4616566" y="3059430"/>
              <a:ext cx="2812256" cy="646331"/>
              <a:chOff x="4616566" y="3059430"/>
              <a:chExt cx="2812256" cy="646331"/>
            </a:xfrm>
          </p:grpSpPr>
          <p:sp>
            <p:nvSpPr>
              <p:cNvPr id="16" name="مستطيل 15">
                <a:extLst>
                  <a:ext uri="{FF2B5EF4-FFF2-40B4-BE49-F238E27FC236}">
                    <a16:creationId xmlns:a16="http://schemas.microsoft.com/office/drawing/2014/main" id="{ABA32E25-73A0-158C-2247-5D0B44941105}"/>
                  </a:ext>
                </a:extLst>
              </p:cNvPr>
              <p:cNvSpPr/>
              <p:nvPr/>
            </p:nvSpPr>
            <p:spPr>
              <a:xfrm>
                <a:off x="4616566" y="3059430"/>
                <a:ext cx="2812256" cy="646331"/>
              </a:xfrm>
              <a:custGeom>
                <a:avLst/>
                <a:gdLst>
                  <a:gd name="connsiteX0" fmla="*/ 0 w 2812256"/>
                  <a:gd name="connsiteY0" fmla="*/ 0 h 646331"/>
                  <a:gd name="connsiteX1" fmla="*/ 506206 w 2812256"/>
                  <a:gd name="connsiteY1" fmla="*/ 0 h 646331"/>
                  <a:gd name="connsiteX2" fmla="*/ 1040535 w 2812256"/>
                  <a:gd name="connsiteY2" fmla="*/ 0 h 646331"/>
                  <a:gd name="connsiteX3" fmla="*/ 1602986 w 2812256"/>
                  <a:gd name="connsiteY3" fmla="*/ 0 h 646331"/>
                  <a:gd name="connsiteX4" fmla="*/ 2193560 w 2812256"/>
                  <a:gd name="connsiteY4" fmla="*/ 0 h 646331"/>
                  <a:gd name="connsiteX5" fmla="*/ 2812256 w 2812256"/>
                  <a:gd name="connsiteY5" fmla="*/ 0 h 646331"/>
                  <a:gd name="connsiteX6" fmla="*/ 2812256 w 2812256"/>
                  <a:gd name="connsiteY6" fmla="*/ 646331 h 646331"/>
                  <a:gd name="connsiteX7" fmla="*/ 2221682 w 2812256"/>
                  <a:gd name="connsiteY7" fmla="*/ 646331 h 646331"/>
                  <a:gd name="connsiteX8" fmla="*/ 1743599 w 2812256"/>
                  <a:gd name="connsiteY8" fmla="*/ 646331 h 646331"/>
                  <a:gd name="connsiteX9" fmla="*/ 1209270 w 2812256"/>
                  <a:gd name="connsiteY9" fmla="*/ 646331 h 646331"/>
                  <a:gd name="connsiteX10" fmla="*/ 590574 w 2812256"/>
                  <a:gd name="connsiteY10" fmla="*/ 646331 h 646331"/>
                  <a:gd name="connsiteX11" fmla="*/ 0 w 2812256"/>
                  <a:gd name="connsiteY11" fmla="*/ 646331 h 646331"/>
                  <a:gd name="connsiteX12" fmla="*/ 0 w 2812256"/>
                  <a:gd name="connsiteY12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12256" h="646331" fill="none" extrusionOk="0">
                    <a:moveTo>
                      <a:pt x="0" y="0"/>
                    </a:moveTo>
                    <a:cubicBezTo>
                      <a:pt x="237957" y="-10337"/>
                      <a:pt x="263772" y="-17829"/>
                      <a:pt x="506206" y="0"/>
                    </a:cubicBezTo>
                    <a:cubicBezTo>
                      <a:pt x="748640" y="17829"/>
                      <a:pt x="872989" y="-11726"/>
                      <a:pt x="1040535" y="0"/>
                    </a:cubicBezTo>
                    <a:cubicBezTo>
                      <a:pt x="1208081" y="11726"/>
                      <a:pt x="1490337" y="15559"/>
                      <a:pt x="1602986" y="0"/>
                    </a:cubicBezTo>
                    <a:cubicBezTo>
                      <a:pt x="1715635" y="-15559"/>
                      <a:pt x="2027538" y="-2286"/>
                      <a:pt x="2193560" y="0"/>
                    </a:cubicBezTo>
                    <a:cubicBezTo>
                      <a:pt x="2359582" y="2286"/>
                      <a:pt x="2537214" y="-2701"/>
                      <a:pt x="2812256" y="0"/>
                    </a:cubicBezTo>
                    <a:cubicBezTo>
                      <a:pt x="2797767" y="140759"/>
                      <a:pt x="2840291" y="393888"/>
                      <a:pt x="2812256" y="646331"/>
                    </a:cubicBezTo>
                    <a:cubicBezTo>
                      <a:pt x="2535561" y="653720"/>
                      <a:pt x="2507157" y="663027"/>
                      <a:pt x="2221682" y="646331"/>
                    </a:cubicBezTo>
                    <a:cubicBezTo>
                      <a:pt x="1936207" y="629635"/>
                      <a:pt x="1920925" y="648565"/>
                      <a:pt x="1743599" y="646331"/>
                    </a:cubicBezTo>
                    <a:cubicBezTo>
                      <a:pt x="1566273" y="644097"/>
                      <a:pt x="1343493" y="646878"/>
                      <a:pt x="1209270" y="646331"/>
                    </a:cubicBezTo>
                    <a:cubicBezTo>
                      <a:pt x="1075047" y="645784"/>
                      <a:pt x="763985" y="624596"/>
                      <a:pt x="590574" y="646331"/>
                    </a:cubicBezTo>
                    <a:cubicBezTo>
                      <a:pt x="417163" y="668066"/>
                      <a:pt x="202701" y="662893"/>
                      <a:pt x="0" y="646331"/>
                    </a:cubicBezTo>
                    <a:cubicBezTo>
                      <a:pt x="30206" y="388237"/>
                      <a:pt x="-12626" y="306541"/>
                      <a:pt x="0" y="0"/>
                    </a:cubicBezTo>
                    <a:close/>
                  </a:path>
                  <a:path w="2812256" h="646331" stroke="0" extrusionOk="0">
                    <a:moveTo>
                      <a:pt x="0" y="0"/>
                    </a:moveTo>
                    <a:cubicBezTo>
                      <a:pt x="237906" y="-19317"/>
                      <a:pt x="321860" y="5878"/>
                      <a:pt x="534329" y="0"/>
                    </a:cubicBezTo>
                    <a:cubicBezTo>
                      <a:pt x="746798" y="-5878"/>
                      <a:pt x="923230" y="25828"/>
                      <a:pt x="1068657" y="0"/>
                    </a:cubicBezTo>
                    <a:cubicBezTo>
                      <a:pt x="1214084" y="-25828"/>
                      <a:pt x="1499737" y="23671"/>
                      <a:pt x="1631108" y="0"/>
                    </a:cubicBezTo>
                    <a:cubicBezTo>
                      <a:pt x="1762479" y="-23671"/>
                      <a:pt x="1990936" y="11549"/>
                      <a:pt x="2221682" y="0"/>
                    </a:cubicBezTo>
                    <a:cubicBezTo>
                      <a:pt x="2452428" y="-11549"/>
                      <a:pt x="2648153" y="-13535"/>
                      <a:pt x="2812256" y="0"/>
                    </a:cubicBezTo>
                    <a:cubicBezTo>
                      <a:pt x="2814159" y="154957"/>
                      <a:pt x="2835014" y="452012"/>
                      <a:pt x="2812256" y="646331"/>
                    </a:cubicBezTo>
                    <a:cubicBezTo>
                      <a:pt x="2557528" y="618910"/>
                      <a:pt x="2469860" y="657340"/>
                      <a:pt x="2249805" y="646331"/>
                    </a:cubicBezTo>
                    <a:cubicBezTo>
                      <a:pt x="2029750" y="635322"/>
                      <a:pt x="1886369" y="660164"/>
                      <a:pt x="1743599" y="646331"/>
                    </a:cubicBezTo>
                    <a:cubicBezTo>
                      <a:pt x="1600829" y="632498"/>
                      <a:pt x="1408080" y="672938"/>
                      <a:pt x="1181148" y="646331"/>
                    </a:cubicBezTo>
                    <a:cubicBezTo>
                      <a:pt x="954216" y="619724"/>
                      <a:pt x="863896" y="666329"/>
                      <a:pt x="674941" y="646331"/>
                    </a:cubicBezTo>
                    <a:cubicBezTo>
                      <a:pt x="485986" y="626333"/>
                      <a:pt x="288387" y="664778"/>
                      <a:pt x="0" y="646331"/>
                    </a:cubicBezTo>
                    <a:cubicBezTo>
                      <a:pt x="30436" y="494010"/>
                      <a:pt x="1133" y="151748"/>
                      <a:pt x="0" y="0"/>
                    </a:cubicBezTo>
                    <a:close/>
                  </a:path>
                </a:pathLst>
              </a:custGeom>
              <a:solidFill>
                <a:srgbClr val="FDE9D7"/>
              </a:solidFill>
              <a:ln>
                <a:extLst>
                  <a:ext uri="{C807C97D-BFC1-408E-A445-0C87EB9F89A2}">
                    <ask:lineSketchStyleProps xmlns:ask="http://schemas.microsoft.com/office/drawing/2018/sketchyshapes" sd="41680947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مستطيل 16">
                <a:extLst>
                  <a:ext uri="{FF2B5EF4-FFF2-40B4-BE49-F238E27FC236}">
                    <a16:creationId xmlns:a16="http://schemas.microsoft.com/office/drawing/2014/main" id="{0B095066-CD65-E3AF-AAF2-F3B0AE10EC0C}"/>
                  </a:ext>
                </a:extLst>
              </p:cNvPr>
              <p:cNvSpPr/>
              <p:nvPr/>
            </p:nvSpPr>
            <p:spPr>
              <a:xfrm>
                <a:off x="5269230" y="3059430"/>
                <a:ext cx="2159592" cy="646331"/>
              </a:xfrm>
              <a:custGeom>
                <a:avLst/>
                <a:gdLst>
                  <a:gd name="connsiteX0" fmla="*/ 0 w 2159592"/>
                  <a:gd name="connsiteY0" fmla="*/ 0 h 646331"/>
                  <a:gd name="connsiteX1" fmla="*/ 518302 w 2159592"/>
                  <a:gd name="connsiteY1" fmla="*/ 0 h 646331"/>
                  <a:gd name="connsiteX2" fmla="*/ 993412 w 2159592"/>
                  <a:gd name="connsiteY2" fmla="*/ 0 h 646331"/>
                  <a:gd name="connsiteX3" fmla="*/ 1576502 w 2159592"/>
                  <a:gd name="connsiteY3" fmla="*/ 0 h 646331"/>
                  <a:gd name="connsiteX4" fmla="*/ 2159592 w 2159592"/>
                  <a:gd name="connsiteY4" fmla="*/ 0 h 646331"/>
                  <a:gd name="connsiteX5" fmla="*/ 2159592 w 2159592"/>
                  <a:gd name="connsiteY5" fmla="*/ 646331 h 646331"/>
                  <a:gd name="connsiteX6" fmla="*/ 1576502 w 2159592"/>
                  <a:gd name="connsiteY6" fmla="*/ 646331 h 646331"/>
                  <a:gd name="connsiteX7" fmla="*/ 1015008 w 2159592"/>
                  <a:gd name="connsiteY7" fmla="*/ 646331 h 646331"/>
                  <a:gd name="connsiteX8" fmla="*/ 496706 w 2159592"/>
                  <a:gd name="connsiteY8" fmla="*/ 646331 h 646331"/>
                  <a:gd name="connsiteX9" fmla="*/ 0 w 2159592"/>
                  <a:gd name="connsiteY9" fmla="*/ 646331 h 646331"/>
                  <a:gd name="connsiteX10" fmla="*/ 0 w 2159592"/>
                  <a:gd name="connsiteY10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59592" h="646331" fill="none" extrusionOk="0">
                    <a:moveTo>
                      <a:pt x="0" y="0"/>
                    </a:moveTo>
                    <a:cubicBezTo>
                      <a:pt x="119302" y="-1256"/>
                      <a:pt x="315448" y="10225"/>
                      <a:pt x="518302" y="0"/>
                    </a:cubicBezTo>
                    <a:cubicBezTo>
                      <a:pt x="721156" y="-10225"/>
                      <a:pt x="781716" y="-21282"/>
                      <a:pt x="993412" y="0"/>
                    </a:cubicBezTo>
                    <a:cubicBezTo>
                      <a:pt x="1205108" y="21282"/>
                      <a:pt x="1388383" y="-17308"/>
                      <a:pt x="1576502" y="0"/>
                    </a:cubicBezTo>
                    <a:cubicBezTo>
                      <a:pt x="1764621" y="17308"/>
                      <a:pt x="1951410" y="13677"/>
                      <a:pt x="2159592" y="0"/>
                    </a:cubicBezTo>
                    <a:cubicBezTo>
                      <a:pt x="2160105" y="154472"/>
                      <a:pt x="2191369" y="453970"/>
                      <a:pt x="2159592" y="646331"/>
                    </a:cubicBezTo>
                    <a:cubicBezTo>
                      <a:pt x="2022325" y="637994"/>
                      <a:pt x="1718451" y="654088"/>
                      <a:pt x="1576502" y="646331"/>
                    </a:cubicBezTo>
                    <a:cubicBezTo>
                      <a:pt x="1434553" y="638575"/>
                      <a:pt x="1178746" y="627573"/>
                      <a:pt x="1015008" y="646331"/>
                    </a:cubicBezTo>
                    <a:cubicBezTo>
                      <a:pt x="851270" y="665089"/>
                      <a:pt x="702580" y="657132"/>
                      <a:pt x="496706" y="646331"/>
                    </a:cubicBezTo>
                    <a:cubicBezTo>
                      <a:pt x="290832" y="635530"/>
                      <a:pt x="228307" y="667926"/>
                      <a:pt x="0" y="646331"/>
                    </a:cubicBezTo>
                    <a:cubicBezTo>
                      <a:pt x="8699" y="357588"/>
                      <a:pt x="17670" y="208611"/>
                      <a:pt x="0" y="0"/>
                    </a:cubicBezTo>
                    <a:close/>
                  </a:path>
                  <a:path w="2159592" h="646331" stroke="0" extrusionOk="0">
                    <a:moveTo>
                      <a:pt x="0" y="0"/>
                    </a:moveTo>
                    <a:cubicBezTo>
                      <a:pt x="184329" y="19330"/>
                      <a:pt x="413110" y="-20914"/>
                      <a:pt x="518302" y="0"/>
                    </a:cubicBezTo>
                    <a:cubicBezTo>
                      <a:pt x="623494" y="20914"/>
                      <a:pt x="833434" y="16629"/>
                      <a:pt x="1101392" y="0"/>
                    </a:cubicBezTo>
                    <a:cubicBezTo>
                      <a:pt x="1369350" y="-16629"/>
                      <a:pt x="1540577" y="-25960"/>
                      <a:pt x="1662886" y="0"/>
                    </a:cubicBezTo>
                    <a:cubicBezTo>
                      <a:pt x="1785195" y="25960"/>
                      <a:pt x="2060112" y="2289"/>
                      <a:pt x="2159592" y="0"/>
                    </a:cubicBezTo>
                    <a:cubicBezTo>
                      <a:pt x="2165370" y="248253"/>
                      <a:pt x="2176603" y="431615"/>
                      <a:pt x="2159592" y="646331"/>
                    </a:cubicBezTo>
                    <a:cubicBezTo>
                      <a:pt x="1965496" y="645209"/>
                      <a:pt x="1872393" y="641199"/>
                      <a:pt x="1641290" y="646331"/>
                    </a:cubicBezTo>
                    <a:cubicBezTo>
                      <a:pt x="1410187" y="651463"/>
                      <a:pt x="1230814" y="643425"/>
                      <a:pt x="1079796" y="646331"/>
                    </a:cubicBezTo>
                    <a:cubicBezTo>
                      <a:pt x="928778" y="649237"/>
                      <a:pt x="706994" y="664940"/>
                      <a:pt x="539898" y="646331"/>
                    </a:cubicBezTo>
                    <a:cubicBezTo>
                      <a:pt x="372802" y="627722"/>
                      <a:pt x="248456" y="631190"/>
                      <a:pt x="0" y="646331"/>
                    </a:cubicBezTo>
                    <a:cubicBezTo>
                      <a:pt x="3427" y="418777"/>
                      <a:pt x="14218" y="171321"/>
                      <a:pt x="0" y="0"/>
                    </a:cubicBezTo>
                    <a:close/>
                  </a:path>
                </a:pathLst>
              </a:custGeom>
              <a:solidFill>
                <a:srgbClr val="E2EAFE"/>
              </a:solidFill>
              <a:ln>
                <a:extLst>
                  <a:ext uri="{C807C97D-BFC1-408E-A445-0C87EB9F89A2}">
                    <ask:lineSketchStyleProps xmlns:ask="http://schemas.microsoft.com/office/drawing/2018/sketchyshapes" sd="41720830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1183B244-9EB8-439C-2216-F4E09FFC9C26}"/>
                </a:ext>
              </a:extLst>
            </p:cNvPr>
            <p:cNvSpPr txBox="1"/>
            <p:nvPr/>
          </p:nvSpPr>
          <p:spPr>
            <a:xfrm>
              <a:off x="5399423" y="3066485"/>
              <a:ext cx="185278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تعلم فردي</a:t>
              </a:r>
            </a:p>
          </p:txBody>
        </p: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25F748D9-EA4C-0331-F2B6-29A426817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3325" y="2967713"/>
              <a:ext cx="658316" cy="714422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807DDF19-1547-3E8F-53E5-BAB3435D871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D3F1D3BF-13C0-B2EB-C6FE-963D51F6DB00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4E550EE-C4B0-BD78-D4F1-38B3D1AA5B3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031" y="1315858"/>
            <a:ext cx="9174074" cy="299085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2E78F1C4-A7D4-C886-E314-76E8BF937F8E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0E276920-ECBC-D759-4EA3-7E3226DFC19D}"/>
              </a:ext>
            </a:extLst>
          </p:cNvPr>
          <p:cNvSpPr txBox="1"/>
          <p:nvPr/>
        </p:nvSpPr>
        <p:spPr>
          <a:xfrm>
            <a:off x="9521403" y="4475095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556A7799-AD3C-4B2F-FABD-6291B9F211A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19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F7CFD-AE28-E07B-BAA9-1712E6737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CA0864D-9A2C-336B-2108-01BD144C016C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723916B-3EFC-54F4-7F96-881F5427624D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B7EC3F39-2311-E177-8183-93D244311828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17E70973-A96F-2F9A-A945-BC7DCCF25093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96401818-E65C-BCF7-6DDE-216A37686910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2F593049-19A5-9AC4-D6A4-A37E701FFBAA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56C60A8E-1AFB-7548-5B84-5AF1FB2047AE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DF28962A-0ECE-3DE1-F6C7-E7812B257233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96E6927D-1A6A-1FE2-EDFC-7054E41EE0E5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03EF13D1-2FFD-DC3D-3E28-252A13293134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E93ACCB2-2737-276B-4F19-6AA0C41ED5D6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2D191ED3-34C5-3C64-11DC-55947BDF72F4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ACED1AAE-8433-E47E-385E-A7F9784DBFA6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98726206-BB91-743E-3507-F8DFFF9EF2B5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124A914E-C70E-A1D2-0E21-9E8F01D71449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E23268BD-E879-C235-CE36-441EA4C9050C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591C15A7-A114-8834-BADD-DBB801CB7911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4" name="سهم: خماسي 13">
              <a:extLst>
                <a:ext uri="{FF2B5EF4-FFF2-40B4-BE49-F238E27FC236}">
                  <a16:creationId xmlns:a16="http://schemas.microsoft.com/office/drawing/2014/main" id="{C9EFF2DE-345F-8EB3-2AF7-1369BA54407F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FAF9EF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2A9AEE58-BBE8-2D2D-F6F0-D3D6FCC64A03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تـــــــــــــــــــــــــــــــــــــــــــــــــــأكد</a:t>
              </a: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9C8B3EA-6CBC-E6DF-4F91-9009B95FC3A1}"/>
              </a:ext>
            </a:extLst>
          </p:cNvPr>
          <p:cNvGrpSpPr/>
          <p:nvPr/>
        </p:nvGrpSpPr>
        <p:grpSpPr>
          <a:xfrm>
            <a:off x="9532620" y="5781755"/>
            <a:ext cx="2353811" cy="729555"/>
            <a:chOff x="9532620" y="5781755"/>
            <a:chExt cx="2353811" cy="729555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618A6758-54A6-B177-A988-11B744B88DCC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E4D59BB7-D72D-6D9E-D8AD-3ADABACEC1B1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1" name="مستطيل 10">
                  <a:extLst>
                    <a:ext uri="{FF2B5EF4-FFF2-40B4-BE49-F238E27FC236}">
                      <a16:creationId xmlns:a16="http://schemas.microsoft.com/office/drawing/2014/main" id="{D5023909-1F92-EBE8-FDC7-42FEFAA0A0B6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2" name="مستطيل 11">
                  <a:extLst>
                    <a:ext uri="{FF2B5EF4-FFF2-40B4-BE49-F238E27FC236}">
                      <a16:creationId xmlns:a16="http://schemas.microsoft.com/office/drawing/2014/main" id="{F3E9A4A8-1ED5-5D1A-F427-4668DCE61081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D555D751-9D1F-B3C3-BAC8-FEF4F92824A0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57040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أقران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45615AF0-090A-1B18-9B55-39EC1ACE3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32950" y="5781755"/>
              <a:ext cx="605044" cy="729555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C66CBF3C-BDC8-AB0F-D729-CAB2E1BDD6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66E6B737-5566-0693-9CD5-9CF81D7CEB70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DBF8BA0-61F2-DA8A-1E61-9CB17207D33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2881" y="1330417"/>
            <a:ext cx="9634191" cy="2124075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AB6376EB-32C7-D685-5935-E15D587309BE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5D13E23A-6556-0A80-BB40-A1B3F290B868}"/>
              </a:ext>
            </a:extLst>
          </p:cNvPr>
          <p:cNvSpPr txBox="1"/>
          <p:nvPr/>
        </p:nvSpPr>
        <p:spPr>
          <a:xfrm>
            <a:off x="9521403" y="4475095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D32B0624-D1DB-A882-6601-85A2F65C5CA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13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E17CA-C587-DFAB-E9C0-996026751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5268616F-C043-B67F-25C2-97B8764B7C6B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F265501-8093-1DAA-93C8-AF5C0FA16835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EFB24AB7-AC83-8758-15BF-8602E1D27BDC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825B7FD4-EA2A-5EB4-E834-8D436863E825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B5CD4838-3A7D-3888-01CC-4FF6ADE7AFEC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723ACCC6-7603-B83B-02CA-B4CF71EA6085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E02FCA62-20F9-CF55-D33A-FA9E73A00333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6B1C5207-0F6F-3782-4940-A6E1CA631BB0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1393E922-CC43-6262-FD62-F2AD6F4B5416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579F14D8-BFDB-D273-0813-002EB428E13A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9A64C67A-8791-0753-8BFD-7C144EE6A1AA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788A311C-11A1-9FF9-89CD-232E2DE9EB62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6E63539-3816-63CB-FE75-EFD9A4D9F66B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D8AEDEAB-CA9A-EEDD-DE7A-C386D07CE642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88E0E5E9-B085-0E7B-4EE4-78252EBB35E1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94AAFED6-F331-F91B-12C5-7F813A28B453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11" name="صورة 10">
            <a:extLst>
              <a:ext uri="{FF2B5EF4-FFF2-40B4-BE49-F238E27FC236}">
                <a16:creationId xmlns:a16="http://schemas.microsoft.com/office/drawing/2014/main" id="{CBE3AF37-BB4A-2EBF-BB03-742EEF5490B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420A6526-D09E-F8D1-4255-DC3CF96A45F0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8" name="سهم: خماسي 17">
              <a:extLst>
                <a:ext uri="{FF2B5EF4-FFF2-40B4-BE49-F238E27FC236}">
                  <a16:creationId xmlns:a16="http://schemas.microsoft.com/office/drawing/2014/main" id="{9EB35662-8CD7-9478-5563-DBDC719F1CFD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BDDEF6CB-B508-772C-02AB-696D9A7C80BC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ACC50DA3-64C3-A921-905F-18F966FC7CA3}"/>
              </a:ext>
            </a:extLst>
          </p:cNvPr>
          <p:cNvGrpSpPr/>
          <p:nvPr/>
        </p:nvGrpSpPr>
        <p:grpSpPr>
          <a:xfrm>
            <a:off x="9519130" y="5822461"/>
            <a:ext cx="2367301" cy="687953"/>
            <a:chOff x="9519130" y="5822461"/>
            <a:chExt cx="2367301" cy="687953"/>
          </a:xfrm>
        </p:grpSpPr>
        <p:grpSp>
          <p:nvGrpSpPr>
            <p:cNvPr id="12" name="مجموعة 11">
              <a:extLst>
                <a:ext uri="{FF2B5EF4-FFF2-40B4-BE49-F238E27FC236}">
                  <a16:creationId xmlns:a16="http://schemas.microsoft.com/office/drawing/2014/main" id="{650B03F2-24D6-E302-9719-EA1FEF42F024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13" name="مجموعة 12">
                <a:extLst>
                  <a:ext uri="{FF2B5EF4-FFF2-40B4-BE49-F238E27FC236}">
                    <a16:creationId xmlns:a16="http://schemas.microsoft.com/office/drawing/2014/main" id="{592BA15C-B572-12E9-76F8-F00527238EC2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5" name="مستطيل 14">
                  <a:extLst>
                    <a:ext uri="{FF2B5EF4-FFF2-40B4-BE49-F238E27FC236}">
                      <a16:creationId xmlns:a16="http://schemas.microsoft.com/office/drawing/2014/main" id="{6A954EA3-86FA-67E4-E083-A1CA3472529B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E2EAFE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6" name="مستطيل 15">
                  <a:extLst>
                    <a:ext uri="{FF2B5EF4-FFF2-40B4-BE49-F238E27FC236}">
                      <a16:creationId xmlns:a16="http://schemas.microsoft.com/office/drawing/2014/main" id="{74C7BBB1-0F37-2FE5-61E3-CC8A8E5C9C18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9D225297-5C93-3054-06B4-8FE1ED851CEB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98009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تعاوني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4FE3217B-DE24-6500-3FB2-1DD6C2560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9130" y="5822461"/>
              <a:ext cx="559759" cy="646331"/>
            </a:xfrm>
            <a:prstGeom prst="rect">
              <a:avLst/>
            </a:prstGeom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3758B989-BB64-30FA-EDFA-5249C4C967AB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BAB08D1-12EC-F032-28D2-981566A6DC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2048"/>
          <a:stretch>
            <a:fillRect/>
          </a:stretch>
        </p:blipFill>
        <p:spPr>
          <a:xfrm>
            <a:off x="2025909" y="1241633"/>
            <a:ext cx="7591425" cy="566366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F67221B1-B4DF-AF80-6E42-B40FE5D833F0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0B90403-92D7-329E-185E-E53078F6E51E}"/>
              </a:ext>
            </a:extLst>
          </p:cNvPr>
          <p:cNvSpPr txBox="1"/>
          <p:nvPr/>
        </p:nvSpPr>
        <p:spPr>
          <a:xfrm>
            <a:off x="9521403" y="4475095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38D6868-6307-09EC-79BF-29DD542E6B1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44E54A29-0E2F-29A8-1FC9-5F1E6F2B8AD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168" t="54780" b="-1628"/>
          <a:stretch>
            <a:fillRect/>
          </a:stretch>
        </p:blipFill>
        <p:spPr>
          <a:xfrm>
            <a:off x="4713257" y="1835367"/>
            <a:ext cx="4693925" cy="55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22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97C31-7F1C-D115-4816-A45F73D22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A3406BB-90B1-5EB7-FBD0-5010EF413820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461DCE0-B62F-8328-AD28-E9CEAF6C87B9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4DE9C54B-9D3A-36F6-91D3-48DB818A3F77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77CEFDB6-9E81-DEE5-46AB-3FA8C7106FBD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210C4DB0-7638-2EDC-06D8-3725E091EFB9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06AC1C77-1C36-6724-56AD-C2E7BE62C536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16CB3977-78CB-21E1-BBD1-DA0A88A9958E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385E5CE7-A975-B289-C957-0030285F0DCD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98FCDCD2-C3BD-1D10-0CA2-C318BFA755DE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EA88124D-10B7-624F-4E54-AA30E0A9D8B3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D7A9FA69-D8C6-2F48-B36A-A3ECE902A8B3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B77353D7-9938-B54F-B130-EF4BFCAC0175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7DD3B5E6-7F12-656A-DF23-74A91D36D65C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BB82F18D-A252-485E-A80D-D8F2F7463549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C50A9502-823F-B61C-8012-AF83BE9EAFB6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AC9A9A0C-F292-4477-938A-B94F79890982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B93369D6-815B-B534-1241-66F33DE0AF14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FCE779FD-C878-9FB0-E2D5-7ACD4F6C004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8C36457-D125-4A96-E4C1-2AC2A264AF11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050" name="Picture 2" descr="مؤسسة الشارقة للقرآن الكريم والسنة النبوية | Sharjah">
            <a:extLst>
              <a:ext uri="{FF2B5EF4-FFF2-40B4-BE49-F238E27FC236}">
                <a16:creationId xmlns:a16="http://schemas.microsoft.com/office/drawing/2014/main" id="{830D1684-0DB7-2E07-83A5-032BE1248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555" y="1026948"/>
            <a:ext cx="2153569" cy="215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مربع نص 38">
            <a:extLst>
              <a:ext uri="{FF2B5EF4-FFF2-40B4-BE49-F238E27FC236}">
                <a16:creationId xmlns:a16="http://schemas.microsoft.com/office/drawing/2014/main" id="{66413289-9346-E554-4710-02B665268D8F}"/>
              </a:ext>
            </a:extLst>
          </p:cNvPr>
          <p:cNvSpPr txBox="1"/>
          <p:nvPr/>
        </p:nvSpPr>
        <p:spPr>
          <a:xfrm>
            <a:off x="4789506" y="3272234"/>
            <a:ext cx="4411415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قال تعالى : (إن في خلق السماوات والأرض واختلاف الليل والنهار الآيات اللي أولي الألباب ) البرهان الهندسي يعلمنا أن لكل شيء سبب ومنطق وهذا يتماشى مع دعوة الإسلام للتفكر والتدبر في خلق الله </a:t>
            </a: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CBBD475B-9A57-38B9-4257-9BAECAEF5274}"/>
              </a:ext>
            </a:extLst>
          </p:cNvPr>
          <p:cNvSpPr txBox="1"/>
          <p:nvPr/>
        </p:nvSpPr>
        <p:spPr>
          <a:xfrm>
            <a:off x="900717" y="3274062"/>
            <a:ext cx="3888789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يعلم البرهان الهندسي المواطن كيف يكون منظما لو دقيقا في عملي مما ينعكس إيجابا على خدمة الوطن </a:t>
            </a:r>
          </a:p>
        </p:txBody>
      </p:sp>
      <p:pic>
        <p:nvPicPr>
          <p:cNvPr id="2054" name="Picture 6" descr="شعار رؤية 2030 | شعارات المملكة">
            <a:extLst>
              <a:ext uri="{FF2B5EF4-FFF2-40B4-BE49-F238E27FC236}">
                <a16:creationId xmlns:a16="http://schemas.microsoft.com/office/drawing/2014/main" id="{89BF403D-1ACE-093C-19C3-BCFE068E0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26" y="64338"/>
            <a:ext cx="4187190" cy="418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A28E735-3DB1-02B6-E341-0718D189ADA5}"/>
              </a:ext>
            </a:extLst>
          </p:cNvPr>
          <p:cNvSpPr txBox="1"/>
          <p:nvPr/>
        </p:nvSpPr>
        <p:spPr>
          <a:xfrm>
            <a:off x="479382" y="5240972"/>
            <a:ext cx="6024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عند تصميم المنزل أو ترتيب الأثاث نستخدم مبادئ هندسية مثل التناظر والتوازي البرهان الهندسي يساعدنا على حل المشكلات اليومية بطريقة منظمة مثل قياس المساحات أو توزيع الوقت </a:t>
            </a:r>
          </a:p>
        </p:txBody>
      </p:sp>
      <p:pic>
        <p:nvPicPr>
          <p:cNvPr id="14" name="Picture 2" descr="Nwf.com: الرياضيات في حياتنا ؛ طرائق وألعاب: محمد عبد العظيم: كتب">
            <a:extLst>
              <a:ext uri="{FF2B5EF4-FFF2-40B4-BE49-F238E27FC236}">
                <a16:creationId xmlns:a16="http://schemas.microsoft.com/office/drawing/2014/main" id="{745714FB-FBEC-48F5-13D7-2BD933773C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2333"/>
          <a:stretch>
            <a:fillRect/>
          </a:stretch>
        </p:blipFill>
        <p:spPr bwMode="auto">
          <a:xfrm>
            <a:off x="6118508" y="4950849"/>
            <a:ext cx="3289645" cy="131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5D94D2ED-9A6A-6A93-70A4-A5E84A46530C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88DDC170-1A92-C2DD-B3DB-FFB46B90A67D}"/>
              </a:ext>
            </a:extLst>
          </p:cNvPr>
          <p:cNvSpPr txBox="1"/>
          <p:nvPr/>
        </p:nvSpPr>
        <p:spPr>
          <a:xfrm>
            <a:off x="9521403" y="4475095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كتابه البرهان الجبري.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B7C36913-AEAB-62F9-8BDC-A66DDF68D5F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91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549E0-07A0-3F2C-60C1-99667ED9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FBF45EA6-BDA5-2C65-976E-D0C170C37CD3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6829B52-83E6-D70C-A8AB-DFF9CFBE18B1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D24ADC4D-48B5-6A6B-A38C-5DE99FEE9471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D5FC9CBC-2CD7-D26A-8BB4-3363A06D1815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83F26278-5E64-A886-AF5F-E9EA4E57A1A3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F835B56C-484C-0C59-621F-F60CC5192255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D669D0E1-5A59-E6A9-EFBF-F1488331A6E9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1B80DB5C-3A1E-064E-EC1A-2202F1D7765D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7EAD1FF6-6060-C782-9901-4130E86AA58B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FD02563A-26BF-F525-734D-4DD69BC3F224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3A55CA2E-F720-9714-9B6F-60E117733DB6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2B69DDBB-1A57-81DB-78FA-2BA781488320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490DD437-7C2B-5762-E53A-DCE7F66C5560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80F7D0C9-E49E-F5F4-3410-3B606CEE401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1A4E1AA4-0DA1-C814-E905-0624F143397F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95DE22A6-B278-E672-F751-85C48DAC10DB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36EA02EA-13D2-DF1A-AFD2-26DFE96B448E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00DB3A37-0DC5-290B-CBB9-B81BAF1DF4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6C580D0-0E5A-194D-A1D1-980375DDB53C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BC8A5640-A1A9-7E42-7D2B-33F975DFD54C}"/>
              </a:ext>
            </a:extLst>
          </p:cNvPr>
          <p:cNvGrpSpPr/>
          <p:nvPr/>
        </p:nvGrpSpPr>
        <p:grpSpPr>
          <a:xfrm>
            <a:off x="450817" y="917077"/>
            <a:ext cx="9610970" cy="5640890"/>
            <a:chOff x="664420" y="586544"/>
            <a:chExt cx="9610970" cy="5640890"/>
          </a:xfrm>
        </p:grpSpPr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FF08DEF8-1EB9-1828-C377-58325483AB41}"/>
                </a:ext>
              </a:extLst>
            </p:cNvPr>
            <p:cNvSpPr txBox="1"/>
            <p:nvPr/>
          </p:nvSpPr>
          <p:spPr>
            <a:xfrm>
              <a:off x="4645453" y="3780605"/>
              <a:ext cx="90867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4400" dirty="0">
                  <a:solidFill>
                    <a:schemeClr val="accent2">
                      <a:lumMod val="75000"/>
                    </a:schemeClr>
                  </a:solidFill>
                  <a:latin typeface="Arial Black" panose="020B0A04020102020204" pitchFamily="34" charset="0"/>
                </a:rPr>
                <a:t>A</a:t>
              </a:r>
              <a:endParaRPr lang="ar-SA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AF429866-7ED9-5C38-A74A-922D37B00556}"/>
                </a:ext>
              </a:extLst>
            </p:cNvPr>
            <p:cNvSpPr txBox="1"/>
            <p:nvPr/>
          </p:nvSpPr>
          <p:spPr>
            <a:xfrm>
              <a:off x="4599473" y="1538514"/>
              <a:ext cx="90867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4400" dirty="0">
                  <a:solidFill>
                    <a:srgbClr val="86177A"/>
                  </a:solidFill>
                  <a:latin typeface="Arial Black" panose="020B0A04020102020204" pitchFamily="34" charset="0"/>
                </a:rPr>
                <a:t>S</a:t>
              </a:r>
              <a:endParaRPr lang="ar-SA" sz="4400" dirty="0">
                <a:solidFill>
                  <a:srgbClr val="86177A"/>
                </a:solidFill>
                <a:latin typeface="Arial Black" panose="020B0A04020102020204" pitchFamily="34" charset="0"/>
              </a:endParaRPr>
            </a:p>
          </p:txBody>
        </p:sp>
        <p:cxnSp>
          <p:nvCxnSpPr>
            <p:cNvPr id="22" name="رابط مستقيم 21">
              <a:extLst>
                <a:ext uri="{FF2B5EF4-FFF2-40B4-BE49-F238E27FC236}">
                  <a16:creationId xmlns:a16="http://schemas.microsoft.com/office/drawing/2014/main" id="{671D2B82-B9A0-F260-0B2B-7404316A1822}"/>
                </a:ext>
              </a:extLst>
            </p:cNvPr>
            <p:cNvCxnSpPr/>
            <p:nvPr/>
          </p:nvCxnSpPr>
          <p:spPr>
            <a:xfrm>
              <a:off x="5326380" y="1619434"/>
              <a:ext cx="0" cy="46080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رابط مستقيم 22">
              <a:extLst>
                <a:ext uri="{FF2B5EF4-FFF2-40B4-BE49-F238E27FC236}">
                  <a16:creationId xmlns:a16="http://schemas.microsoft.com/office/drawing/2014/main" id="{CA7DAE6D-C527-FA15-AF72-FEC3189FC96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252608" y="1188904"/>
              <a:ext cx="0" cy="53999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رابط مستقيم 23">
              <a:extLst>
                <a:ext uri="{FF2B5EF4-FFF2-40B4-BE49-F238E27FC236}">
                  <a16:creationId xmlns:a16="http://schemas.microsoft.com/office/drawing/2014/main" id="{5B01AB42-5BC0-A1F9-9201-EF6F4ADD68D9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385565" y="-1051121"/>
              <a:ext cx="0" cy="53999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26" name="Picture 2" descr="قواعد فن الزخرفة الإسلامية | موقع اسكتشات">
              <a:extLst>
                <a:ext uri="{FF2B5EF4-FFF2-40B4-BE49-F238E27FC236}">
                  <a16:creationId xmlns:a16="http://schemas.microsoft.com/office/drawing/2014/main" id="{60B38909-9DE7-31EE-C97A-D663D8E5BA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7828" y="4268937"/>
              <a:ext cx="3153675" cy="173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مربع نص 24">
              <a:extLst>
                <a:ext uri="{FF2B5EF4-FFF2-40B4-BE49-F238E27FC236}">
                  <a16:creationId xmlns:a16="http://schemas.microsoft.com/office/drawing/2014/main" id="{75F84F96-D286-AA3A-3EA8-8304B7C11775}"/>
                </a:ext>
              </a:extLst>
            </p:cNvPr>
            <p:cNvSpPr txBox="1"/>
            <p:nvPr/>
          </p:nvSpPr>
          <p:spPr>
            <a:xfrm>
              <a:off x="865247" y="1702371"/>
              <a:ext cx="2068228" cy="193899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4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يستخدم البرهان الهندسي في فهم الظواهر الطبيعية مثل حركة الكواكب الضوء الصوت </a:t>
              </a:r>
            </a:p>
          </p:txBody>
        </p:sp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A67FC693-E1E8-029D-B3B4-8F0599F27B37}"/>
                </a:ext>
              </a:extLst>
            </p:cNvPr>
            <p:cNvSpPr txBox="1"/>
            <p:nvPr/>
          </p:nvSpPr>
          <p:spPr>
            <a:xfrm>
              <a:off x="664420" y="4261658"/>
              <a:ext cx="2543669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4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الزخرفة الإسلامية مثال رائع على البرهان الهندسي في الفن حيث يستخدم التناظر التكرار التوازي </a:t>
              </a:r>
            </a:p>
          </p:txBody>
        </p:sp>
        <p:grpSp>
          <p:nvGrpSpPr>
            <p:cNvPr id="37" name="مجموعة 36">
              <a:extLst>
                <a:ext uri="{FF2B5EF4-FFF2-40B4-BE49-F238E27FC236}">
                  <a16:creationId xmlns:a16="http://schemas.microsoft.com/office/drawing/2014/main" id="{EF4BA44A-0838-95F6-3C7D-DE21CF79B26D}"/>
                </a:ext>
              </a:extLst>
            </p:cNvPr>
            <p:cNvGrpSpPr/>
            <p:nvPr/>
          </p:nvGrpSpPr>
          <p:grpSpPr>
            <a:xfrm>
              <a:off x="6676493" y="586544"/>
              <a:ext cx="3598897" cy="925830"/>
              <a:chOff x="6676493" y="586544"/>
              <a:chExt cx="3598897" cy="925830"/>
            </a:xfrm>
          </p:grpSpPr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CF8FCD71-F199-E07A-6D7F-77948958D06D}"/>
                  </a:ext>
                </a:extLst>
              </p:cNvPr>
              <p:cNvSpPr txBox="1"/>
              <p:nvPr/>
            </p:nvSpPr>
            <p:spPr>
              <a:xfrm>
                <a:off x="6765778" y="626773"/>
                <a:ext cx="3509612" cy="76944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:r>
                  <a:rPr lang="en-US" sz="4400" dirty="0">
                    <a:solidFill>
                      <a:srgbClr val="86177A"/>
                    </a:solidFill>
                    <a:latin typeface="Arial Black" panose="020B0A04020102020204" pitchFamily="34" charset="0"/>
                  </a:rPr>
                  <a:t>S</a:t>
                </a:r>
                <a:r>
                  <a:rPr lang="en-US" sz="4400" dirty="0">
                    <a:solidFill>
                      <a:srgbClr val="0070C0"/>
                    </a:solidFill>
                    <a:latin typeface="Arial Black" panose="020B0A04020102020204" pitchFamily="34" charset="0"/>
                  </a:rPr>
                  <a:t>T</a:t>
                </a:r>
                <a:r>
                  <a:rPr lang="en-US" sz="4400" dirty="0">
                    <a:solidFill>
                      <a:schemeClr val="accent2">
                        <a:lumMod val="75000"/>
                      </a:schemeClr>
                    </a:solidFill>
                    <a:latin typeface="Arial Black" panose="020B0A04020102020204" pitchFamily="34" charset="0"/>
                  </a:rPr>
                  <a:t>A</a:t>
                </a:r>
                <a:r>
                  <a:rPr lang="en-US" sz="4400" dirty="0">
                    <a:solidFill>
                      <a:srgbClr val="00B050"/>
                    </a:solidFill>
                    <a:latin typeface="Arial Black" panose="020B0A04020102020204" pitchFamily="34" charset="0"/>
                  </a:rPr>
                  <a:t>M</a:t>
                </a:r>
                <a:endParaRPr lang="ar-SA" sz="4400" dirty="0">
                  <a:solidFill>
                    <a:srgbClr val="00B050"/>
                  </a:solidFill>
                  <a:latin typeface="Arial Black" panose="020B0A04020102020204" pitchFamily="34" charset="0"/>
                </a:endParaRPr>
              </a:p>
            </p:txBody>
          </p:sp>
          <p:pic>
            <p:nvPicPr>
              <p:cNvPr id="1028" name="Picture 4" descr="الكيمياء: 8 من أفكار خلفيات يُمكنك حفظها اليوم | العلوم، والفيزياء وأكثر من  ذلك">
                <a:extLst>
                  <a:ext uri="{FF2B5EF4-FFF2-40B4-BE49-F238E27FC236}">
                    <a16:creationId xmlns:a16="http://schemas.microsoft.com/office/drawing/2014/main" id="{7CF5EF8E-65B7-5985-F7B4-5DAC9D9041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76493" y="586544"/>
                <a:ext cx="925830" cy="9258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30" name="Picture 6" descr="عالم يجري تجربة كيمياء ملونة, كرتون, عالم, كيمياء PNG صورة للتحميل مجانا">
              <a:extLst>
                <a:ext uri="{FF2B5EF4-FFF2-40B4-BE49-F238E27FC236}">
                  <a16:creationId xmlns:a16="http://schemas.microsoft.com/office/drawing/2014/main" id="{4A49AAE1-842A-71E9-01B7-044F06E521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0515" y="1610910"/>
              <a:ext cx="2143125" cy="214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البرمجة للأطفال: استثمار للمستقبل - لمة">
              <a:extLst>
                <a:ext uri="{FF2B5EF4-FFF2-40B4-BE49-F238E27FC236}">
                  <a16:creationId xmlns:a16="http://schemas.microsoft.com/office/drawing/2014/main" id="{2C2DA084-EED5-3547-DC82-004E16C87D6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21" r="30580"/>
            <a:stretch>
              <a:fillRect/>
            </a:stretch>
          </p:blipFill>
          <p:spPr bwMode="auto">
            <a:xfrm>
              <a:off x="5612207" y="1642276"/>
              <a:ext cx="1913372" cy="2313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AA891BBC-3148-D507-C038-CF862ABCF49B}"/>
                </a:ext>
              </a:extLst>
            </p:cNvPr>
            <p:cNvSpPr txBox="1"/>
            <p:nvPr/>
          </p:nvSpPr>
          <p:spPr>
            <a:xfrm>
              <a:off x="7509760" y="1829725"/>
              <a:ext cx="2139335" cy="193899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4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يستخدم البرهان الهندسي في تطوير البنية التحتية الذكية وإنشاء مدن ذكية وما باني مستدامة </a:t>
              </a:r>
            </a:p>
          </p:txBody>
        </p:sp>
        <p:sp>
          <p:nvSpPr>
            <p:cNvPr id="36" name="مربع نص 35">
              <a:extLst>
                <a:ext uri="{FF2B5EF4-FFF2-40B4-BE49-F238E27FC236}">
                  <a16:creationId xmlns:a16="http://schemas.microsoft.com/office/drawing/2014/main" id="{1E8921E4-DD80-9D6A-1176-B6C6810838FE}"/>
                </a:ext>
              </a:extLst>
            </p:cNvPr>
            <p:cNvSpPr txBox="1"/>
            <p:nvPr/>
          </p:nvSpPr>
          <p:spPr>
            <a:xfrm>
              <a:off x="7424373" y="4063649"/>
              <a:ext cx="2243289" cy="193899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4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البرهان الهندسي يعلمنا التفكير المنطقي المنظم ودقة وهذه المهارات تستخدم في الحياة اليومية </a:t>
              </a:r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1C19BA0F-27E1-4BE7-256B-6959C89D7B04}"/>
                </a:ext>
              </a:extLst>
            </p:cNvPr>
            <p:cNvSpPr txBox="1"/>
            <p:nvPr/>
          </p:nvSpPr>
          <p:spPr>
            <a:xfrm>
              <a:off x="5203278" y="1538514"/>
              <a:ext cx="94414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4400" dirty="0">
                  <a:solidFill>
                    <a:srgbClr val="0070C0"/>
                  </a:solidFill>
                  <a:latin typeface="Arial Black" panose="020B0A04020102020204" pitchFamily="34" charset="0"/>
                </a:rPr>
                <a:t>T</a:t>
              </a:r>
              <a:endParaRPr lang="ar-SA" sz="4400" dirty="0">
                <a:solidFill>
                  <a:srgbClr val="00B05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74490B69-E0AC-ABEA-1AC4-B2C00116D1F5}"/>
                </a:ext>
              </a:extLst>
            </p:cNvPr>
            <p:cNvSpPr txBox="1"/>
            <p:nvPr/>
          </p:nvSpPr>
          <p:spPr>
            <a:xfrm>
              <a:off x="5197082" y="3779703"/>
              <a:ext cx="94414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4400" dirty="0">
                  <a:solidFill>
                    <a:srgbClr val="00B050"/>
                  </a:solidFill>
                  <a:latin typeface="Arial Black" panose="020B0A04020102020204" pitchFamily="34" charset="0"/>
                </a:rPr>
                <a:t>M</a:t>
              </a:r>
              <a:endParaRPr lang="ar-SA" sz="4400" dirty="0">
                <a:solidFill>
                  <a:srgbClr val="00B050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14" name="Picture 2" descr="رياضيات متوسط">
            <a:extLst>
              <a:ext uri="{FF2B5EF4-FFF2-40B4-BE49-F238E27FC236}">
                <a16:creationId xmlns:a16="http://schemas.microsoft.com/office/drawing/2014/main" id="{CED97A5A-F239-F3CB-C4BB-411DCE2FC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207" y="4475097"/>
            <a:ext cx="1961301" cy="196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308FBC7-6AA6-D06B-7B3F-873B2F5CFB1D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6EFAFE3-8962-DE66-0EED-B9BD71C7B8AD}"/>
              </a:ext>
            </a:extLst>
          </p:cNvPr>
          <p:cNvSpPr txBox="1"/>
          <p:nvPr/>
        </p:nvSpPr>
        <p:spPr>
          <a:xfrm>
            <a:off x="9521403" y="4475095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كتابه البرهان الجبري.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3A985DE9-87B7-233E-BE62-6FA367EBB67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735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00D90-5F14-20EF-5F21-B4B4622E2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3CF1E85-4B40-8147-8869-5D2E24E30055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1276DC0-9942-6484-7122-7C5F40DE8711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79961DD3-021C-C9F3-21E4-70E9A28BD2D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F7DED40C-2F81-C5DA-528A-F6B9F3EBF5E6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31824E0D-C734-BA7E-E99B-32890E07B4A5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9765FAF3-B51C-7805-C78F-159B4F2286BC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29CE4607-0152-E482-CD2D-C394FFF9733D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4A6A21BD-E8FF-0FFA-0F8B-F9846C5FF839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A0E3FE17-7963-4EE3-1329-8C6D39B90391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E7EB3FCB-8DCD-9F2A-73C8-BAE710192179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BB957842-58BF-520D-1088-DFEA4FE5C02B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FBF60663-DBCA-5CAB-41D7-BB29C4842C4E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3582B2AC-94F4-5352-606F-B18EA466F15F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26588633-EAD5-2F32-010F-57E7754B4F31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45EDA483-B413-BD7F-CCC8-D985C5A6E6C4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887F489F-FD24-6F40-EAE6-B60EDA54A2D4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6D769413-90F6-874B-2C7B-DDDD22B786BB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F040569-AF9F-267D-D446-65A78913D6B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D0DA7F4-3DCF-4BCE-3473-8E2DED21AEC6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E8975E3-7731-9FD3-4465-4A84D511688D}"/>
              </a:ext>
            </a:extLst>
          </p:cNvPr>
          <p:cNvSpPr txBox="1"/>
          <p:nvPr/>
        </p:nvSpPr>
        <p:spPr>
          <a:xfrm>
            <a:off x="6595109" y="1131292"/>
            <a:ext cx="27482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A095B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اختبار التحصيلي</a:t>
            </a:r>
            <a:endParaRPr lang="ar-SA" sz="3200" dirty="0">
              <a:solidFill>
                <a:srgbClr val="A095B1"/>
              </a:solidFill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9734806E-1A06-6178-6242-6219AAC040E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2168" y="1529752"/>
            <a:ext cx="8006762" cy="476201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00B65C1-1DA8-2277-ECC3-5F9B676A1C04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648A400-5C2A-829A-D7A4-80F5DD641186}"/>
              </a:ext>
            </a:extLst>
          </p:cNvPr>
          <p:cNvSpPr txBox="1"/>
          <p:nvPr/>
        </p:nvSpPr>
        <p:spPr>
          <a:xfrm>
            <a:off x="9521403" y="4475095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كتابه البرهان الجبري.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195B415F-B960-3319-AC80-225BA18EB9F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92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D4A5C-089B-2B9D-ED7D-59D6604F0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8B4845E8-710E-1DB3-5B8A-69B4BAF0F23B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26BE4B9-5350-3C7E-B827-B210F0557AAE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582537BD-71DD-71D5-24CF-957B40C247F3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C82F8BC7-6522-C5E0-0D2D-89778D1EA5B1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7D4C8AC4-E0CE-4FC8-D87E-393F7C499D28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2615068-9A22-2E91-0208-62DEBF3DB0EE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ABD0B56F-6175-FBE0-FC1E-70AFEB080F40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F7B83AD2-71FE-A235-029B-171E0E18D069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8953FDAD-3514-38D0-C41D-E48724B19FDE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3F3EF1DA-53FE-9CEA-1696-27D0BAFD24D1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7450BAE4-F6FE-F533-A71C-8D869720E57A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F48D23EF-7FB6-2C54-4501-076ACA39D315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CE9C84F0-6740-918B-5F12-5AA958BD8EB7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36081535-937B-108F-E581-C233FC7D0C97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194A429-CEDC-D43F-770E-CD951C293FA5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42A0F460-D311-8353-B2F1-7ED10BB1D270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212C3A40-F178-9E32-7EE8-EF9442A3465F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E8975E3-7731-9FD3-4465-4A84D511688D}"/>
              </a:ext>
            </a:extLst>
          </p:cNvPr>
          <p:cNvSpPr txBox="1"/>
          <p:nvPr/>
        </p:nvSpPr>
        <p:spPr>
          <a:xfrm>
            <a:off x="6595109" y="1131292"/>
            <a:ext cx="27482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A095B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مهارات التفكير العليا</a:t>
            </a:r>
            <a:endParaRPr lang="ar-SA" sz="3200" dirty="0">
              <a:solidFill>
                <a:srgbClr val="A095B1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8786FE5-0F67-BFE0-5AC7-0227A1F1FE6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7EAD4EC-7CB7-362B-1426-6653020169EC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AF627D9-5F4A-B20F-D706-BD3D276BBEC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69" y="1548446"/>
            <a:ext cx="9122942" cy="1171739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B864F86-68CD-82C3-CDD1-58E172538E9F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57EE831-4FF0-7ACA-4191-844DAA45BBB7}"/>
              </a:ext>
            </a:extLst>
          </p:cNvPr>
          <p:cNvSpPr txBox="1"/>
          <p:nvPr/>
        </p:nvSpPr>
        <p:spPr>
          <a:xfrm>
            <a:off x="9521403" y="4475095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كتابه البرهان الجبري.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45F0F983-169D-B488-03F5-3A594AFDAB4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7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242B1-B480-2DB5-0A09-49DCCDFF2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C4A5B4CE-3975-F538-F754-4EFAA5FF4EBD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5B37C28-A527-DB05-FC45-10EF0B4C2F05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2692E726-45F3-3FF5-514A-C004D182230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B4D486CE-E514-BC24-BDED-0548622A5F18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C8B5D51B-999C-48D0-E369-3D3D2AC8EC21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035C97B-B05A-F1C6-22EB-44D0DBFE7388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67B0755C-8501-6E3E-0145-17FDD9B44FCC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3C08F9A8-AE06-2447-1721-BBE3347195CF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10E22815-F531-C9AD-AF77-B8435AB448E0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6552C0FD-D0A1-7DD6-29A8-8BDEFDBE0737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25B8FFEE-2A6C-EF5C-4F0F-9EAC8F4F2BC0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A636733D-71C3-016F-6EE1-C0C097D0EDF4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743537CC-DA70-A54E-B37E-7B066B6CBC8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0400F4E1-DB25-49E0-7C1B-12FD64FAC201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184BD1F-D347-59CC-10D1-967EF1B2600E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173B6783-2C8C-C9FE-6409-E8ED5422F6EC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60E02F58-92A7-988E-C80A-90D21DF8888C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0ADEB6B6-7414-5113-AE67-9601F35ED7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57A2B31-531E-C163-2876-2B067399C8DE}"/>
              </a:ext>
            </a:extLst>
          </p:cNvPr>
          <p:cNvSpPr txBox="1"/>
          <p:nvPr/>
        </p:nvSpPr>
        <p:spPr>
          <a:xfrm rot="16200000">
            <a:off x="-1061552" y="3423292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جدول 21">
            <a:extLst>
              <a:ext uri="{FF2B5EF4-FFF2-40B4-BE49-F238E27FC236}">
                <a16:creationId xmlns:a16="http://schemas.microsoft.com/office/drawing/2014/main" id="{43831E52-B0CF-5C2E-0340-B06FC4490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415053"/>
              </p:ext>
            </p:extLst>
          </p:nvPr>
        </p:nvGraphicFramePr>
        <p:xfrm>
          <a:off x="738301" y="1266402"/>
          <a:ext cx="8532723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844241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CFE6A110-2831-29B3-331F-736E74ADD370}"/>
              </a:ext>
            </a:extLst>
          </p:cNvPr>
          <p:cNvSpPr txBox="1"/>
          <p:nvPr/>
        </p:nvSpPr>
        <p:spPr>
          <a:xfrm>
            <a:off x="2579299" y="656318"/>
            <a:ext cx="45987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chemeClr val="accent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جدول التعلم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4E4AE78-6C74-EFDD-9DEF-803B71238FB1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4236D20-752E-5863-08EC-A2E966480F67}"/>
              </a:ext>
            </a:extLst>
          </p:cNvPr>
          <p:cNvSpPr txBox="1"/>
          <p:nvPr/>
        </p:nvSpPr>
        <p:spPr>
          <a:xfrm>
            <a:off x="9521403" y="4475095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كتابه البرهان الجبري.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16793956-AD7D-5AE2-2AD0-426F693E94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44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1ABEE-9195-995E-16AD-C4E8A703A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5E908A5A-EDED-A067-A58D-F6362E9033C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09DB3A3-0458-6EA1-FD34-D6807C4A7B27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63126E5-6B13-2FCC-A84E-7E47B52EAF8B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DF23DFE5-5D33-B585-FD79-B7AFABDF3545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3CF77E8F-F544-B769-6832-A99ABA4A6D59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1AB26D0E-16DA-42CB-947C-5301C0DD5110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25B8AB5A-E7F6-100F-4904-A5556DD6D716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D9C68A3F-2CD7-6493-0ED4-5EEFDE7B3841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A88E0E84-D503-A51D-4795-5C39CC813882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05CEE42B-AC10-DAC6-0884-FED84FB9841D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D14577D0-C675-59AC-EB23-A8A9B705917B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9414CA18-0EDC-5D4E-8AA3-D88FCA257665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714609C6-7B37-92DD-7AA6-457B7A3F6911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7F4DF30C-C78A-7909-9CC2-9BA276730A0F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F41E12B6-245A-DD9E-C2D4-D4C22C8D172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84848D43-52E2-D959-B696-559AD5A63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558968"/>
              </p:ext>
            </p:extLst>
          </p:nvPr>
        </p:nvGraphicFramePr>
        <p:xfrm>
          <a:off x="377745" y="656440"/>
          <a:ext cx="11428736" cy="598439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1428736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9616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الاحد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التاريخ/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1447/03/30ه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الحصة/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الأولى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166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البرهان الجبري</a:t>
                      </a:r>
                      <a:endParaRPr lang="ar-SA" sz="40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66656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DFE14C65-C50F-A5DA-D258-FF612EAA8B5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1F40102-340A-BDA7-D342-E540207AC34D}"/>
              </a:ext>
            </a:extLst>
          </p:cNvPr>
          <p:cNvSpPr txBox="1"/>
          <p:nvPr/>
        </p:nvSpPr>
        <p:spPr>
          <a:xfrm>
            <a:off x="-58905" y="631071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ED615AF-AE3F-DB04-8DA0-23FE01573455}"/>
              </a:ext>
            </a:extLst>
          </p:cNvPr>
          <p:cNvSpPr txBox="1"/>
          <p:nvPr/>
        </p:nvSpPr>
        <p:spPr>
          <a:xfrm>
            <a:off x="9218113" y="2073026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82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4B997CAB-7A79-29CC-2343-51393B3A1FA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7540" y="2598896"/>
            <a:ext cx="681990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73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D2B3-456E-6C5C-E146-9C45DF27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7AEE71FC-425E-EB3D-9C87-8B684A31B6BE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BE89598-B808-556E-3565-4E000BB381EC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1D4F4E45-D639-E2E8-274B-BF91F5D2E1E9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7EBE9BAC-E5C7-E158-9E5E-B6FC932F1AEB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14540539-D519-1EDA-2624-E30AE0926191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A382121D-E22A-859D-6C48-37265D002027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EF3CDC36-6A2D-7ADB-9375-33B8AFC461DB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0A395836-7E40-70AF-FE88-74AE08965DC2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7ABA8E28-2CD9-1752-64BC-4B11B9BD24D7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382DAE2A-A1DF-BD20-7A68-936E088B36F0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0999C79B-7378-E39B-4118-FF41F13EB2AA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B80947CF-B92F-F934-9BF8-9378F2158DF1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2237AB77-5329-A660-FE54-C4668733707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A7620615-6844-F48E-B55D-08BE98B337E9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8D946827-86E1-9CC6-2367-87A851F448DC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AC1A9C00-01F9-6F12-513B-6C0460A0C105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10F40151-4DC1-34DF-9E99-D17C293A6AC3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A058F4F-27F3-7B95-E784-38A322BE89BD}"/>
              </a:ext>
            </a:extLst>
          </p:cNvPr>
          <p:cNvSpPr txBox="1"/>
          <p:nvPr/>
        </p:nvSpPr>
        <p:spPr>
          <a:xfrm>
            <a:off x="6595109" y="1131292"/>
            <a:ext cx="27482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الواجـــــــــــــــــــــــــــــــــــــــــــــــــــــــب</a:t>
            </a:r>
            <a:endParaRPr lang="ar-SA" sz="3200" dirty="0">
              <a:solidFill>
                <a:srgbClr val="C0000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22F26986-CFB7-9475-F97A-8DB17F491D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3FAFDFC-8623-32A0-94A5-9463468C6B21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E056D76-ABAE-31D5-6E67-0496CD83055C}"/>
              </a:ext>
            </a:extLst>
          </p:cNvPr>
          <p:cNvSpPr txBox="1"/>
          <p:nvPr/>
        </p:nvSpPr>
        <p:spPr>
          <a:xfrm>
            <a:off x="2690391" y="1626500"/>
            <a:ext cx="496824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11 –  17 – 20 </a:t>
            </a:r>
          </a:p>
          <a:p>
            <a:pPr algn="ctr"/>
            <a:r>
              <a:rPr lang="ar-SA" sz="4800" b="1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صفحة</a:t>
            </a:r>
            <a:r>
              <a:rPr lang="ar-SA" sz="4800" b="1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56 - 57 </a:t>
            </a:r>
          </a:p>
        </p:txBody>
      </p:sp>
      <p:sp>
        <p:nvSpPr>
          <p:cNvPr id="9" name="مربع نص 4">
            <a:extLst>
              <a:ext uri="{FF2B5EF4-FFF2-40B4-BE49-F238E27FC236}">
                <a16:creationId xmlns:a16="http://schemas.microsoft.com/office/drawing/2014/main" id="{55C6FCD1-A656-8904-161C-1D979FBEE962}"/>
              </a:ext>
            </a:extLst>
          </p:cNvPr>
          <p:cNvSpPr txBox="1"/>
          <p:nvPr/>
        </p:nvSpPr>
        <p:spPr>
          <a:xfrm>
            <a:off x="2080438" y="3328914"/>
            <a:ext cx="6188147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b="1" i="0" dirty="0">
                <a:solidFill>
                  <a:schemeClr val="accent2">
                    <a:lumMod val="75000"/>
                  </a:schemeClr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وتذكري يا جميلتي</a:t>
            </a:r>
            <a:r>
              <a:rPr lang="ar-SA" sz="4000" b="1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:</a:t>
            </a:r>
            <a:endParaRPr lang="ar-SA" sz="4000" b="1" i="0" dirty="0">
              <a:solidFill>
                <a:schemeClr val="accent2">
                  <a:lumMod val="75000"/>
                </a:schemeClr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/>
            <a:r>
              <a:rPr lang="ar-SA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فكّري قبل أن تحركِ لسانكِ؛ فيمكن لكلماتكِ أن تكون بلسم للجروح أو ملحًا حارقًا.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638018B-9007-87D8-CE4E-85D9D21401FD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C9F0099E-C023-BE33-45C5-8FEA6E1B4D71}"/>
              </a:ext>
            </a:extLst>
          </p:cNvPr>
          <p:cNvSpPr txBox="1"/>
          <p:nvPr/>
        </p:nvSpPr>
        <p:spPr>
          <a:xfrm>
            <a:off x="9521403" y="4475095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كتابه البرهان الجبري.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674574E4-C31F-1987-EBD1-AB5668AC5DB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2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C89E4-7887-03EA-BA13-054617EB8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857E6029-3A2A-9364-3E4D-65EE96E82888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E4F6D18-A6D7-1CBF-C11E-7B5183EE085E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95BBD8C4-7BE7-132B-B3F0-95CABBAD064F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127FAFFD-E619-9CDF-EBA6-1207071B088B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20769B9-EDF9-893A-342E-313279CD6220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54DCF5B5-ED19-B9FC-2E2F-630B58894E42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4B10928E-DD5B-1636-9D01-81A4AF898A0E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221D73BF-14B2-101D-F6CC-1C7525D3AD88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A53EACB7-AF9D-6D99-5074-D56490D46F86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7E6DEB3C-571F-4811-E243-3C2461E754FE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91DDE684-4795-46A8-4649-E94F64CFCE53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A8B8EF8D-F886-6AAF-F0B7-00723FD53B52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991E52AB-C5F1-46BB-6264-CC46C0C4BB11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FC78E97E-0149-3F1A-ABCF-5C02E1F57CF8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767A390-7322-8295-497F-84C6C42E6C3D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DA0D93-1CB8-EA5E-D8C5-90766AAD8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508796"/>
              </p:ext>
            </p:extLst>
          </p:nvPr>
        </p:nvGraphicFramePr>
        <p:xfrm>
          <a:off x="377190" y="656440"/>
          <a:ext cx="11442349" cy="58887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11460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240025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  <a:gridCol w="6630630">
                  <a:extLst>
                    <a:ext uri="{9D8B030D-6E8A-4147-A177-3AD203B41FA5}">
                      <a16:colId xmlns:a16="http://schemas.microsoft.com/office/drawing/2014/main" val="3405380083"/>
                    </a:ext>
                  </a:extLst>
                </a:gridCol>
              </a:tblGrid>
              <a:tr h="586632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الاحد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التاريخ/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1447/03/30ه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الحصة/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الأولى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10133">
                <a:tc rowSpan="2">
                  <a:txBody>
                    <a:bodyPr/>
                    <a:lstStyle/>
                    <a:p>
                      <a:pPr rtl="1"/>
                      <a:endParaRPr lang="ar-SA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الموضوع/</a:t>
                      </a:r>
                      <a:r>
                        <a:rPr lang="ar-SA" sz="4000" b="1" dirty="0">
                          <a:solidFill>
                            <a:srgbClr val="8A7254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البرهان الجبري</a:t>
                      </a:r>
                      <a:endParaRPr lang="ar-SA" sz="40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59197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AB1EFD84-608C-FD21-3D13-B557B5FC36C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1F609D84-A6A3-56A4-EA79-4F03CC0ACE10}"/>
              </a:ext>
            </a:extLst>
          </p:cNvPr>
          <p:cNvSpPr txBox="1"/>
          <p:nvPr/>
        </p:nvSpPr>
        <p:spPr>
          <a:xfrm>
            <a:off x="-58905" y="621927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2254FE4-F946-2250-5030-13B7B1382DF0}"/>
              </a:ext>
            </a:extLst>
          </p:cNvPr>
          <p:cNvSpPr txBox="1"/>
          <p:nvPr/>
        </p:nvSpPr>
        <p:spPr>
          <a:xfrm>
            <a:off x="1567876" y="2068538"/>
            <a:ext cx="5393423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كتابه البرهان الجبري.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C3932CD7-8E24-9BB1-DF78-875C3C8A7B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07931" y="1398270"/>
            <a:ext cx="2329367" cy="495300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D03EE5A-C5E8-9524-700B-B2585E60F74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8822" y="1917382"/>
            <a:ext cx="18931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60F2-6F46-0945-D33E-05A95F3D5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7D9D95E-07B4-849A-34F1-6EE6AC6E3F32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2AC356E-C32E-BCB1-DAA9-47E054F555FD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163C9EA1-1003-8D8A-011E-30B04B22144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9394ED2F-1DA6-0BF0-BB8B-D6618231532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C92444C2-208A-ECF5-A39A-93E9522B155E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7FFEEB8E-33EB-EFDD-535F-AB490E892FAF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50E8DFF3-B67E-F965-46F4-557D3479F376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3B4CE18B-98B8-7E9B-E3B9-F0BD47893F4E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58808311-B8DA-74F4-32A3-004F244EA1E0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14D355B1-9A78-F45D-1D65-B0A9CF273B65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02A4FC8E-8090-9828-574D-0089AD178C2E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1F2EEA7B-E655-243F-8CDE-7CEF7515F089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8BD41AF2-431A-CCE5-1B2C-CAFEFE55D39F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39A03983-F660-437B-8FAB-5A684A4A3E01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8971BC91-F757-DFED-7088-0868F5056FFB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DDDF8FA9-1CA6-7CE7-3792-40F82709C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094808"/>
              </p:ext>
            </p:extLst>
          </p:nvPr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aphicFrame>
        <p:nvGraphicFramePr>
          <p:cNvPr id="4" name="جدول 21">
            <a:extLst>
              <a:ext uri="{FF2B5EF4-FFF2-40B4-BE49-F238E27FC236}">
                <a16:creationId xmlns:a16="http://schemas.microsoft.com/office/drawing/2014/main" id="{7DCAEB67-85BD-71AF-2F93-FB4797B0E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415018"/>
              </p:ext>
            </p:extLst>
          </p:nvPr>
        </p:nvGraphicFramePr>
        <p:xfrm>
          <a:off x="738301" y="1266402"/>
          <a:ext cx="8532723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844241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F8475421-63AD-A70E-6258-7061D97D2F79}"/>
              </a:ext>
            </a:extLst>
          </p:cNvPr>
          <p:cNvSpPr txBox="1"/>
          <p:nvPr/>
        </p:nvSpPr>
        <p:spPr>
          <a:xfrm>
            <a:off x="2756500" y="628164"/>
            <a:ext cx="45987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جدول التعلم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30C56F-B286-FD9F-6D91-583C6C1E0AF8}"/>
              </a:ext>
            </a:extLst>
          </p:cNvPr>
          <p:cNvSpPr txBox="1"/>
          <p:nvPr/>
        </p:nvSpPr>
        <p:spPr>
          <a:xfrm rot="16200000">
            <a:off x="-1075983" y="368030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2E207D0-C786-59EB-0BAD-D243FBE15F4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36" name="مربع نص 35">
            <a:extLst>
              <a:ext uri="{FF2B5EF4-FFF2-40B4-BE49-F238E27FC236}">
                <a16:creationId xmlns:a16="http://schemas.microsoft.com/office/drawing/2014/main" id="{AD909F5A-EECF-8EF1-5D50-0F279E44A87B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07B32E0-CB76-8322-A14B-9CA9A25D8CD7}"/>
              </a:ext>
            </a:extLst>
          </p:cNvPr>
          <p:cNvSpPr txBox="1"/>
          <p:nvPr/>
        </p:nvSpPr>
        <p:spPr>
          <a:xfrm>
            <a:off x="9521403" y="4475095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كتابه البرهان الجبري.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154F27F8-B176-FF3F-AD73-826116EAAFF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81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4C030-C498-0290-D78B-F339E677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C31F7B22-018C-3D44-AA12-9ADE4047DEA0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D501C5D-EAED-42B7-2F49-097E8EF786E5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69D69F6E-B123-2C82-2A0E-6EC01878DCCB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E375C064-45A4-0F0E-653E-0269E9319002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A743B910-574A-3E9C-32B5-F30C843AA05D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7EE5208-4D36-F858-8ADC-E05A62A15CE3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9C92CC99-62B2-382B-0A01-92AA4BDEDE31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B13A476A-FDD2-2E75-F512-CE94A7BBD9D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DA348FB0-630D-6A86-65B2-D7259E0E8F5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49295DCC-5206-2C06-ADC1-57EB0D2607AD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992D0982-0624-1521-E643-8AD333B01E0A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0EDADFFE-E89C-85A1-3676-23CFFB01A31A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15F834C6-A0D6-8422-AAE4-37D91E328689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BA4CF764-4114-6143-4FEA-7DD811AADC5E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E60D1B30-DFB5-8CDB-7C52-6769AC84ECB5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A523AACD-C11F-595B-326D-9BC921B51B78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619BFEE2-CA40-7D28-8092-2EB7AFAE512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87FF978B-D9BA-8FCE-57E8-0C10C84DA5F0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B8720F0-D78D-D977-19E9-C405DF22C9AD}"/>
              </a:ext>
            </a:extLst>
          </p:cNvPr>
          <p:cNvSpPr txBox="1"/>
          <p:nvPr/>
        </p:nvSpPr>
        <p:spPr>
          <a:xfrm>
            <a:off x="6644509" y="753971"/>
            <a:ext cx="27482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إثــــــــــــــــــــــــــــــــــــــــــــــراء</a:t>
            </a:r>
            <a:endParaRPr lang="ar-SA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AC63B831-9F89-1E38-FC75-F4B74C98139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394" b="88385"/>
          <a:stretch>
            <a:fillRect/>
          </a:stretch>
        </p:blipFill>
        <p:spPr>
          <a:xfrm>
            <a:off x="9693921" y="2106604"/>
            <a:ext cx="2045200" cy="48800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FDB56E83-F17B-3F6B-3F36-10218FE983E9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B552900-8A2C-AF45-97D5-FB61D38DACDE}"/>
              </a:ext>
            </a:extLst>
          </p:cNvPr>
          <p:cNvSpPr txBox="1"/>
          <p:nvPr/>
        </p:nvSpPr>
        <p:spPr>
          <a:xfrm>
            <a:off x="9451311" y="3673833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كتابه البرهان الجبري.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699EF745-066A-D8D5-A136-D60A3BEC488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59145" b="24267"/>
          <a:stretch>
            <a:fillRect/>
          </a:stretch>
        </p:blipFill>
        <p:spPr>
          <a:xfrm>
            <a:off x="9693921" y="2594609"/>
            <a:ext cx="2045200" cy="721373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EDB31F0F-FB5E-9620-4532-D625BA88AD3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434" y="1233701"/>
            <a:ext cx="9159877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66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8FE6D-98BA-EB30-B33F-DDD01A870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51A320D9-82C9-44EF-CAD2-EB19211892C8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CB5E7E0-1B16-1F27-CB52-3CA35B441101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F58C5CC2-971D-37FF-0C1E-21B872804A2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4A877405-D6BA-734D-B180-D1017A56D36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9F515B8D-C6F4-4E8F-9EC1-3F51D4CB04DA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DDA435E1-743B-C2F3-2A9B-4DB68BE5B042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AF4C266B-3AC9-8FCC-8633-3EB68A3077DA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F8F52E73-2337-4EFD-6AB8-B660011F2E88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B7392AC8-9FF5-B129-E7D8-0F2C562A6A46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578F2232-9641-09D2-5AB9-79E451D54E71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F6610CD3-CEA4-77E4-6D02-75C67F8610DF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42CDDC6F-6AD9-FE9E-21B9-CD4F35E17821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78116FBC-4B56-7785-7A73-CACC1372E757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0B29494D-A5C5-AEFB-6CD8-F3E57A888C73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E33ED2AB-090C-4D50-AEAB-58FD598319F4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86E03CD6-6084-3E70-CCD4-D646EEA327CC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8F5DA228-ABCC-5DAB-0295-E2F3554A2B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872F61C3-E4F9-4033-B069-C5AE4D36CDC3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2C31D7AA-CF0E-E240-282B-9318FEDDF6A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161"/>
          <a:stretch>
            <a:fillRect/>
          </a:stretch>
        </p:blipFill>
        <p:spPr>
          <a:xfrm>
            <a:off x="617220" y="1334990"/>
            <a:ext cx="8878803" cy="94107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A0A42F2D-81B3-781F-3F3E-3EE6F96CF43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95749" y="2424779"/>
            <a:ext cx="2807971" cy="3893057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947532CA-3A79-BD93-24FB-041EF633E5D5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599E79A-A6A3-A1D8-1FB2-2D0CA1F198FA}"/>
              </a:ext>
            </a:extLst>
          </p:cNvPr>
          <p:cNvSpPr txBox="1"/>
          <p:nvPr/>
        </p:nvSpPr>
        <p:spPr>
          <a:xfrm>
            <a:off x="9521403" y="4475095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7BB29512-A062-1330-C33D-9D28A94E500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9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5B4D2-60DD-CFCB-BFEC-57FBD9170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57775238-4278-B541-82E8-40A85186610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99A733E-058B-328B-24A1-8DB252D38200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8FEA3C0E-C44B-4569-CC5D-4EB510B8AE76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5716AB36-54EA-343E-7DC8-34634311F060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F239E609-6D47-87DC-E19F-6881A520A7C3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9BBD8851-E219-1DE9-6EC6-9A2716CDF747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78F7B5C3-AB85-38FB-B0C2-D25458B44128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591C84CE-91E8-C850-D188-3D5909904F00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76F0DE14-5074-FDF3-AF73-3F9492386BB3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77F24FFF-4564-CF80-8D2D-DAE5430C2BF2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7CB289B6-EE58-0905-8A46-0C5BC217879D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A3554256-5CCF-5502-C9D4-D20160F40A23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9475F43B-1C22-0E41-C699-8CB2E7059D21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28D114AD-4850-F3AD-FEC7-9EE01610DE40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AFB77311-499B-65D3-F123-E96FA397A8A6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F41C2AC8-2066-1902-6ABB-6E9F99212AA5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D43DC6F2-C30F-38B9-46CD-7388466DF441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5" name="سهم: خماسي 14">
              <a:extLst>
                <a:ext uri="{FF2B5EF4-FFF2-40B4-BE49-F238E27FC236}">
                  <a16:creationId xmlns:a16="http://schemas.microsoft.com/office/drawing/2014/main" id="{6DBB4F19-1A77-AB8C-63A2-5B387C1D72A9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A095B1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EE91B2E6-7967-C10A-EB05-1C2EFC607C41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تحقق من فهمك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3CC1CC51-BF48-2C89-AF38-2D5432F53969}"/>
              </a:ext>
            </a:extLst>
          </p:cNvPr>
          <p:cNvGrpSpPr/>
          <p:nvPr/>
        </p:nvGrpSpPr>
        <p:grpSpPr>
          <a:xfrm>
            <a:off x="9532620" y="5765311"/>
            <a:ext cx="2353811" cy="745103"/>
            <a:chOff x="4616566" y="2967713"/>
            <a:chExt cx="2812256" cy="745103"/>
          </a:xfrm>
        </p:grpSpPr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1B74340C-98DC-638A-B471-30C5FF43BF8F}"/>
                </a:ext>
              </a:extLst>
            </p:cNvPr>
            <p:cNvGrpSpPr/>
            <p:nvPr/>
          </p:nvGrpSpPr>
          <p:grpSpPr>
            <a:xfrm>
              <a:off x="4616566" y="3059430"/>
              <a:ext cx="2812256" cy="646331"/>
              <a:chOff x="4616566" y="3059430"/>
              <a:chExt cx="2812256" cy="646331"/>
            </a:xfrm>
          </p:grpSpPr>
          <p:sp>
            <p:nvSpPr>
              <p:cNvPr id="16" name="مستطيل 15">
                <a:extLst>
                  <a:ext uri="{FF2B5EF4-FFF2-40B4-BE49-F238E27FC236}">
                    <a16:creationId xmlns:a16="http://schemas.microsoft.com/office/drawing/2014/main" id="{8B1F55D0-5E85-DC8B-F710-B46007A25C54}"/>
                  </a:ext>
                </a:extLst>
              </p:cNvPr>
              <p:cNvSpPr/>
              <p:nvPr/>
            </p:nvSpPr>
            <p:spPr>
              <a:xfrm>
                <a:off x="4616566" y="3059430"/>
                <a:ext cx="2812256" cy="646331"/>
              </a:xfrm>
              <a:custGeom>
                <a:avLst/>
                <a:gdLst>
                  <a:gd name="connsiteX0" fmla="*/ 0 w 2812256"/>
                  <a:gd name="connsiteY0" fmla="*/ 0 h 646331"/>
                  <a:gd name="connsiteX1" fmla="*/ 506206 w 2812256"/>
                  <a:gd name="connsiteY1" fmla="*/ 0 h 646331"/>
                  <a:gd name="connsiteX2" fmla="*/ 1040535 w 2812256"/>
                  <a:gd name="connsiteY2" fmla="*/ 0 h 646331"/>
                  <a:gd name="connsiteX3" fmla="*/ 1602986 w 2812256"/>
                  <a:gd name="connsiteY3" fmla="*/ 0 h 646331"/>
                  <a:gd name="connsiteX4" fmla="*/ 2193560 w 2812256"/>
                  <a:gd name="connsiteY4" fmla="*/ 0 h 646331"/>
                  <a:gd name="connsiteX5" fmla="*/ 2812256 w 2812256"/>
                  <a:gd name="connsiteY5" fmla="*/ 0 h 646331"/>
                  <a:gd name="connsiteX6" fmla="*/ 2812256 w 2812256"/>
                  <a:gd name="connsiteY6" fmla="*/ 646331 h 646331"/>
                  <a:gd name="connsiteX7" fmla="*/ 2221682 w 2812256"/>
                  <a:gd name="connsiteY7" fmla="*/ 646331 h 646331"/>
                  <a:gd name="connsiteX8" fmla="*/ 1743599 w 2812256"/>
                  <a:gd name="connsiteY8" fmla="*/ 646331 h 646331"/>
                  <a:gd name="connsiteX9" fmla="*/ 1209270 w 2812256"/>
                  <a:gd name="connsiteY9" fmla="*/ 646331 h 646331"/>
                  <a:gd name="connsiteX10" fmla="*/ 590574 w 2812256"/>
                  <a:gd name="connsiteY10" fmla="*/ 646331 h 646331"/>
                  <a:gd name="connsiteX11" fmla="*/ 0 w 2812256"/>
                  <a:gd name="connsiteY11" fmla="*/ 646331 h 646331"/>
                  <a:gd name="connsiteX12" fmla="*/ 0 w 2812256"/>
                  <a:gd name="connsiteY12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12256" h="646331" fill="none" extrusionOk="0">
                    <a:moveTo>
                      <a:pt x="0" y="0"/>
                    </a:moveTo>
                    <a:cubicBezTo>
                      <a:pt x="237957" y="-10337"/>
                      <a:pt x="263772" y="-17829"/>
                      <a:pt x="506206" y="0"/>
                    </a:cubicBezTo>
                    <a:cubicBezTo>
                      <a:pt x="748640" y="17829"/>
                      <a:pt x="872989" y="-11726"/>
                      <a:pt x="1040535" y="0"/>
                    </a:cubicBezTo>
                    <a:cubicBezTo>
                      <a:pt x="1208081" y="11726"/>
                      <a:pt x="1490337" y="15559"/>
                      <a:pt x="1602986" y="0"/>
                    </a:cubicBezTo>
                    <a:cubicBezTo>
                      <a:pt x="1715635" y="-15559"/>
                      <a:pt x="2027538" y="-2286"/>
                      <a:pt x="2193560" y="0"/>
                    </a:cubicBezTo>
                    <a:cubicBezTo>
                      <a:pt x="2359582" y="2286"/>
                      <a:pt x="2537214" y="-2701"/>
                      <a:pt x="2812256" y="0"/>
                    </a:cubicBezTo>
                    <a:cubicBezTo>
                      <a:pt x="2797767" y="140759"/>
                      <a:pt x="2840291" y="393888"/>
                      <a:pt x="2812256" y="646331"/>
                    </a:cubicBezTo>
                    <a:cubicBezTo>
                      <a:pt x="2535561" y="653720"/>
                      <a:pt x="2507157" y="663027"/>
                      <a:pt x="2221682" y="646331"/>
                    </a:cubicBezTo>
                    <a:cubicBezTo>
                      <a:pt x="1936207" y="629635"/>
                      <a:pt x="1920925" y="648565"/>
                      <a:pt x="1743599" y="646331"/>
                    </a:cubicBezTo>
                    <a:cubicBezTo>
                      <a:pt x="1566273" y="644097"/>
                      <a:pt x="1343493" y="646878"/>
                      <a:pt x="1209270" y="646331"/>
                    </a:cubicBezTo>
                    <a:cubicBezTo>
                      <a:pt x="1075047" y="645784"/>
                      <a:pt x="763985" y="624596"/>
                      <a:pt x="590574" y="646331"/>
                    </a:cubicBezTo>
                    <a:cubicBezTo>
                      <a:pt x="417163" y="668066"/>
                      <a:pt x="202701" y="662893"/>
                      <a:pt x="0" y="646331"/>
                    </a:cubicBezTo>
                    <a:cubicBezTo>
                      <a:pt x="30206" y="388237"/>
                      <a:pt x="-12626" y="306541"/>
                      <a:pt x="0" y="0"/>
                    </a:cubicBezTo>
                    <a:close/>
                  </a:path>
                  <a:path w="2812256" h="646331" stroke="0" extrusionOk="0">
                    <a:moveTo>
                      <a:pt x="0" y="0"/>
                    </a:moveTo>
                    <a:cubicBezTo>
                      <a:pt x="237906" y="-19317"/>
                      <a:pt x="321860" y="5878"/>
                      <a:pt x="534329" y="0"/>
                    </a:cubicBezTo>
                    <a:cubicBezTo>
                      <a:pt x="746798" y="-5878"/>
                      <a:pt x="923230" y="25828"/>
                      <a:pt x="1068657" y="0"/>
                    </a:cubicBezTo>
                    <a:cubicBezTo>
                      <a:pt x="1214084" y="-25828"/>
                      <a:pt x="1499737" y="23671"/>
                      <a:pt x="1631108" y="0"/>
                    </a:cubicBezTo>
                    <a:cubicBezTo>
                      <a:pt x="1762479" y="-23671"/>
                      <a:pt x="1990936" y="11549"/>
                      <a:pt x="2221682" y="0"/>
                    </a:cubicBezTo>
                    <a:cubicBezTo>
                      <a:pt x="2452428" y="-11549"/>
                      <a:pt x="2648153" y="-13535"/>
                      <a:pt x="2812256" y="0"/>
                    </a:cubicBezTo>
                    <a:cubicBezTo>
                      <a:pt x="2814159" y="154957"/>
                      <a:pt x="2835014" y="452012"/>
                      <a:pt x="2812256" y="646331"/>
                    </a:cubicBezTo>
                    <a:cubicBezTo>
                      <a:pt x="2557528" y="618910"/>
                      <a:pt x="2469860" y="657340"/>
                      <a:pt x="2249805" y="646331"/>
                    </a:cubicBezTo>
                    <a:cubicBezTo>
                      <a:pt x="2029750" y="635322"/>
                      <a:pt x="1886369" y="660164"/>
                      <a:pt x="1743599" y="646331"/>
                    </a:cubicBezTo>
                    <a:cubicBezTo>
                      <a:pt x="1600829" y="632498"/>
                      <a:pt x="1408080" y="672938"/>
                      <a:pt x="1181148" y="646331"/>
                    </a:cubicBezTo>
                    <a:cubicBezTo>
                      <a:pt x="954216" y="619724"/>
                      <a:pt x="863896" y="666329"/>
                      <a:pt x="674941" y="646331"/>
                    </a:cubicBezTo>
                    <a:cubicBezTo>
                      <a:pt x="485986" y="626333"/>
                      <a:pt x="288387" y="664778"/>
                      <a:pt x="0" y="646331"/>
                    </a:cubicBezTo>
                    <a:cubicBezTo>
                      <a:pt x="30436" y="494010"/>
                      <a:pt x="1133" y="151748"/>
                      <a:pt x="0" y="0"/>
                    </a:cubicBezTo>
                    <a:close/>
                  </a:path>
                </a:pathLst>
              </a:custGeom>
              <a:solidFill>
                <a:srgbClr val="FDE9D7"/>
              </a:solidFill>
              <a:ln>
                <a:extLst>
                  <a:ext uri="{C807C97D-BFC1-408E-A445-0C87EB9F89A2}">
                    <ask:lineSketchStyleProps xmlns:ask="http://schemas.microsoft.com/office/drawing/2018/sketchyshapes" sd="41680947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مستطيل 16">
                <a:extLst>
                  <a:ext uri="{FF2B5EF4-FFF2-40B4-BE49-F238E27FC236}">
                    <a16:creationId xmlns:a16="http://schemas.microsoft.com/office/drawing/2014/main" id="{FA753247-E671-397D-D112-5F81D61ECFB6}"/>
                  </a:ext>
                </a:extLst>
              </p:cNvPr>
              <p:cNvSpPr/>
              <p:nvPr/>
            </p:nvSpPr>
            <p:spPr>
              <a:xfrm>
                <a:off x="5269230" y="3059430"/>
                <a:ext cx="2159592" cy="646331"/>
              </a:xfrm>
              <a:custGeom>
                <a:avLst/>
                <a:gdLst>
                  <a:gd name="connsiteX0" fmla="*/ 0 w 2159592"/>
                  <a:gd name="connsiteY0" fmla="*/ 0 h 646331"/>
                  <a:gd name="connsiteX1" fmla="*/ 518302 w 2159592"/>
                  <a:gd name="connsiteY1" fmla="*/ 0 h 646331"/>
                  <a:gd name="connsiteX2" fmla="*/ 993412 w 2159592"/>
                  <a:gd name="connsiteY2" fmla="*/ 0 h 646331"/>
                  <a:gd name="connsiteX3" fmla="*/ 1576502 w 2159592"/>
                  <a:gd name="connsiteY3" fmla="*/ 0 h 646331"/>
                  <a:gd name="connsiteX4" fmla="*/ 2159592 w 2159592"/>
                  <a:gd name="connsiteY4" fmla="*/ 0 h 646331"/>
                  <a:gd name="connsiteX5" fmla="*/ 2159592 w 2159592"/>
                  <a:gd name="connsiteY5" fmla="*/ 646331 h 646331"/>
                  <a:gd name="connsiteX6" fmla="*/ 1576502 w 2159592"/>
                  <a:gd name="connsiteY6" fmla="*/ 646331 h 646331"/>
                  <a:gd name="connsiteX7" fmla="*/ 1015008 w 2159592"/>
                  <a:gd name="connsiteY7" fmla="*/ 646331 h 646331"/>
                  <a:gd name="connsiteX8" fmla="*/ 496706 w 2159592"/>
                  <a:gd name="connsiteY8" fmla="*/ 646331 h 646331"/>
                  <a:gd name="connsiteX9" fmla="*/ 0 w 2159592"/>
                  <a:gd name="connsiteY9" fmla="*/ 646331 h 646331"/>
                  <a:gd name="connsiteX10" fmla="*/ 0 w 2159592"/>
                  <a:gd name="connsiteY10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59592" h="646331" fill="none" extrusionOk="0">
                    <a:moveTo>
                      <a:pt x="0" y="0"/>
                    </a:moveTo>
                    <a:cubicBezTo>
                      <a:pt x="119302" y="-1256"/>
                      <a:pt x="315448" y="10225"/>
                      <a:pt x="518302" y="0"/>
                    </a:cubicBezTo>
                    <a:cubicBezTo>
                      <a:pt x="721156" y="-10225"/>
                      <a:pt x="781716" y="-21282"/>
                      <a:pt x="993412" y="0"/>
                    </a:cubicBezTo>
                    <a:cubicBezTo>
                      <a:pt x="1205108" y="21282"/>
                      <a:pt x="1388383" y="-17308"/>
                      <a:pt x="1576502" y="0"/>
                    </a:cubicBezTo>
                    <a:cubicBezTo>
                      <a:pt x="1764621" y="17308"/>
                      <a:pt x="1951410" y="13677"/>
                      <a:pt x="2159592" y="0"/>
                    </a:cubicBezTo>
                    <a:cubicBezTo>
                      <a:pt x="2160105" y="154472"/>
                      <a:pt x="2191369" y="453970"/>
                      <a:pt x="2159592" y="646331"/>
                    </a:cubicBezTo>
                    <a:cubicBezTo>
                      <a:pt x="2022325" y="637994"/>
                      <a:pt x="1718451" y="654088"/>
                      <a:pt x="1576502" y="646331"/>
                    </a:cubicBezTo>
                    <a:cubicBezTo>
                      <a:pt x="1434553" y="638575"/>
                      <a:pt x="1178746" y="627573"/>
                      <a:pt x="1015008" y="646331"/>
                    </a:cubicBezTo>
                    <a:cubicBezTo>
                      <a:pt x="851270" y="665089"/>
                      <a:pt x="702580" y="657132"/>
                      <a:pt x="496706" y="646331"/>
                    </a:cubicBezTo>
                    <a:cubicBezTo>
                      <a:pt x="290832" y="635530"/>
                      <a:pt x="228307" y="667926"/>
                      <a:pt x="0" y="646331"/>
                    </a:cubicBezTo>
                    <a:cubicBezTo>
                      <a:pt x="8699" y="357588"/>
                      <a:pt x="17670" y="208611"/>
                      <a:pt x="0" y="0"/>
                    </a:cubicBezTo>
                    <a:close/>
                  </a:path>
                  <a:path w="2159592" h="646331" stroke="0" extrusionOk="0">
                    <a:moveTo>
                      <a:pt x="0" y="0"/>
                    </a:moveTo>
                    <a:cubicBezTo>
                      <a:pt x="184329" y="19330"/>
                      <a:pt x="413110" y="-20914"/>
                      <a:pt x="518302" y="0"/>
                    </a:cubicBezTo>
                    <a:cubicBezTo>
                      <a:pt x="623494" y="20914"/>
                      <a:pt x="833434" y="16629"/>
                      <a:pt x="1101392" y="0"/>
                    </a:cubicBezTo>
                    <a:cubicBezTo>
                      <a:pt x="1369350" y="-16629"/>
                      <a:pt x="1540577" y="-25960"/>
                      <a:pt x="1662886" y="0"/>
                    </a:cubicBezTo>
                    <a:cubicBezTo>
                      <a:pt x="1785195" y="25960"/>
                      <a:pt x="2060112" y="2289"/>
                      <a:pt x="2159592" y="0"/>
                    </a:cubicBezTo>
                    <a:cubicBezTo>
                      <a:pt x="2165370" y="248253"/>
                      <a:pt x="2176603" y="431615"/>
                      <a:pt x="2159592" y="646331"/>
                    </a:cubicBezTo>
                    <a:cubicBezTo>
                      <a:pt x="1965496" y="645209"/>
                      <a:pt x="1872393" y="641199"/>
                      <a:pt x="1641290" y="646331"/>
                    </a:cubicBezTo>
                    <a:cubicBezTo>
                      <a:pt x="1410187" y="651463"/>
                      <a:pt x="1230814" y="643425"/>
                      <a:pt x="1079796" y="646331"/>
                    </a:cubicBezTo>
                    <a:cubicBezTo>
                      <a:pt x="928778" y="649237"/>
                      <a:pt x="706994" y="664940"/>
                      <a:pt x="539898" y="646331"/>
                    </a:cubicBezTo>
                    <a:cubicBezTo>
                      <a:pt x="372802" y="627722"/>
                      <a:pt x="248456" y="631190"/>
                      <a:pt x="0" y="646331"/>
                    </a:cubicBezTo>
                    <a:cubicBezTo>
                      <a:pt x="3427" y="418777"/>
                      <a:pt x="14218" y="171321"/>
                      <a:pt x="0" y="0"/>
                    </a:cubicBezTo>
                    <a:close/>
                  </a:path>
                </a:pathLst>
              </a:custGeom>
              <a:solidFill>
                <a:srgbClr val="E2EAFE"/>
              </a:solidFill>
              <a:ln>
                <a:extLst>
                  <a:ext uri="{C807C97D-BFC1-408E-A445-0C87EB9F89A2}">
                    <ask:lineSketchStyleProps xmlns:ask="http://schemas.microsoft.com/office/drawing/2018/sketchyshapes" sd="41720830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029D088E-6CD5-1594-09ED-BAB1D3B678D7}"/>
                </a:ext>
              </a:extLst>
            </p:cNvPr>
            <p:cNvSpPr txBox="1"/>
            <p:nvPr/>
          </p:nvSpPr>
          <p:spPr>
            <a:xfrm>
              <a:off x="5399423" y="3066485"/>
              <a:ext cx="185278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تعلم فردي</a:t>
              </a:r>
            </a:p>
          </p:txBody>
        </p: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CE163B2C-75DF-B9F6-5A90-84533C158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3325" y="2967713"/>
              <a:ext cx="658316" cy="714422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C83F2D53-9180-7A9C-E1FF-190CB996C17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35BB522A-09BA-E851-6744-D5AF44537BEA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C5A6273F-B7D9-8D03-8D37-884B1D343DA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1328" y="1380755"/>
            <a:ext cx="9141881" cy="257175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F05992E5-47F9-6501-8A6B-1644C4B9632C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6597B42-34EC-E1F4-45CC-4234D031F418}"/>
              </a:ext>
            </a:extLst>
          </p:cNvPr>
          <p:cNvSpPr txBox="1"/>
          <p:nvPr/>
        </p:nvSpPr>
        <p:spPr>
          <a:xfrm>
            <a:off x="9521403" y="4475095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58B0C4C7-43EF-F400-778C-7CFCC02F5FF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16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7DF21-E697-FC81-DBE1-C7CEB6DC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79E3A956-FA55-C858-47DE-98316C9C2C66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3B533C1-7D5E-EABA-15EB-2CD8F02D6635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E158F3F4-0EF7-0B09-17F1-E44109709C53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E7F0F247-8CB8-FCAC-8B42-974A4F08D16F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F0FBF510-CD8A-C934-0969-CFD5CCAAAC1C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86318F8F-6797-5793-903A-06429F0B2879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D9FBA523-D72E-F9F0-2830-362762EDF4CB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339D0DA3-09E4-8521-E11D-B98E588C9FDD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9976D382-6B2F-5EB7-6DD7-B3D1BFC0F984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17A68A96-DFA0-E7EE-772C-464302E74747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7798895-507F-939A-605D-F71BA392CCAD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094DE1FC-C412-1357-F429-E4FE595FED2E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1412B713-924D-CF37-A0A7-0800F36B1DA8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C79C096C-3A12-E48F-EA2A-7A0CDAD9960F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65A6089F-2C73-4426-C706-B89C5EC1E10C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6EC521D3-89F6-A379-9611-6F3CD6F3DF09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8846709B-D93F-5CBF-19BA-E21105C3FBC8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4" name="سهم: خماسي 13">
              <a:extLst>
                <a:ext uri="{FF2B5EF4-FFF2-40B4-BE49-F238E27FC236}">
                  <a16:creationId xmlns:a16="http://schemas.microsoft.com/office/drawing/2014/main" id="{9723EBCC-0DD0-B85C-2D4D-5E95E1DB33CF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FAF9EF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710FF941-347A-6A31-F3B6-6F565A50F796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تـــــــــــــــــــــــــــــــــــــــــــــــــــأكد</a:t>
              </a: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58597FDB-2DDD-C68E-ADA3-4B4CE4AFC890}"/>
              </a:ext>
            </a:extLst>
          </p:cNvPr>
          <p:cNvGrpSpPr/>
          <p:nvPr/>
        </p:nvGrpSpPr>
        <p:grpSpPr>
          <a:xfrm>
            <a:off x="9532620" y="5781755"/>
            <a:ext cx="2353811" cy="729555"/>
            <a:chOff x="9532620" y="5781755"/>
            <a:chExt cx="2353811" cy="729555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541C0E82-2BA9-5AA5-2086-D0EC008576D6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60522BC6-CB7F-723A-0C46-4F9058D54C29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1" name="مستطيل 10">
                  <a:extLst>
                    <a:ext uri="{FF2B5EF4-FFF2-40B4-BE49-F238E27FC236}">
                      <a16:creationId xmlns:a16="http://schemas.microsoft.com/office/drawing/2014/main" id="{0D1DE751-FBF7-8ACF-4CF0-4551A066672F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2" name="مستطيل 11">
                  <a:extLst>
                    <a:ext uri="{FF2B5EF4-FFF2-40B4-BE49-F238E27FC236}">
                      <a16:creationId xmlns:a16="http://schemas.microsoft.com/office/drawing/2014/main" id="{3FA35374-D417-1CC3-B4C1-A097DE7A0D3C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411DA859-5128-CC44-F537-A5B435C95AAD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57040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أقران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59954234-956A-74C5-F287-DC7CF6FC2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32950" y="5781755"/>
              <a:ext cx="605044" cy="729555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8A505883-4563-699E-C334-3D8E458A9F0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97168513-D729-161B-08EC-39CF8EDF3E37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44B4C3B-37FB-3DAA-97AF-439E824E14B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82" y="1298708"/>
            <a:ext cx="8696997" cy="489560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FCB50EA-069C-55C9-0804-DF331919926C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40611459-5BDF-6E3E-450C-EA7CB1F5BFA8}"/>
              </a:ext>
            </a:extLst>
          </p:cNvPr>
          <p:cNvSpPr txBox="1"/>
          <p:nvPr/>
        </p:nvSpPr>
        <p:spPr>
          <a:xfrm>
            <a:off x="9521403" y="4475095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4A7EECD8-F7E5-ADA9-DC32-3C801522A6E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87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6524B-4EBB-B087-6385-762744984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EFABAF69-6D0B-3D4C-86AA-759502A8DCB0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89EFD29-D275-6E5D-D6CD-CC9EC4F44DD9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3CD92CF0-34A9-F5EA-A7FB-72135E3C88F3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89210148-7042-5F3A-9A61-CB310FB8BDD3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80D0381F-E9E5-F7B3-1AFF-E3A0E1B9528F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57F2EE06-C943-3D0C-220A-EEE347237683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6730C69B-4DCE-2423-E8F9-7B16EC2EC64E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D73EF6D0-44D3-76B6-9296-D53FCD119F3A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655D09E7-E1C4-8704-3D30-575BEB5E7739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6F1D6B6D-1654-F491-48B1-9A621F3D7CFD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B1392495-2383-8FBF-8E6A-E67C25FD5435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12EEB145-700F-C594-04F7-BEA3A86EF2A0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ECFD8337-6106-4E2D-7CD4-0CF3FE678B65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0A51F44A-A408-CEFF-CF5F-ED52984EC761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E77F2ADA-D1EB-89DA-7E85-838CB36F1BE6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03D52C07-6E64-0DD4-4B88-34CFB265A304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11" name="صورة 10">
            <a:extLst>
              <a:ext uri="{FF2B5EF4-FFF2-40B4-BE49-F238E27FC236}">
                <a16:creationId xmlns:a16="http://schemas.microsoft.com/office/drawing/2014/main" id="{FBEE20C7-0C36-E959-84BE-F5ECCE21BBB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6317A449-4A65-8CE2-F0E0-B23F47F854BA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8" name="سهم: خماسي 17">
              <a:extLst>
                <a:ext uri="{FF2B5EF4-FFF2-40B4-BE49-F238E27FC236}">
                  <a16:creationId xmlns:a16="http://schemas.microsoft.com/office/drawing/2014/main" id="{D6067CDC-0C4D-93DB-9807-A5989BCD7AFD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13202A4F-3030-83FE-3440-DCFB34D12FE6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07C0269F-8A7E-26F5-EB42-77F56ECF33DD}"/>
              </a:ext>
            </a:extLst>
          </p:cNvPr>
          <p:cNvGrpSpPr/>
          <p:nvPr/>
        </p:nvGrpSpPr>
        <p:grpSpPr>
          <a:xfrm>
            <a:off x="9519130" y="5822461"/>
            <a:ext cx="2367301" cy="687953"/>
            <a:chOff x="9519130" y="5822461"/>
            <a:chExt cx="2367301" cy="687953"/>
          </a:xfrm>
        </p:grpSpPr>
        <p:grpSp>
          <p:nvGrpSpPr>
            <p:cNvPr id="12" name="مجموعة 11">
              <a:extLst>
                <a:ext uri="{FF2B5EF4-FFF2-40B4-BE49-F238E27FC236}">
                  <a16:creationId xmlns:a16="http://schemas.microsoft.com/office/drawing/2014/main" id="{AC38BE55-21BA-F6B7-2F0D-A60B81E10AB1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13" name="مجموعة 12">
                <a:extLst>
                  <a:ext uri="{FF2B5EF4-FFF2-40B4-BE49-F238E27FC236}">
                    <a16:creationId xmlns:a16="http://schemas.microsoft.com/office/drawing/2014/main" id="{88A9D923-7D3D-2D7E-547D-4AC6078588CB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5" name="مستطيل 14">
                  <a:extLst>
                    <a:ext uri="{FF2B5EF4-FFF2-40B4-BE49-F238E27FC236}">
                      <a16:creationId xmlns:a16="http://schemas.microsoft.com/office/drawing/2014/main" id="{87197DCD-B619-467E-C090-FE4BF75BE233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E2EAFE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6" name="مستطيل 15">
                  <a:extLst>
                    <a:ext uri="{FF2B5EF4-FFF2-40B4-BE49-F238E27FC236}">
                      <a16:creationId xmlns:a16="http://schemas.microsoft.com/office/drawing/2014/main" id="{22593FB0-88FF-D928-B7CB-62B36B3EBFDE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112AA339-1423-A9B1-A266-4A2E4E626166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98009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تعاوني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C4C54B32-C8C1-D698-89D5-0ED7BCC42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9130" y="5822461"/>
              <a:ext cx="559759" cy="646331"/>
            </a:xfrm>
            <a:prstGeom prst="rect">
              <a:avLst/>
            </a:prstGeom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FF9F0AF3-709A-FCF3-1B17-85A44510FF3A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68B00D3-F8BD-3289-F182-7694E15913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234" y="1200336"/>
            <a:ext cx="9212472" cy="2010056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02F3CC5A-D38E-FAAA-22DF-B810D30BB997}"/>
              </a:ext>
            </a:extLst>
          </p:cNvPr>
          <p:cNvSpPr txBox="1"/>
          <p:nvPr/>
        </p:nvSpPr>
        <p:spPr>
          <a:xfrm>
            <a:off x="9451311" y="802488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البرهان الجبري</a:t>
            </a:r>
            <a:endParaRPr lang="ar-SA" sz="2400" b="1" dirty="0">
              <a:solidFill>
                <a:schemeClr val="tx2">
                  <a:lumMod val="75000"/>
                  <a:lumOff val="2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1447/03/30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5EDC745-4883-0816-A58D-96246F25231E}"/>
              </a:ext>
            </a:extLst>
          </p:cNvPr>
          <p:cNvSpPr txBox="1"/>
          <p:nvPr/>
        </p:nvSpPr>
        <p:spPr>
          <a:xfrm>
            <a:off x="9521403" y="4475095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كتابة البرهان الهندسي</a:t>
            </a: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0788E997-F853-9EF4-937F-6974D422F3C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rcRect t="47923"/>
          <a:stretch>
            <a:fillRect/>
          </a:stretch>
        </p:blipFill>
        <p:spPr>
          <a:xfrm>
            <a:off x="9693921" y="2106604"/>
            <a:ext cx="2045200" cy="22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8645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773</Words>
  <Application>Microsoft Office PowerPoint</Application>
  <PresentationFormat>شاشة عريضة</PresentationFormat>
  <Paragraphs>330</Paragraphs>
  <Slides>20</Slides>
  <Notes>20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8" baseType="lpstr">
      <vt:lpstr>AGA Aladdin Regular</vt:lpstr>
      <vt:lpstr>Aptos</vt:lpstr>
      <vt:lpstr>Aptos Display</vt:lpstr>
      <vt:lpstr>Arial</vt:lpstr>
      <vt:lpstr>Arial Black</vt:lpstr>
      <vt:lpstr>Sakkal Majalla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User67R</dc:creator>
  <cp:lastModifiedBy>User67R</cp:lastModifiedBy>
  <cp:revision>64</cp:revision>
  <dcterms:created xsi:type="dcterms:W3CDTF">2024-08-19T04:20:33Z</dcterms:created>
  <dcterms:modified xsi:type="dcterms:W3CDTF">2025-09-21T16:15:33Z</dcterms:modified>
</cp:coreProperties>
</file>