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2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3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8" r:id="rId6"/>
    <p:sldId id="410" r:id="rId7"/>
    <p:sldId id="415" r:id="rId8"/>
    <p:sldId id="420" r:id="rId9"/>
    <p:sldId id="369" r:id="rId10"/>
    <p:sldId id="393" r:id="rId11"/>
    <p:sldId id="414" r:id="rId12"/>
    <p:sldId id="416" r:id="rId13"/>
    <p:sldId id="417" r:id="rId14"/>
    <p:sldId id="418" r:id="rId15"/>
    <p:sldId id="419" r:id="rId16"/>
    <p:sldId id="395" r:id="rId17"/>
    <p:sldId id="305" r:id="rId18"/>
    <p:sldId id="403" r:id="rId19"/>
    <p:sldId id="329" r:id="rId20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5DA0"/>
    <a:srgbClr val="86177A"/>
    <a:srgbClr val="A095B1"/>
    <a:srgbClr val="A7599E"/>
    <a:srgbClr val="8D2982"/>
    <a:srgbClr val="F7F7F7"/>
    <a:srgbClr val="FFFFFF"/>
    <a:srgbClr val="B06BA8"/>
    <a:srgbClr val="FFFFCC"/>
    <a:srgbClr val="E1E5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714" autoAdjust="0"/>
    <p:restoredTop sz="94660"/>
  </p:normalViewPr>
  <p:slideViewPr>
    <p:cSldViewPr snapToGrid="0">
      <p:cViewPr varScale="1">
        <p:scale>
          <a:sx n="56" d="100"/>
          <a:sy n="56" d="100"/>
        </p:scale>
        <p:origin x="8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530112D-0F08-4021-9A79-D1F389BF0709}" type="datetimeFigureOut">
              <a:rPr lang="ar-SA" smtClean="0"/>
              <a:t>26/05/47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E144244-E8F0-4494-9D5D-AAB5C16D52A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8731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440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501495-9340-F012-EAFD-7C7C6135B8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25184709-11BD-1C0A-1CE3-0B7D51E2D2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626E17DA-8541-5700-264F-7CFB4FC21B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69A9208-845E-7D08-FC2B-A621BE0A2A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41392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3918EA-02A7-835C-8C6B-4683EF481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21EEAF66-3856-B509-9660-5EDFC886C2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05D60F7C-0F36-66BE-D322-982DA2AEF6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3BCDFDE-2C17-B8A7-83F3-A03A714A74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078083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9EFB40-32A8-7669-D497-264B326C28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A74020A9-827D-88EB-D643-5CB7A90BE9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AC0F1D76-9019-60A5-9166-E24FAD2F40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64D7A63-8F8F-A26A-21EC-3E657532C1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591762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155DC7-3F78-7DBD-5603-4E791EDB33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AF00B949-8527-0BE3-A659-A7FFBB6B43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08632B73-561A-1067-3FEC-E495EE8D40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A16DF13-0C70-176D-884F-2A9C308752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771074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8AC4A1-9407-D8B6-54ED-D8F32FB4EE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9B1E5625-B234-B96C-4AA9-E33AE8FF03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D6E52620-5A0E-8101-89FD-845973B24B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CA243C2-2D12-72C8-6401-DB6AA25031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931295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7EF7F4-BF7F-AF1A-C7A1-54A10EDCA7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87F3E0B2-F036-E673-48CE-08636664C4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BC4C194E-3306-6C63-55D6-CE941171E3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80B0CB1-AE4D-7130-BDBC-A005E77F9F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490275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7546E1-135A-C6C7-04B0-0A40AB2327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C21BCD5-02B0-1F1F-8104-4A6863308C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5EB527C7-1502-1B5A-524F-A696B5221C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29EC47B-EECB-E24F-5ACF-0E84DEB000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808824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C8BE3E-F2DD-670B-C2DB-C00410E49C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E0A914BD-48E8-94E9-3B6A-9356EF3575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D365D713-5CD7-AD83-6311-A49378BBB4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6CC4EB6-E143-D1A5-4AAA-E07AFDF8A2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702244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E76BBD-DD4D-2B0E-F6E6-7E35BA3098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3FD72818-5A27-E1F5-11CF-E7E5A26088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08BA5A61-86DC-C854-DE6A-6D2A89932D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5FFE6B7-A169-001F-FC54-034B9BDE1F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576472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23CA4B-3DAA-41E5-66A3-33DE19936D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3F6E3EBC-70CF-2335-9783-1399840098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20924E37-35AC-B1E9-8BA9-E8B5BB0D3B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1373F8-8184-492F-2FBD-C48FAC7E26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39710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CD9BCB-E9F4-0FB6-D5E7-EFB6A62AEC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6C2ED92-EA7D-72BE-B64A-4280DEB5C4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B8141AE3-2881-EF2E-B6D1-7A3E2A08BA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EFF1724-B555-CFB2-FBB2-0E1CB38757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92904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B6E5F1-9411-AA30-A003-8E4F7CC92F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4DA40CE-0D0D-F683-A752-CC2F1A78BC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A2CD77B2-7BA4-55E5-C114-485969ABF9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06F4834-B126-1DD2-E8F9-F0319C903B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15177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7D6EE9-AA2C-3BF0-E0B7-DD5FA2FB5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098AA5E-BA2F-35E1-830D-C4308ED6F0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EA7C38A7-CAAD-73D8-4260-AE316B81FE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FA8DE5B-AE2C-D8D0-585F-F920A2C36F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16054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7C234F-6FC2-5FF0-DDDB-3CE422819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7958E0DB-A985-341D-7737-472E388224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0B0ECCD4-E5C8-BA03-1A82-CF55817C78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29DA0D3-289E-FB1B-E345-6002159FE4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95655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75E1DB-615B-C54E-1A8C-94B8D28D88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214D6300-FA69-8554-8FF6-BFC423F309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9529DACB-A70A-F33F-D9EE-EA5D5D3DAB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A81F49F-8BF1-AF7E-51EF-D477079ED7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319828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71037D-2906-6E23-02C0-475B0EC750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C54A622A-D213-F7D8-3839-53E4BF382F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D4EA18F4-189B-0EEB-369B-DDB10B6C4C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57ECA6E-A315-EC7F-E858-D5C188F020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264871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C35A48-6960-DBC7-8103-1DD9D39802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D8B5C342-6C6B-057B-1BF9-A2D844B028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E7610303-71C7-67EA-2B78-BC1BE363AE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0A4DE28-CF35-C9A9-6DF8-9ACE0FE444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202061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83D808-A5FB-5DC9-D8DA-27BCAB6434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4042800E-457B-2928-EC89-208E21A523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974C4FE7-C2BE-7672-9770-BA4FD0B586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1C67D2A-8719-3FE6-E097-32CEFD4C94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32956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BF455A2-56E2-982F-404C-8EB45B9F0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F802288-9EFD-B9DE-4574-2A6E114506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E2BFF3E-2A3A-935F-8F1C-64A2FBAE6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26/05/47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8303B5C-BDDD-C7B6-EC85-3A50950AB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487AC74-F1CC-2F1B-30BE-CBC2321B0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1220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0AFEC84-96C6-84DC-9A89-4182EA447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B74BE874-CB1A-598A-4C89-3814700283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B381BBD-44CA-E0C7-F236-D2D5FC4E68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AF307CD-1732-ACD8-89BE-929F945B8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26/05/47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EEFB2AF-11A9-081A-1794-126F54789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187E466-8E3A-E5FD-7DDD-8FE4615E8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1793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65EC7CF-5B4F-0556-0947-0919EE99F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AB48E3F-CB3D-7E0F-C4C7-3F402B03B2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B7EE2C4-47B5-1716-254C-D66BC478B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26/05/47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F02F6D9-96DC-46D9-3142-83F0516F9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41B90E-0405-F6AD-D140-15250B0CF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5944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C07E572A-608C-1FA0-13E4-8CA48B9886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B50061F-FD5A-78A0-8543-39607AE818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D20D564-D958-F49E-B444-2CE69D468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26/05/47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5F0FA1D-D02D-94BF-A710-5DEA66542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A812D2A-D5AD-1FEF-192E-9D4052DF0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57538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69CBC9A-EF41-5943-1912-229D9B982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A2E3143-FDFD-F180-0312-72234CFAA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FAAA191-0512-AAD4-26B3-FADF62797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26/05/47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F7D6912-318D-1C97-B928-A8E7C90FD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29EB55D-30FD-7B90-4BC7-9DA784A1C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994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56B07DA-D520-F09D-247E-605817D92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F0BA419-D541-65D3-1120-718190B46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6641F9B-4923-10A4-4194-149A09F54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26/05/47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2F0FFED-CC9D-AC73-4CDB-31360946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51E7DC6-009B-10DE-FBD5-FD6723E20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18580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987CE60-11AD-7ACD-A939-71C18991E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B818D4A-E9B6-C067-5D0D-ED5B7B8B72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CBECF84-B461-494A-2838-D3670E6CD7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06A373F-BB11-DC3D-FE1F-325C0A210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26/05/47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D077A90-DC64-C12F-6F41-2E79A75B0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3913EED-5BD9-32DD-F738-0C4E90EFB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477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3DAABDE-01C5-0F84-0E57-08B28E289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3EDD66C-908D-C50A-1C37-8A2DC0B37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EEAF56F-A05D-810A-289D-4EDE0FAA7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90198DE-7E41-0490-458B-185EFDB808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39FAD686-97A7-11A3-D788-4CBF32CA4A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3B1EFBF3-DF14-55D0-B88B-28A01B718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26/05/47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93FD97FE-9238-7809-97B8-0C7684339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7C660262-2124-2869-BCFA-24FF12E32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759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5481EA-DCF0-EC83-3F0E-573274E12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C7EBA8C3-1B3D-1FB4-5C9A-298BCEB56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26/05/47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717ADE48-C332-52BF-7F25-0495177B0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B108553D-CAF8-5243-17EB-4B9902A71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248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26/05/47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1579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26/05/47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21749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0BB6A54-D28C-9FE0-2D1B-D15822961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D02E3F3-FCCB-AEA2-4B6B-7D9F5574B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EF23DAF-EFD0-5D94-6075-BA27F589C4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C616122-7126-3BD5-6666-300F69759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26/05/47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5120A67-9B44-7EA4-1680-30FDE11DC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B12F7F8-0712-CAD7-24A4-94B62A342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3302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6BEFC4D0-679E-3081-856B-E53EDE40C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D9DD5E9-D306-CE93-8417-14FE3CB92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0639550-3CB5-CF58-F7E6-B524A62280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FE9D1B-2837-423C-9143-CC02A33D2692}" type="datetimeFigureOut">
              <a:rPr lang="ar-SA" smtClean="0"/>
              <a:t>26/05/47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38A743D-28AB-CA19-1DCF-C3645CDCA5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DBF7FC2-9380-9019-AF2E-08BB905AF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716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.jp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microsoft.com/office/2007/relationships/hdphoto" Target="../media/hdphoto3.wdp"/><Relationship Id="rId5" Type="http://schemas.openxmlformats.org/officeDocument/2006/relationships/image" Target="../media/image15.png"/><Relationship Id="rId10" Type="http://schemas.openxmlformats.org/officeDocument/2006/relationships/image" Target="file:///C:\Program%20Files\Inknoe%20ClassPoint%202\Images\sd_blue.png" TargetMode="External"/><Relationship Id="rId4" Type="http://schemas.openxmlformats.org/officeDocument/2006/relationships/image" Target="../media/image1.jpg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.jp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.jp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microsoft.com/office/2007/relationships/hdphoto" Target="../media/hdphoto3.wdp"/><Relationship Id="rId5" Type="http://schemas.openxmlformats.org/officeDocument/2006/relationships/image" Target="../media/image15.png"/><Relationship Id="rId10" Type="http://schemas.openxmlformats.org/officeDocument/2006/relationships/image" Target="file:///C:\Program%20Files\Inknoe%20ClassPoint%202\Images\sd_blue.png" TargetMode="External"/><Relationship Id="rId4" Type="http://schemas.openxmlformats.org/officeDocument/2006/relationships/image" Target="../media/image1.jpg"/><Relationship Id="rId9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file:///C:\Program%20Files\Inknoe%20ClassPoint%202\Images\mc_blue.png" TargetMode="External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.jp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مستطيل 25">
            <a:extLst>
              <a:ext uri="{FF2B5EF4-FFF2-40B4-BE49-F238E27FC236}">
                <a16:creationId xmlns:a16="http://schemas.microsoft.com/office/drawing/2014/main" id="{D36D5692-8ED4-BEA2-460C-BEE37D650917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7671E4A3-D9D7-407E-15EB-16FF28AC93CD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95CB9B2F-E2B1-5C3C-AA37-C7DE95EAF244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39746075-562A-4B86-E5FC-C5ABC43ED0E7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48DEDF6C-BBA7-6C5E-AEC0-73C97A82EB94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7FA170FB-27F4-9F90-C05F-095C2BA6F11F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6A063700-2259-A97D-46A6-A3B8DA837DF2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CA883160-3905-EBEF-5672-00FCD4CE26F0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1D8480D2-ADDC-072B-D197-83705791F92D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AB6509F5-AAC1-B0AB-9E90-5F1BA1BF3473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5BBFDE2B-B0F3-B651-0466-C9FD7DCA797A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395EF39A-CDF2-8F2B-F2DA-1B96AE2AA5D4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31B2AE84-4593-FF66-A9B2-91BB3FDC74EE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FEEDC96-D0AF-742B-6307-A07722E3CB53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6A834D8-BC7C-A458-3BBA-6C9553BFA292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graphicFrame>
        <p:nvGraphicFramePr>
          <p:cNvPr id="1030" name="جدول 1029">
            <a:extLst>
              <a:ext uri="{FF2B5EF4-FFF2-40B4-BE49-F238E27FC236}">
                <a16:creationId xmlns:a16="http://schemas.microsoft.com/office/drawing/2014/main" id="{0C4C2F27-3541-1EA7-B556-A42DDD167B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0825083"/>
              </p:ext>
            </p:extLst>
          </p:nvPr>
        </p:nvGraphicFramePr>
        <p:xfrm>
          <a:off x="377745" y="656440"/>
          <a:ext cx="11428736" cy="598439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1428736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9616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اليوم/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الاثنين  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التاريخ/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1447/05/26ه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الحصة/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الاولى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1668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الموضوع/ </a:t>
                      </a:r>
                      <a:r>
                        <a:rPr lang="ar-SA" sz="4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المثلثات المتطابقة الضلعين والمثلث المتطابقة الأضلاع</a:t>
                      </a:r>
                      <a:endParaRPr lang="ar-SA" sz="4000" b="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666562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sp>
        <p:nvSpPr>
          <p:cNvPr id="2" name="مربع نص 1">
            <a:extLst>
              <a:ext uri="{FF2B5EF4-FFF2-40B4-BE49-F238E27FC236}">
                <a16:creationId xmlns:a16="http://schemas.microsoft.com/office/drawing/2014/main" id="{89723BC5-8BFC-E317-477A-63D5AF4CE444}"/>
              </a:ext>
            </a:extLst>
          </p:cNvPr>
          <p:cNvSpPr txBox="1"/>
          <p:nvPr/>
        </p:nvSpPr>
        <p:spPr>
          <a:xfrm>
            <a:off x="-58905" y="631071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A54FABCF-5CC3-9803-F295-8C45BCAC18A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E8B252D3-CE6B-B3A3-A8F5-4C3CDC86C48B}"/>
              </a:ext>
            </a:extLst>
          </p:cNvPr>
          <p:cNvSpPr txBox="1"/>
          <p:nvPr/>
        </p:nvSpPr>
        <p:spPr>
          <a:xfrm>
            <a:off x="8983979" y="2011402"/>
            <a:ext cx="274823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 الواجـــــــــــــــــــــــــــــــــــــــــــــــــــــــب</a:t>
            </a:r>
            <a:endParaRPr lang="ar-SA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866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AA2A5F-0815-033C-0793-693A94A750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D56DC5A6-8359-00AC-B768-B8ABA8E95C7E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55EF85B1-4B08-F1FA-7443-DD8A85B36AC8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7FF032E0-0488-368E-AE09-245AA6A379E0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EA64A802-109D-8689-CA1A-41DBA032DFAC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14FD23A8-21FE-52E6-6F2C-876CCB41165E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59BF8926-5E36-F0ED-4D1B-49C5B672E92B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E606E30A-9AF8-B715-5DB3-E42790F7C16E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D9F32080-9CA7-204E-B819-0A2290D14409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410BAD44-CDD9-F0A5-CC81-30E93413F36C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AD9923F8-801C-7A0C-E985-BBF2C3B76A1D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3041D2E2-D6AC-D2FB-2BD4-370DD26296B8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66E1E9EF-78CC-DA48-8CAC-389E130E8BE1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010DF28C-1DBE-7789-AC2A-34E4F10E8739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7AE9AB49-023B-7F8A-0BDD-31836EE1D4D2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65FB76A0-E29C-08C5-BE4E-C04EFC9B3862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78943C86-3C8B-DAC2-5346-A4F33CC6CD61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89FDC17A-3285-020F-76A8-F2F76F948F42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4" name="سهم: خماسي 13">
              <a:extLst>
                <a:ext uri="{FF2B5EF4-FFF2-40B4-BE49-F238E27FC236}">
                  <a16:creationId xmlns:a16="http://schemas.microsoft.com/office/drawing/2014/main" id="{4A7DF57F-30F9-7A05-8A0C-3FB81499036B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FAF9EF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CC101E0B-7154-EE6B-8671-06285C47A309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تـــــــــــــــــــــــــــــــــــــــــــــــــــأكد</a:t>
              </a:r>
            </a:p>
          </p:txBody>
        </p:sp>
      </p:grp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B2E68868-B890-7E2E-546F-82A15CF4C2BE}"/>
              </a:ext>
            </a:extLst>
          </p:cNvPr>
          <p:cNvGrpSpPr/>
          <p:nvPr/>
        </p:nvGrpSpPr>
        <p:grpSpPr>
          <a:xfrm>
            <a:off x="9532620" y="5781755"/>
            <a:ext cx="2353811" cy="729555"/>
            <a:chOff x="9532620" y="5781755"/>
            <a:chExt cx="2353811" cy="729555"/>
          </a:xfrm>
        </p:grpSpPr>
        <p:grpSp>
          <p:nvGrpSpPr>
            <p:cNvPr id="6" name="مجموعة 5">
              <a:extLst>
                <a:ext uri="{FF2B5EF4-FFF2-40B4-BE49-F238E27FC236}">
                  <a16:creationId xmlns:a16="http://schemas.microsoft.com/office/drawing/2014/main" id="{E7FDCE9A-F8E3-1AEC-884D-5C8781715197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8" name="مجموعة 7">
                <a:extLst>
                  <a:ext uri="{FF2B5EF4-FFF2-40B4-BE49-F238E27FC236}">
                    <a16:creationId xmlns:a16="http://schemas.microsoft.com/office/drawing/2014/main" id="{18D917EB-2653-F871-915B-572767CF8F3B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1" name="مستطيل 10">
                  <a:extLst>
                    <a:ext uri="{FF2B5EF4-FFF2-40B4-BE49-F238E27FC236}">
                      <a16:creationId xmlns:a16="http://schemas.microsoft.com/office/drawing/2014/main" id="{C58ED74C-E0EA-E96D-2E6F-A86A048CAB53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2" name="مستطيل 11">
                  <a:extLst>
                    <a:ext uri="{FF2B5EF4-FFF2-40B4-BE49-F238E27FC236}">
                      <a16:creationId xmlns:a16="http://schemas.microsoft.com/office/drawing/2014/main" id="{46D96ED6-390C-D84F-276E-7EE80076C213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4C39C0F0-5044-3C07-58A3-D7A4128F3186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57040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أقران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A9A40A1F-D48D-FDE0-C839-5FA9176C35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32950" y="5781755"/>
              <a:ext cx="605044" cy="729555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F0C0A88F-ADB0-E3B5-0ED4-4B0FF727540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7" name="مربع نص 26">
            <a:extLst>
              <a:ext uri="{FF2B5EF4-FFF2-40B4-BE49-F238E27FC236}">
                <a16:creationId xmlns:a16="http://schemas.microsoft.com/office/drawing/2014/main" id="{A1BCF0BF-B739-FA6D-CD8F-0525DFADA973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025F9532-B75B-600B-934B-B66E8FB6F3A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687" r="12625" b="17508"/>
          <a:stretch/>
        </p:blipFill>
        <p:spPr>
          <a:xfrm>
            <a:off x="2662034" y="1293907"/>
            <a:ext cx="6789420" cy="1732271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22D5CE2C-E611-092B-8921-430E8C40579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9469"/>
          <a:stretch/>
        </p:blipFill>
        <p:spPr>
          <a:xfrm>
            <a:off x="603270" y="2987154"/>
            <a:ext cx="2503170" cy="2099930"/>
          </a:xfrm>
          <a:prstGeom prst="rect">
            <a:avLst/>
          </a:prstGeom>
        </p:spPr>
      </p:pic>
      <p:sp>
        <p:nvSpPr>
          <p:cNvPr id="23" name="مربع نص 22">
            <a:extLst>
              <a:ext uri="{FF2B5EF4-FFF2-40B4-BE49-F238E27FC236}">
                <a16:creationId xmlns:a16="http://schemas.microsoft.com/office/drawing/2014/main" id="{3069C97F-B71E-5907-3596-90DEC3D3F45F}"/>
              </a:ext>
            </a:extLst>
          </p:cNvPr>
          <p:cNvSpPr txBox="1"/>
          <p:nvPr/>
        </p:nvSpPr>
        <p:spPr>
          <a:xfrm>
            <a:off x="9396801" y="639269"/>
            <a:ext cx="2530421" cy="155427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3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المثلثات المتطابقة الضلعين والمثلث المتطابقة الأضلاع</a:t>
            </a:r>
          </a:p>
          <a:p>
            <a:pPr lvl="0" algn="ctr">
              <a:defRPr/>
            </a:pPr>
            <a:r>
              <a:rPr lang="ar-SA" sz="23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1447/05/26</a:t>
            </a: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7F2ECBD3-E7F3-7B14-ECAA-4B0A8AAD6DA7}"/>
              </a:ext>
            </a:extLst>
          </p:cNvPr>
          <p:cNvSpPr txBox="1"/>
          <p:nvPr/>
        </p:nvSpPr>
        <p:spPr>
          <a:xfrm>
            <a:off x="9396801" y="4856509"/>
            <a:ext cx="253042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  <a:endParaRPr lang="ar-SA" sz="3200" dirty="0">
              <a:solidFill>
                <a:schemeClr val="accent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القطع المستقيمة المتطابقة والزوايا المتطابقة.</a:t>
            </a:r>
          </a:p>
        </p:txBody>
      </p:sp>
      <p:pic>
        <p:nvPicPr>
          <p:cNvPr id="35" name="صورة 34">
            <a:extLst>
              <a:ext uri="{FF2B5EF4-FFF2-40B4-BE49-F238E27FC236}">
                <a16:creationId xmlns:a16="http://schemas.microsoft.com/office/drawing/2014/main" id="{593A7FCB-6210-0B85-7AE3-96AE60B9A94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4199"/>
          <a:stretch>
            <a:fillRect/>
          </a:stretch>
        </p:blipFill>
        <p:spPr>
          <a:xfrm>
            <a:off x="9621661" y="2175647"/>
            <a:ext cx="2080700" cy="269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362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4E7404-8BB4-4124-CE3D-6022E860B6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28F86330-301D-E69F-AFE8-6BD2266227E8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F835C15-4D13-33D4-38F0-794A97963E1B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EF4EBD11-9315-BB63-0732-AC4B83402CDC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55772729-48B4-5E91-900F-791DDFE9A359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2931C238-F683-5FFF-6A97-0ECB3454E42B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B70DE736-E09E-93EA-AFC5-8D6F51EA5113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5A285A52-3429-C3BF-7CBD-FB0529374A23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AEFDFD80-C56C-8679-FD6D-164C613C0951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A6C2B6B7-0C26-29CB-8A84-1BA8FDAB761C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CB4C764F-4CD0-7C99-E7F7-CBB80C7D3C04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9EFCFD49-A9F2-0CCA-AB7D-E642574DC968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AE9F334A-F99C-CB5A-28FC-C4039CB571C3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46D73013-C8C5-F87B-D784-0D35B484D9E0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9EADE559-3415-0740-E87E-7789777DA8C3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99C93528-B91B-51DB-8F5F-EAE7D2E8015C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9F05EABD-CA48-D59E-C2AA-322658515653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11" name="صورة 10">
            <a:extLst>
              <a:ext uri="{FF2B5EF4-FFF2-40B4-BE49-F238E27FC236}">
                <a16:creationId xmlns:a16="http://schemas.microsoft.com/office/drawing/2014/main" id="{A41E05F3-F66C-3AA2-A91B-B459201465D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C2F9F936-E835-8883-B8CB-31DFA77D32E2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8" name="سهم: خماسي 17">
              <a:extLst>
                <a:ext uri="{FF2B5EF4-FFF2-40B4-BE49-F238E27FC236}">
                  <a16:creationId xmlns:a16="http://schemas.microsoft.com/office/drawing/2014/main" id="{DCFF5BDD-838E-8A89-66BE-781F5DA1FC1A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39BB26AE-B6A4-DF33-19C2-AE483D4B9247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تـــــــــــــــــــــــــــــــــــــــــــــــــــدرب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9023156D-B64C-7BFC-2C1D-650D037E5456}"/>
              </a:ext>
            </a:extLst>
          </p:cNvPr>
          <p:cNvGrpSpPr/>
          <p:nvPr/>
        </p:nvGrpSpPr>
        <p:grpSpPr>
          <a:xfrm>
            <a:off x="9519130" y="5822461"/>
            <a:ext cx="2367301" cy="687953"/>
            <a:chOff x="9519130" y="5822461"/>
            <a:chExt cx="2367301" cy="687953"/>
          </a:xfrm>
        </p:grpSpPr>
        <p:grpSp>
          <p:nvGrpSpPr>
            <p:cNvPr id="12" name="مجموعة 11">
              <a:extLst>
                <a:ext uri="{FF2B5EF4-FFF2-40B4-BE49-F238E27FC236}">
                  <a16:creationId xmlns:a16="http://schemas.microsoft.com/office/drawing/2014/main" id="{F04FF64C-36B2-A7C3-337D-1D8BAF7AA5F5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13" name="مجموعة 12">
                <a:extLst>
                  <a:ext uri="{FF2B5EF4-FFF2-40B4-BE49-F238E27FC236}">
                    <a16:creationId xmlns:a16="http://schemas.microsoft.com/office/drawing/2014/main" id="{3A57904E-5C3C-7C10-6D2B-9D4E26B049B8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5" name="مستطيل 14">
                  <a:extLst>
                    <a:ext uri="{FF2B5EF4-FFF2-40B4-BE49-F238E27FC236}">
                      <a16:creationId xmlns:a16="http://schemas.microsoft.com/office/drawing/2014/main" id="{85D759B0-1B06-CE82-F0C0-6CCD7AA29158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E2EAFE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6" name="مستطيل 15">
                  <a:extLst>
                    <a:ext uri="{FF2B5EF4-FFF2-40B4-BE49-F238E27FC236}">
                      <a16:creationId xmlns:a16="http://schemas.microsoft.com/office/drawing/2014/main" id="{EE7ED016-B3EE-2FDF-A3A8-472841F9E4EA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3ACDA482-E284-63AF-F4F2-DE54D5D0A05D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98009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تعاوني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8F7F361B-B20E-88EA-D95B-918EA822414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19130" y="5822461"/>
              <a:ext cx="559759" cy="646331"/>
            </a:xfrm>
            <a:prstGeom prst="rect">
              <a:avLst/>
            </a:prstGeom>
          </p:spPr>
        </p:pic>
      </p:grp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380927B9-BF03-4C66-DFA9-01C60513F8AA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6141B3B8-3916-86C5-4263-8DA7986516A7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000" b="57230"/>
          <a:stretch/>
        </p:blipFill>
        <p:spPr>
          <a:xfrm>
            <a:off x="2433434" y="1369378"/>
            <a:ext cx="7018020" cy="1214012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E90F426F-9007-DE78-23A2-DBD41CD8D7F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4160"/>
          <a:stretch/>
        </p:blipFill>
        <p:spPr>
          <a:xfrm>
            <a:off x="1009741" y="2614821"/>
            <a:ext cx="4192117" cy="2838450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C64B9D87-DAD5-A3E0-FC8E-3E7FE7516CA8}"/>
              </a:ext>
            </a:extLst>
          </p:cNvPr>
          <p:cNvSpPr txBox="1"/>
          <p:nvPr/>
        </p:nvSpPr>
        <p:spPr>
          <a:xfrm>
            <a:off x="9396801" y="639269"/>
            <a:ext cx="2530421" cy="155427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3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المثلثات المتطابقة الضلعين والمثلث المتطابقة الأضلاع</a:t>
            </a:r>
          </a:p>
          <a:p>
            <a:pPr lvl="0" algn="ctr">
              <a:defRPr/>
            </a:pPr>
            <a:r>
              <a:rPr lang="ar-SA" sz="23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1447/05/26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9C51880E-B5C1-3444-B399-733F0C475199}"/>
              </a:ext>
            </a:extLst>
          </p:cNvPr>
          <p:cNvSpPr txBox="1"/>
          <p:nvPr/>
        </p:nvSpPr>
        <p:spPr>
          <a:xfrm>
            <a:off x="9396801" y="4856509"/>
            <a:ext cx="253042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  <a:endParaRPr lang="ar-SA" sz="3200" dirty="0">
              <a:solidFill>
                <a:schemeClr val="accent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القطع المستقيمة المتطابقة والزوايا المتطابقة.</a:t>
            </a:r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E3F91C3A-CFDD-A54B-35D1-2FD143046A0E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4199"/>
          <a:stretch>
            <a:fillRect/>
          </a:stretch>
        </p:blipFill>
        <p:spPr>
          <a:xfrm>
            <a:off x="9621661" y="2175647"/>
            <a:ext cx="2080700" cy="2698757"/>
          </a:xfrm>
          <a:prstGeom prst="rect">
            <a:avLst/>
          </a:prstGeom>
        </p:spPr>
      </p:pic>
      <p:pic>
        <p:nvPicPr>
          <p:cNvPr id="34" name="btnInknoeActivityCp2">
            <a:extLst>
              <a:ext uri="{FF2B5EF4-FFF2-40B4-BE49-F238E27FC236}">
                <a16:creationId xmlns:a16="http://schemas.microsoft.com/office/drawing/2014/main" id="{04CDA1E1-3792-A677-B979-03EB1C0870D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47" y="5464988"/>
            <a:ext cx="2222048" cy="58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288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6FF1B3-C847-3089-C076-DB53B9AD2F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705D6987-8310-2A38-1277-B3E4244BF5A5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4CAE233-4987-32B3-F318-38080531BCDF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B3E21C67-DDEE-8875-37C6-83EA6AB3B76C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66AAD9E9-9AD8-5533-D958-706F544DDFDC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E71A16FE-83E2-35C1-5ECC-832B5A53B42F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F18A47F5-F075-51D5-7077-72D33D960F0B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05B1A864-5BC8-D636-B096-DE20F747DDE7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CE0FFDA5-B1BD-7E5D-5C75-C0C5616D1263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C08A8C56-7258-E7EC-A82D-C2735F5F84E8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EEEDFE80-2A54-22F6-1ED2-7382CD255BF0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C70EDB8F-DCF5-7551-48CD-59BE8A6A0E62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577A7B8C-3C44-99A1-F018-374637094959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F455F4DD-E842-8444-19BC-D0FA9B33AF87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AC0BD539-7591-0DEB-17E8-FBF1B45FCD87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A678BC46-34A4-2C7C-A908-D10C77A8A2BE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EB6E445A-2D71-3351-8D08-8C94CA307DF5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EE2806BF-1465-68C9-F3EF-E8B0EEB9B81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543BC812-0BC0-4D9B-D30A-9DDABDDFFD44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3586CE9-6416-FE06-BF46-25BC0305F028}"/>
              </a:ext>
            </a:extLst>
          </p:cNvPr>
          <p:cNvSpPr txBox="1"/>
          <p:nvPr/>
        </p:nvSpPr>
        <p:spPr>
          <a:xfrm>
            <a:off x="9396801" y="707849"/>
            <a:ext cx="2530421" cy="155427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3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المثلثات المتطابقة الضلعين والمثلث المتطابقة الأضلاع</a:t>
            </a:r>
          </a:p>
          <a:p>
            <a:pPr lvl="0" algn="ctr">
              <a:defRPr/>
            </a:pPr>
            <a:r>
              <a:rPr lang="ar-SA" sz="23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1447/05/26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797A3955-D617-3B88-63F5-8BEE154F9A42}"/>
              </a:ext>
            </a:extLst>
          </p:cNvPr>
          <p:cNvSpPr txBox="1"/>
          <p:nvPr/>
        </p:nvSpPr>
        <p:spPr>
          <a:xfrm>
            <a:off x="9396801" y="4925089"/>
            <a:ext cx="253042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  <a:endParaRPr lang="ar-SA" sz="3200" dirty="0">
              <a:solidFill>
                <a:schemeClr val="accent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إيجاد القياسات المجهولة.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2B07EB75-D606-8FCB-AF18-FEC08E1B682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4199"/>
          <a:stretch>
            <a:fillRect/>
          </a:stretch>
        </p:blipFill>
        <p:spPr>
          <a:xfrm>
            <a:off x="9621661" y="2244227"/>
            <a:ext cx="2080700" cy="2698757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A6BEF56D-A67A-F494-583B-CC101E4783E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4328" y="1106740"/>
            <a:ext cx="8391230" cy="50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427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3E2C04-A438-E10F-9BB2-158DF6EB70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E4C81044-A6ED-D593-CF1E-01AE248895E4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B1B06AFE-100C-2533-3346-1C78A8668A0C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260B9B9E-650D-7579-166C-08AB562355A2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96DEF029-5AD5-9DE8-653D-569DE8B15A9C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05D6F266-0A23-903D-B4FC-404BE2D17618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4D4035B-74D1-6378-8966-6E5940CC6AF9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66F69183-5D4B-4EE1-A4EB-FF6C81E79D4C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30952B89-4622-13DF-E07F-EAF26FA706C4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96238392-840D-0597-348E-D8EF4969C6AA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B4872A4C-84E9-44C1-6622-B867D9013960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96A0CC08-6B68-9278-7CF8-1562B46F27FE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A918BF19-3F48-D207-8FF5-46D0B960CA34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10429ADC-D4A0-702A-FD9F-20B3B6A2FAB1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F25963C1-36AF-444E-AE6A-F8F9DB80E60E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22EAF22F-CBF6-C9BE-F104-ABD16FAD85F1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graphicFrame>
        <p:nvGraphicFramePr>
          <p:cNvPr id="5" name="جدول 4">
            <a:extLst>
              <a:ext uri="{FF2B5EF4-FFF2-40B4-BE49-F238E27FC236}">
                <a16:creationId xmlns:a16="http://schemas.microsoft.com/office/drawing/2014/main" id="{1509B245-954D-35A8-9B48-0FD94A4131A8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DBFFD09D-96D1-4353-682A-20C4D387C37C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5" name="سهم: خماسي 14">
              <a:extLst>
                <a:ext uri="{FF2B5EF4-FFF2-40B4-BE49-F238E27FC236}">
                  <a16:creationId xmlns:a16="http://schemas.microsoft.com/office/drawing/2014/main" id="{A3B19EC5-A31F-BD34-899F-B72A0159E4EA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A095B1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E8342E78-5573-B81C-5428-5C379AEA4D3D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تحقق من فهمك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60E90DEF-8263-C1DF-874D-43D20961E995}"/>
              </a:ext>
            </a:extLst>
          </p:cNvPr>
          <p:cNvGrpSpPr/>
          <p:nvPr/>
        </p:nvGrpSpPr>
        <p:grpSpPr>
          <a:xfrm>
            <a:off x="9532620" y="5765311"/>
            <a:ext cx="2353811" cy="745103"/>
            <a:chOff x="4616566" y="2967713"/>
            <a:chExt cx="2812256" cy="745103"/>
          </a:xfrm>
        </p:grpSpPr>
        <p:grpSp>
          <p:nvGrpSpPr>
            <p:cNvPr id="20" name="مجموعة 19">
              <a:extLst>
                <a:ext uri="{FF2B5EF4-FFF2-40B4-BE49-F238E27FC236}">
                  <a16:creationId xmlns:a16="http://schemas.microsoft.com/office/drawing/2014/main" id="{07C41A3E-F094-6A39-8FA8-51888673FDBE}"/>
                </a:ext>
              </a:extLst>
            </p:cNvPr>
            <p:cNvGrpSpPr/>
            <p:nvPr/>
          </p:nvGrpSpPr>
          <p:grpSpPr>
            <a:xfrm>
              <a:off x="4616566" y="3059430"/>
              <a:ext cx="2812256" cy="646331"/>
              <a:chOff x="4616566" y="3059430"/>
              <a:chExt cx="2812256" cy="646331"/>
            </a:xfrm>
          </p:grpSpPr>
          <p:sp>
            <p:nvSpPr>
              <p:cNvPr id="16" name="مستطيل 15">
                <a:extLst>
                  <a:ext uri="{FF2B5EF4-FFF2-40B4-BE49-F238E27FC236}">
                    <a16:creationId xmlns:a16="http://schemas.microsoft.com/office/drawing/2014/main" id="{C0D2D425-FCF0-F50C-F66E-3B0ACB331035}"/>
                  </a:ext>
                </a:extLst>
              </p:cNvPr>
              <p:cNvSpPr/>
              <p:nvPr/>
            </p:nvSpPr>
            <p:spPr>
              <a:xfrm>
                <a:off x="4616566" y="3059430"/>
                <a:ext cx="2812256" cy="646331"/>
              </a:xfrm>
              <a:custGeom>
                <a:avLst/>
                <a:gdLst>
                  <a:gd name="connsiteX0" fmla="*/ 0 w 2812256"/>
                  <a:gd name="connsiteY0" fmla="*/ 0 h 646331"/>
                  <a:gd name="connsiteX1" fmla="*/ 506206 w 2812256"/>
                  <a:gd name="connsiteY1" fmla="*/ 0 h 646331"/>
                  <a:gd name="connsiteX2" fmla="*/ 1040535 w 2812256"/>
                  <a:gd name="connsiteY2" fmla="*/ 0 h 646331"/>
                  <a:gd name="connsiteX3" fmla="*/ 1602986 w 2812256"/>
                  <a:gd name="connsiteY3" fmla="*/ 0 h 646331"/>
                  <a:gd name="connsiteX4" fmla="*/ 2193560 w 2812256"/>
                  <a:gd name="connsiteY4" fmla="*/ 0 h 646331"/>
                  <a:gd name="connsiteX5" fmla="*/ 2812256 w 2812256"/>
                  <a:gd name="connsiteY5" fmla="*/ 0 h 646331"/>
                  <a:gd name="connsiteX6" fmla="*/ 2812256 w 2812256"/>
                  <a:gd name="connsiteY6" fmla="*/ 646331 h 646331"/>
                  <a:gd name="connsiteX7" fmla="*/ 2221682 w 2812256"/>
                  <a:gd name="connsiteY7" fmla="*/ 646331 h 646331"/>
                  <a:gd name="connsiteX8" fmla="*/ 1743599 w 2812256"/>
                  <a:gd name="connsiteY8" fmla="*/ 646331 h 646331"/>
                  <a:gd name="connsiteX9" fmla="*/ 1209270 w 2812256"/>
                  <a:gd name="connsiteY9" fmla="*/ 646331 h 646331"/>
                  <a:gd name="connsiteX10" fmla="*/ 590574 w 2812256"/>
                  <a:gd name="connsiteY10" fmla="*/ 646331 h 646331"/>
                  <a:gd name="connsiteX11" fmla="*/ 0 w 2812256"/>
                  <a:gd name="connsiteY11" fmla="*/ 646331 h 646331"/>
                  <a:gd name="connsiteX12" fmla="*/ 0 w 2812256"/>
                  <a:gd name="connsiteY12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12256" h="646331" fill="none" extrusionOk="0">
                    <a:moveTo>
                      <a:pt x="0" y="0"/>
                    </a:moveTo>
                    <a:cubicBezTo>
                      <a:pt x="237957" y="-10337"/>
                      <a:pt x="263772" y="-17829"/>
                      <a:pt x="506206" y="0"/>
                    </a:cubicBezTo>
                    <a:cubicBezTo>
                      <a:pt x="748640" y="17829"/>
                      <a:pt x="872989" y="-11726"/>
                      <a:pt x="1040535" y="0"/>
                    </a:cubicBezTo>
                    <a:cubicBezTo>
                      <a:pt x="1208081" y="11726"/>
                      <a:pt x="1490337" y="15559"/>
                      <a:pt x="1602986" y="0"/>
                    </a:cubicBezTo>
                    <a:cubicBezTo>
                      <a:pt x="1715635" y="-15559"/>
                      <a:pt x="2027538" y="-2286"/>
                      <a:pt x="2193560" y="0"/>
                    </a:cubicBezTo>
                    <a:cubicBezTo>
                      <a:pt x="2359582" y="2286"/>
                      <a:pt x="2537214" y="-2701"/>
                      <a:pt x="2812256" y="0"/>
                    </a:cubicBezTo>
                    <a:cubicBezTo>
                      <a:pt x="2797767" y="140759"/>
                      <a:pt x="2840291" y="393888"/>
                      <a:pt x="2812256" y="646331"/>
                    </a:cubicBezTo>
                    <a:cubicBezTo>
                      <a:pt x="2535561" y="653720"/>
                      <a:pt x="2507157" y="663027"/>
                      <a:pt x="2221682" y="646331"/>
                    </a:cubicBezTo>
                    <a:cubicBezTo>
                      <a:pt x="1936207" y="629635"/>
                      <a:pt x="1920925" y="648565"/>
                      <a:pt x="1743599" y="646331"/>
                    </a:cubicBezTo>
                    <a:cubicBezTo>
                      <a:pt x="1566273" y="644097"/>
                      <a:pt x="1343493" y="646878"/>
                      <a:pt x="1209270" y="646331"/>
                    </a:cubicBezTo>
                    <a:cubicBezTo>
                      <a:pt x="1075047" y="645784"/>
                      <a:pt x="763985" y="624596"/>
                      <a:pt x="590574" y="646331"/>
                    </a:cubicBezTo>
                    <a:cubicBezTo>
                      <a:pt x="417163" y="668066"/>
                      <a:pt x="202701" y="662893"/>
                      <a:pt x="0" y="646331"/>
                    </a:cubicBezTo>
                    <a:cubicBezTo>
                      <a:pt x="30206" y="388237"/>
                      <a:pt x="-12626" y="306541"/>
                      <a:pt x="0" y="0"/>
                    </a:cubicBezTo>
                    <a:close/>
                  </a:path>
                  <a:path w="2812256" h="646331" stroke="0" extrusionOk="0">
                    <a:moveTo>
                      <a:pt x="0" y="0"/>
                    </a:moveTo>
                    <a:cubicBezTo>
                      <a:pt x="237906" y="-19317"/>
                      <a:pt x="321860" y="5878"/>
                      <a:pt x="534329" y="0"/>
                    </a:cubicBezTo>
                    <a:cubicBezTo>
                      <a:pt x="746798" y="-5878"/>
                      <a:pt x="923230" y="25828"/>
                      <a:pt x="1068657" y="0"/>
                    </a:cubicBezTo>
                    <a:cubicBezTo>
                      <a:pt x="1214084" y="-25828"/>
                      <a:pt x="1499737" y="23671"/>
                      <a:pt x="1631108" y="0"/>
                    </a:cubicBezTo>
                    <a:cubicBezTo>
                      <a:pt x="1762479" y="-23671"/>
                      <a:pt x="1990936" y="11549"/>
                      <a:pt x="2221682" y="0"/>
                    </a:cubicBezTo>
                    <a:cubicBezTo>
                      <a:pt x="2452428" y="-11549"/>
                      <a:pt x="2648153" y="-13535"/>
                      <a:pt x="2812256" y="0"/>
                    </a:cubicBezTo>
                    <a:cubicBezTo>
                      <a:pt x="2814159" y="154957"/>
                      <a:pt x="2835014" y="452012"/>
                      <a:pt x="2812256" y="646331"/>
                    </a:cubicBezTo>
                    <a:cubicBezTo>
                      <a:pt x="2557528" y="618910"/>
                      <a:pt x="2469860" y="657340"/>
                      <a:pt x="2249805" y="646331"/>
                    </a:cubicBezTo>
                    <a:cubicBezTo>
                      <a:pt x="2029750" y="635322"/>
                      <a:pt x="1886369" y="660164"/>
                      <a:pt x="1743599" y="646331"/>
                    </a:cubicBezTo>
                    <a:cubicBezTo>
                      <a:pt x="1600829" y="632498"/>
                      <a:pt x="1408080" y="672938"/>
                      <a:pt x="1181148" y="646331"/>
                    </a:cubicBezTo>
                    <a:cubicBezTo>
                      <a:pt x="954216" y="619724"/>
                      <a:pt x="863896" y="666329"/>
                      <a:pt x="674941" y="646331"/>
                    </a:cubicBezTo>
                    <a:cubicBezTo>
                      <a:pt x="485986" y="626333"/>
                      <a:pt x="288387" y="664778"/>
                      <a:pt x="0" y="646331"/>
                    </a:cubicBezTo>
                    <a:cubicBezTo>
                      <a:pt x="30436" y="494010"/>
                      <a:pt x="1133" y="151748"/>
                      <a:pt x="0" y="0"/>
                    </a:cubicBezTo>
                    <a:close/>
                  </a:path>
                </a:pathLst>
              </a:custGeom>
              <a:solidFill>
                <a:srgbClr val="FDE9D7"/>
              </a:solidFill>
              <a:ln>
                <a:extLst>
                  <a:ext uri="{C807C97D-BFC1-408E-A445-0C87EB9F89A2}">
                    <ask:lineSketchStyleProps xmlns:ask="http://schemas.microsoft.com/office/drawing/2018/sketchyshapes" sd="41680947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7" name="مستطيل 16">
                <a:extLst>
                  <a:ext uri="{FF2B5EF4-FFF2-40B4-BE49-F238E27FC236}">
                    <a16:creationId xmlns:a16="http://schemas.microsoft.com/office/drawing/2014/main" id="{EFBC0D66-D583-6E69-F784-66C2BEB14FED}"/>
                  </a:ext>
                </a:extLst>
              </p:cNvPr>
              <p:cNvSpPr/>
              <p:nvPr/>
            </p:nvSpPr>
            <p:spPr>
              <a:xfrm>
                <a:off x="5269230" y="3059430"/>
                <a:ext cx="2159592" cy="646331"/>
              </a:xfrm>
              <a:custGeom>
                <a:avLst/>
                <a:gdLst>
                  <a:gd name="connsiteX0" fmla="*/ 0 w 2159592"/>
                  <a:gd name="connsiteY0" fmla="*/ 0 h 646331"/>
                  <a:gd name="connsiteX1" fmla="*/ 518302 w 2159592"/>
                  <a:gd name="connsiteY1" fmla="*/ 0 h 646331"/>
                  <a:gd name="connsiteX2" fmla="*/ 993412 w 2159592"/>
                  <a:gd name="connsiteY2" fmla="*/ 0 h 646331"/>
                  <a:gd name="connsiteX3" fmla="*/ 1576502 w 2159592"/>
                  <a:gd name="connsiteY3" fmla="*/ 0 h 646331"/>
                  <a:gd name="connsiteX4" fmla="*/ 2159592 w 2159592"/>
                  <a:gd name="connsiteY4" fmla="*/ 0 h 646331"/>
                  <a:gd name="connsiteX5" fmla="*/ 2159592 w 2159592"/>
                  <a:gd name="connsiteY5" fmla="*/ 646331 h 646331"/>
                  <a:gd name="connsiteX6" fmla="*/ 1576502 w 2159592"/>
                  <a:gd name="connsiteY6" fmla="*/ 646331 h 646331"/>
                  <a:gd name="connsiteX7" fmla="*/ 1015008 w 2159592"/>
                  <a:gd name="connsiteY7" fmla="*/ 646331 h 646331"/>
                  <a:gd name="connsiteX8" fmla="*/ 496706 w 2159592"/>
                  <a:gd name="connsiteY8" fmla="*/ 646331 h 646331"/>
                  <a:gd name="connsiteX9" fmla="*/ 0 w 2159592"/>
                  <a:gd name="connsiteY9" fmla="*/ 646331 h 646331"/>
                  <a:gd name="connsiteX10" fmla="*/ 0 w 2159592"/>
                  <a:gd name="connsiteY10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59592" h="646331" fill="none" extrusionOk="0">
                    <a:moveTo>
                      <a:pt x="0" y="0"/>
                    </a:moveTo>
                    <a:cubicBezTo>
                      <a:pt x="119302" y="-1256"/>
                      <a:pt x="315448" y="10225"/>
                      <a:pt x="518302" y="0"/>
                    </a:cubicBezTo>
                    <a:cubicBezTo>
                      <a:pt x="721156" y="-10225"/>
                      <a:pt x="781716" y="-21282"/>
                      <a:pt x="993412" y="0"/>
                    </a:cubicBezTo>
                    <a:cubicBezTo>
                      <a:pt x="1205108" y="21282"/>
                      <a:pt x="1388383" y="-17308"/>
                      <a:pt x="1576502" y="0"/>
                    </a:cubicBezTo>
                    <a:cubicBezTo>
                      <a:pt x="1764621" y="17308"/>
                      <a:pt x="1951410" y="13677"/>
                      <a:pt x="2159592" y="0"/>
                    </a:cubicBezTo>
                    <a:cubicBezTo>
                      <a:pt x="2160105" y="154472"/>
                      <a:pt x="2191369" y="453970"/>
                      <a:pt x="2159592" y="646331"/>
                    </a:cubicBezTo>
                    <a:cubicBezTo>
                      <a:pt x="2022325" y="637994"/>
                      <a:pt x="1718451" y="654088"/>
                      <a:pt x="1576502" y="646331"/>
                    </a:cubicBezTo>
                    <a:cubicBezTo>
                      <a:pt x="1434553" y="638575"/>
                      <a:pt x="1178746" y="627573"/>
                      <a:pt x="1015008" y="646331"/>
                    </a:cubicBezTo>
                    <a:cubicBezTo>
                      <a:pt x="851270" y="665089"/>
                      <a:pt x="702580" y="657132"/>
                      <a:pt x="496706" y="646331"/>
                    </a:cubicBezTo>
                    <a:cubicBezTo>
                      <a:pt x="290832" y="635530"/>
                      <a:pt x="228307" y="667926"/>
                      <a:pt x="0" y="646331"/>
                    </a:cubicBezTo>
                    <a:cubicBezTo>
                      <a:pt x="8699" y="357588"/>
                      <a:pt x="17670" y="208611"/>
                      <a:pt x="0" y="0"/>
                    </a:cubicBezTo>
                    <a:close/>
                  </a:path>
                  <a:path w="2159592" h="646331" stroke="0" extrusionOk="0">
                    <a:moveTo>
                      <a:pt x="0" y="0"/>
                    </a:moveTo>
                    <a:cubicBezTo>
                      <a:pt x="184329" y="19330"/>
                      <a:pt x="413110" y="-20914"/>
                      <a:pt x="518302" y="0"/>
                    </a:cubicBezTo>
                    <a:cubicBezTo>
                      <a:pt x="623494" y="20914"/>
                      <a:pt x="833434" y="16629"/>
                      <a:pt x="1101392" y="0"/>
                    </a:cubicBezTo>
                    <a:cubicBezTo>
                      <a:pt x="1369350" y="-16629"/>
                      <a:pt x="1540577" y="-25960"/>
                      <a:pt x="1662886" y="0"/>
                    </a:cubicBezTo>
                    <a:cubicBezTo>
                      <a:pt x="1785195" y="25960"/>
                      <a:pt x="2060112" y="2289"/>
                      <a:pt x="2159592" y="0"/>
                    </a:cubicBezTo>
                    <a:cubicBezTo>
                      <a:pt x="2165370" y="248253"/>
                      <a:pt x="2176603" y="431615"/>
                      <a:pt x="2159592" y="646331"/>
                    </a:cubicBezTo>
                    <a:cubicBezTo>
                      <a:pt x="1965496" y="645209"/>
                      <a:pt x="1872393" y="641199"/>
                      <a:pt x="1641290" y="646331"/>
                    </a:cubicBezTo>
                    <a:cubicBezTo>
                      <a:pt x="1410187" y="651463"/>
                      <a:pt x="1230814" y="643425"/>
                      <a:pt x="1079796" y="646331"/>
                    </a:cubicBezTo>
                    <a:cubicBezTo>
                      <a:pt x="928778" y="649237"/>
                      <a:pt x="706994" y="664940"/>
                      <a:pt x="539898" y="646331"/>
                    </a:cubicBezTo>
                    <a:cubicBezTo>
                      <a:pt x="372802" y="627722"/>
                      <a:pt x="248456" y="631190"/>
                      <a:pt x="0" y="646331"/>
                    </a:cubicBezTo>
                    <a:cubicBezTo>
                      <a:pt x="3427" y="418777"/>
                      <a:pt x="14218" y="171321"/>
                      <a:pt x="0" y="0"/>
                    </a:cubicBezTo>
                    <a:close/>
                  </a:path>
                </a:pathLst>
              </a:custGeom>
              <a:solidFill>
                <a:srgbClr val="E2EAFE"/>
              </a:solidFill>
              <a:ln>
                <a:extLst>
                  <a:ext uri="{C807C97D-BFC1-408E-A445-0C87EB9F89A2}">
                    <ask:lineSketchStyleProps xmlns:ask="http://schemas.microsoft.com/office/drawing/2018/sketchyshapes" sd="41720830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554EFE66-0956-351E-0436-8D686B0D5C8F}"/>
                </a:ext>
              </a:extLst>
            </p:cNvPr>
            <p:cNvSpPr txBox="1"/>
            <p:nvPr/>
          </p:nvSpPr>
          <p:spPr>
            <a:xfrm>
              <a:off x="5399423" y="3066485"/>
              <a:ext cx="1852788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تعلم فردي</a:t>
              </a:r>
            </a:p>
          </p:txBody>
        </p:sp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12E2259B-E4B3-7641-7E92-D928E2E512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43325" y="2967713"/>
              <a:ext cx="658316" cy="714422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D11D5411-B390-C7DF-4323-7C1129FFE23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FA60A229-6601-46FC-A41C-82B343DF9409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FBB7E6CD-0C02-1728-4F81-B7B33005737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252" t="63343"/>
          <a:stretch/>
        </p:blipFill>
        <p:spPr>
          <a:xfrm>
            <a:off x="4556915" y="2050222"/>
            <a:ext cx="4692015" cy="705293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F2C62767-AF59-1F2E-4395-3D330D22C2D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4529"/>
          <a:stretch/>
        </p:blipFill>
        <p:spPr>
          <a:xfrm>
            <a:off x="801617" y="1315755"/>
            <a:ext cx="3804285" cy="192405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48C9CE7F-75C8-2699-B00B-923DDD979EDD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75862" y="1346992"/>
            <a:ext cx="4205395" cy="592928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89255F69-3C6E-5F7C-3A21-B368479CD029}"/>
              </a:ext>
            </a:extLst>
          </p:cNvPr>
          <p:cNvSpPr txBox="1"/>
          <p:nvPr/>
        </p:nvSpPr>
        <p:spPr>
          <a:xfrm>
            <a:off x="9396801" y="707849"/>
            <a:ext cx="2530421" cy="155427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3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المثلثات المتطابقة الضلعين والمثلث المتطابقة الأضلاع</a:t>
            </a:r>
          </a:p>
          <a:p>
            <a:pPr lvl="0" algn="ctr">
              <a:defRPr/>
            </a:pPr>
            <a:r>
              <a:rPr lang="ar-SA" sz="23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1447/05/26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EA79336A-3ACB-0B34-6291-E2AFBE89C8C5}"/>
              </a:ext>
            </a:extLst>
          </p:cNvPr>
          <p:cNvSpPr txBox="1"/>
          <p:nvPr/>
        </p:nvSpPr>
        <p:spPr>
          <a:xfrm>
            <a:off x="9396801" y="4925089"/>
            <a:ext cx="253042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  <a:endParaRPr lang="ar-SA" sz="3200" dirty="0">
              <a:solidFill>
                <a:schemeClr val="accent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إيجاد القياسات المجهولة.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C9BAFC25-DCBE-174B-EDBB-F64177521D73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4199"/>
          <a:stretch>
            <a:fillRect/>
          </a:stretch>
        </p:blipFill>
        <p:spPr>
          <a:xfrm>
            <a:off x="9621661" y="2244227"/>
            <a:ext cx="2080700" cy="269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321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A2D01A-DD0D-3CBA-4A68-75E731FBCD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66F98ED4-8669-DC60-66CE-037F885B0A90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4647050-4C9C-727A-AC71-E0A76A45482A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37A5D682-095F-296D-1A3B-F4D99F2B4CE7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655A5C44-ED47-C226-D921-39A20BC4F570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1723BB5A-E666-4F43-94C7-3579E46BB9C6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418027AF-E569-7FD7-2A7D-AAF80B6BAFA5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9199B9D7-C263-23F3-75A1-422AC7C0F328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171A6E08-7E5F-7449-F2A9-341850964FAC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9BCB5F70-48BF-73BC-2496-59C31B009F42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F105CE73-B52E-A8B3-B471-79A3C7631DEE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128443AC-79A7-D151-A999-B8AF8B0B4BA0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1CD07D64-4B4A-3E66-8210-58C3CD8A15E4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CD331540-6C46-D1BF-6373-CF727BBE5B43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87C36817-A688-C6E1-0FDB-5258CC151460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48DF71EF-5613-AF3C-4553-E4F6E71F37C9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D512EED2-E14B-2F7F-6FD7-C4C606E2AEEB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0A4A0985-6ACB-55D0-0C4D-7E6F589770CE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4" name="سهم: خماسي 13">
              <a:extLst>
                <a:ext uri="{FF2B5EF4-FFF2-40B4-BE49-F238E27FC236}">
                  <a16:creationId xmlns:a16="http://schemas.microsoft.com/office/drawing/2014/main" id="{DF142745-2CC9-6406-89E2-2FB36F98283E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FAF9EF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3C4D7FEF-003F-7BB5-F961-52D750570016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تـــــــــــــــــــــــــــــــــــــــــــــــــــأكد</a:t>
              </a:r>
            </a:p>
          </p:txBody>
        </p:sp>
      </p:grp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DE26D331-5DA9-53E4-2AFD-CCFBA01C4651}"/>
              </a:ext>
            </a:extLst>
          </p:cNvPr>
          <p:cNvGrpSpPr/>
          <p:nvPr/>
        </p:nvGrpSpPr>
        <p:grpSpPr>
          <a:xfrm>
            <a:off x="9532620" y="5781755"/>
            <a:ext cx="2353811" cy="729555"/>
            <a:chOff x="9532620" y="5781755"/>
            <a:chExt cx="2353811" cy="729555"/>
          </a:xfrm>
        </p:grpSpPr>
        <p:grpSp>
          <p:nvGrpSpPr>
            <p:cNvPr id="6" name="مجموعة 5">
              <a:extLst>
                <a:ext uri="{FF2B5EF4-FFF2-40B4-BE49-F238E27FC236}">
                  <a16:creationId xmlns:a16="http://schemas.microsoft.com/office/drawing/2014/main" id="{5812942E-C955-DFC3-BAB0-D09231289251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8" name="مجموعة 7">
                <a:extLst>
                  <a:ext uri="{FF2B5EF4-FFF2-40B4-BE49-F238E27FC236}">
                    <a16:creationId xmlns:a16="http://schemas.microsoft.com/office/drawing/2014/main" id="{65FFB117-BF98-9E05-07C8-B5653CDB9054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1" name="مستطيل 10">
                  <a:extLst>
                    <a:ext uri="{FF2B5EF4-FFF2-40B4-BE49-F238E27FC236}">
                      <a16:creationId xmlns:a16="http://schemas.microsoft.com/office/drawing/2014/main" id="{D1952CD5-B3EA-5BA6-6CBC-541BD2C7EEFA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2" name="مستطيل 11">
                  <a:extLst>
                    <a:ext uri="{FF2B5EF4-FFF2-40B4-BE49-F238E27FC236}">
                      <a16:creationId xmlns:a16="http://schemas.microsoft.com/office/drawing/2014/main" id="{901ACDA4-A417-D225-A386-ED30106CBC3A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A16914A5-4338-CCAF-09A5-2173F333D2A0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57040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أقران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7B810A14-339C-3B3E-F6C4-DD1C520955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32950" y="5781755"/>
              <a:ext cx="605044" cy="729555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2A7D6C52-6776-5FA8-29FA-7488ABF59F5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7" name="مربع نص 26">
            <a:extLst>
              <a:ext uri="{FF2B5EF4-FFF2-40B4-BE49-F238E27FC236}">
                <a16:creationId xmlns:a16="http://schemas.microsoft.com/office/drawing/2014/main" id="{F55E019C-80ED-ED78-780E-6B0144D61181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6FC87135-9AEE-2B9A-4078-0A827B17292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9454" y="1380755"/>
            <a:ext cx="8382000" cy="3457575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E8AE2224-F99A-D623-3C31-5183A2602E63}"/>
              </a:ext>
            </a:extLst>
          </p:cNvPr>
          <p:cNvSpPr txBox="1"/>
          <p:nvPr/>
        </p:nvSpPr>
        <p:spPr>
          <a:xfrm>
            <a:off x="9396801" y="707849"/>
            <a:ext cx="2530421" cy="155427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3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المثلثات المتطابقة الضلعين والمثلث المتطابقة الأضلاع</a:t>
            </a:r>
          </a:p>
          <a:p>
            <a:pPr lvl="0" algn="ctr">
              <a:defRPr/>
            </a:pPr>
            <a:r>
              <a:rPr lang="ar-SA" sz="23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1447/05/26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EB464276-FDB2-E08C-CD60-4A3DAF4ABC4C}"/>
              </a:ext>
            </a:extLst>
          </p:cNvPr>
          <p:cNvSpPr txBox="1"/>
          <p:nvPr/>
        </p:nvSpPr>
        <p:spPr>
          <a:xfrm>
            <a:off x="9396801" y="4925089"/>
            <a:ext cx="253042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  <a:endParaRPr lang="ar-SA" sz="3200" dirty="0">
              <a:solidFill>
                <a:schemeClr val="accent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إيجاد القياسات المجهولة.</a:t>
            </a: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F6571C45-AB39-C28A-E5E5-564F8169BC87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4199"/>
          <a:stretch>
            <a:fillRect/>
          </a:stretch>
        </p:blipFill>
        <p:spPr>
          <a:xfrm>
            <a:off x="9621661" y="2244227"/>
            <a:ext cx="2080700" cy="269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978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CE86B1-C070-23E6-F636-52A3C9A430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73E605F2-093C-D778-E3C3-FD632A453607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A6E5C93C-1D5B-49DD-CF7A-12C21D9EFFF0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86AFC572-BE5D-880C-04E1-C2101638CB83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722520D5-5834-0513-E6AC-F2F5A568293C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6DA76B40-6267-BD2E-9E3D-25D103F0CE42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C62084D8-42AA-314C-7F8E-4E99E664939C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D5330AB0-417C-2FAA-FC12-1660DE29C2BF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8410783C-EBE8-4198-A1B0-FB239EBD0DBA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DEF57D08-7875-277B-FA72-873761517C80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CAD7E4B4-FEFA-38DA-4985-C745008C98B7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171C3AD0-C885-60CD-6BCD-CC922FE79E3D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DB1E0727-6795-2E2D-0965-57AF67EAAF21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2976C35A-AC00-8296-47F6-104FC61D8F84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15240BE8-4969-7DE7-D6BE-7306601299B5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660C65C4-9CE9-A2E1-98DA-D61BF3DC97AE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35A814FA-BBDE-B68C-9693-779B3E258CCC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11" name="صورة 10">
            <a:extLst>
              <a:ext uri="{FF2B5EF4-FFF2-40B4-BE49-F238E27FC236}">
                <a16:creationId xmlns:a16="http://schemas.microsoft.com/office/drawing/2014/main" id="{BE1E8DD3-2C95-3A10-0B47-50FF0E99BE6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548F777B-89C4-A9F4-E7D9-899426248DB5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8" name="سهم: خماسي 17">
              <a:extLst>
                <a:ext uri="{FF2B5EF4-FFF2-40B4-BE49-F238E27FC236}">
                  <a16:creationId xmlns:a16="http://schemas.microsoft.com/office/drawing/2014/main" id="{772CE436-F90C-FC7A-40A3-FE256BA2F5A6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0C237D56-730A-C581-CB93-D3B97E5DF1AE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تـــــــــــــــــــــــــــــــــــــــــــــــــــدرب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25255346-FC60-8BF6-9B15-972445C7E5BE}"/>
              </a:ext>
            </a:extLst>
          </p:cNvPr>
          <p:cNvGrpSpPr/>
          <p:nvPr/>
        </p:nvGrpSpPr>
        <p:grpSpPr>
          <a:xfrm>
            <a:off x="9519130" y="5822461"/>
            <a:ext cx="2367301" cy="687953"/>
            <a:chOff x="9519130" y="5822461"/>
            <a:chExt cx="2367301" cy="687953"/>
          </a:xfrm>
        </p:grpSpPr>
        <p:grpSp>
          <p:nvGrpSpPr>
            <p:cNvPr id="12" name="مجموعة 11">
              <a:extLst>
                <a:ext uri="{FF2B5EF4-FFF2-40B4-BE49-F238E27FC236}">
                  <a16:creationId xmlns:a16="http://schemas.microsoft.com/office/drawing/2014/main" id="{BDBD5234-7772-445A-C6F1-97B4098248CB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13" name="مجموعة 12">
                <a:extLst>
                  <a:ext uri="{FF2B5EF4-FFF2-40B4-BE49-F238E27FC236}">
                    <a16:creationId xmlns:a16="http://schemas.microsoft.com/office/drawing/2014/main" id="{93FA18FF-9563-2DD6-CE74-2F021C1CB467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5" name="مستطيل 14">
                  <a:extLst>
                    <a:ext uri="{FF2B5EF4-FFF2-40B4-BE49-F238E27FC236}">
                      <a16:creationId xmlns:a16="http://schemas.microsoft.com/office/drawing/2014/main" id="{CDAB65E8-3E02-6D20-AC3E-5EBED500D571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E2EAFE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6" name="مستطيل 15">
                  <a:extLst>
                    <a:ext uri="{FF2B5EF4-FFF2-40B4-BE49-F238E27FC236}">
                      <a16:creationId xmlns:a16="http://schemas.microsoft.com/office/drawing/2014/main" id="{596D333B-4F72-D307-8CA6-FC99C23ACA19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FC033DA8-D0DC-4863-9905-C1B7CF285D7D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98009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تعاوني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38B45354-52E6-7E44-B61E-0688E0C666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19130" y="5822461"/>
              <a:ext cx="559759" cy="646331"/>
            </a:xfrm>
            <a:prstGeom prst="rect">
              <a:avLst/>
            </a:prstGeom>
          </p:spPr>
        </p:pic>
      </p:grp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FFB00009-AC67-EA5F-3F31-A7033B92BE55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A72F4D72-95B8-4BA1-FDB4-6F5DA23F0AA5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56633" y="1315858"/>
            <a:ext cx="3944378" cy="3397424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8474DBE0-EBBE-4FE2-9FC3-52693AD9775D}"/>
              </a:ext>
            </a:extLst>
          </p:cNvPr>
          <p:cNvSpPr txBox="1"/>
          <p:nvPr/>
        </p:nvSpPr>
        <p:spPr>
          <a:xfrm>
            <a:off x="9396801" y="707849"/>
            <a:ext cx="2530421" cy="155427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3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المثلثات المتطابقة الضلعين والمثلث المتطابقة الأضلاع</a:t>
            </a:r>
          </a:p>
          <a:p>
            <a:pPr lvl="0" algn="ctr">
              <a:defRPr/>
            </a:pPr>
            <a:r>
              <a:rPr lang="ar-SA" sz="23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1447/05/26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7AD26F63-8F4D-2FCB-0928-0930C55A9AF7}"/>
              </a:ext>
            </a:extLst>
          </p:cNvPr>
          <p:cNvSpPr txBox="1"/>
          <p:nvPr/>
        </p:nvSpPr>
        <p:spPr>
          <a:xfrm>
            <a:off x="9396801" y="4925089"/>
            <a:ext cx="253042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  <a:endParaRPr lang="ar-SA" sz="3200" dirty="0">
              <a:solidFill>
                <a:schemeClr val="accent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إيجاد القياسات المجهولة.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81797CF7-B0C8-B464-E2E1-FD806DC43952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4199"/>
          <a:stretch>
            <a:fillRect/>
          </a:stretch>
        </p:blipFill>
        <p:spPr>
          <a:xfrm>
            <a:off x="9621661" y="2244227"/>
            <a:ext cx="2080700" cy="2698757"/>
          </a:xfrm>
          <a:prstGeom prst="rect">
            <a:avLst/>
          </a:prstGeom>
        </p:spPr>
      </p:pic>
      <p:pic>
        <p:nvPicPr>
          <p:cNvPr id="10" name="btnInknoeActivityCp2">
            <a:extLst>
              <a:ext uri="{FF2B5EF4-FFF2-40B4-BE49-F238E27FC236}">
                <a16:creationId xmlns:a16="http://schemas.microsoft.com/office/drawing/2014/main" id="{3C26F106-17BC-4277-939E-369CC5D74AE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47" y="5464988"/>
            <a:ext cx="2222048" cy="58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0430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EC3810-01DA-43AB-655B-29E0BD95FF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72023A0D-BDE1-6E3A-D332-6BAF07175597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CFECD5B-F457-D385-BE79-280FFBC79D30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4AF6FA67-2D67-F7CF-72EA-4629B6ED46FA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4C058270-0E2F-4AB4-38CA-11794EEFA1EC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0782599C-23B6-C3BD-7AF8-F5F3B7BA28B6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F71038E3-1BB8-D135-0D6B-8C384E6920C5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1EE19C98-283F-7B45-A4D6-5BEB7B04BF93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E07A3397-B448-83F5-C46F-60044B9CE2FD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BDD50586-810C-F539-61E5-CCAAC3E74AFE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03F47D49-02AB-2C45-F5C8-D2B989DDD009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F342F662-0DB1-E705-5861-C6D4AD64F68C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4F0689E5-9655-7345-90A9-A72F3C5FCA02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A74AB44C-F087-B80A-5505-DDF4687A7D8E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1E7933D7-C6FD-D5F8-5E91-BC9F979EE80C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B8FD15DA-6191-0987-4A9C-3805E32A7710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5DAA536D-1107-B0C0-7C3D-C55C046884E3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CDA9A8D9-B189-09C2-807D-12EA8B97AE28}"/>
              </a:ext>
            </a:extLst>
          </p:cNvPr>
          <p:cNvSpPr/>
          <p:nvPr/>
        </p:nvSpPr>
        <p:spPr>
          <a:xfrm>
            <a:off x="6454762" y="443913"/>
            <a:ext cx="3157939" cy="595662"/>
          </a:xfrm>
          <a:custGeom>
            <a:avLst/>
            <a:gdLst>
              <a:gd name="connsiteX0" fmla="*/ 0 w 3157939"/>
              <a:gd name="connsiteY0" fmla="*/ 595662 h 595662"/>
              <a:gd name="connsiteX1" fmla="*/ 148916 w 3157939"/>
              <a:gd name="connsiteY1" fmla="*/ 0 h 595662"/>
              <a:gd name="connsiteX2" fmla="*/ 660450 w 3157939"/>
              <a:gd name="connsiteY2" fmla="*/ 0 h 595662"/>
              <a:gd name="connsiteX3" fmla="*/ 1292345 w 3157939"/>
              <a:gd name="connsiteY3" fmla="*/ 0 h 595662"/>
              <a:gd name="connsiteX4" fmla="*/ 1803879 w 3157939"/>
              <a:gd name="connsiteY4" fmla="*/ 0 h 595662"/>
              <a:gd name="connsiteX5" fmla="*/ 2375593 w 3157939"/>
              <a:gd name="connsiteY5" fmla="*/ 0 h 595662"/>
              <a:gd name="connsiteX6" fmla="*/ 3157939 w 3157939"/>
              <a:gd name="connsiteY6" fmla="*/ 0 h 595662"/>
              <a:gd name="connsiteX7" fmla="*/ 3009024 w 3157939"/>
              <a:gd name="connsiteY7" fmla="*/ 595662 h 595662"/>
              <a:gd name="connsiteX8" fmla="*/ 2467400 w 3157939"/>
              <a:gd name="connsiteY8" fmla="*/ 595662 h 595662"/>
              <a:gd name="connsiteX9" fmla="*/ 1925775 w 3157939"/>
              <a:gd name="connsiteY9" fmla="*/ 595662 h 595662"/>
              <a:gd name="connsiteX10" fmla="*/ 1323971 w 3157939"/>
              <a:gd name="connsiteY10" fmla="*/ 595662 h 595662"/>
              <a:gd name="connsiteX11" fmla="*/ 752256 w 3157939"/>
              <a:gd name="connsiteY11" fmla="*/ 595662 h 595662"/>
              <a:gd name="connsiteX12" fmla="*/ 0 w 3157939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57939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328098" y="10242"/>
                  <a:pt x="404712" y="-6437"/>
                  <a:pt x="660450" y="0"/>
                </a:cubicBezTo>
                <a:cubicBezTo>
                  <a:pt x="916188" y="6437"/>
                  <a:pt x="1136761" y="18497"/>
                  <a:pt x="1292345" y="0"/>
                </a:cubicBezTo>
                <a:cubicBezTo>
                  <a:pt x="1447930" y="-18497"/>
                  <a:pt x="1611489" y="12187"/>
                  <a:pt x="1803879" y="0"/>
                </a:cubicBezTo>
                <a:cubicBezTo>
                  <a:pt x="1996269" y="-12187"/>
                  <a:pt x="2243294" y="-13127"/>
                  <a:pt x="2375593" y="0"/>
                </a:cubicBezTo>
                <a:cubicBezTo>
                  <a:pt x="2507892" y="13127"/>
                  <a:pt x="2891469" y="-32285"/>
                  <a:pt x="3157939" y="0"/>
                </a:cubicBezTo>
                <a:cubicBezTo>
                  <a:pt x="3098880" y="168032"/>
                  <a:pt x="3057384" y="356244"/>
                  <a:pt x="3009024" y="595662"/>
                </a:cubicBezTo>
                <a:cubicBezTo>
                  <a:pt x="2851970" y="592247"/>
                  <a:pt x="2705039" y="621440"/>
                  <a:pt x="2467400" y="595662"/>
                </a:cubicBezTo>
                <a:cubicBezTo>
                  <a:pt x="2229761" y="569884"/>
                  <a:pt x="2072211" y="620390"/>
                  <a:pt x="1925775" y="595662"/>
                </a:cubicBezTo>
                <a:cubicBezTo>
                  <a:pt x="1779340" y="570934"/>
                  <a:pt x="1577344" y="619528"/>
                  <a:pt x="1323971" y="595662"/>
                </a:cubicBezTo>
                <a:cubicBezTo>
                  <a:pt x="1070598" y="571796"/>
                  <a:pt x="1028115" y="605660"/>
                  <a:pt x="752256" y="595662"/>
                </a:cubicBezTo>
                <a:cubicBezTo>
                  <a:pt x="476397" y="585664"/>
                  <a:pt x="213009" y="632771"/>
                  <a:pt x="0" y="595662"/>
                </a:cubicBezTo>
                <a:close/>
              </a:path>
              <a:path w="3157939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46163" y="30326"/>
                  <a:pt x="636328" y="-14230"/>
                  <a:pt x="780811" y="0"/>
                </a:cubicBezTo>
                <a:cubicBezTo>
                  <a:pt x="925294" y="14230"/>
                  <a:pt x="1142012" y="-1476"/>
                  <a:pt x="1322435" y="0"/>
                </a:cubicBezTo>
                <a:cubicBezTo>
                  <a:pt x="1502858" y="1476"/>
                  <a:pt x="1619845" y="6665"/>
                  <a:pt x="1833969" y="0"/>
                </a:cubicBezTo>
                <a:cubicBezTo>
                  <a:pt x="2048093" y="-6665"/>
                  <a:pt x="2127738" y="-19966"/>
                  <a:pt x="2405683" y="0"/>
                </a:cubicBezTo>
                <a:cubicBezTo>
                  <a:pt x="2683628" y="19966"/>
                  <a:pt x="2994240" y="-10344"/>
                  <a:pt x="3157939" y="0"/>
                </a:cubicBezTo>
                <a:cubicBezTo>
                  <a:pt x="3086564" y="236470"/>
                  <a:pt x="3052534" y="461100"/>
                  <a:pt x="3009024" y="595662"/>
                </a:cubicBezTo>
                <a:cubicBezTo>
                  <a:pt x="2684317" y="572957"/>
                  <a:pt x="2635853" y="579940"/>
                  <a:pt x="2347039" y="595662"/>
                </a:cubicBezTo>
                <a:cubicBezTo>
                  <a:pt x="2058226" y="611384"/>
                  <a:pt x="2008886" y="583897"/>
                  <a:pt x="1775324" y="595662"/>
                </a:cubicBezTo>
                <a:cubicBezTo>
                  <a:pt x="1541762" y="607427"/>
                  <a:pt x="1463351" y="589414"/>
                  <a:pt x="1203610" y="595662"/>
                </a:cubicBezTo>
                <a:cubicBezTo>
                  <a:pt x="943869" y="601910"/>
                  <a:pt x="737122" y="608036"/>
                  <a:pt x="541624" y="595662"/>
                </a:cubicBezTo>
                <a:cubicBezTo>
                  <a:pt x="346126" y="583288"/>
                  <a:pt x="126368" y="598119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مهارات تفكير عليا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B86796AE-5822-5D37-286D-4EEDA701B94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25B0AC78-8E3C-BC4C-C2D3-AE8D99084971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67A5CC64-C44A-D063-5F02-8D36D3773E46}"/>
              </a:ext>
            </a:extLst>
          </p:cNvPr>
          <p:cNvSpPr txBox="1"/>
          <p:nvPr/>
        </p:nvSpPr>
        <p:spPr>
          <a:xfrm>
            <a:off x="9396801" y="707849"/>
            <a:ext cx="2530421" cy="155427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3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المثلثات المتطابقة الضلعين والمثلث المتطابقة الأضلاع</a:t>
            </a:r>
          </a:p>
          <a:p>
            <a:pPr lvl="0" algn="ctr">
              <a:defRPr/>
            </a:pPr>
            <a:r>
              <a:rPr lang="ar-SA" sz="23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1447/05/26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FB94B855-168C-CC15-37CC-7126CCEF50B5}"/>
              </a:ext>
            </a:extLst>
          </p:cNvPr>
          <p:cNvSpPr txBox="1"/>
          <p:nvPr/>
        </p:nvSpPr>
        <p:spPr>
          <a:xfrm>
            <a:off x="9396801" y="4925089"/>
            <a:ext cx="2530421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  <a:endParaRPr lang="ar-SA" sz="3200" dirty="0">
              <a:solidFill>
                <a:schemeClr val="accent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القطع المستقيمة المتطابقة والزوايا المتطابقة.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إيجاد القياسات المجهولة.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A7C7F585-4197-6DBE-B639-2B9011A502B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4199"/>
          <a:stretch>
            <a:fillRect/>
          </a:stretch>
        </p:blipFill>
        <p:spPr>
          <a:xfrm>
            <a:off x="9621661" y="2244227"/>
            <a:ext cx="2080700" cy="2698757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8FA912C6-8C21-CD90-EC53-D42B000D107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2874" y="1116870"/>
            <a:ext cx="8793928" cy="231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1666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F00D90-5F14-20EF-5F21-B4B4622E26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3CF1E85-4B40-8147-8869-5D2E24E30055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A1276DC0-9942-6484-7122-7C5F40DE8711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79961DD3-021C-C9F3-21E4-70E9A28BD2D4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F7DED40C-2F81-C5DA-528A-F6B9F3EBF5E6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31824E0D-C734-BA7E-E99B-32890E07B4A5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9765FAF3-B51C-7805-C78F-159B4F2286BC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29CE4607-0152-E482-CD2D-C394FFF9733D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4A6A21BD-E8FF-0FFA-0F8B-F9846C5FF839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A0E3FE17-7963-4EE3-1329-8C6D39B90391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E7EB3FCB-8DCD-9F2A-73C8-BAE710192179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BB957842-58BF-520D-1088-DFEA4FE5C02B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FBF60663-DBCA-5CAB-41D7-BB29C4842C4E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3582B2AC-94F4-5352-606F-B18EA466F15F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26588633-EAD5-2F32-010F-57E7754B4F31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45EDA483-B413-BD7F-CCC8-D985C5A6E6C4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887F489F-FD24-6F40-EAE6-B60EDA54A2D4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6D769413-90F6-874B-2C7B-DDDD22B786BB}"/>
              </a:ext>
            </a:extLst>
          </p:cNvPr>
          <p:cNvSpPr/>
          <p:nvPr/>
        </p:nvSpPr>
        <p:spPr>
          <a:xfrm>
            <a:off x="6512732" y="443913"/>
            <a:ext cx="3099969" cy="595662"/>
          </a:xfrm>
          <a:custGeom>
            <a:avLst/>
            <a:gdLst>
              <a:gd name="connsiteX0" fmla="*/ 0 w 3099969"/>
              <a:gd name="connsiteY0" fmla="*/ 595662 h 595662"/>
              <a:gd name="connsiteX1" fmla="*/ 148916 w 3099969"/>
              <a:gd name="connsiteY1" fmla="*/ 0 h 595662"/>
              <a:gd name="connsiteX2" fmla="*/ 650595 w 3099969"/>
              <a:gd name="connsiteY2" fmla="*/ 0 h 595662"/>
              <a:gd name="connsiteX3" fmla="*/ 1270316 w 3099969"/>
              <a:gd name="connsiteY3" fmla="*/ 0 h 595662"/>
              <a:gd name="connsiteX4" fmla="*/ 1771995 w 3099969"/>
              <a:gd name="connsiteY4" fmla="*/ 0 h 595662"/>
              <a:gd name="connsiteX5" fmla="*/ 2332695 w 3099969"/>
              <a:gd name="connsiteY5" fmla="*/ 0 h 595662"/>
              <a:gd name="connsiteX6" fmla="*/ 3099969 w 3099969"/>
              <a:gd name="connsiteY6" fmla="*/ 0 h 595662"/>
              <a:gd name="connsiteX7" fmla="*/ 2951054 w 3099969"/>
              <a:gd name="connsiteY7" fmla="*/ 595662 h 595662"/>
              <a:gd name="connsiteX8" fmla="*/ 2419864 w 3099969"/>
              <a:gd name="connsiteY8" fmla="*/ 595662 h 595662"/>
              <a:gd name="connsiteX9" fmla="*/ 1888675 w 3099969"/>
              <a:gd name="connsiteY9" fmla="*/ 595662 h 595662"/>
              <a:gd name="connsiteX10" fmla="*/ 1298464 w 3099969"/>
              <a:gd name="connsiteY10" fmla="*/ 595662 h 595662"/>
              <a:gd name="connsiteX11" fmla="*/ 737764 w 3099969"/>
              <a:gd name="connsiteY11" fmla="*/ 595662 h 595662"/>
              <a:gd name="connsiteX12" fmla="*/ 0 w 3099969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99969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272485" y="21975"/>
                  <a:pt x="464331" y="-2391"/>
                  <a:pt x="650595" y="0"/>
                </a:cubicBezTo>
                <a:cubicBezTo>
                  <a:pt x="836859" y="2391"/>
                  <a:pt x="1022979" y="8558"/>
                  <a:pt x="1270316" y="0"/>
                </a:cubicBezTo>
                <a:cubicBezTo>
                  <a:pt x="1517653" y="-8558"/>
                  <a:pt x="1655164" y="-7339"/>
                  <a:pt x="1771995" y="0"/>
                </a:cubicBezTo>
                <a:cubicBezTo>
                  <a:pt x="1888826" y="7339"/>
                  <a:pt x="2114408" y="13480"/>
                  <a:pt x="2332695" y="0"/>
                </a:cubicBezTo>
                <a:cubicBezTo>
                  <a:pt x="2550982" y="-13480"/>
                  <a:pt x="2729031" y="-15720"/>
                  <a:pt x="3099969" y="0"/>
                </a:cubicBezTo>
                <a:cubicBezTo>
                  <a:pt x="3040910" y="168032"/>
                  <a:pt x="2999414" y="356244"/>
                  <a:pt x="2951054" y="595662"/>
                </a:cubicBezTo>
                <a:cubicBezTo>
                  <a:pt x="2778286" y="569155"/>
                  <a:pt x="2618140" y="603894"/>
                  <a:pt x="2419864" y="595662"/>
                </a:cubicBezTo>
                <a:cubicBezTo>
                  <a:pt x="2221588" y="587431"/>
                  <a:pt x="2055562" y="598841"/>
                  <a:pt x="1888675" y="595662"/>
                </a:cubicBezTo>
                <a:cubicBezTo>
                  <a:pt x="1721788" y="592483"/>
                  <a:pt x="1525423" y="574945"/>
                  <a:pt x="1298464" y="595662"/>
                </a:cubicBezTo>
                <a:cubicBezTo>
                  <a:pt x="1071505" y="616379"/>
                  <a:pt x="955007" y="606243"/>
                  <a:pt x="737764" y="595662"/>
                </a:cubicBezTo>
                <a:cubicBezTo>
                  <a:pt x="520521" y="585081"/>
                  <a:pt x="266789" y="568546"/>
                  <a:pt x="0" y="595662"/>
                </a:cubicBezTo>
                <a:close/>
              </a:path>
              <a:path w="3099969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53527" y="10677"/>
                  <a:pt x="524488" y="4800"/>
                  <a:pt x="768637" y="0"/>
                </a:cubicBezTo>
                <a:cubicBezTo>
                  <a:pt x="1012786" y="-4800"/>
                  <a:pt x="1048920" y="-21576"/>
                  <a:pt x="1299827" y="0"/>
                </a:cubicBezTo>
                <a:cubicBezTo>
                  <a:pt x="1550734" y="21576"/>
                  <a:pt x="1615578" y="247"/>
                  <a:pt x="1801506" y="0"/>
                </a:cubicBezTo>
                <a:cubicBezTo>
                  <a:pt x="1987434" y="-247"/>
                  <a:pt x="2215272" y="14985"/>
                  <a:pt x="2362206" y="0"/>
                </a:cubicBezTo>
                <a:cubicBezTo>
                  <a:pt x="2509140" y="-14985"/>
                  <a:pt x="2809662" y="-32894"/>
                  <a:pt x="3099969" y="0"/>
                </a:cubicBezTo>
                <a:cubicBezTo>
                  <a:pt x="3028594" y="236470"/>
                  <a:pt x="2994564" y="461100"/>
                  <a:pt x="2951054" y="595662"/>
                </a:cubicBezTo>
                <a:cubicBezTo>
                  <a:pt x="2735179" y="592280"/>
                  <a:pt x="2586102" y="576330"/>
                  <a:pt x="2301822" y="595662"/>
                </a:cubicBezTo>
                <a:cubicBezTo>
                  <a:pt x="2017542" y="614994"/>
                  <a:pt x="1936174" y="613187"/>
                  <a:pt x="1741122" y="595662"/>
                </a:cubicBezTo>
                <a:cubicBezTo>
                  <a:pt x="1546070" y="578137"/>
                  <a:pt x="1436710" y="580041"/>
                  <a:pt x="1180422" y="595662"/>
                </a:cubicBezTo>
                <a:cubicBezTo>
                  <a:pt x="924134" y="611283"/>
                  <a:pt x="784695" y="576595"/>
                  <a:pt x="531190" y="595662"/>
                </a:cubicBezTo>
                <a:cubicBezTo>
                  <a:pt x="277685" y="614729"/>
                  <a:pt x="172519" y="611848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الإغــــــــــــــــــــــــــــــــــــــــــــــــــــــــــــــــلاق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EF040569-AF9F-267D-D446-65A78913D6B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4D0DA7F4-3DCF-4BCE-3473-8E2DED21AEC6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3E8975E3-7731-9FD3-4465-4A84D511688D}"/>
              </a:ext>
            </a:extLst>
          </p:cNvPr>
          <p:cNvSpPr txBox="1"/>
          <p:nvPr/>
        </p:nvSpPr>
        <p:spPr>
          <a:xfrm>
            <a:off x="6595109" y="1131292"/>
            <a:ext cx="27482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A095B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اختبار التحصيلي</a:t>
            </a:r>
            <a:endParaRPr lang="ar-SA" sz="3200" dirty="0">
              <a:solidFill>
                <a:srgbClr val="A095B1"/>
              </a:solidFill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ADBA0CFB-2EB0-7A0D-CF0A-CE506A75C96D}"/>
              </a:ext>
            </a:extLst>
          </p:cNvPr>
          <p:cNvSpPr txBox="1"/>
          <p:nvPr/>
        </p:nvSpPr>
        <p:spPr>
          <a:xfrm>
            <a:off x="9396801" y="707849"/>
            <a:ext cx="2530421" cy="155427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3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المثلثات المتطابقة الضلعين والمثلث المتطابقة الأضلاع</a:t>
            </a:r>
          </a:p>
          <a:p>
            <a:pPr lvl="0" algn="ctr">
              <a:defRPr/>
            </a:pPr>
            <a:r>
              <a:rPr lang="ar-SA" sz="23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1447/05/26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F9AC983-6AD5-D129-0A8D-96252BB30ABD}"/>
              </a:ext>
            </a:extLst>
          </p:cNvPr>
          <p:cNvSpPr txBox="1"/>
          <p:nvPr/>
        </p:nvSpPr>
        <p:spPr>
          <a:xfrm>
            <a:off x="9396801" y="4925089"/>
            <a:ext cx="2530421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  <a:endParaRPr lang="ar-SA" sz="3200" dirty="0">
              <a:solidFill>
                <a:schemeClr val="accent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القطع المستقيمة المتطابقة والزوايا المتطابقة.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إيجاد القياسات المجهولة.</a:t>
            </a: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97E14977-DBE7-408F-9161-769D15E7E32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4199"/>
          <a:stretch>
            <a:fillRect/>
          </a:stretch>
        </p:blipFill>
        <p:spPr>
          <a:xfrm>
            <a:off x="9621661" y="2244227"/>
            <a:ext cx="2080700" cy="2698757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BBEE5F03-F237-6E29-354A-B5165DC0DFC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9639" y="1828126"/>
            <a:ext cx="8853707" cy="217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6920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8E01E2-D4B1-A762-475E-6EE91E2419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777B1DCB-5E36-DF86-1485-602FE24CE5D0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D62BD6D-8ACD-7AD7-EF34-420D09012FF1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72E13E55-E725-9604-AD91-EB492AE20E36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CCF3CFAD-3C72-00EE-593C-F5CAEC2A491E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398F0F0E-110E-76E6-73A5-31CD21403684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D33F9EC3-A0A3-2BA1-E54A-56E92606B91E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31110FA9-8536-51AC-8AFC-A9ED1BF36D37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C0C1F987-AEB1-CC2B-9173-8BF2ADBCB7F5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F9EEDD88-4781-392B-5B64-E071E552AD1F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57A45D0A-F15C-6958-E97A-FE00AFB05D48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4ABFDB56-F9E2-38DE-E32E-1DDFF7E50F22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6F78188D-2BEF-0745-0BFE-AB0B2E479D0C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E86F1040-E17C-1D59-1D7F-E6FA2295F7FF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7599F744-67FC-4C75-1878-A804DA8F3B71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B9774997-DB67-14D0-7338-8D95E86C0715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43404E62-9E7A-F8D8-4E78-6DDDBD2311C2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00A9EE92-3CDC-7433-BCBE-35252645C99E}"/>
              </a:ext>
            </a:extLst>
          </p:cNvPr>
          <p:cNvSpPr/>
          <p:nvPr/>
        </p:nvSpPr>
        <p:spPr>
          <a:xfrm>
            <a:off x="6512732" y="443913"/>
            <a:ext cx="3099969" cy="595662"/>
          </a:xfrm>
          <a:custGeom>
            <a:avLst/>
            <a:gdLst>
              <a:gd name="connsiteX0" fmla="*/ 0 w 3099969"/>
              <a:gd name="connsiteY0" fmla="*/ 595662 h 595662"/>
              <a:gd name="connsiteX1" fmla="*/ 148916 w 3099969"/>
              <a:gd name="connsiteY1" fmla="*/ 0 h 595662"/>
              <a:gd name="connsiteX2" fmla="*/ 650595 w 3099969"/>
              <a:gd name="connsiteY2" fmla="*/ 0 h 595662"/>
              <a:gd name="connsiteX3" fmla="*/ 1270316 w 3099969"/>
              <a:gd name="connsiteY3" fmla="*/ 0 h 595662"/>
              <a:gd name="connsiteX4" fmla="*/ 1771995 w 3099969"/>
              <a:gd name="connsiteY4" fmla="*/ 0 h 595662"/>
              <a:gd name="connsiteX5" fmla="*/ 2332695 w 3099969"/>
              <a:gd name="connsiteY5" fmla="*/ 0 h 595662"/>
              <a:gd name="connsiteX6" fmla="*/ 3099969 w 3099969"/>
              <a:gd name="connsiteY6" fmla="*/ 0 h 595662"/>
              <a:gd name="connsiteX7" fmla="*/ 2951054 w 3099969"/>
              <a:gd name="connsiteY7" fmla="*/ 595662 h 595662"/>
              <a:gd name="connsiteX8" fmla="*/ 2419864 w 3099969"/>
              <a:gd name="connsiteY8" fmla="*/ 595662 h 595662"/>
              <a:gd name="connsiteX9" fmla="*/ 1888675 w 3099969"/>
              <a:gd name="connsiteY9" fmla="*/ 595662 h 595662"/>
              <a:gd name="connsiteX10" fmla="*/ 1298464 w 3099969"/>
              <a:gd name="connsiteY10" fmla="*/ 595662 h 595662"/>
              <a:gd name="connsiteX11" fmla="*/ 737764 w 3099969"/>
              <a:gd name="connsiteY11" fmla="*/ 595662 h 595662"/>
              <a:gd name="connsiteX12" fmla="*/ 0 w 3099969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99969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272485" y="21975"/>
                  <a:pt x="464331" y="-2391"/>
                  <a:pt x="650595" y="0"/>
                </a:cubicBezTo>
                <a:cubicBezTo>
                  <a:pt x="836859" y="2391"/>
                  <a:pt x="1022979" y="8558"/>
                  <a:pt x="1270316" y="0"/>
                </a:cubicBezTo>
                <a:cubicBezTo>
                  <a:pt x="1517653" y="-8558"/>
                  <a:pt x="1655164" y="-7339"/>
                  <a:pt x="1771995" y="0"/>
                </a:cubicBezTo>
                <a:cubicBezTo>
                  <a:pt x="1888826" y="7339"/>
                  <a:pt x="2114408" y="13480"/>
                  <a:pt x="2332695" y="0"/>
                </a:cubicBezTo>
                <a:cubicBezTo>
                  <a:pt x="2550982" y="-13480"/>
                  <a:pt x="2729031" y="-15720"/>
                  <a:pt x="3099969" y="0"/>
                </a:cubicBezTo>
                <a:cubicBezTo>
                  <a:pt x="3040910" y="168032"/>
                  <a:pt x="2999414" y="356244"/>
                  <a:pt x="2951054" y="595662"/>
                </a:cubicBezTo>
                <a:cubicBezTo>
                  <a:pt x="2778286" y="569155"/>
                  <a:pt x="2618140" y="603894"/>
                  <a:pt x="2419864" y="595662"/>
                </a:cubicBezTo>
                <a:cubicBezTo>
                  <a:pt x="2221588" y="587431"/>
                  <a:pt x="2055562" y="598841"/>
                  <a:pt x="1888675" y="595662"/>
                </a:cubicBezTo>
                <a:cubicBezTo>
                  <a:pt x="1721788" y="592483"/>
                  <a:pt x="1525423" y="574945"/>
                  <a:pt x="1298464" y="595662"/>
                </a:cubicBezTo>
                <a:cubicBezTo>
                  <a:pt x="1071505" y="616379"/>
                  <a:pt x="955007" y="606243"/>
                  <a:pt x="737764" y="595662"/>
                </a:cubicBezTo>
                <a:cubicBezTo>
                  <a:pt x="520521" y="585081"/>
                  <a:pt x="266789" y="568546"/>
                  <a:pt x="0" y="595662"/>
                </a:cubicBezTo>
                <a:close/>
              </a:path>
              <a:path w="3099969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53527" y="10677"/>
                  <a:pt x="524488" y="4800"/>
                  <a:pt x="768637" y="0"/>
                </a:cubicBezTo>
                <a:cubicBezTo>
                  <a:pt x="1012786" y="-4800"/>
                  <a:pt x="1048920" y="-21576"/>
                  <a:pt x="1299827" y="0"/>
                </a:cubicBezTo>
                <a:cubicBezTo>
                  <a:pt x="1550734" y="21576"/>
                  <a:pt x="1615578" y="247"/>
                  <a:pt x="1801506" y="0"/>
                </a:cubicBezTo>
                <a:cubicBezTo>
                  <a:pt x="1987434" y="-247"/>
                  <a:pt x="2215272" y="14985"/>
                  <a:pt x="2362206" y="0"/>
                </a:cubicBezTo>
                <a:cubicBezTo>
                  <a:pt x="2509140" y="-14985"/>
                  <a:pt x="2809662" y="-32894"/>
                  <a:pt x="3099969" y="0"/>
                </a:cubicBezTo>
                <a:cubicBezTo>
                  <a:pt x="3028594" y="236470"/>
                  <a:pt x="2994564" y="461100"/>
                  <a:pt x="2951054" y="595662"/>
                </a:cubicBezTo>
                <a:cubicBezTo>
                  <a:pt x="2735179" y="592280"/>
                  <a:pt x="2586102" y="576330"/>
                  <a:pt x="2301822" y="595662"/>
                </a:cubicBezTo>
                <a:cubicBezTo>
                  <a:pt x="2017542" y="614994"/>
                  <a:pt x="1936174" y="613187"/>
                  <a:pt x="1741122" y="595662"/>
                </a:cubicBezTo>
                <a:cubicBezTo>
                  <a:pt x="1546070" y="578137"/>
                  <a:pt x="1436710" y="580041"/>
                  <a:pt x="1180422" y="595662"/>
                </a:cubicBezTo>
                <a:cubicBezTo>
                  <a:pt x="924134" y="611283"/>
                  <a:pt x="784695" y="576595"/>
                  <a:pt x="531190" y="595662"/>
                </a:cubicBezTo>
                <a:cubicBezTo>
                  <a:pt x="277685" y="614729"/>
                  <a:pt x="172519" y="611848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الإغــــــــــــــــــــــــــــــــــــــــــــــــــــــــــــــــلاق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3C30C3CE-CAA7-8E4E-74F0-067C985D7B2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825C1316-7D25-5238-4F3F-3FF7C361593E}"/>
              </a:ext>
            </a:extLst>
          </p:cNvPr>
          <p:cNvSpPr txBox="1"/>
          <p:nvPr/>
        </p:nvSpPr>
        <p:spPr>
          <a:xfrm rot="16200000">
            <a:off x="-1061552" y="3423292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2" name="جدول 21">
            <a:extLst>
              <a:ext uri="{FF2B5EF4-FFF2-40B4-BE49-F238E27FC236}">
                <a16:creationId xmlns:a16="http://schemas.microsoft.com/office/drawing/2014/main" id="{3739130F-F9F0-75F2-2811-C8F6D2ADEE6F}"/>
              </a:ext>
            </a:extLst>
          </p:cNvPr>
          <p:cNvGraphicFramePr>
            <a:graphicFrameLocks noGrp="1"/>
          </p:cNvGraphicFramePr>
          <p:nvPr/>
        </p:nvGraphicFramePr>
        <p:xfrm>
          <a:off x="738301" y="1266402"/>
          <a:ext cx="8532723" cy="514768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844241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78639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436128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5" name="مربع نص 4">
            <a:extLst>
              <a:ext uri="{FF2B5EF4-FFF2-40B4-BE49-F238E27FC236}">
                <a16:creationId xmlns:a16="http://schemas.microsoft.com/office/drawing/2014/main" id="{F10B9793-8E8C-010B-D301-F521C870A44A}"/>
              </a:ext>
            </a:extLst>
          </p:cNvPr>
          <p:cNvSpPr txBox="1"/>
          <p:nvPr/>
        </p:nvSpPr>
        <p:spPr>
          <a:xfrm>
            <a:off x="2579299" y="656318"/>
            <a:ext cx="459874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>
                <a:solidFill>
                  <a:schemeClr val="accent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جدول التعلم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699467D0-4C03-7CA6-488A-896658F4AFD1}"/>
              </a:ext>
            </a:extLst>
          </p:cNvPr>
          <p:cNvSpPr txBox="1"/>
          <p:nvPr/>
        </p:nvSpPr>
        <p:spPr>
          <a:xfrm>
            <a:off x="9396801" y="707849"/>
            <a:ext cx="2530421" cy="155427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3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المثلثات المتطابقة الضلعين والمثلث المتطابقة الأضلاع</a:t>
            </a:r>
          </a:p>
          <a:p>
            <a:pPr lvl="0" algn="ctr">
              <a:defRPr/>
            </a:pPr>
            <a:r>
              <a:rPr lang="ar-SA" sz="23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1447/05/26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D4691A9B-BF12-E971-EB93-CA014CAB58EF}"/>
              </a:ext>
            </a:extLst>
          </p:cNvPr>
          <p:cNvSpPr txBox="1"/>
          <p:nvPr/>
        </p:nvSpPr>
        <p:spPr>
          <a:xfrm>
            <a:off x="9396801" y="4925089"/>
            <a:ext cx="2530421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  <a:endParaRPr lang="ar-SA" sz="3200" dirty="0">
              <a:solidFill>
                <a:schemeClr val="accent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القطع المستقيمة المتطابقة والزوايا المتطابقة.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إيجاد القياسات المجهولة.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2E7D57A6-62ED-A7F4-ECFA-9A15ECAEF0A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4199"/>
          <a:stretch>
            <a:fillRect/>
          </a:stretch>
        </p:blipFill>
        <p:spPr>
          <a:xfrm>
            <a:off x="9621661" y="2244227"/>
            <a:ext cx="2080700" cy="269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7994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858309-B996-0392-5FDE-93C8535F95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438588C8-372E-6502-8699-5CAA42F6E481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ABF2C4F8-8CB4-60FA-A9A5-ACAF078AF08D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77D80806-BBB4-7C1B-E3B7-651EF0439687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6B348377-FFD1-810D-B07A-26A02CD866D6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76E061AE-C327-2EE5-4C77-0A62903BC06F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E4485695-7BE1-8697-3D21-000189CF8FA0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3765BEF1-3885-716D-C5E8-7A461A79648F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B563595E-E8DD-7BC3-3257-EF44B96BDC9C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75AAF926-21E4-6D12-F955-58DE05B31468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0B208CC9-FD52-AE32-5FF5-87BE6DBECB67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A53DA446-0696-AB42-83D6-BD9FE99C88CD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6EF2CFF8-7F8F-BD89-C4D6-98252E3DECC6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134FFD1A-091C-D787-9F06-9AA948ED7ED7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842F1069-292C-F05E-8443-DD1E436C94CD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446D1C7F-385B-4D5C-672B-904859F64D3B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39DEA674-58BA-9770-E36E-0759C5B0687D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BCBE9698-4EEA-BF82-BE40-9B585D31B93B}"/>
              </a:ext>
            </a:extLst>
          </p:cNvPr>
          <p:cNvSpPr/>
          <p:nvPr/>
        </p:nvSpPr>
        <p:spPr>
          <a:xfrm>
            <a:off x="6512732" y="443913"/>
            <a:ext cx="3099969" cy="595662"/>
          </a:xfrm>
          <a:custGeom>
            <a:avLst/>
            <a:gdLst>
              <a:gd name="connsiteX0" fmla="*/ 0 w 3099969"/>
              <a:gd name="connsiteY0" fmla="*/ 595662 h 595662"/>
              <a:gd name="connsiteX1" fmla="*/ 148916 w 3099969"/>
              <a:gd name="connsiteY1" fmla="*/ 0 h 595662"/>
              <a:gd name="connsiteX2" fmla="*/ 650595 w 3099969"/>
              <a:gd name="connsiteY2" fmla="*/ 0 h 595662"/>
              <a:gd name="connsiteX3" fmla="*/ 1270316 w 3099969"/>
              <a:gd name="connsiteY3" fmla="*/ 0 h 595662"/>
              <a:gd name="connsiteX4" fmla="*/ 1771995 w 3099969"/>
              <a:gd name="connsiteY4" fmla="*/ 0 h 595662"/>
              <a:gd name="connsiteX5" fmla="*/ 2332695 w 3099969"/>
              <a:gd name="connsiteY5" fmla="*/ 0 h 595662"/>
              <a:gd name="connsiteX6" fmla="*/ 3099969 w 3099969"/>
              <a:gd name="connsiteY6" fmla="*/ 0 h 595662"/>
              <a:gd name="connsiteX7" fmla="*/ 2951054 w 3099969"/>
              <a:gd name="connsiteY7" fmla="*/ 595662 h 595662"/>
              <a:gd name="connsiteX8" fmla="*/ 2419864 w 3099969"/>
              <a:gd name="connsiteY8" fmla="*/ 595662 h 595662"/>
              <a:gd name="connsiteX9" fmla="*/ 1888675 w 3099969"/>
              <a:gd name="connsiteY9" fmla="*/ 595662 h 595662"/>
              <a:gd name="connsiteX10" fmla="*/ 1298464 w 3099969"/>
              <a:gd name="connsiteY10" fmla="*/ 595662 h 595662"/>
              <a:gd name="connsiteX11" fmla="*/ 737764 w 3099969"/>
              <a:gd name="connsiteY11" fmla="*/ 595662 h 595662"/>
              <a:gd name="connsiteX12" fmla="*/ 0 w 3099969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99969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272485" y="21975"/>
                  <a:pt x="464331" y="-2391"/>
                  <a:pt x="650595" y="0"/>
                </a:cubicBezTo>
                <a:cubicBezTo>
                  <a:pt x="836859" y="2391"/>
                  <a:pt x="1022979" y="8558"/>
                  <a:pt x="1270316" y="0"/>
                </a:cubicBezTo>
                <a:cubicBezTo>
                  <a:pt x="1517653" y="-8558"/>
                  <a:pt x="1655164" y="-7339"/>
                  <a:pt x="1771995" y="0"/>
                </a:cubicBezTo>
                <a:cubicBezTo>
                  <a:pt x="1888826" y="7339"/>
                  <a:pt x="2114408" y="13480"/>
                  <a:pt x="2332695" y="0"/>
                </a:cubicBezTo>
                <a:cubicBezTo>
                  <a:pt x="2550982" y="-13480"/>
                  <a:pt x="2729031" y="-15720"/>
                  <a:pt x="3099969" y="0"/>
                </a:cubicBezTo>
                <a:cubicBezTo>
                  <a:pt x="3040910" y="168032"/>
                  <a:pt x="2999414" y="356244"/>
                  <a:pt x="2951054" y="595662"/>
                </a:cubicBezTo>
                <a:cubicBezTo>
                  <a:pt x="2778286" y="569155"/>
                  <a:pt x="2618140" y="603894"/>
                  <a:pt x="2419864" y="595662"/>
                </a:cubicBezTo>
                <a:cubicBezTo>
                  <a:pt x="2221588" y="587431"/>
                  <a:pt x="2055562" y="598841"/>
                  <a:pt x="1888675" y="595662"/>
                </a:cubicBezTo>
                <a:cubicBezTo>
                  <a:pt x="1721788" y="592483"/>
                  <a:pt x="1525423" y="574945"/>
                  <a:pt x="1298464" y="595662"/>
                </a:cubicBezTo>
                <a:cubicBezTo>
                  <a:pt x="1071505" y="616379"/>
                  <a:pt x="955007" y="606243"/>
                  <a:pt x="737764" y="595662"/>
                </a:cubicBezTo>
                <a:cubicBezTo>
                  <a:pt x="520521" y="585081"/>
                  <a:pt x="266789" y="568546"/>
                  <a:pt x="0" y="595662"/>
                </a:cubicBezTo>
                <a:close/>
              </a:path>
              <a:path w="3099969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53527" y="10677"/>
                  <a:pt x="524488" y="4800"/>
                  <a:pt x="768637" y="0"/>
                </a:cubicBezTo>
                <a:cubicBezTo>
                  <a:pt x="1012786" y="-4800"/>
                  <a:pt x="1048920" y="-21576"/>
                  <a:pt x="1299827" y="0"/>
                </a:cubicBezTo>
                <a:cubicBezTo>
                  <a:pt x="1550734" y="21576"/>
                  <a:pt x="1615578" y="247"/>
                  <a:pt x="1801506" y="0"/>
                </a:cubicBezTo>
                <a:cubicBezTo>
                  <a:pt x="1987434" y="-247"/>
                  <a:pt x="2215272" y="14985"/>
                  <a:pt x="2362206" y="0"/>
                </a:cubicBezTo>
                <a:cubicBezTo>
                  <a:pt x="2509140" y="-14985"/>
                  <a:pt x="2809662" y="-32894"/>
                  <a:pt x="3099969" y="0"/>
                </a:cubicBezTo>
                <a:cubicBezTo>
                  <a:pt x="3028594" y="236470"/>
                  <a:pt x="2994564" y="461100"/>
                  <a:pt x="2951054" y="595662"/>
                </a:cubicBezTo>
                <a:cubicBezTo>
                  <a:pt x="2735179" y="592280"/>
                  <a:pt x="2586102" y="576330"/>
                  <a:pt x="2301822" y="595662"/>
                </a:cubicBezTo>
                <a:cubicBezTo>
                  <a:pt x="2017542" y="614994"/>
                  <a:pt x="1936174" y="613187"/>
                  <a:pt x="1741122" y="595662"/>
                </a:cubicBezTo>
                <a:cubicBezTo>
                  <a:pt x="1546070" y="578137"/>
                  <a:pt x="1436710" y="580041"/>
                  <a:pt x="1180422" y="595662"/>
                </a:cubicBezTo>
                <a:cubicBezTo>
                  <a:pt x="924134" y="611283"/>
                  <a:pt x="784695" y="576595"/>
                  <a:pt x="531190" y="595662"/>
                </a:cubicBezTo>
                <a:cubicBezTo>
                  <a:pt x="277685" y="614729"/>
                  <a:pt x="172519" y="611848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الإغــــــــــــــــــــــــــــــــــــــــــــــــــــــــــــــــلاق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96DD29E0-EE96-B3C6-1F10-A2CE48C75FEA}"/>
              </a:ext>
            </a:extLst>
          </p:cNvPr>
          <p:cNvSpPr txBox="1"/>
          <p:nvPr/>
        </p:nvSpPr>
        <p:spPr>
          <a:xfrm>
            <a:off x="6595109" y="1131292"/>
            <a:ext cx="27482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الواجـــــــــــــــــــــــــــــــــــــــــــــــــــــــب</a:t>
            </a:r>
            <a:endParaRPr lang="ar-SA" sz="3200" dirty="0">
              <a:solidFill>
                <a:srgbClr val="C00000"/>
              </a:solidFill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F8622ECB-E2F4-E783-BBCE-885526ADC2A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2A9E63EA-63E7-9908-CF8D-A656A7AD3E24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FEB2DD94-BA43-3FD4-6DDF-B07BD8D3D901}"/>
              </a:ext>
            </a:extLst>
          </p:cNvPr>
          <p:cNvSpPr txBox="1"/>
          <p:nvPr/>
        </p:nvSpPr>
        <p:spPr>
          <a:xfrm>
            <a:off x="2413595" y="1769587"/>
            <a:ext cx="496824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b="1" dirty="0">
                <a:solidFill>
                  <a:srgbClr val="A095B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9 – 11 – 13 </a:t>
            </a:r>
          </a:p>
          <a:p>
            <a:pPr algn="ctr"/>
            <a:r>
              <a:rPr lang="ar-SA" sz="48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صفحة</a:t>
            </a:r>
            <a:r>
              <a:rPr lang="ar-SA" sz="4800" b="1" dirty="0">
                <a:solidFill>
                  <a:srgbClr val="00B0F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4800" b="1" dirty="0">
                <a:solidFill>
                  <a:srgbClr val="A85D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192</a:t>
            </a:r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id="{AE7FD4A6-30DD-A805-3345-899A462F3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264" y="3417569"/>
            <a:ext cx="7935192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3600" b="1" i="0" u="none" strike="noStrike" cap="none" normalizeH="0" baseline="0" dirty="0">
                <a:ln>
                  <a:noFill/>
                </a:ln>
                <a:solidFill>
                  <a:srgbClr val="8B248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تذكري يا جميلتي:</a:t>
            </a:r>
            <a:endParaRPr kumimoji="0" lang="en-US" altLang="ar-SA" sz="3600" b="1" i="0" u="none" strike="noStrike" cap="none" normalizeH="0" baseline="0" dirty="0">
              <a:ln>
                <a:noFill/>
              </a:ln>
              <a:solidFill>
                <a:srgbClr val="8B2481"/>
              </a:solidFill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algn="ctr"/>
            <a:r>
              <a:rPr lang="ar-SA" sz="4000" b="1" dirty="0">
                <a:solidFill>
                  <a:srgbClr val="80C68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الإنسان بدون هدف كسفينة بدون دفة، كِلاهما سوف ينتهي به الأمر على الصخور.</a:t>
            </a:r>
            <a:endParaRPr lang="ar-SA" sz="4000" b="1" dirty="0">
              <a:solidFill>
                <a:srgbClr val="80C687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59DEE39D-1B6D-1E04-DE1E-016DB150A3EB}"/>
              </a:ext>
            </a:extLst>
          </p:cNvPr>
          <p:cNvSpPr txBox="1"/>
          <p:nvPr/>
        </p:nvSpPr>
        <p:spPr>
          <a:xfrm>
            <a:off x="9396801" y="707849"/>
            <a:ext cx="2530421" cy="155427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3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المثلثات المتطابقة الضلعين والمثلث المتطابقة الأضلاع</a:t>
            </a:r>
          </a:p>
          <a:p>
            <a:pPr lvl="0" algn="ctr">
              <a:defRPr/>
            </a:pPr>
            <a:r>
              <a:rPr lang="ar-SA" sz="23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1447/05/26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B72BBFA7-16AE-EBAA-2D79-0835C40EE60B}"/>
              </a:ext>
            </a:extLst>
          </p:cNvPr>
          <p:cNvSpPr txBox="1"/>
          <p:nvPr/>
        </p:nvSpPr>
        <p:spPr>
          <a:xfrm>
            <a:off x="9396801" y="4925089"/>
            <a:ext cx="2530421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  <a:endParaRPr lang="ar-SA" sz="3200" dirty="0">
              <a:solidFill>
                <a:schemeClr val="accent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القطع المستقيمة المتطابقة والزوايا المتطابقة.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إيجاد القياسات المجهولة.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EE8460A1-D7E9-D5A9-46C2-370DA0048A5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4199"/>
          <a:stretch>
            <a:fillRect/>
          </a:stretch>
        </p:blipFill>
        <p:spPr>
          <a:xfrm>
            <a:off x="9621661" y="2244227"/>
            <a:ext cx="2080700" cy="269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652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E1ABEE-9195-995E-16AD-C4E8A703AE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5E908A5A-EDED-A067-A58D-F6362E9033C9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09DB3A3-0458-6EA1-FD34-D6807C4A7B27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F63126E5-6B13-2FCC-A84E-7E47B52EAF8B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DF23DFE5-5D33-B585-FD79-B7AFABDF3545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3CF77E8F-F544-B769-6832-A99ABA4A6D59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1AB26D0E-16DA-42CB-947C-5301C0DD5110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25B8AB5A-E7F6-100F-4904-A5556DD6D716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D9C68A3F-2CD7-6493-0ED4-5EEFDE7B3841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A88E0E84-D503-A51D-4795-5C39CC813882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05CEE42B-AC10-DAC6-0884-FED84FB9841D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D14577D0-C675-59AC-EB23-A8A9B705917B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9414CA18-0EDC-5D4E-8AA3-D88FCA257665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714609C6-7B37-92DD-7AA6-457B7A3F6911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7F4DF30C-C78A-7909-9CC2-9BA276730A0F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F41E12B6-245A-DD9E-C2D4-D4C22C8D172C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84848D43-52E2-D959-B696-559AD5A638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2962739"/>
              </p:ext>
            </p:extLst>
          </p:nvPr>
        </p:nvGraphicFramePr>
        <p:xfrm>
          <a:off x="377745" y="634470"/>
          <a:ext cx="11428736" cy="598439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1428736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9616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اليوم/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الاثنين  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التاريخ/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1447/05/26ه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الحصة/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الاولى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1668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الموضوع/ </a:t>
                      </a:r>
                      <a:r>
                        <a:rPr lang="ar-SA" sz="4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المثلثات المتطابقة الضلعين والمثلث المتطابقة الأضلاع</a:t>
                      </a:r>
                      <a:endParaRPr lang="ar-SA" sz="4000" b="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666562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pic>
        <p:nvPicPr>
          <p:cNvPr id="5" name="صورة 4">
            <a:extLst>
              <a:ext uri="{FF2B5EF4-FFF2-40B4-BE49-F238E27FC236}">
                <a16:creationId xmlns:a16="http://schemas.microsoft.com/office/drawing/2014/main" id="{DFE14C65-C50F-A5DA-D258-FF612EAA8B5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11F40102-340A-BDA7-D342-E540207AC34D}"/>
              </a:ext>
            </a:extLst>
          </p:cNvPr>
          <p:cNvSpPr txBox="1"/>
          <p:nvPr/>
        </p:nvSpPr>
        <p:spPr>
          <a:xfrm>
            <a:off x="-58905" y="631071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6ED615AF-AE3F-DB04-8DA0-23FE01573455}"/>
              </a:ext>
            </a:extLst>
          </p:cNvPr>
          <p:cNvSpPr txBox="1"/>
          <p:nvPr/>
        </p:nvSpPr>
        <p:spPr>
          <a:xfrm>
            <a:off x="9218113" y="2073026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82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4927AA5E-3DBF-57FF-1221-0BCEC99B3E4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6820" y="2396191"/>
            <a:ext cx="10471339" cy="330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873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AC89E4-7887-03EA-BA13-054617EB8C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857E6029-3A2A-9364-3E4D-65EE96E82888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E4F6D18-A6D7-1CBF-C11E-7B5183EE085E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95BBD8C4-7BE7-132B-B3F0-95CABBAD064F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127FAFFD-E619-9CDF-EBA6-1207071B088B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320769B9-EDF9-893A-342E-313279CD6220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54DCF5B5-ED19-B9FC-2E2F-630B58894E42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4B10928E-DD5B-1636-9D01-81A4AF898A0E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221D73BF-14B2-101D-F6CC-1C7525D3AD88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A53EACB7-AF9D-6D99-5074-D56490D46F86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7E6DEB3C-571F-4811-E243-3C2461E754FE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91DDE684-4795-46A8-4649-E94F64CFCE53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A8B8EF8D-F886-6AAF-F0B7-00723FD53B52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991E52AB-C5F1-46BB-6264-CC46C0C4BB11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FC78E97E-0149-3F1A-ABCF-5C02E1F57CF8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767A390-7322-8295-497F-84C6C42E6C3D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2EDA0D93-1CB8-EA5E-D8C5-90766AAD8D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5200913"/>
              </p:ext>
            </p:extLst>
          </p:nvPr>
        </p:nvGraphicFramePr>
        <p:xfrm>
          <a:off x="377189" y="656440"/>
          <a:ext cx="11442350" cy="58887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11460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257293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  <a:gridCol w="6457951">
                  <a:extLst>
                    <a:ext uri="{9D8B030D-6E8A-4147-A177-3AD203B41FA5}">
                      <a16:colId xmlns:a16="http://schemas.microsoft.com/office/drawing/2014/main" val="545559579"/>
                    </a:ext>
                  </a:extLst>
                </a:gridCol>
              </a:tblGrid>
              <a:tr h="586632">
                <a:tc gridSpan="3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اليوم/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الاثنين  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التاريخ/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1447/05/26ه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الحصة/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الاولى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10133">
                <a:tc rowSpan="2">
                  <a:txBody>
                    <a:bodyPr/>
                    <a:lstStyle/>
                    <a:p>
                      <a:pPr rtl="1"/>
                      <a:endParaRPr lang="ar-SA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الموضوع/ </a:t>
                      </a:r>
                      <a:r>
                        <a:rPr lang="ar-SA" sz="4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المثلثات المتطابقة الضلعين والمثلث المتطابقة الأضلاع</a:t>
                      </a:r>
                      <a:endParaRPr lang="ar-SA" sz="40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591974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AB1EFD84-608C-FD21-3D13-B557B5FC36C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1F609D84-A6A3-56A4-EA79-4F03CC0ACE10}"/>
              </a:ext>
            </a:extLst>
          </p:cNvPr>
          <p:cNvSpPr txBox="1"/>
          <p:nvPr/>
        </p:nvSpPr>
        <p:spPr>
          <a:xfrm>
            <a:off x="-58905" y="621927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52254FE4-F946-2250-5030-13B7B1382DF0}"/>
              </a:ext>
            </a:extLst>
          </p:cNvPr>
          <p:cNvSpPr txBox="1"/>
          <p:nvPr/>
        </p:nvSpPr>
        <p:spPr>
          <a:xfrm>
            <a:off x="611181" y="1975152"/>
            <a:ext cx="6198576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  <a:endParaRPr lang="ar-SA" sz="4400" dirty="0">
              <a:solidFill>
                <a:schemeClr val="accent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32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القطع المستقيمة المتطابقة والزوايا المتطابقة.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32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إيجاد القياسات المجهولة.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63F0947C-B36A-EE8C-8187-089C85BB92A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1199"/>
          <a:stretch/>
        </p:blipFill>
        <p:spPr>
          <a:xfrm>
            <a:off x="9491214" y="1421107"/>
            <a:ext cx="2271964" cy="5217618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C6FFF24C-C998-15B3-4968-BE7566FBBD5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09757" y="1975152"/>
            <a:ext cx="2564719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25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9160F2-6F46-0945-D33E-05A95F3D5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7D9D95E-07B4-849A-34F1-6EE6AC6E3F32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F2AC356E-C32E-BCB1-DAA9-47E054F555FD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163C9EA1-1003-8D8A-011E-30B04B221444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9394ED2F-1DA6-0BF0-BB8B-D6618231532C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C92444C2-208A-ECF5-A39A-93E9522B155E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7FFEEB8E-33EB-EFDD-535F-AB490E892FAF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50E8DFF3-B67E-F965-46F4-557D3479F376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3B4CE18B-98B8-7E9B-E3B9-F0BD47893F4E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58808311-B8DA-74F4-32A3-004F244EA1E0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14D355B1-9A78-F45D-1D65-B0A9CF273B65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02A4FC8E-8090-9828-574D-0089AD178C2E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1F2EEA7B-E655-243F-8CDE-7CEF7515F089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8BD41AF2-431A-CCE5-1B2C-CAFEFE55D39F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39A03983-F660-437B-8FAB-5A684A4A3E01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8971BC91-F757-DFED-7088-0868F5056FFB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DDDF8FA9-1CA6-7CE7-3792-40F82709C2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058379"/>
              </p:ext>
            </p:extLst>
          </p:nvPr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aphicFrame>
        <p:nvGraphicFramePr>
          <p:cNvPr id="4" name="جدول 21">
            <a:extLst>
              <a:ext uri="{FF2B5EF4-FFF2-40B4-BE49-F238E27FC236}">
                <a16:creationId xmlns:a16="http://schemas.microsoft.com/office/drawing/2014/main" id="{7DCAEB67-85BD-71AF-2F93-FB4797B0EE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415018"/>
              </p:ext>
            </p:extLst>
          </p:nvPr>
        </p:nvGraphicFramePr>
        <p:xfrm>
          <a:off x="738301" y="1266402"/>
          <a:ext cx="8532723" cy="514768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844241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78639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436128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5" name="مربع نص 4">
            <a:extLst>
              <a:ext uri="{FF2B5EF4-FFF2-40B4-BE49-F238E27FC236}">
                <a16:creationId xmlns:a16="http://schemas.microsoft.com/office/drawing/2014/main" id="{F8475421-63AD-A70E-6258-7061D97D2F79}"/>
              </a:ext>
            </a:extLst>
          </p:cNvPr>
          <p:cNvSpPr txBox="1"/>
          <p:nvPr/>
        </p:nvSpPr>
        <p:spPr>
          <a:xfrm>
            <a:off x="2756500" y="628164"/>
            <a:ext cx="459874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جدول التعلم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F30C56F-B286-FD9F-6D91-583C6C1E0AF8}"/>
              </a:ext>
            </a:extLst>
          </p:cNvPr>
          <p:cNvSpPr txBox="1"/>
          <p:nvPr/>
        </p:nvSpPr>
        <p:spPr>
          <a:xfrm rot="16200000">
            <a:off x="-1075983" y="3680306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D2E207D0-C786-59EB-0BAD-D243FBE15F4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36" name="مربع نص 35">
            <a:extLst>
              <a:ext uri="{FF2B5EF4-FFF2-40B4-BE49-F238E27FC236}">
                <a16:creationId xmlns:a16="http://schemas.microsoft.com/office/drawing/2014/main" id="{AD909F5A-EECF-8EF1-5D50-0F279E44A87B}"/>
              </a:ext>
            </a:extLst>
          </p:cNvPr>
          <p:cNvSpPr txBox="1"/>
          <p:nvPr/>
        </p:nvSpPr>
        <p:spPr>
          <a:xfrm>
            <a:off x="9396801" y="707849"/>
            <a:ext cx="2530421" cy="155427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3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المثلثات المتطابقة الضلعين والمثلث المتطابقة الأضلاع</a:t>
            </a:r>
          </a:p>
          <a:p>
            <a:pPr lvl="0" algn="ctr">
              <a:defRPr/>
            </a:pPr>
            <a:r>
              <a:rPr lang="ar-SA" sz="23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1447/05/26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07B32E0-CB76-8322-A14B-9CA9A25D8CD7}"/>
              </a:ext>
            </a:extLst>
          </p:cNvPr>
          <p:cNvSpPr txBox="1"/>
          <p:nvPr/>
        </p:nvSpPr>
        <p:spPr>
          <a:xfrm>
            <a:off x="9396801" y="4925089"/>
            <a:ext cx="2530421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  <a:endParaRPr lang="ar-SA" sz="3200" dirty="0">
              <a:solidFill>
                <a:schemeClr val="accent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القطع المستقيمة المتطابقة والزوايا المتطابقة.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إيجاد القياسات المجهولة.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81D6558A-7CE8-A0E1-8423-6565059760B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4199"/>
          <a:stretch>
            <a:fillRect/>
          </a:stretch>
        </p:blipFill>
        <p:spPr>
          <a:xfrm>
            <a:off x="9621661" y="2244227"/>
            <a:ext cx="2080700" cy="269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281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64C030-C498-0290-D78B-F339E677C1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C31F7B22-018C-3D44-AA12-9ADE4047DEA0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D501C5D-EAED-42B7-2F49-097E8EF786E5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69D69F6E-B123-2C82-2A0E-6EC01878DCCB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E375C064-45A4-0F0E-653E-0269E9319002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A743B910-574A-3E9C-32B5-F30C843AA05D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7EE5208-4D36-F858-8ADC-E05A62A15CE3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9C92CC99-62B2-382B-0A01-92AA4BDEDE31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B13A476A-FDD2-2E75-F512-CE94A7BBD9D9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DA348FB0-630D-6A86-65B2-D7259E0E8F54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49295DCC-5206-2C06-ADC1-57EB0D2607AD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992D0982-0624-1521-E643-8AD333B01E0A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0EDADFFE-E89C-85A1-3676-23CFFB01A31A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15F834C6-A0D6-8422-AAE4-37D91E328689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BA4CF764-4114-6143-4FEA-7DD811AADC5E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E60D1B30-DFB5-8CDB-7C52-6769AC84ECB5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A523AACD-C11F-595B-326D-9BC921B51B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861051"/>
              </p:ext>
            </p:extLst>
          </p:nvPr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619BFEE2-CA40-7D28-8092-2EB7AFAE512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87FF978B-D9BA-8FCE-57E8-0C10C84DA5F0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B8720F0-D78D-D977-19E9-C405DF22C9AD}"/>
              </a:ext>
            </a:extLst>
          </p:cNvPr>
          <p:cNvSpPr txBox="1"/>
          <p:nvPr/>
        </p:nvSpPr>
        <p:spPr>
          <a:xfrm>
            <a:off x="6644509" y="753971"/>
            <a:ext cx="274823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إثــــــــــــــــــــــــــــــــــــــــــــــراء</a:t>
            </a:r>
            <a:endParaRPr lang="ar-SA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BB4E5D7-1F6D-E63F-EA8C-0BBB530C7E8E}"/>
              </a:ext>
            </a:extLst>
          </p:cNvPr>
          <p:cNvSpPr txBox="1"/>
          <p:nvPr/>
        </p:nvSpPr>
        <p:spPr>
          <a:xfrm>
            <a:off x="9396801" y="707849"/>
            <a:ext cx="2530421" cy="155427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3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المثلثات المتطابقة الضلعين والمثلث المتطابقة الأضلاع</a:t>
            </a:r>
          </a:p>
          <a:p>
            <a:pPr lvl="0" algn="ctr">
              <a:defRPr/>
            </a:pPr>
            <a:r>
              <a:rPr lang="ar-SA" sz="23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1447/05/26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9A467EF3-84C3-941C-71E1-2524ACC98AFB}"/>
              </a:ext>
            </a:extLst>
          </p:cNvPr>
          <p:cNvSpPr txBox="1"/>
          <p:nvPr/>
        </p:nvSpPr>
        <p:spPr>
          <a:xfrm>
            <a:off x="9396801" y="3934160"/>
            <a:ext cx="2530421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  <a:endParaRPr lang="ar-SA" sz="3200" dirty="0">
              <a:solidFill>
                <a:schemeClr val="accent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القطع المستقيمة المتطابقة والزوايا المتطابقة.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إيجاد القياسات المجهولة.</a:t>
            </a: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BE81489D-4A7C-E296-4FD8-3B2C870FCEC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l="3123" t="1376" r="-3123" b="66487"/>
          <a:stretch>
            <a:fillRect/>
          </a:stretch>
        </p:blipFill>
        <p:spPr>
          <a:xfrm>
            <a:off x="9621661" y="2244227"/>
            <a:ext cx="2080700" cy="1554273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4D870133-9EF9-0116-C092-BBBFB40549D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8053" y="1334305"/>
            <a:ext cx="8696318" cy="2147813"/>
          </a:xfrm>
          <a:prstGeom prst="rect">
            <a:avLst/>
          </a:prstGeom>
        </p:spPr>
      </p:pic>
      <p:pic>
        <p:nvPicPr>
          <p:cNvPr id="21" name="btnInknoeActivityCp2">
            <a:extLst>
              <a:ext uri="{FF2B5EF4-FFF2-40B4-BE49-F238E27FC236}">
                <a16:creationId xmlns:a16="http://schemas.microsoft.com/office/drawing/2014/main" id="{2E7012F6-70B8-4126-0949-8FC87B12BDA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22" y="5563213"/>
            <a:ext cx="2222048" cy="58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766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E3BA0E-C599-0126-B60F-BE59E9FA7C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3C5EFD16-893A-0647-9647-2F6B894D9EB8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FBC083B4-1DCD-8F57-5610-F803D1E2E0CD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EAAA4013-8FC6-3886-2CE3-20F8DB71B46B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E77177A8-3986-9FEB-8626-919A5505A359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28D6318D-C19F-B024-A5B8-FB865A02B752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8CD995AC-C143-CEDF-8F48-F9929E59FC01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01E1A7EF-F586-04AC-2343-EDCE95EC393C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85012AE3-B00C-9834-7EF3-2F61B86FAA31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C079A36B-82D1-C8A6-A9D5-46E4F096DF16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74F1E825-17D5-6F56-BB40-6CE5FCE117F1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3FA1E00C-5880-761B-EC08-4326F4D6B0E7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80F409E1-AC97-ED69-6FD0-B33C7A79284C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98844F6A-9046-5551-7018-EB56CD892BB9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A67ECE1E-4097-0AB6-C75B-89D6C17726A5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13DEFC99-377B-3A82-67CD-AAD07A6ACF11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7A6E34E0-4865-C898-737A-1B16F7080C68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A526821E-F2F4-B08F-CF9C-85F93892904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BDB14AFC-880F-EC08-0713-735B343ACA62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6768B87D-0A34-E9E4-96EB-224A00D0749A}"/>
              </a:ext>
            </a:extLst>
          </p:cNvPr>
          <p:cNvSpPr txBox="1"/>
          <p:nvPr/>
        </p:nvSpPr>
        <p:spPr>
          <a:xfrm>
            <a:off x="9396801" y="707849"/>
            <a:ext cx="2530421" cy="155427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3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المثلثات المتطابقة الضلعين والمثلث المتطابقة الأضلاع</a:t>
            </a:r>
          </a:p>
          <a:p>
            <a:pPr lvl="0" algn="ctr">
              <a:defRPr/>
            </a:pPr>
            <a:r>
              <a:rPr lang="ar-SA" sz="23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1447/05/26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7AFD6F0-8D7C-8C5E-D74D-D09807589663}"/>
              </a:ext>
            </a:extLst>
          </p:cNvPr>
          <p:cNvSpPr txBox="1"/>
          <p:nvPr/>
        </p:nvSpPr>
        <p:spPr>
          <a:xfrm>
            <a:off x="9396801" y="4925089"/>
            <a:ext cx="2530421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  <a:endParaRPr lang="ar-SA" sz="3200" dirty="0">
              <a:solidFill>
                <a:schemeClr val="accent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القطع المستقيمة المتطابقة والزوايا المتطابقة.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إيجاد القياسات المجهولة.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FB6B530F-0A42-DF9F-8902-0517FD2CAD5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4199"/>
          <a:stretch>
            <a:fillRect/>
          </a:stretch>
        </p:blipFill>
        <p:spPr>
          <a:xfrm>
            <a:off x="9621661" y="2244227"/>
            <a:ext cx="2080700" cy="2698757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DC8BFABC-DAC0-B928-CD22-6C3F42C62D7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118597" y="826483"/>
            <a:ext cx="8204755" cy="5632619"/>
          </a:xfrm>
          <a:custGeom>
            <a:avLst/>
            <a:gdLst>
              <a:gd name="connsiteX0" fmla="*/ 0 w 8603447"/>
              <a:gd name="connsiteY0" fmla="*/ 0 h 5906324"/>
              <a:gd name="connsiteX1" fmla="*/ 8603447 w 8603447"/>
              <a:gd name="connsiteY1" fmla="*/ 0 h 5906324"/>
              <a:gd name="connsiteX2" fmla="*/ 8603447 w 8603447"/>
              <a:gd name="connsiteY2" fmla="*/ 5906324 h 5906324"/>
              <a:gd name="connsiteX3" fmla="*/ 8575369 w 8603447"/>
              <a:gd name="connsiteY3" fmla="*/ 5906324 h 5906324"/>
              <a:gd name="connsiteX4" fmla="*/ 8575369 w 8603447"/>
              <a:gd name="connsiteY4" fmla="*/ 2390552 h 5906324"/>
              <a:gd name="connsiteX5" fmla="*/ 3956523 w 8603447"/>
              <a:gd name="connsiteY5" fmla="*/ 2390552 h 5906324"/>
              <a:gd name="connsiteX6" fmla="*/ 3956523 w 8603447"/>
              <a:gd name="connsiteY6" fmla="*/ 5906324 h 5906324"/>
              <a:gd name="connsiteX7" fmla="*/ 0 w 8603447"/>
              <a:gd name="connsiteY7" fmla="*/ 5906324 h 5906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03447" h="5906324">
                <a:moveTo>
                  <a:pt x="0" y="0"/>
                </a:moveTo>
                <a:lnTo>
                  <a:pt x="8603447" y="0"/>
                </a:lnTo>
                <a:lnTo>
                  <a:pt x="8603447" y="5906324"/>
                </a:lnTo>
                <a:lnTo>
                  <a:pt x="8575369" y="5906324"/>
                </a:lnTo>
                <a:lnTo>
                  <a:pt x="8575369" y="2390552"/>
                </a:lnTo>
                <a:lnTo>
                  <a:pt x="3956523" y="2390552"/>
                </a:lnTo>
                <a:lnTo>
                  <a:pt x="3956523" y="5906324"/>
                </a:lnTo>
                <a:lnTo>
                  <a:pt x="0" y="590632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69355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10ED41-C232-8AB4-AC7D-2401C428CE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9E8D3A38-B811-7F85-0ECC-99D7178232B1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DB1510A-8C34-EFFC-C40B-6F9E465C2B8D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3E826135-7241-657A-ADE4-6A4D2B71567E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2BB4031D-E8EC-05B2-4728-7FF1D18AE165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8E798C84-CC2D-27C4-83DF-4D7842F3F421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74D5D26A-1385-57EB-EBD2-82AC6B998F00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1358074C-44A7-4C4C-FDDE-A07D78F88481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495DAAD5-A40F-895F-BF45-6D65211786B6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73BB617F-A31B-F1E6-FCCB-AC9725B7AE42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71B6DA62-B7EC-763E-F680-09A8355F28D8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CF4F7902-2CB6-BBCC-8108-E4518322BFA1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3309E5EC-12B9-43EC-A0EC-D68E400EF2FA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335D62F4-C2FF-DA2A-F96C-767853AB69FE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82D5331B-289D-08C7-02E6-4984E4535310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9295CD70-FB44-FCE7-DD81-A8329B9C08D1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1BDD8FF8-8A45-73AA-D630-116D98BB3441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9EF5B763-E644-DDC2-0EF7-F08BD272541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92CBE80E-7D62-E90E-B13B-38EC6F1BE061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B2FDDCA8-806C-8183-8E07-127AC07AEF10}"/>
              </a:ext>
            </a:extLst>
          </p:cNvPr>
          <p:cNvSpPr txBox="1"/>
          <p:nvPr/>
        </p:nvSpPr>
        <p:spPr>
          <a:xfrm>
            <a:off x="9396801" y="707849"/>
            <a:ext cx="2530421" cy="155427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3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المثلثات المتطابقة الضلعين والمثلث المتطابقة الأضلاع</a:t>
            </a:r>
          </a:p>
          <a:p>
            <a:pPr lvl="0" algn="ctr">
              <a:defRPr/>
            </a:pPr>
            <a:r>
              <a:rPr lang="ar-SA" sz="23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1447/05/26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CC38C20A-3F56-5D0F-8ACA-6E93F3514CC4}"/>
              </a:ext>
            </a:extLst>
          </p:cNvPr>
          <p:cNvSpPr txBox="1"/>
          <p:nvPr/>
        </p:nvSpPr>
        <p:spPr>
          <a:xfrm>
            <a:off x="9396801" y="4925089"/>
            <a:ext cx="253042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  <a:endParaRPr lang="ar-SA" sz="3200" dirty="0">
              <a:solidFill>
                <a:schemeClr val="accent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القطع المستقيمة المتطابقة والزوايا المتطابقة.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82D9AF0B-4B7D-1045-FE52-017511D7FE9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4199"/>
          <a:stretch>
            <a:fillRect/>
          </a:stretch>
        </p:blipFill>
        <p:spPr>
          <a:xfrm>
            <a:off x="9621661" y="2244227"/>
            <a:ext cx="2080700" cy="2698757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792CCE5D-6591-1FFB-1974-B3F20CDAF05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40158" y="829612"/>
            <a:ext cx="6756643" cy="3765645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E5DC5882-17E9-528F-069B-005CC537971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7270" y="3982092"/>
            <a:ext cx="5024446" cy="2237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374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CF71F4-7180-A24E-153C-604289EF8D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FA30110A-5CA4-350C-0FE3-F36E21274859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67B9E44E-CBF5-3204-4CAF-13619D22B431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61AF4774-C02A-8A27-C2FA-89F1FCC7DBFF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0B02E923-B249-A0A3-1BDB-7E0287E1605E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BC759289-8CF4-28B1-E70F-720830AAC8B6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EC19BD85-69AC-925F-9C7A-045C02C66D9F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D9FA4AF3-803D-6358-35C1-EFC6E68890A8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53EDB8C2-A47B-0442-BF36-1C4D69B639A3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EF43F755-BDBC-DED5-45CF-0359D63EA5EA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92725C3A-C979-EE8C-569E-65BF21526140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5C9CCE02-6C1B-10BD-7280-D34877535A01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3B671531-FA4C-F6E5-D72E-CA3890FC574D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61871B3D-C646-1283-0F31-2588639DBF11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65BAFE94-AA54-E858-BB54-BA9BDF8D0308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B253E212-7629-99EA-8553-F127FAD00B50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0E8C485B-2761-3C06-66AF-3CDF76812AAF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F27303EC-D3D7-04C1-0E7F-9E961D0C997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B4894147-B206-8CCE-70CC-FEC7057E217A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0FC04B05-6D01-F56D-2BB7-EEC2BF9EEBD6}"/>
              </a:ext>
            </a:extLst>
          </p:cNvPr>
          <p:cNvSpPr txBox="1"/>
          <p:nvPr/>
        </p:nvSpPr>
        <p:spPr>
          <a:xfrm>
            <a:off x="9396801" y="707849"/>
            <a:ext cx="2530421" cy="155427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3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المثلثات المتطابقة الضلعين والمثلث المتطابقة الأضلاع</a:t>
            </a:r>
          </a:p>
          <a:p>
            <a:pPr lvl="0" algn="ctr">
              <a:defRPr/>
            </a:pPr>
            <a:r>
              <a:rPr lang="ar-SA" sz="23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1447/05/26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91A456E0-7A06-C348-2636-5CCADC0FB1E9}"/>
              </a:ext>
            </a:extLst>
          </p:cNvPr>
          <p:cNvSpPr txBox="1"/>
          <p:nvPr/>
        </p:nvSpPr>
        <p:spPr>
          <a:xfrm>
            <a:off x="9396801" y="4925089"/>
            <a:ext cx="2530421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  <a:endParaRPr lang="ar-SA" sz="3200" dirty="0">
              <a:solidFill>
                <a:schemeClr val="accent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القطع المستقيمة المتطابقة والزوايا المتطابقة.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إيجاد القياسات المجهولة.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79215E50-D44A-0EB7-E4A5-ED77808CCC1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4199"/>
          <a:stretch>
            <a:fillRect/>
          </a:stretch>
        </p:blipFill>
        <p:spPr>
          <a:xfrm>
            <a:off x="9621661" y="2244227"/>
            <a:ext cx="2080700" cy="2698757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BB540062-2F45-6D83-80D4-D3370327FEC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4288" y="1068796"/>
            <a:ext cx="8125415" cy="513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828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6F39ED-333E-5F12-1E98-5B03A779C0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C8083296-0A73-B053-114C-62EC046D19E2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BCE84DC-696A-822A-D96C-8F55E0848BCE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D7106588-A6AD-D872-B105-313AC4E38DDF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4A3DB686-9BCD-F903-C556-0844891A29BE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918CAFC7-5133-2DF2-812E-08443D217950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E24B85A2-095D-0BD2-539B-D847F1E10411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9F08139C-A2A8-9BE9-5277-BA17AAAD0FA0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48F7733F-738C-74CF-E861-85371BB25E1A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7258A65C-D02E-6429-0A97-0481C8F9D227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55A42E5A-6AF3-E608-57F8-D7085786703C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6A61DCD8-B206-330B-D05B-50714500D2B0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E7CAB19B-1315-D3AF-4A99-4A075DB8D65B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2A80C84E-934D-7A5C-8736-24F2B19358FB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D09EA6F3-9FF0-8BA3-E8EF-201046011C38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4DB08A38-5DED-AB49-F636-C7E528AF9BBD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graphicFrame>
        <p:nvGraphicFramePr>
          <p:cNvPr id="5" name="جدول 4">
            <a:extLst>
              <a:ext uri="{FF2B5EF4-FFF2-40B4-BE49-F238E27FC236}">
                <a16:creationId xmlns:a16="http://schemas.microsoft.com/office/drawing/2014/main" id="{60AB3324-9177-0003-F0F3-81654435DFC3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BB587CE6-2DE8-7E26-27CE-2174BAF66F5C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5" name="سهم: خماسي 14">
              <a:extLst>
                <a:ext uri="{FF2B5EF4-FFF2-40B4-BE49-F238E27FC236}">
                  <a16:creationId xmlns:a16="http://schemas.microsoft.com/office/drawing/2014/main" id="{327D2006-E20D-355A-A515-9854059CE8FA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A095B1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AC3203CA-E02C-6ADD-3400-7236325F58FC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تحقق من فهمك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0C6FEF5A-F193-9374-3CAA-CEA1D956C40D}"/>
              </a:ext>
            </a:extLst>
          </p:cNvPr>
          <p:cNvGrpSpPr/>
          <p:nvPr/>
        </p:nvGrpSpPr>
        <p:grpSpPr>
          <a:xfrm>
            <a:off x="9532620" y="5765311"/>
            <a:ext cx="2353811" cy="745103"/>
            <a:chOff x="4616566" y="2967713"/>
            <a:chExt cx="2812256" cy="745103"/>
          </a:xfrm>
        </p:grpSpPr>
        <p:grpSp>
          <p:nvGrpSpPr>
            <p:cNvPr id="20" name="مجموعة 19">
              <a:extLst>
                <a:ext uri="{FF2B5EF4-FFF2-40B4-BE49-F238E27FC236}">
                  <a16:creationId xmlns:a16="http://schemas.microsoft.com/office/drawing/2014/main" id="{B29E269C-0746-9AA5-93D2-64FFD4E75BF1}"/>
                </a:ext>
              </a:extLst>
            </p:cNvPr>
            <p:cNvGrpSpPr/>
            <p:nvPr/>
          </p:nvGrpSpPr>
          <p:grpSpPr>
            <a:xfrm>
              <a:off x="4616566" y="3059430"/>
              <a:ext cx="2812256" cy="646331"/>
              <a:chOff x="4616566" y="3059430"/>
              <a:chExt cx="2812256" cy="646331"/>
            </a:xfrm>
          </p:grpSpPr>
          <p:sp>
            <p:nvSpPr>
              <p:cNvPr id="16" name="مستطيل 15">
                <a:extLst>
                  <a:ext uri="{FF2B5EF4-FFF2-40B4-BE49-F238E27FC236}">
                    <a16:creationId xmlns:a16="http://schemas.microsoft.com/office/drawing/2014/main" id="{4C181898-7486-67AB-4962-69C0640EC5D1}"/>
                  </a:ext>
                </a:extLst>
              </p:cNvPr>
              <p:cNvSpPr/>
              <p:nvPr/>
            </p:nvSpPr>
            <p:spPr>
              <a:xfrm>
                <a:off x="4616566" y="3059430"/>
                <a:ext cx="2812256" cy="646331"/>
              </a:xfrm>
              <a:custGeom>
                <a:avLst/>
                <a:gdLst>
                  <a:gd name="connsiteX0" fmla="*/ 0 w 2812256"/>
                  <a:gd name="connsiteY0" fmla="*/ 0 h 646331"/>
                  <a:gd name="connsiteX1" fmla="*/ 506206 w 2812256"/>
                  <a:gd name="connsiteY1" fmla="*/ 0 h 646331"/>
                  <a:gd name="connsiteX2" fmla="*/ 1040535 w 2812256"/>
                  <a:gd name="connsiteY2" fmla="*/ 0 h 646331"/>
                  <a:gd name="connsiteX3" fmla="*/ 1602986 w 2812256"/>
                  <a:gd name="connsiteY3" fmla="*/ 0 h 646331"/>
                  <a:gd name="connsiteX4" fmla="*/ 2193560 w 2812256"/>
                  <a:gd name="connsiteY4" fmla="*/ 0 h 646331"/>
                  <a:gd name="connsiteX5" fmla="*/ 2812256 w 2812256"/>
                  <a:gd name="connsiteY5" fmla="*/ 0 h 646331"/>
                  <a:gd name="connsiteX6" fmla="*/ 2812256 w 2812256"/>
                  <a:gd name="connsiteY6" fmla="*/ 646331 h 646331"/>
                  <a:gd name="connsiteX7" fmla="*/ 2221682 w 2812256"/>
                  <a:gd name="connsiteY7" fmla="*/ 646331 h 646331"/>
                  <a:gd name="connsiteX8" fmla="*/ 1743599 w 2812256"/>
                  <a:gd name="connsiteY8" fmla="*/ 646331 h 646331"/>
                  <a:gd name="connsiteX9" fmla="*/ 1209270 w 2812256"/>
                  <a:gd name="connsiteY9" fmla="*/ 646331 h 646331"/>
                  <a:gd name="connsiteX10" fmla="*/ 590574 w 2812256"/>
                  <a:gd name="connsiteY10" fmla="*/ 646331 h 646331"/>
                  <a:gd name="connsiteX11" fmla="*/ 0 w 2812256"/>
                  <a:gd name="connsiteY11" fmla="*/ 646331 h 646331"/>
                  <a:gd name="connsiteX12" fmla="*/ 0 w 2812256"/>
                  <a:gd name="connsiteY12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12256" h="646331" fill="none" extrusionOk="0">
                    <a:moveTo>
                      <a:pt x="0" y="0"/>
                    </a:moveTo>
                    <a:cubicBezTo>
                      <a:pt x="237957" y="-10337"/>
                      <a:pt x="263772" y="-17829"/>
                      <a:pt x="506206" y="0"/>
                    </a:cubicBezTo>
                    <a:cubicBezTo>
                      <a:pt x="748640" y="17829"/>
                      <a:pt x="872989" y="-11726"/>
                      <a:pt x="1040535" y="0"/>
                    </a:cubicBezTo>
                    <a:cubicBezTo>
                      <a:pt x="1208081" y="11726"/>
                      <a:pt x="1490337" y="15559"/>
                      <a:pt x="1602986" y="0"/>
                    </a:cubicBezTo>
                    <a:cubicBezTo>
                      <a:pt x="1715635" y="-15559"/>
                      <a:pt x="2027538" y="-2286"/>
                      <a:pt x="2193560" y="0"/>
                    </a:cubicBezTo>
                    <a:cubicBezTo>
                      <a:pt x="2359582" y="2286"/>
                      <a:pt x="2537214" y="-2701"/>
                      <a:pt x="2812256" y="0"/>
                    </a:cubicBezTo>
                    <a:cubicBezTo>
                      <a:pt x="2797767" y="140759"/>
                      <a:pt x="2840291" y="393888"/>
                      <a:pt x="2812256" y="646331"/>
                    </a:cubicBezTo>
                    <a:cubicBezTo>
                      <a:pt x="2535561" y="653720"/>
                      <a:pt x="2507157" y="663027"/>
                      <a:pt x="2221682" y="646331"/>
                    </a:cubicBezTo>
                    <a:cubicBezTo>
                      <a:pt x="1936207" y="629635"/>
                      <a:pt x="1920925" y="648565"/>
                      <a:pt x="1743599" y="646331"/>
                    </a:cubicBezTo>
                    <a:cubicBezTo>
                      <a:pt x="1566273" y="644097"/>
                      <a:pt x="1343493" y="646878"/>
                      <a:pt x="1209270" y="646331"/>
                    </a:cubicBezTo>
                    <a:cubicBezTo>
                      <a:pt x="1075047" y="645784"/>
                      <a:pt x="763985" y="624596"/>
                      <a:pt x="590574" y="646331"/>
                    </a:cubicBezTo>
                    <a:cubicBezTo>
                      <a:pt x="417163" y="668066"/>
                      <a:pt x="202701" y="662893"/>
                      <a:pt x="0" y="646331"/>
                    </a:cubicBezTo>
                    <a:cubicBezTo>
                      <a:pt x="30206" y="388237"/>
                      <a:pt x="-12626" y="306541"/>
                      <a:pt x="0" y="0"/>
                    </a:cubicBezTo>
                    <a:close/>
                  </a:path>
                  <a:path w="2812256" h="646331" stroke="0" extrusionOk="0">
                    <a:moveTo>
                      <a:pt x="0" y="0"/>
                    </a:moveTo>
                    <a:cubicBezTo>
                      <a:pt x="237906" y="-19317"/>
                      <a:pt x="321860" y="5878"/>
                      <a:pt x="534329" y="0"/>
                    </a:cubicBezTo>
                    <a:cubicBezTo>
                      <a:pt x="746798" y="-5878"/>
                      <a:pt x="923230" y="25828"/>
                      <a:pt x="1068657" y="0"/>
                    </a:cubicBezTo>
                    <a:cubicBezTo>
                      <a:pt x="1214084" y="-25828"/>
                      <a:pt x="1499737" y="23671"/>
                      <a:pt x="1631108" y="0"/>
                    </a:cubicBezTo>
                    <a:cubicBezTo>
                      <a:pt x="1762479" y="-23671"/>
                      <a:pt x="1990936" y="11549"/>
                      <a:pt x="2221682" y="0"/>
                    </a:cubicBezTo>
                    <a:cubicBezTo>
                      <a:pt x="2452428" y="-11549"/>
                      <a:pt x="2648153" y="-13535"/>
                      <a:pt x="2812256" y="0"/>
                    </a:cubicBezTo>
                    <a:cubicBezTo>
                      <a:pt x="2814159" y="154957"/>
                      <a:pt x="2835014" y="452012"/>
                      <a:pt x="2812256" y="646331"/>
                    </a:cubicBezTo>
                    <a:cubicBezTo>
                      <a:pt x="2557528" y="618910"/>
                      <a:pt x="2469860" y="657340"/>
                      <a:pt x="2249805" y="646331"/>
                    </a:cubicBezTo>
                    <a:cubicBezTo>
                      <a:pt x="2029750" y="635322"/>
                      <a:pt x="1886369" y="660164"/>
                      <a:pt x="1743599" y="646331"/>
                    </a:cubicBezTo>
                    <a:cubicBezTo>
                      <a:pt x="1600829" y="632498"/>
                      <a:pt x="1408080" y="672938"/>
                      <a:pt x="1181148" y="646331"/>
                    </a:cubicBezTo>
                    <a:cubicBezTo>
                      <a:pt x="954216" y="619724"/>
                      <a:pt x="863896" y="666329"/>
                      <a:pt x="674941" y="646331"/>
                    </a:cubicBezTo>
                    <a:cubicBezTo>
                      <a:pt x="485986" y="626333"/>
                      <a:pt x="288387" y="664778"/>
                      <a:pt x="0" y="646331"/>
                    </a:cubicBezTo>
                    <a:cubicBezTo>
                      <a:pt x="30436" y="494010"/>
                      <a:pt x="1133" y="151748"/>
                      <a:pt x="0" y="0"/>
                    </a:cubicBezTo>
                    <a:close/>
                  </a:path>
                </a:pathLst>
              </a:custGeom>
              <a:solidFill>
                <a:srgbClr val="FDE9D7"/>
              </a:solidFill>
              <a:ln>
                <a:extLst>
                  <a:ext uri="{C807C97D-BFC1-408E-A445-0C87EB9F89A2}">
                    <ask:lineSketchStyleProps xmlns:ask="http://schemas.microsoft.com/office/drawing/2018/sketchyshapes" sd="41680947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7" name="مستطيل 16">
                <a:extLst>
                  <a:ext uri="{FF2B5EF4-FFF2-40B4-BE49-F238E27FC236}">
                    <a16:creationId xmlns:a16="http://schemas.microsoft.com/office/drawing/2014/main" id="{71A81664-271A-00BB-3601-03A1D6B6D2B6}"/>
                  </a:ext>
                </a:extLst>
              </p:cNvPr>
              <p:cNvSpPr/>
              <p:nvPr/>
            </p:nvSpPr>
            <p:spPr>
              <a:xfrm>
                <a:off x="5269230" y="3059430"/>
                <a:ext cx="2159592" cy="646331"/>
              </a:xfrm>
              <a:custGeom>
                <a:avLst/>
                <a:gdLst>
                  <a:gd name="connsiteX0" fmla="*/ 0 w 2159592"/>
                  <a:gd name="connsiteY0" fmla="*/ 0 h 646331"/>
                  <a:gd name="connsiteX1" fmla="*/ 518302 w 2159592"/>
                  <a:gd name="connsiteY1" fmla="*/ 0 h 646331"/>
                  <a:gd name="connsiteX2" fmla="*/ 993412 w 2159592"/>
                  <a:gd name="connsiteY2" fmla="*/ 0 h 646331"/>
                  <a:gd name="connsiteX3" fmla="*/ 1576502 w 2159592"/>
                  <a:gd name="connsiteY3" fmla="*/ 0 h 646331"/>
                  <a:gd name="connsiteX4" fmla="*/ 2159592 w 2159592"/>
                  <a:gd name="connsiteY4" fmla="*/ 0 h 646331"/>
                  <a:gd name="connsiteX5" fmla="*/ 2159592 w 2159592"/>
                  <a:gd name="connsiteY5" fmla="*/ 646331 h 646331"/>
                  <a:gd name="connsiteX6" fmla="*/ 1576502 w 2159592"/>
                  <a:gd name="connsiteY6" fmla="*/ 646331 h 646331"/>
                  <a:gd name="connsiteX7" fmla="*/ 1015008 w 2159592"/>
                  <a:gd name="connsiteY7" fmla="*/ 646331 h 646331"/>
                  <a:gd name="connsiteX8" fmla="*/ 496706 w 2159592"/>
                  <a:gd name="connsiteY8" fmla="*/ 646331 h 646331"/>
                  <a:gd name="connsiteX9" fmla="*/ 0 w 2159592"/>
                  <a:gd name="connsiteY9" fmla="*/ 646331 h 646331"/>
                  <a:gd name="connsiteX10" fmla="*/ 0 w 2159592"/>
                  <a:gd name="connsiteY10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59592" h="646331" fill="none" extrusionOk="0">
                    <a:moveTo>
                      <a:pt x="0" y="0"/>
                    </a:moveTo>
                    <a:cubicBezTo>
                      <a:pt x="119302" y="-1256"/>
                      <a:pt x="315448" y="10225"/>
                      <a:pt x="518302" y="0"/>
                    </a:cubicBezTo>
                    <a:cubicBezTo>
                      <a:pt x="721156" y="-10225"/>
                      <a:pt x="781716" y="-21282"/>
                      <a:pt x="993412" y="0"/>
                    </a:cubicBezTo>
                    <a:cubicBezTo>
                      <a:pt x="1205108" y="21282"/>
                      <a:pt x="1388383" y="-17308"/>
                      <a:pt x="1576502" y="0"/>
                    </a:cubicBezTo>
                    <a:cubicBezTo>
                      <a:pt x="1764621" y="17308"/>
                      <a:pt x="1951410" y="13677"/>
                      <a:pt x="2159592" y="0"/>
                    </a:cubicBezTo>
                    <a:cubicBezTo>
                      <a:pt x="2160105" y="154472"/>
                      <a:pt x="2191369" y="453970"/>
                      <a:pt x="2159592" y="646331"/>
                    </a:cubicBezTo>
                    <a:cubicBezTo>
                      <a:pt x="2022325" y="637994"/>
                      <a:pt x="1718451" y="654088"/>
                      <a:pt x="1576502" y="646331"/>
                    </a:cubicBezTo>
                    <a:cubicBezTo>
                      <a:pt x="1434553" y="638575"/>
                      <a:pt x="1178746" y="627573"/>
                      <a:pt x="1015008" y="646331"/>
                    </a:cubicBezTo>
                    <a:cubicBezTo>
                      <a:pt x="851270" y="665089"/>
                      <a:pt x="702580" y="657132"/>
                      <a:pt x="496706" y="646331"/>
                    </a:cubicBezTo>
                    <a:cubicBezTo>
                      <a:pt x="290832" y="635530"/>
                      <a:pt x="228307" y="667926"/>
                      <a:pt x="0" y="646331"/>
                    </a:cubicBezTo>
                    <a:cubicBezTo>
                      <a:pt x="8699" y="357588"/>
                      <a:pt x="17670" y="208611"/>
                      <a:pt x="0" y="0"/>
                    </a:cubicBezTo>
                    <a:close/>
                  </a:path>
                  <a:path w="2159592" h="646331" stroke="0" extrusionOk="0">
                    <a:moveTo>
                      <a:pt x="0" y="0"/>
                    </a:moveTo>
                    <a:cubicBezTo>
                      <a:pt x="184329" y="19330"/>
                      <a:pt x="413110" y="-20914"/>
                      <a:pt x="518302" y="0"/>
                    </a:cubicBezTo>
                    <a:cubicBezTo>
                      <a:pt x="623494" y="20914"/>
                      <a:pt x="833434" y="16629"/>
                      <a:pt x="1101392" y="0"/>
                    </a:cubicBezTo>
                    <a:cubicBezTo>
                      <a:pt x="1369350" y="-16629"/>
                      <a:pt x="1540577" y="-25960"/>
                      <a:pt x="1662886" y="0"/>
                    </a:cubicBezTo>
                    <a:cubicBezTo>
                      <a:pt x="1785195" y="25960"/>
                      <a:pt x="2060112" y="2289"/>
                      <a:pt x="2159592" y="0"/>
                    </a:cubicBezTo>
                    <a:cubicBezTo>
                      <a:pt x="2165370" y="248253"/>
                      <a:pt x="2176603" y="431615"/>
                      <a:pt x="2159592" y="646331"/>
                    </a:cubicBezTo>
                    <a:cubicBezTo>
                      <a:pt x="1965496" y="645209"/>
                      <a:pt x="1872393" y="641199"/>
                      <a:pt x="1641290" y="646331"/>
                    </a:cubicBezTo>
                    <a:cubicBezTo>
                      <a:pt x="1410187" y="651463"/>
                      <a:pt x="1230814" y="643425"/>
                      <a:pt x="1079796" y="646331"/>
                    </a:cubicBezTo>
                    <a:cubicBezTo>
                      <a:pt x="928778" y="649237"/>
                      <a:pt x="706994" y="664940"/>
                      <a:pt x="539898" y="646331"/>
                    </a:cubicBezTo>
                    <a:cubicBezTo>
                      <a:pt x="372802" y="627722"/>
                      <a:pt x="248456" y="631190"/>
                      <a:pt x="0" y="646331"/>
                    </a:cubicBezTo>
                    <a:cubicBezTo>
                      <a:pt x="3427" y="418777"/>
                      <a:pt x="14218" y="171321"/>
                      <a:pt x="0" y="0"/>
                    </a:cubicBezTo>
                    <a:close/>
                  </a:path>
                </a:pathLst>
              </a:custGeom>
              <a:solidFill>
                <a:srgbClr val="E2EAFE"/>
              </a:solidFill>
              <a:ln>
                <a:extLst>
                  <a:ext uri="{C807C97D-BFC1-408E-A445-0C87EB9F89A2}">
                    <ask:lineSketchStyleProps xmlns:ask="http://schemas.microsoft.com/office/drawing/2018/sketchyshapes" sd="41720830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13A76D6E-8D81-0217-CA0E-DDC1C70FDEDA}"/>
                </a:ext>
              </a:extLst>
            </p:cNvPr>
            <p:cNvSpPr txBox="1"/>
            <p:nvPr/>
          </p:nvSpPr>
          <p:spPr>
            <a:xfrm>
              <a:off x="5399423" y="3066485"/>
              <a:ext cx="1852788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تعلم فردي</a:t>
              </a:r>
            </a:p>
          </p:txBody>
        </p:sp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D85276A4-E7DA-5C52-E0A6-7CA15220FC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43325" y="2967713"/>
              <a:ext cx="658316" cy="714422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AB197BAF-6858-458D-4C36-C7A09969148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49315AFF-1358-369A-A9E8-08FBDE34721A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48F16523-BBD9-4174-5E7D-F85B2DE6E99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519" t="39277"/>
          <a:stretch/>
        </p:blipFill>
        <p:spPr>
          <a:xfrm>
            <a:off x="2348737" y="1335186"/>
            <a:ext cx="6989445" cy="1220393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62D18E6E-D92E-1FEB-F6E2-70668A50CC9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8752"/>
          <a:stretch/>
        </p:blipFill>
        <p:spPr>
          <a:xfrm>
            <a:off x="1033400" y="2465801"/>
            <a:ext cx="3387073" cy="2009775"/>
          </a:xfrm>
          <a:prstGeom prst="rect">
            <a:avLst/>
          </a:prstGeom>
        </p:spPr>
      </p:pic>
      <p:sp>
        <p:nvSpPr>
          <p:cNvPr id="23" name="مربع نص 22">
            <a:extLst>
              <a:ext uri="{FF2B5EF4-FFF2-40B4-BE49-F238E27FC236}">
                <a16:creationId xmlns:a16="http://schemas.microsoft.com/office/drawing/2014/main" id="{5A8C84D6-49A6-21F9-93C4-66210A319AD8}"/>
              </a:ext>
            </a:extLst>
          </p:cNvPr>
          <p:cNvSpPr txBox="1"/>
          <p:nvPr/>
        </p:nvSpPr>
        <p:spPr>
          <a:xfrm>
            <a:off x="9396801" y="639269"/>
            <a:ext cx="2530421" cy="155427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3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المثلثات المتطابقة الضلعين والمثلث المتطابقة الأضلاع</a:t>
            </a:r>
          </a:p>
          <a:p>
            <a:pPr lvl="0" algn="ctr">
              <a:defRPr/>
            </a:pPr>
            <a:r>
              <a:rPr lang="ar-SA" sz="23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1447/05/26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077CF77E-4F65-786F-6AC7-87D83CB69FD1}"/>
              </a:ext>
            </a:extLst>
          </p:cNvPr>
          <p:cNvSpPr txBox="1"/>
          <p:nvPr/>
        </p:nvSpPr>
        <p:spPr>
          <a:xfrm>
            <a:off x="9396801" y="4856509"/>
            <a:ext cx="253042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  <a:endParaRPr lang="ar-SA" sz="3200" dirty="0">
              <a:solidFill>
                <a:schemeClr val="accent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القطع المستقيمة المتطابقة والزوايا المتطابقة.</a:t>
            </a:r>
          </a:p>
        </p:txBody>
      </p:sp>
      <p:pic>
        <p:nvPicPr>
          <p:cNvPr id="34" name="صورة 33">
            <a:extLst>
              <a:ext uri="{FF2B5EF4-FFF2-40B4-BE49-F238E27FC236}">
                <a16:creationId xmlns:a16="http://schemas.microsoft.com/office/drawing/2014/main" id="{4E086625-340C-0738-07A8-6BF15C78040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4199"/>
          <a:stretch>
            <a:fillRect/>
          </a:stretch>
        </p:blipFill>
        <p:spPr>
          <a:xfrm>
            <a:off x="9621661" y="2175647"/>
            <a:ext cx="2080700" cy="269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47508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ITYMODEL" val="{&quot;$type&quot;:&quot;ClassPoint2.Core.Model.Activity, ClassPoint2.Core&quot;,&quot;ActivityId&quot;:null,&quot;Name&quot;:&quot;MultipleChoice&quot;,&quot;ActivityType&quot;:0,&quot;Width&quot;:0.0,&quot;Height&quot;:0.0,&quot;Graphics&quot;:null,&quot;ActivityBase&quot;:{&quot;$type&quot;:&quot;ClassPoint2.Core.DTO.Activities.MultipleChoiceActivity, ClassPoint2.Core&quot;,&quot;mcChoices&quot;:{&quot;$type&quot;:&quot;System.Collections.Generic.List`1[[System.String, mscorlib]], mscorlib&quot;,&quot;$values&quot;:[&quot;A&quot;,&quot;B&quot;,&quot;C&quot;,&quot;D&quot;]},&quot;mcIsAllowSelectMultiple&quot;:false,&quot;mcCorrectAnswers&quot;:{&quot;$type&quot;:&quot;System.Collections.Generic.List`1[[System.String, mscorlib]], mscorlib&quot;,&quot;$values&quot;:[]},&quot;isQuizMode&quot;:false,&quot;correctPoints&quot;:null,&quot;correctSpeedBonus&quot;:null,&quot;HasCorrectAnswers&quot;:false,&quot;activityId&quot;:null,&quot;activityType&quot;:&quot;Multiple Choice&quot;,&quot;countdown&quot;:0,&quot;StartWithSlide&quot;:false,&quot;CanMinimize&quot;:false,&quot;CanCountDown&quot;:false},&quot;IsLocked&quot;:false,&quot;IsMappedFromCp1&quot;:false,&quot;IsQuizMode&quot;:false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ITYMODEL" val="{&quot;$type&quot;:&quot;ClassPoint2.Core.Model.Activity, ClassPoint2.Core&quot;,&quot;ActivityId&quot;:null,&quot;Name&quot;:&quot;SlideDrawing&quot;,&quot;ActivityType&quot;:3,&quot;Width&quot;:0.0,&quot;Height&quot;:0.0,&quot;Graphics&quot;:null,&quot;ActivityBase&quot;:{&quot;$type&quot;:&quot;ClassPoint2.Core.DTO.Activities.SlideDrawingActivity, ClassPoint2.Core&quot;,&quot;isNamesHidden&quot;:false,&quot;activityId&quot;:null,&quot;activityType&quot;:&quot;Slide Drawing&quot;,&quot;countdown&quot;:0,&quot;StartWithSlide&quot;:false,&quot;CanMinimize&quot;:false,&quot;CanCountDown&quot;:false},&quot;IsLocked&quot;:false,&quot;IsMappedFromCp1&quot;:false,&quot;IsQuizMode&quot;:false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ITYMODEL" val="{&quot;$type&quot;:&quot;ClassPoint2.Core.Model.Activity, ClassPoint2.Core&quot;,&quot;ActivityId&quot;:null,&quot;Name&quot;:&quot;SlideDrawing&quot;,&quot;ActivityType&quot;:3,&quot;Width&quot;:0.0,&quot;Height&quot;:0.0,&quot;Graphics&quot;:null,&quot;ActivityBase&quot;:{&quot;$type&quot;:&quot;ClassPoint2.Core.DTO.Activities.SlideDrawingActivity, ClassPoint2.Core&quot;,&quot;isNamesHidden&quot;:false,&quot;activityId&quot;:null,&quot;activityType&quot;:&quot;Slide Drawing&quot;,&quot;countdown&quot;:0,&quot;StartWithSlide&quot;:false,&quot;CanMinimize&quot;:false,&quot;CanCountDown&quot;:false},&quot;IsLocked&quot;:false,&quot;IsMappedFromCp1&quot;:false,&quot;IsQuizMode&quot;:false}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4295</TotalTime>
  <Words>724</Words>
  <Application>Microsoft Office PowerPoint</Application>
  <PresentationFormat>شاشة عريضة</PresentationFormat>
  <Paragraphs>301</Paragraphs>
  <Slides>19</Slides>
  <Notes>19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6" baseType="lpstr">
      <vt:lpstr>AGA Aladdin Regular</vt:lpstr>
      <vt:lpstr>Aptos</vt:lpstr>
      <vt:lpstr>Aptos Display</vt:lpstr>
      <vt:lpstr>Arial</vt:lpstr>
      <vt:lpstr>Sakkal Majalla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User67R</dc:creator>
  <cp:lastModifiedBy>User67R</cp:lastModifiedBy>
  <cp:revision>193</cp:revision>
  <dcterms:created xsi:type="dcterms:W3CDTF">2024-08-19T04:20:33Z</dcterms:created>
  <dcterms:modified xsi:type="dcterms:W3CDTF">2025-11-16T21:04:33Z</dcterms:modified>
</cp:coreProperties>
</file>