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8" r:id="rId6"/>
    <p:sldId id="410" r:id="rId7"/>
    <p:sldId id="423" r:id="rId8"/>
    <p:sldId id="420" r:id="rId9"/>
    <p:sldId id="422" r:id="rId10"/>
    <p:sldId id="369" r:id="rId11"/>
    <p:sldId id="393" r:id="rId12"/>
    <p:sldId id="421" r:id="rId13"/>
    <p:sldId id="419" r:id="rId14"/>
    <p:sldId id="424" r:id="rId15"/>
    <p:sldId id="425" r:id="rId16"/>
    <p:sldId id="416" r:id="rId17"/>
    <p:sldId id="417" r:id="rId18"/>
    <p:sldId id="418" r:id="rId19"/>
    <p:sldId id="395" r:id="rId20"/>
    <p:sldId id="305" r:id="rId21"/>
    <p:sldId id="403" r:id="rId22"/>
    <p:sldId id="32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DA0"/>
    <a:srgbClr val="86177A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 snapToGrid="0">
      <p:cViewPr>
        <p:scale>
          <a:sx n="50" d="100"/>
          <a:sy n="50" d="100"/>
        </p:scale>
        <p:origin x="108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AA11-026E-D4E6-98BF-8B5E954B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ADDC74C-05D1-C461-FA93-B5AB5553A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10040EF-586C-0936-F194-5223E30A5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166BF7-ECB5-A47A-7863-AB69E4EB1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705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AD9A-34BC-AA91-ED33-0924FA6C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59B681-715C-D147-19F4-16CF22AA3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70258A8-FD11-21AA-3667-59E3BB3BB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93090-65E5-658B-E98B-540A2CA39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12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2792F-472B-82CB-1830-FCFFE586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786277F-5672-29F0-1FFD-A954B4EE5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975D4D-4E01-6422-03E7-85A336C20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0F0578-B449-373C-E5AF-7BA8438BD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18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ABCA-2C42-A62E-7955-316DEA79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F37DF5-0F68-78F0-72B3-9901FF31F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D66627-7BCE-CBA3-CE7B-6974F4804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1A5F9C-2E6F-02F0-6F3C-C1BFB5C6E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10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1587-A5AE-6D23-E961-1505277D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0AEDBB5-AA11-1BF2-7D60-76B1974F0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529D0C-94C3-0EF3-ED9A-63302BCE3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327957-3FE8-7907-9B39-757755AAF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42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1357-4BA4-DBF6-04A7-25EE473B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FE0F98A-3EA1-0AE6-2302-14D21D39F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B1A860-1BA2-ACC4-1B0E-D0C83E3B1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BE7585-65D7-6276-22BB-240C1BB18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85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A735-99F5-AFEF-7A0E-2B946B6A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2AA430-3AAB-E93E-AC58-B3E3740B6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0463A2C-142A-BC07-BA97-1CECE5BCD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28C9AA-BA1C-CA2C-64BC-78AEEB034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462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E1DB-615B-C54E-1A8C-94B8D28D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4D6300-FA69-8554-8FF6-BFC423F30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29DACB-A70A-F33F-D9EE-EA5D5D3DA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81F49F-8BF1-AF7E-51EF-D477079E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9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4734-ABA5-5E48-8708-BAA86434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C167067-517B-6991-A072-767AEB43C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63A054-29A5-965F-04D9-61D22F8A7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564C9D-E911-69E6-5ED9-765D4708A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39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D307-07ED-3AE8-4724-82CBFDB2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CE1215A-1296-59F1-C022-308DD9FB8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6CB632D-E3EA-D132-4524-C41D3F0CA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18CBEA-D7BD-5972-4508-A83732826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922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686E-E438-E696-72E6-13A0D620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A1AABC9-8FEE-77E8-C479-324E533A4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2DB0F6-CAD1-3074-733D-2C1E71962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260984-5E82-C583-E139-B5C6C0FDD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96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11/06/47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file:///C:\Program%20Files\Inknoe%20ClassPoint%202\Images\mc_blu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lypad.amplify.com/p/4ObuTH4nRXg9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5028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المنصفات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95E41CB-D027-226E-A7AE-A6F2C45FBF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1" t="25389"/>
          <a:stretch/>
        </p:blipFill>
        <p:spPr>
          <a:xfrm>
            <a:off x="1715840" y="1393028"/>
            <a:ext cx="7680961" cy="208227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CA9F06B-D571-B55D-0F0E-E421FF5540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9" t="4865" r="75873" b="60"/>
          <a:stretch/>
        </p:blipFill>
        <p:spPr>
          <a:xfrm>
            <a:off x="525836" y="3384301"/>
            <a:ext cx="2636521" cy="265335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2B34F5E-A952-5FB7-8537-9D2F265DB827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ECE2CD5-1E0C-A7E7-B1E8-D726228F0670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38CB0BB2-91B1-909D-CB83-4E9B9E3353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3ACCEEE-637E-03BF-F7D0-019A29D90A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144"/>
          <a:stretch/>
        </p:blipFill>
        <p:spPr>
          <a:xfrm>
            <a:off x="54361" y="1225706"/>
            <a:ext cx="9406030" cy="28093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D0A914B-B1B0-703E-ECFB-FCD692D623CE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56793D1-547E-F1B9-FC13-CA9D565A73FA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648B6E2-59C1-BCA6-7B47-2DE7D4E147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E27B5-4E06-385A-F042-9DBB310E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4DEBC33-0F11-2AC0-3AC1-1B0D4B3C8D9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1F6CB1-5A11-2364-4D6E-250A8785C7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2F1121-8A29-6B31-8E4D-80698F695A9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4BD459-6850-5A37-34FA-C7252B9936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24E8AB1-9154-1F8A-A855-B4B4D7CEC73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EB345F2-619E-4546-83D8-B83911FC9DA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2CD23CA-53EF-AB12-25F1-DFC97D3B3D5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2995D85-CF67-9558-6FE4-9F401380B1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D6F0C4-6E5E-3423-607B-B1CE25CFDC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8B2972-529A-CE30-6353-511A7190A31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8D34A80-E77D-0869-950D-1093649DEC4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3E1D9A-F236-C9A2-EAE9-4818E67CA8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51026F8-A067-5FF0-037F-B394CC95888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EDDA506-66BE-04FF-78D7-780E85752BE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74BAD45-5722-BA61-6D7A-A4A4D53B6F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3C6518D-3D7C-C55C-FC67-D4808A047A8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EF7B741-82D3-4995-AFFE-0B384148AA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CA3F145-AD32-5304-6A3C-BC9BDEF839C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1C2FD82C-12CB-8BF7-04FB-CDB9883A76B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A6BC1DD-BC7C-5FBE-B26F-8037D9BB54B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02168FF-5C42-2D08-090A-52030BADE9A9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129C4A6E-7CBA-DF3B-A8E8-4CE7A010C75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2FE6356-40AB-A6A6-89B4-F9AB59D93C7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349E1B7-BF1E-F410-D418-FE63E40F74E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D63A37C-CB33-AD95-0D19-D8EA1C8AD69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D12F660-4E7B-4789-4133-4C1F48EA7AA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C2DDAD7-6844-DA49-D86A-A6DFAD46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8183BFC-8A64-E6F3-6C38-EB87656CDA1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EB16149-72F4-9330-930A-B85022F905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66" b="52356"/>
          <a:stretch/>
        </p:blipFill>
        <p:spPr>
          <a:xfrm>
            <a:off x="5730213" y="1332980"/>
            <a:ext cx="3684442" cy="357461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05FEC0C-7EC0-4CA7-3B54-9239894A77F3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5AC1B3-E690-D766-6542-FC2B4F20078F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FFBA253-B4D7-7971-8D9B-E781E8E089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2" name="btnInknoeActivityCp2">
            <a:extLst>
              <a:ext uri="{FF2B5EF4-FFF2-40B4-BE49-F238E27FC236}">
                <a16:creationId xmlns:a16="http://schemas.microsoft.com/office/drawing/2014/main" id="{5C9830B1-EE78-8760-8BD5-E8FC8771B7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500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E873-3F01-3D14-9D0B-E9E516CF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AD63D73-429A-03E6-BEC8-397892D04DE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3FE383D-0EB5-8663-5AD0-C2489D94420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0FD8245-6214-F68D-1C7B-495AEB4C9D8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7580F28-C67D-87CA-1531-65B4C8C5DEE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BC4A406-1BEF-77C0-20E1-838093CC938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784C3F0-210B-F4A0-042F-74C8592AC0A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BAFAE79-9388-4344-99AF-A599A67A328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C828E84-0EF0-0174-5937-4F3FE9CA8AE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54A0F17-2D3F-05E5-BB29-124F5DB0B23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23BA660-1BEA-381F-E12E-B5BB4D974B7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BF8E66B-E8EF-7B07-9E59-9563C6C6F7F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7E3BC87-2B03-E0B4-68BE-844CDB2F4CE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C10635-B44A-FADD-D9D0-563EA8912A4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751F12C-B31E-CF96-C5C5-14C67036637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B25FD73-AB28-3AE7-DC55-C7E76D889F8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ADD8469-B931-D22A-25AB-B65FCDB5234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22C3DD5-D494-42B3-2EE7-35D2CC40ED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FA1931-2CEF-6194-74B4-AF23996582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74C8A7-526F-DF20-92C1-E60A75B824A3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85C5EA-1FCE-367B-6F20-3E0E4FBFD98F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AD79E42-82B8-D59C-264B-B71B6DF8B7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02CFDB0-14A3-351E-D6DB-33E654FC14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96" y="1239544"/>
            <a:ext cx="8398756" cy="4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754A8-0637-6D38-9024-CCC6469F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B66874A-FFA7-1845-1555-2FF78B087C6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40E0B60-5720-C341-11B7-1ED5CED0D06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6F444C7-BED3-8DBF-5B3F-72D307273DC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A5547F7-4E4D-5E95-9F4F-09BCDE714B9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F97C11C-BD41-5DAD-1B7C-DD0A92D65D0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065AD1C-3A70-2FBE-DC75-C458EBF5E6D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C7F67A7-EB5D-5848-D4DA-0A622EE667A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21A90FE-FC70-DE35-0F3E-C7464D195BC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A10D165-81FA-16F5-D40F-F178B69F314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5BE3179-F196-C91B-BE5C-9585883916C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B889341-F7B8-24AA-4BD2-129B4BCCAF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E620861-2382-DC86-68FA-02C157BC7B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C462575-5E99-237B-CBA0-ED8ED7EB63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9530E6-C690-B0D3-ADC0-E5C975305B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7976D7B-F310-2151-DCF0-F80EA2AA841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0CEAA6D-9B72-AF47-46AB-AE785D7C847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CD66ECA-B4CB-D5D3-EC2F-55400BC4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86F07A-46D1-773A-EBBD-42E8D260B00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29121B-52BE-7236-5C1E-066F026FA834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0E20D0-25A6-94C8-CBF6-997D2BD9C0E2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A790846-D6ED-E776-E89C-CC65F48108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DBC5F1-0354-5126-67D8-21A1284608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813" y="887110"/>
            <a:ext cx="3152775" cy="50990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CE5A9D9-E22C-1AF0-28ED-B5D103F3CD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198" y="938167"/>
            <a:ext cx="3048000" cy="50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38B78-AE89-690F-681B-056C8A7A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86395E7-E3DD-62D3-E558-1BDAB184638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430E8-1C4A-BFD9-E96A-99CB8A940C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2AA6C36-E597-8437-175E-BB59B76CF2B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8BE509-9908-719C-6B04-CE7A37FEBBB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A996666-489F-7530-54EA-5173981FC07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D501638-1622-867A-9EAB-9F8C6C542E9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7CB8AD-756E-8FAF-C085-3A95D9A0BA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1322D10-8309-B9B4-EFE5-29690B3FC48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8DB321-2427-0F9A-609A-461EBE12128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968681A-FF75-AE47-AF74-71A999CAA37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2FF70A9-4C78-400A-7AA9-37AD22D2303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DF2C456-F44B-6152-81CE-EE9C842B52A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C5C796B-347B-70A1-D192-3C9B8A45F0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34C4AEC-01DE-C3E3-B308-3BB2482C0C3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0111577-F7CE-E9CC-74D7-2D25B24BF2C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ACF2081-5440-669D-C181-3D433CB4D6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C5C4835-ABFD-0AF7-7140-5332A744B4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0991D9-3988-BFED-0027-2DC8387B152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BA5610-8CBC-7970-5489-06C5A4223699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2665867-F455-BB4B-72F0-79C54D343706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C67BB7-739E-93CB-1D7C-595F525C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06C6067-5BCC-98AA-C9C2-94BF858B1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47" y="3144413"/>
            <a:ext cx="7784571" cy="31238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70C38-A58C-D6F6-ACEC-60357EB3B54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279" y="838881"/>
            <a:ext cx="7368106" cy="23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0476-D409-1A17-21A6-2D0C62E2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B8A9136-3013-D89C-3D63-BEC55C47945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FF24F7-2BE6-623B-67D6-85B7B766312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7A4DBC9-DD4A-BD85-82AF-D06F285E3DE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0AF4823-C7EE-7B37-89F2-A5FB6D01477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C54A518-AFE5-A7BF-D407-259DA964AAB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454F5A7-09A2-9657-9C25-CA1B651FA04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52FABAF-DBC5-6526-F88A-E7CD036ECF0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DC1B48E-FF6A-6EA2-EEE0-208EC9AF0FA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5C3E35F-26F3-A864-7712-F46422AE401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A04B14F-CC10-3F38-B81A-A9062839EDB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48C2BCD-664D-089D-4C0F-57C78CD4245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0A66E28-C984-D992-A9F8-61509428030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1CA668-3C6A-89B7-B2F4-5A919EF2FD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5044AF3-6572-3A29-7FE3-15B77D1C68E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B52B782-CC02-64B4-0220-C3D5A12E7C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CA6229C-F3DE-2010-B907-21FDD1E0771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48F5588A-89C0-D2DF-9D55-DE56FE53B3D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713AF2BB-B1CF-150F-CEDD-3B9C525324E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F14862D-3906-2602-3743-2AD6F782600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7D184A1-7872-8E9C-FE52-E050E2F84A0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9FFCA799-2C86-6397-26E4-22CCADBD8AF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CD5AECE-4CD3-E3AA-8C46-6DEDE4C689E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48ACA31-347B-6968-5D99-8020F98B97B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FB3A558-3ACA-A4EE-FD47-17DA0D44027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C8E6759-0D8E-596E-0AA5-83AD8616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41358C1-9876-63E1-A432-FD9BE77F59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B9F000D-DD45-B1DF-E909-A8C8C38C889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B705770-2EAE-3FF9-3034-91487207D2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2" t="36452"/>
          <a:stretch/>
        </p:blipFill>
        <p:spPr>
          <a:xfrm>
            <a:off x="782482" y="1393028"/>
            <a:ext cx="8677909" cy="11621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E8BB365-7E24-10A2-15A3-A2DA88A6966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" t="1276" r="83905" b="-1871"/>
          <a:stretch/>
        </p:blipFill>
        <p:spPr>
          <a:xfrm>
            <a:off x="479433" y="1851909"/>
            <a:ext cx="1888091" cy="212839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39A5F3B-A3C8-C941-5F4D-8C59647B5714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8B03F65-C6CE-9854-64C0-E36EB9B0C1F7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18B506B-510C-8960-61D7-3292880A3A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09B6-03AD-4DA8-F6CF-F9394ED9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825C5C2-CF47-8C4A-8739-70F53B8DE3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F4AA28-AF79-47E8-58C0-0BCD4E0006F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B2A5FDA-F0A2-ADFF-49B5-B1FE9484E64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A9007B3-8076-A042-3729-4AECF1D6D48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722C6FF-6023-0FB7-5796-F3FF4B5E15B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B3F06BE-DC88-829E-8D71-B387EA4E91F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0DB2DCE-5147-02B7-7730-C20A18CB3D6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DF0EAC5-B0E5-980D-817B-39FD053B0C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A0D9372-56B6-3500-6BD3-5830D1186E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B290E65-E611-D5FF-6488-964A95F173F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88AE3B-3BF7-F970-BB2F-21852C35E9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F853AFB-A10B-C733-248A-591581834C2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0E89B24-278C-E52B-3002-CF725AF40A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A050A0B-BD2A-2A49-6844-3CEC3D75AD6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19C8DC-7F2B-05C6-CCF5-4C2818DD61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E98FA58-3FF7-974A-821F-42DF12CCBE8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123AF74-992A-6048-A294-7F4EE4602C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BB23BD86-3248-781B-5F15-7C642A16683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CF406AD-4E00-F736-3218-4596B13DA54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8B7F518-A2D7-3F0B-E2EE-93909BE6D41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AB490B8-E3EE-4549-965D-90254741569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732F3F30-06CF-C8DB-18A2-08AAA7DC89E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B33CF90-8415-35BD-8B6A-6D17C8F7AB9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D4E0DA55-D04A-3A1E-420A-EED6C18D413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A1CB2BC-1330-1966-F758-1D91006B2BB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ED4684-6A48-6CBF-4691-D2F248BB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F7B46FA-66A3-C704-57C5-74760460B5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EB787E-C92C-7239-A33F-8202941355F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0436BA6-7778-4BBE-1E9B-96D9FE469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755"/>
          <a:stretch/>
        </p:blipFill>
        <p:spPr>
          <a:xfrm>
            <a:off x="829806" y="1158377"/>
            <a:ext cx="8710067" cy="255386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332FC4C-2E82-333C-85B1-84CC6D49C33E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72FB425-046B-4566-717B-00975FEB9567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A62E601-0075-436E-FC7D-5CC28FF14D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E2687-25C3-F769-A3DC-137054DF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23C332-2BC7-4630-89DE-37C9497844F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C91312-75F4-D472-44B0-11C35AC401A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292FC80-1771-1BF9-A051-26D5B3F1BC5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D687C4E-23CE-7F1B-9664-1C798BD0DA4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65C3154-2CEA-24C8-F91B-2916A50D978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1A86B57-0E94-7189-B785-59C79130C9C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3124E83-E257-7816-E1C6-2C129A29D66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D0FF7D5-4B10-8191-11AE-1355037046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DDAE832-C549-B076-8C03-AEEEF3EF6A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F9F1C98-180B-927C-C7E4-3AA0429C2EA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C75A11E-3C60-C540-A918-2B9B4ED4592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A83C136-4122-0D55-C0D8-FBD6AB6E54C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948D5F4-AE2A-FB4B-8FD4-CB3D2B18A72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56A9067-6E26-4B03-C8AE-9C3107922D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B509E14-9A51-2BA6-5FDA-9F3A6098A82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649E8BE-E8F3-5690-6040-23F00BFCB4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B53A0E6-82CC-B8C9-2EF5-ED4FAF02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BC29F00-F527-0F39-6781-71C5BAE69DB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7A41B94-6C87-D3A5-61A5-2666EAC897D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8243106-7B0D-6044-3FAF-8327609C482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3190FEC-811F-1441-11FF-49CD5D1CDC0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F48B034-7131-9747-5E89-36852CD7258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F9C97097-E9B0-37CE-E524-8292CD799A5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B35E3ABE-ED05-2CB7-4247-0BFA8BE6D4C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A9B2B451-3388-EB94-5494-1515A648F91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EA4AF6D-92A3-DEED-8E6E-B13A878E9AF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D4CC73D-D946-11D9-E244-1B552D30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7AC12B2-7499-549F-EE3B-4AAE9EC6A3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1149115-876D-FFC5-6499-8CB4DEBED7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111"/>
          <a:stretch/>
        </p:blipFill>
        <p:spPr>
          <a:xfrm>
            <a:off x="1017933" y="1046911"/>
            <a:ext cx="8378868" cy="324220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B5779DF-4B28-EA11-2C9D-231246279FB5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E97AC7-5A69-947D-54C5-75448123FBD7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E34AADA-C9B8-392E-8A6B-6005927668B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7" name="btnInknoeActivityCp2">
            <a:extLst>
              <a:ext uri="{FF2B5EF4-FFF2-40B4-BE49-F238E27FC236}">
                <a16:creationId xmlns:a16="http://schemas.microsoft.com/office/drawing/2014/main" id="{2BE39135-B6A6-E3A2-071D-D870C51B85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500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D93201B-333B-32A5-EDA9-EE4CAF2516BB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91733DE-6E37-91EF-20B3-894FC1A4AE76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6A68C8F-BDF9-C799-97B1-392E2A1747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D9562A1-BE11-AF9B-51AD-A261FD1D36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898" y="943706"/>
            <a:ext cx="8507903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93102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1447/06/11ه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المنصفات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F2E8BA1-F11C-3C92-2DD9-CF6A170454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95" y="2590860"/>
            <a:ext cx="11455371" cy="30098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B924FC4-874F-F6CF-B761-62D541AE79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00" y="3155688"/>
            <a:ext cx="3501929" cy="31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7FF07E-98ED-4AF8-0A95-045BBBAE9779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2C78041-4D59-82EB-9833-AA36D8B94FD7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5203DB2-57DD-3207-A67A-A7450C944A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7D8A9CD-71D9-AE3A-08A3-D6300B9983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117" y="1716067"/>
            <a:ext cx="8563337" cy="31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994376-2739-0448-1CBC-9C529D439BEF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A12411-AFF9-AA1A-F7D9-BAC08B6FD591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EB5F29F-DE19-0296-78EA-012E2BF2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– 11 – 14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rgbClr val="A85D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220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625317"/>
            <a:ext cx="7935192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جميلتي: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تصرَّف كما لو أنّه من المستحيل أن تفشل.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38681C-7841-CD58-046D-E33306C8A92B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DC578B-1C22-6E2C-3D82-CE3F907C74A5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1B0DCC0-53C3-637F-405F-8141A210F8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9752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1447/06/10ه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المنصفات في المثلث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9D19997-9A00-224A-A91A-8D3274DF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4660" y="1658349"/>
            <a:ext cx="2295445" cy="40709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EF5565-FA03-9EAD-B79F-B67572DA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304" y="1886241"/>
            <a:ext cx="1938618" cy="46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E159140-D394-D091-85FA-73ECE9DA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514289" y="2139545"/>
            <a:ext cx="2295445" cy="21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9490825-EB15-282C-630A-36864B203922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2BC546F-8B89-FD60-1E4F-24644CEC521A}"/>
              </a:ext>
            </a:extLst>
          </p:cNvPr>
          <p:cNvSpPr txBox="1"/>
          <p:nvPr/>
        </p:nvSpPr>
        <p:spPr>
          <a:xfrm>
            <a:off x="9365005" y="372121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7DDC757-72F3-CA26-54EB-05DCB1E8F8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2519" t="3481" r="2519" b="54176"/>
          <a:stretch>
            <a:fillRect/>
          </a:stretch>
        </p:blipFill>
        <p:spPr>
          <a:xfrm>
            <a:off x="9472595" y="2116685"/>
            <a:ext cx="2295445" cy="172379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8CA943C-7E75-9D35-5E9F-1664788779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9"/>
          <a:stretch/>
        </p:blipFill>
        <p:spPr>
          <a:xfrm>
            <a:off x="672874" y="1404516"/>
            <a:ext cx="8492979" cy="148426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D3F9BAE-F80A-D4BF-363D-8D30CDD184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21" y="2873923"/>
            <a:ext cx="3143250" cy="3095625"/>
          </a:xfrm>
          <a:prstGeom prst="rect">
            <a:avLst/>
          </a:prstGeom>
        </p:spPr>
      </p:pic>
      <p:pic>
        <p:nvPicPr>
          <p:cNvPr id="40" name="btnInknoeActivityCp2">
            <a:extLst>
              <a:ext uri="{FF2B5EF4-FFF2-40B4-BE49-F238E27FC236}">
                <a16:creationId xmlns:a16="http://schemas.microsoft.com/office/drawing/2014/main" id="{2B6AE6D7-A6F5-AABF-2CA9-D40166662D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2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BA0E-C599-0126-B60F-BE59E9FA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C5EFD16-893A-0647-9647-2F6B894D9E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C083B4-1DCD-8F57-5610-F803D1E2E0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AA4013-8FC6-3886-2CE3-20F8DB71B46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7177A8-3986-9FEB-8626-919A5505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8D6318D-C19F-B024-A5B8-FB865A02B75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CD995AC-C143-CEDF-8F48-F9929E59FC0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1E1A7EF-F586-04AC-2343-EDCE95EC393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5012AE3-B00C-9834-7EF3-2F61B86FAA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079A36B-82D1-C8A6-A9D5-46E4F096DF1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F1E825-17D5-6F56-BB40-6CE5FCE117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FA1E00C-5880-761B-EC08-4326F4D6B0E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0F409E1-AC97-ED69-6FD0-B33C7A7928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844F6A-9046-5551-7018-EB56CD892BB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67ECE1E-4097-0AB6-C75B-89D6C17726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DEFC99-377B-3A82-67CD-AAD07A6ACF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A6E34E0-4865-C898-737A-1B16F7080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15933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526821E-F2F4-B08F-CF9C-85F93892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B14AFC-880F-EC08-0713-735B343ACA6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907E9-825B-F27C-02E1-81F68225DCF7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101F0A-3094-1DAD-A9CA-2A020E4319CC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AFCE276-AE8B-7AA8-0789-2E2394CB55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88DABDC-89F2-8C84-4517-A6C14DCFE8DC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استقصائي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775E83C-E78F-DC2B-9EC8-0228F86A9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2" y="1543730"/>
            <a:ext cx="8725791" cy="4340348"/>
          </a:xfrm>
          <a:prstGeom prst="rect">
            <a:avLst/>
          </a:prstGeom>
        </p:spPr>
      </p:pic>
      <p:pic>
        <p:nvPicPr>
          <p:cNvPr id="1026" name="Picture 2" descr="Mathigon | Math | EdCuration Instructional Resources">
            <a:hlinkClick r:id="rId6"/>
            <a:extLst>
              <a:ext uri="{FF2B5EF4-FFF2-40B4-BE49-F238E27FC236}">
                <a16:creationId xmlns:a16="http://schemas.microsoft.com/office/drawing/2014/main" id="{4F6FDA39-D013-852F-54CC-F967CD63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79" y="775566"/>
            <a:ext cx="185261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BE1C-3230-92D0-683B-059B2F69C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5ABA201-F938-809C-DDA8-8D810816CF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BA327A-B2AF-6CDE-C15F-ACA9B73D7B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EFC0230-4784-089C-CF96-C50A5D415D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A6CC09E-7D60-727B-40C3-E690613E9B9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06281E3-DA33-C71B-E46C-F93C40797E1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AA217C-3CA2-9820-4E6A-465D5312D1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EAD7E09-39A4-6BA8-2B8D-954E88A5A3F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46586EC-F1B8-44A5-46F9-F499EDFE403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ADEBDAA-61E2-6E1D-995F-253BA547F65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6206CB-39D1-CEBA-7A07-87E59FE77D7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F7CAD2D-0934-9D2C-E93D-33B5FBB4114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32D930-44F1-EC54-3AF4-D747BA2FC52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8716E8-87AD-A561-E73F-90CBDE72C3F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F52C5B1-DBFF-7FEF-D60E-2F793C3DCC9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69C33E8-A1C8-1AB3-17B5-492E6C352A7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5619C96-4BE3-6B20-248A-3DA83661E11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E918A76-F57F-9996-C86E-D6C2FD1B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9263EE-2364-A1D9-CBE6-01424FB71F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131EA3-76CE-104E-6181-4E71728D1A7D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2A4BD5-E084-B8C9-4FFB-B2CEF90CBD38}"/>
              </a:ext>
            </a:extLst>
          </p:cNvPr>
          <p:cNvSpPr txBox="1"/>
          <p:nvPr/>
        </p:nvSpPr>
        <p:spPr>
          <a:xfrm>
            <a:off x="9396801" y="4418447"/>
            <a:ext cx="253042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مركز الدائرة الخارجية للمثلث.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AD035C0-B5C7-B94D-E91E-DD21F310C5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1D9427B-8F0F-7AC2-257A-B2A24B048F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25" y="764189"/>
            <a:ext cx="8427296" cy="5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F734-812C-234A-48F5-ABE03C07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E624D0-A407-ACB8-653E-41B6EC0285C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DC1EC5-10C3-A256-CA16-5464342AC14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8BB0424-FF81-6A25-6EA9-180E46AAABC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43BEFB-20DB-58D5-2B5A-71228FF30DA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3E79450-271D-6217-540E-F60CED1DDDB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DE06103-9DC9-FE7C-EA67-0674AFB1815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DC7B6AC-A8E9-547E-7D38-CE2B026DCF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B2FEEAF-EB10-3050-4E76-1630106460E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AB3DB02-12A7-032C-F275-F9D11D9233B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595CDE8-1CDE-9BBF-C9D1-7C22E2FAB3C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9D17BE6-1161-2DC1-A4B9-DB32C8335C1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3AEC530-A545-FD9B-152A-D5DA0A6ADD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5632A2-9781-E9F2-C61C-E8F7D3805B6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DDBE011-A2E2-1960-7920-4B7EBAD09F5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B4B99D1-32B2-053E-3D4D-01C4263D353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87978D8-AF98-5197-E766-A53D818F900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7EEA3CC-D511-BCDD-6E06-FE463C20E1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02B641-FBFE-3E46-7CD4-192993EC343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493F31-35BC-80DE-44F0-03015B005050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B481FC-6A6A-30D3-5D83-5F3AEA76F05F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981F137-319C-DFD3-3CE7-F1C98BD38B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3D94BD1-03FE-73F5-C555-942C84DE03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8136" y="966287"/>
            <a:ext cx="7498665" cy="50796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A08B30-101B-8119-3AD1-4EF25C9E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28" y="1948490"/>
            <a:ext cx="2655014" cy="41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8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349F-F8D8-79F4-29CC-D8CAEB98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10EC84C-CC7E-FF77-E883-2B2E9272D5A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7E663E-A89E-199E-10EC-6C7993ED395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5F0FEF7-507C-5F7F-DC96-A5BFCFD1444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80C5B3C-C419-6D5C-FCA2-20C65E21261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9757C19-6C27-51A5-EB23-07D7F6AC175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DE55A1C-24D6-B3FB-3939-6D09810CA8F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E259C7B-6AFD-147F-8884-36551306B9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D8C8174-CBF2-78F4-2F66-F8006FC5C4E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22B110-6D04-9B49-0F85-DEECA12F592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7804206-2286-60E9-9256-B27A472C059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B62A514-5AEE-BA09-78F3-9367876AD5A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C0694F-EC3B-5B98-262F-8F1A97D2B6E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3BAD2EF-4566-FB0F-A9D3-207CAFBEFDB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2741E3-0701-8986-BC2A-CB5B1901F94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B35D986-4DF2-BCFB-B2AB-F28C268A6AC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294D0EB-5007-2315-34C6-D1FDDB59902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DA79371-8629-0189-DBF1-2E5A8D3CF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0DEEDB-14C4-2451-931A-8282475760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C67755-96DD-5AD3-0CB8-6CA05E75C314}"/>
              </a:ext>
            </a:extLst>
          </p:cNvPr>
          <p:cNvSpPr txBox="1"/>
          <p:nvPr/>
        </p:nvSpPr>
        <p:spPr>
          <a:xfrm>
            <a:off x="9396801" y="81206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المنصفات في المثلث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9BE00D9-25EA-2009-B919-972B61695EAA}"/>
              </a:ext>
            </a:extLst>
          </p:cNvPr>
          <p:cNvSpPr txBox="1"/>
          <p:nvPr/>
        </p:nvSpPr>
        <p:spPr>
          <a:xfrm>
            <a:off x="9396801" y="44184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نظريات العمود المنصف.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6199CF4-AAED-DBA3-9C69-E5EA7C4B45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7144"/>
          <a:stretch>
            <a:fillRect/>
          </a:stretch>
        </p:blipFill>
        <p:spPr>
          <a:xfrm>
            <a:off x="9603464" y="2223138"/>
            <a:ext cx="2117094" cy="19845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81C176-AF6E-126F-5818-B0283B0152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159" y="786188"/>
            <a:ext cx="8228579" cy="53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5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777</Words>
  <Application>Microsoft Office PowerPoint</Application>
  <PresentationFormat>شاشة عريضة</PresentationFormat>
  <Paragraphs>344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209</cp:revision>
  <dcterms:created xsi:type="dcterms:W3CDTF">2024-08-19T04:20:33Z</dcterms:created>
  <dcterms:modified xsi:type="dcterms:W3CDTF">2025-12-01T20:10:57Z</dcterms:modified>
</cp:coreProperties>
</file>