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8" r:id="rId6"/>
    <p:sldId id="410" r:id="rId7"/>
    <p:sldId id="415" r:id="rId8"/>
    <p:sldId id="369" r:id="rId9"/>
    <p:sldId id="393" r:id="rId10"/>
    <p:sldId id="412" r:id="rId11"/>
    <p:sldId id="413" r:id="rId12"/>
    <p:sldId id="414" r:id="rId13"/>
    <p:sldId id="395" r:id="rId14"/>
    <p:sldId id="305" r:id="rId15"/>
    <p:sldId id="403" r:id="rId16"/>
    <p:sldId id="329" r:id="rId17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177A"/>
    <a:srgbClr val="A85DA0"/>
    <a:srgbClr val="A095B1"/>
    <a:srgbClr val="A7599E"/>
    <a:srgbClr val="8D2982"/>
    <a:srgbClr val="F7F7F7"/>
    <a:srgbClr val="FFFFFF"/>
    <a:srgbClr val="B06BA8"/>
    <a:srgbClr val="FFFFCC"/>
    <a:srgbClr val="E1E5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714" autoAdjust="0"/>
    <p:restoredTop sz="94660"/>
  </p:normalViewPr>
  <p:slideViewPr>
    <p:cSldViewPr snapToGrid="0">
      <p:cViewPr varScale="1">
        <p:scale>
          <a:sx n="56" d="100"/>
          <a:sy n="56" d="100"/>
        </p:scale>
        <p:origin x="87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530112D-0F08-4021-9A79-D1F389BF0709}" type="datetimeFigureOut">
              <a:rPr lang="ar-SA" smtClean="0"/>
              <a:t>19/05/47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E144244-E8F0-4494-9D5D-AAB5C16D52A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48731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8440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D9BCB-E9F4-0FB6-D5E7-EFB6A62AE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F6C2ED92-EA7D-72BE-B64A-4280DEB5C4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B8141AE3-2881-EF2E-B6D1-7A3E2A08BA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4EFF1724-B555-CFB2-FBB2-0E1CB38757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92904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6E5F1-9411-AA30-A003-8E4F7CC92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F4DA40CE-0D0D-F683-A752-CC2F1A78BC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A2CD77B2-7BA4-55E5-C114-485969ABF9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306F4834-B126-1DD2-E8F9-F0319C903B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15177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D6EE9-AA2C-3BF0-E0B7-DD5FA2FB5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F098AA5E-BA2F-35E1-830D-C4308ED6F0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EA7C38A7-CAAD-73D8-4260-AE316B81FE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FA8DE5B-AE2C-D8D0-585F-F920A2C36F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16054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7C234F-6FC2-5FF0-DDDB-3CE422819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7958E0DB-A985-341D-7737-472E388224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0B0ECCD4-E5C8-BA03-1A82-CF55817C78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529DA0D3-289E-FB1B-E345-6002159FE4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95655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5E1DB-615B-C54E-1A8C-94B8D28D8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214D6300-FA69-8554-8FF6-BFC423F309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9529DACB-A70A-F33F-D9EE-EA5D5D3DAB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0A81F49F-8BF1-AF7E-51EF-D477079ED7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31982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9D521-3714-65F4-ECA4-61B52F329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871F0EDB-008F-85C3-D4C3-79A15A07D4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8191A7F8-B9B3-2854-100C-59C5284C1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73F8BB0-4AAC-FE66-95F3-14D5EE8BB4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068757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3D808-A5FB-5DC9-D8DA-27BCAB643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4042800E-457B-2928-EC89-208E21A523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974C4FE7-C2BE-7672-9770-BA4FD0B586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71C67D2A-8719-3FE6-E097-32CEFD4C94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329564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01495-9340-F012-EAFD-7C7C6135B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25184709-11BD-1C0A-1CE3-0B7D51E2D2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626E17DA-8541-5700-264F-7CFB4FC21B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069A9208-845E-7D08-FC2B-A621BE0A2A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41392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F95BA-AAF9-58D6-111B-9CD776868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A3515024-BDF3-FD39-AF40-CAC8DAA322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BB377388-92DD-851E-48DA-7A606670BA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5F410E3C-AB54-ADDC-629F-12F621B8A4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923571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147E8-34DB-2F53-782A-741887C3D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E8009AC7-C030-754B-A659-FA4804687F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527ED681-609C-7BB0-E98A-6825ACDBC7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571164DE-91CD-70AF-4805-9C65E17A00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586824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918EA-02A7-835C-8C6B-4683EF481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21EEAF66-3856-B509-9660-5EDFC886C2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05D60F7C-0F36-66BE-D322-982DA2AEF6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C3BCDFDE-2C17-B8A7-83F3-A03A714A74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078083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546E1-135A-C6C7-04B0-0A40AB232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FC21BCD5-02B0-1F1F-8104-4A6863308C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5EB527C7-1502-1B5A-524F-A696B5221C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F29EC47B-EECB-E24F-5ACF-0E84DEB000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808824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8BE3E-F2DD-670B-C2DB-C00410E49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E0A914BD-48E8-94E9-3B6A-9356EF3575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D365D713-5CD7-AD83-6311-A49378BBB4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46CC4EB6-E143-D1A5-4AAA-E07AFDF8A2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702244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76BBD-DD4D-2B0E-F6E6-7E35BA309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3FD72818-5A27-E1F5-11CF-E7E5A26088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08BA5A61-86DC-C854-DE6A-6D2A89932D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E5FFE6B7-A169-001F-FC54-034B9BDE1F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576472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3CA4B-3DAA-41E5-66A3-33DE19936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>
            <a:extLst>
              <a:ext uri="{FF2B5EF4-FFF2-40B4-BE49-F238E27FC236}">
                <a16:creationId xmlns:a16="http://schemas.microsoft.com/office/drawing/2014/main" id="{3F6E3EBC-70CF-2335-9783-1399840098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لاحظات 2">
            <a:extLst>
              <a:ext uri="{FF2B5EF4-FFF2-40B4-BE49-F238E27FC236}">
                <a16:creationId xmlns:a16="http://schemas.microsoft.com/office/drawing/2014/main" id="{20924E37-35AC-B1E9-8BA9-E8B5BB0D3B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A21373F8-8184-492F-2FBD-C48FAC7E26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144244-E8F0-4494-9D5D-AAB5C16D52AC}" type="slidenum">
              <a:rPr lang="ar-SA" smtClean="0"/>
              <a:t>16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39710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BF455A2-56E2-982F-404C-8EB45B9F06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9F802288-9EFD-B9DE-4574-2A6E114506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E2BFF3E-2A3A-935F-8F1C-64A2FBAE6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19/05/47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8303B5C-BDDD-C7B6-EC85-3A50950AB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487AC74-F1CC-2F1B-30BE-CBC2321B0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01220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69CBC9A-EF41-5943-1912-229D9B982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A2E3143-FDFD-F180-0312-72234CFAA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FAAA191-0512-AAD4-26B3-FADF62797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19/05/47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F7D6912-318D-1C97-B928-A8E7C90FD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29EB55D-30FD-7B90-4BC7-9DA784A1C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9994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56B07DA-D520-F09D-247E-605817D92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F0BA419-D541-65D3-1120-718190B46C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6641F9B-4923-10A4-4194-149A09F54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19/05/47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2F0FFED-CC9D-AC73-4CDB-31360946E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51E7DC6-009B-10DE-FBD5-FD6723E20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18580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987CE60-11AD-7ACD-A939-71C18991E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B818D4A-E9B6-C067-5D0D-ED5B7B8B72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1CBECF84-B461-494A-2838-D3670E6CD7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06A373F-BB11-DC3D-FE1F-325C0A210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19/05/47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D077A90-DC64-C12F-6F41-2E79A75B0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63913EED-5BD9-32DD-F738-0C4E90EFB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0477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3DAABDE-01C5-0F84-0E57-08B28E289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3EDD66C-908D-C50A-1C37-8A2DC0B37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DEEAF56F-A05D-810A-289D-4EDE0FAA7E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890198DE-7E41-0490-458B-185EFDB80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9FAD686-97A7-11A3-D788-4CBF32CA4A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3B1EFBF3-DF14-55D0-B88B-28A01B718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19/05/47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93FD97FE-9238-7809-97B8-0C7684339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7C660262-2124-2869-BCFA-24FF12E32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875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A5481EA-DCF0-EC83-3F0E-573274E12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C7EBA8C3-1B3D-1FB4-5C9A-298BCEB56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19/05/47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717ADE48-C332-52BF-7F25-0495177B0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B108553D-CAF8-5243-17EB-4B9902A71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48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EF65F02F-C20D-721F-7E57-35A67BF0F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19/05/47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4FB00B49-C8DC-BEA2-C872-69CC7CAEB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A29062EA-986C-BA03-9677-D013FA0D5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01579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EF65F02F-C20D-721F-7E57-35A67BF0F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19/05/47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4FB00B49-C8DC-BEA2-C872-69CC7CAEB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A29062EA-986C-BA03-9677-D013FA0D5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21749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0BB6A54-D28C-9FE0-2D1B-D15822961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D02E3F3-FCCB-AEA2-4B6B-7D9F5574B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EEF23DAF-EFD0-5D94-6075-BA27F589C4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9C616122-7126-3BD5-6666-300F69759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19/05/47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5120A67-9B44-7EA4-1680-30FDE11DC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8B12F7F8-0712-CAD7-24A4-94B62A342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53302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0AFEC84-96C6-84DC-9A89-4182EA447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B74BE874-CB1A-598A-4C89-3814700283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0B381BBD-44CA-E0C7-F236-D2D5FC4E68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1AF307CD-1732-ACD8-89BE-929F945B8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19/05/47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EEFB2AF-11A9-081A-1794-126F54789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187E466-8E3A-E5FD-7DDD-8FE4615E8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91793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65EC7CF-5B4F-0556-0947-0919EE99F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8AB48E3F-CB3D-7E0F-C4C7-3F402B03B2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B7EE2C4-47B5-1716-254C-D66BC478B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19/05/47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F02F6D9-96DC-46D9-3142-83F0516F9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F41B90E-0405-F6AD-D140-15250B0CF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45944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C07E572A-608C-1FA0-13E4-8CA48B9886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CB50061F-FD5A-78A0-8543-39607AE81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D20D564-D958-F49E-B444-2CE69D468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E9D1B-2837-423C-9143-CC02A33D2692}" type="datetimeFigureOut">
              <a:rPr lang="ar-SA" smtClean="0"/>
              <a:t>19/05/47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5F0FA1D-D02D-94BF-A710-5DEA66542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A812D2A-D5AD-1FEF-192E-9D4052DF0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57538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6BEFC4D0-679E-3081-856B-E53EDE40C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2D9DD5E9-D306-CE93-8417-14FE3CB92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0639550-3CB5-CF58-F7E6-B524A62280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FE9D1B-2837-423C-9143-CC02A33D2692}" type="datetimeFigureOut">
              <a:rPr lang="ar-SA" smtClean="0"/>
              <a:t>19/05/47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38A743D-28AB-CA19-1DCF-C3645CDCA5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DBF7FC2-9380-9019-AF2E-08BB905AFC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6D8512-FDCA-4FC4-BB5E-25092ABD9935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6716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file:///C:\Program%20Files\Inknoe%20ClassPoint%202\Images\mc_blue.png" TargetMode="External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.jp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.jp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.jp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.jp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microsoft.com/office/2007/relationships/hdphoto" Target="../media/hdphoto3.wdp"/><Relationship Id="rId5" Type="http://schemas.openxmlformats.org/officeDocument/2006/relationships/image" Target="../media/image18.png"/><Relationship Id="rId10" Type="http://schemas.openxmlformats.org/officeDocument/2006/relationships/image" Target="file:///C:\Program%20Files\Inknoe%20ClassPoint%202\Images\sd_blue.png" TargetMode="External"/><Relationship Id="rId4" Type="http://schemas.openxmlformats.org/officeDocument/2006/relationships/image" Target="../media/image1.jpg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مستطيل 25">
            <a:extLst>
              <a:ext uri="{FF2B5EF4-FFF2-40B4-BE49-F238E27FC236}">
                <a16:creationId xmlns:a16="http://schemas.microsoft.com/office/drawing/2014/main" id="{D36D5692-8ED4-BEA2-460C-BEE37D650917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7671E4A3-D9D7-407E-15EB-16FF28AC93CD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95CB9B2F-E2B1-5C3C-AA37-C7DE95EAF244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39746075-562A-4B86-E5FC-C5ABC43ED0E7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48DEDF6C-BBA7-6C5E-AEC0-73C97A82EB94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7FA170FB-27F4-9F90-C05F-095C2BA6F11F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6A063700-2259-A97D-46A6-A3B8DA837DF2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CA883160-3905-EBEF-5672-00FCD4CE26F0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1D8480D2-ADDC-072B-D197-83705791F92D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AB6509F5-AAC1-B0AB-9E90-5F1BA1BF3473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5BBFDE2B-B0F3-B651-0466-C9FD7DCA797A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395EF39A-CDF2-8F2B-F2DA-1B96AE2AA5D4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31B2AE84-4593-FF66-A9B2-91BB3FDC74EE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BFEEDC96-D0AF-742B-6307-A07722E3CB53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6A834D8-BC7C-A458-3BBA-6C9553BFA292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graphicFrame>
        <p:nvGraphicFramePr>
          <p:cNvPr id="1030" name="جدول 1029">
            <a:extLst>
              <a:ext uri="{FF2B5EF4-FFF2-40B4-BE49-F238E27FC236}">
                <a16:creationId xmlns:a16="http://schemas.microsoft.com/office/drawing/2014/main" id="{0C4C2F27-3541-1EA7-B556-A42DDD167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457627"/>
              </p:ext>
            </p:extLst>
          </p:nvPr>
        </p:nvGraphicFramePr>
        <p:xfrm>
          <a:off x="377745" y="656440"/>
          <a:ext cx="11428736" cy="598439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428736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</a:tblGrid>
              <a:tr h="59616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اليوم/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الاثنين  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             </a:t>
                      </a: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التاريخ/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1447/05/19ه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           </a:t>
                      </a: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الحصة/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الاولى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  <a:tr h="7216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40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الموضوع/ </a:t>
                      </a:r>
                      <a:r>
                        <a:rPr lang="ar-SA" sz="40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اثبات تطابق المثلثات </a:t>
                      </a:r>
                      <a:r>
                        <a:rPr lang="en-US" sz="40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SSS,SAS</a:t>
                      </a:r>
                      <a:endParaRPr lang="ar-SA" sz="4000" b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259712"/>
                  </a:ext>
                </a:extLst>
              </a:tr>
              <a:tr h="4666562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0581994"/>
                  </a:ext>
                </a:extLst>
              </a:tr>
            </a:tbl>
          </a:graphicData>
        </a:graphic>
      </p:graphicFrame>
      <p:sp>
        <p:nvSpPr>
          <p:cNvPr id="2" name="مربع نص 1">
            <a:extLst>
              <a:ext uri="{FF2B5EF4-FFF2-40B4-BE49-F238E27FC236}">
                <a16:creationId xmlns:a16="http://schemas.microsoft.com/office/drawing/2014/main" id="{89723BC5-8BFC-E317-477A-63D5AF4CE444}"/>
              </a:ext>
            </a:extLst>
          </p:cNvPr>
          <p:cNvSpPr txBox="1"/>
          <p:nvPr/>
        </p:nvSpPr>
        <p:spPr>
          <a:xfrm>
            <a:off x="-58905" y="631071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A54FABCF-5CC3-9803-F295-8C45BCAC18A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E8B252D3-CE6B-B3A3-A8F5-4C3CDC86C48B}"/>
              </a:ext>
            </a:extLst>
          </p:cNvPr>
          <p:cNvSpPr txBox="1"/>
          <p:nvPr/>
        </p:nvSpPr>
        <p:spPr>
          <a:xfrm>
            <a:off x="8983979" y="2011402"/>
            <a:ext cx="274823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حل الواجـــــــــــــــــــــــــــــــــــــــــــــــــــــــب</a:t>
            </a:r>
            <a:endParaRPr lang="ar-SA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id="{60AE5798-8751-1FFE-9118-F497F27FE26D}"/>
                  </a:ext>
                </a:extLst>
              </p:cNvPr>
              <p:cNvSpPr txBox="1"/>
              <p:nvPr/>
            </p:nvSpPr>
            <p:spPr>
              <a:xfrm>
                <a:off x="2128192" y="2736070"/>
                <a:ext cx="5992188" cy="1077218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l" rtl="0"/>
                <a:r>
                  <a:rPr lang="en-US" sz="3200" dirty="0">
                    <a:solidFill>
                      <a:srgbClr val="86177A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15)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rgbClr val="86177A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US" sz="3200" b="0" i="1" smtClean="0">
                        <a:solidFill>
                          <a:srgbClr val="86177A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3200" b="0" i="1" smtClean="0">
                        <a:solidFill>
                          <a:srgbClr val="86177A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4</m:t>
                    </m:r>
                    <m:r>
                      <a:rPr lang="en-US" sz="3200" b="0" i="1" smtClean="0">
                        <a:solidFill>
                          <a:srgbClr val="86177A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, </m:t>
                    </m:r>
                    <m:r>
                      <a:rPr lang="en-US" sz="3200" b="0" i="1" smtClean="0">
                        <a:solidFill>
                          <a:srgbClr val="86177A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𝑦</m:t>
                    </m:r>
                    <m:r>
                      <a:rPr lang="en-US" sz="3200" b="0" i="1" smtClean="0">
                        <a:solidFill>
                          <a:srgbClr val="86177A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3200" b="0" i="1" smtClean="0">
                        <a:solidFill>
                          <a:srgbClr val="86177A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2</m:t>
                    </m:r>
                  </m:oMath>
                </a14:m>
                <a:endParaRPr lang="en-US" sz="3200" dirty="0">
                  <a:solidFill>
                    <a:srgbClr val="86177A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l" rtl="0"/>
                <a:r>
                  <a:rPr lang="en-US" sz="3200" dirty="0">
                    <a:solidFill>
                      <a:srgbClr val="86177A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16)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solidFill>
                          <a:srgbClr val="86177A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𝑥</m:t>
                    </m:r>
                    <m:r>
                      <a:rPr lang="en-US" sz="3200" b="0" i="1" smtClean="0">
                        <a:solidFill>
                          <a:srgbClr val="86177A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3200" b="0" i="1" smtClean="0">
                        <a:solidFill>
                          <a:srgbClr val="86177A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4</m:t>
                    </m:r>
                    <m:r>
                      <a:rPr lang="en-US" sz="3200" b="0" i="1" smtClean="0">
                        <a:solidFill>
                          <a:srgbClr val="86177A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 , </m:t>
                    </m:r>
                    <m:r>
                      <a:rPr lang="en-US" sz="3200" b="0" i="1" smtClean="0">
                        <a:solidFill>
                          <a:srgbClr val="86177A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𝑦</m:t>
                    </m:r>
                    <m:r>
                      <a:rPr lang="en-US" sz="3200" b="0" i="1" smtClean="0">
                        <a:solidFill>
                          <a:srgbClr val="86177A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3200" b="0" i="1" smtClean="0">
                        <a:solidFill>
                          <a:srgbClr val="86177A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1</m:t>
                    </m:r>
                  </m:oMath>
                </a14:m>
                <a:endParaRPr lang="en-US" sz="3200" dirty="0">
                  <a:solidFill>
                    <a:srgbClr val="86177A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id="{60AE5798-8751-1FFE-9118-F497F27FE2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8192" y="2736070"/>
                <a:ext cx="5992188" cy="1077218"/>
              </a:xfrm>
              <a:prstGeom prst="rect">
                <a:avLst/>
              </a:prstGeom>
              <a:blipFill>
                <a:blip r:embed="rId4"/>
                <a:stretch>
                  <a:fillRect l="-2543" t="-6780" b="-18079"/>
                </a:stretch>
              </a:blipFill>
            </p:spPr>
            <p:txBody>
              <a:bodyPr/>
              <a:lstStyle/>
              <a:p>
                <a:r>
                  <a:rPr lang="ar-SA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87866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1ABEE-9195-995E-16AD-C4E8A703A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5E908A5A-EDED-A067-A58D-F6362E9033C9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D09DB3A3-0458-6EA1-FD34-D6807C4A7B27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F63126E5-6B13-2FCC-A84E-7E47B52EAF8B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DF23DFE5-5D33-B585-FD79-B7AFABDF3545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3CF77E8F-F544-B769-6832-A99ABA4A6D59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1AB26D0E-16DA-42CB-947C-5301C0DD5110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25B8AB5A-E7F6-100F-4904-A5556DD6D716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D9C68A3F-2CD7-6493-0ED4-5EEFDE7B3841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A88E0E84-D503-A51D-4795-5C39CC813882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05CEE42B-AC10-DAC6-0884-FED84FB9841D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D14577D0-C675-59AC-EB23-A8A9B705917B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9414CA18-0EDC-5D4E-8AA3-D88FCA257665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714609C6-7B37-92DD-7AA6-457B7A3F6911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7F4DF30C-C78A-7909-9CC2-9BA276730A0F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F41E12B6-245A-DD9E-C2D4-D4C22C8D172C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84848D43-52E2-D959-B696-559AD5A638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7443194"/>
              </p:ext>
            </p:extLst>
          </p:nvPr>
        </p:nvGraphicFramePr>
        <p:xfrm>
          <a:off x="377745" y="634470"/>
          <a:ext cx="11428736" cy="598439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1428736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</a:tblGrid>
              <a:tr h="59616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اليوم/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الاثنين  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             </a:t>
                      </a: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التاريخ/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1447/05/19ه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           </a:t>
                      </a: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الحصة/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الاولى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  <a:tr h="721668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40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الموضوع/ </a:t>
                      </a:r>
                      <a:r>
                        <a:rPr lang="ar-SA" sz="40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اثبات تطابق المثلثات </a:t>
                      </a:r>
                      <a:r>
                        <a:rPr lang="en-US" sz="40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SSS,SAS</a:t>
                      </a:r>
                      <a:endParaRPr lang="ar-SA" sz="4000" b="0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259712"/>
                  </a:ext>
                </a:extLst>
              </a:tr>
              <a:tr h="4666562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0581994"/>
                  </a:ext>
                </a:extLst>
              </a:tr>
            </a:tbl>
          </a:graphicData>
        </a:graphic>
      </p:graphicFrame>
      <p:pic>
        <p:nvPicPr>
          <p:cNvPr id="5" name="صورة 4">
            <a:extLst>
              <a:ext uri="{FF2B5EF4-FFF2-40B4-BE49-F238E27FC236}">
                <a16:creationId xmlns:a16="http://schemas.microsoft.com/office/drawing/2014/main" id="{DFE14C65-C50F-A5DA-D258-FF612EAA8B5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11F40102-340A-BDA7-D342-E540207AC34D}"/>
              </a:ext>
            </a:extLst>
          </p:cNvPr>
          <p:cNvSpPr txBox="1"/>
          <p:nvPr/>
        </p:nvSpPr>
        <p:spPr>
          <a:xfrm>
            <a:off x="-58905" y="631071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6ED615AF-AE3F-DB04-8DA0-23FE01573455}"/>
              </a:ext>
            </a:extLst>
          </p:cNvPr>
          <p:cNvSpPr txBox="1"/>
          <p:nvPr/>
        </p:nvSpPr>
        <p:spPr>
          <a:xfrm>
            <a:off x="9218113" y="2073026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solidFill>
                  <a:srgbClr val="82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6C0CB94D-A1CE-F48D-73FA-E55CB7A0476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0613" y="2529274"/>
            <a:ext cx="11285445" cy="338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73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C89E4-7887-03EA-BA13-054617EB8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857E6029-3A2A-9364-3E4D-65EE96E82888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9E4F6D18-A6D7-1CBF-C11E-7B5183EE085E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95BBD8C4-7BE7-132B-B3F0-95CABBAD064F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127FAFFD-E619-9CDF-EBA6-1207071B088B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320769B9-EDF9-893A-342E-313279CD6220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54DCF5B5-ED19-B9FC-2E2F-630B58894E42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4B10928E-DD5B-1636-9D01-81A4AF898A0E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221D73BF-14B2-101D-F6CC-1C7525D3AD88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A53EACB7-AF9D-6D99-5074-D56490D46F86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7E6DEB3C-571F-4811-E243-3C2461E754FE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91DDE684-4795-46A8-4649-E94F64CFCE53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A8B8EF8D-F886-6AAF-F0B7-00723FD53B52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991E52AB-C5F1-46BB-6264-CC46C0C4BB11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FC78E97E-0149-3F1A-ABCF-5C02E1F57CF8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3767A390-7322-8295-497F-84C6C42E6C3D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2EDA0D93-1CB8-EA5E-D8C5-90766AAD8D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7094656"/>
              </p:ext>
            </p:extLst>
          </p:nvPr>
        </p:nvGraphicFramePr>
        <p:xfrm>
          <a:off x="377189" y="656440"/>
          <a:ext cx="11442350" cy="58887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11460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2572939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  <a:gridCol w="6457951">
                  <a:extLst>
                    <a:ext uri="{9D8B030D-6E8A-4147-A177-3AD203B41FA5}">
                      <a16:colId xmlns:a16="http://schemas.microsoft.com/office/drawing/2014/main" val="545559579"/>
                    </a:ext>
                  </a:extLst>
                </a:gridCol>
              </a:tblGrid>
              <a:tr h="586632">
                <a:tc gridSpan="3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اليوم/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الاثنين  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             </a:t>
                      </a: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التاريخ/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1447/05/19ه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           </a:t>
                      </a:r>
                      <a:r>
                        <a:rPr lang="ar-SA" sz="320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الحصة/</a:t>
                      </a:r>
                      <a:r>
                        <a:rPr lang="ar-SA" sz="3200" dirty="0">
                          <a:solidFill>
                            <a:srgbClr val="68766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 </a:t>
                      </a:r>
                      <a:r>
                        <a:rPr lang="ar-SA" sz="3200" dirty="0">
                          <a:solidFill>
                            <a:schemeClr val="tx1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الاولى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  <a:tr h="710133">
                <a:tc rowSpan="2">
                  <a:txBody>
                    <a:bodyPr/>
                    <a:lstStyle/>
                    <a:p>
                      <a:pPr rtl="1"/>
                      <a:endParaRPr lang="ar-SA" dirty="0"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4000" b="1" dirty="0">
                          <a:solidFill>
                            <a:srgbClr val="C00000"/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الموضوع/ </a:t>
                      </a:r>
                      <a:r>
                        <a:rPr lang="ar-SA" sz="40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اثبات تطابق المثلثات </a:t>
                      </a:r>
                      <a:r>
                        <a:rPr lang="en-US" sz="40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SSS,SAS</a:t>
                      </a:r>
                      <a:endParaRPr lang="ar-SA" sz="4000" b="1" dirty="0">
                        <a:solidFill>
                          <a:schemeClr val="tx2">
                            <a:lumMod val="75000"/>
                            <a:lumOff val="25000"/>
                          </a:schemeClr>
                        </a:solidFill>
                        <a:latin typeface="Sakkal Majalla" panose="02000000000000000000" pitchFamily="2" charset="-78"/>
                        <a:cs typeface="Sakkal Majalla" panose="02000000000000000000" pitchFamily="2" charset="-7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59712"/>
                  </a:ext>
                </a:extLst>
              </a:tr>
              <a:tr h="4591974">
                <a:tc v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581994"/>
                  </a:ext>
                </a:extLst>
              </a:tr>
            </a:tbl>
          </a:graphicData>
        </a:graphic>
      </p:graphicFrame>
      <p:pic>
        <p:nvPicPr>
          <p:cNvPr id="8" name="صورة 7">
            <a:extLst>
              <a:ext uri="{FF2B5EF4-FFF2-40B4-BE49-F238E27FC236}">
                <a16:creationId xmlns:a16="http://schemas.microsoft.com/office/drawing/2014/main" id="{AB1EFD84-608C-FD21-3D13-B557B5FC36C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1F609D84-A6A3-56A4-EA79-4F03CC0ACE10}"/>
              </a:ext>
            </a:extLst>
          </p:cNvPr>
          <p:cNvSpPr txBox="1"/>
          <p:nvPr/>
        </p:nvSpPr>
        <p:spPr>
          <a:xfrm>
            <a:off x="-58905" y="621927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52254FE4-F946-2250-5030-13B7B1382DF0}"/>
              </a:ext>
            </a:extLst>
          </p:cNvPr>
          <p:cNvSpPr txBox="1"/>
          <p:nvPr/>
        </p:nvSpPr>
        <p:spPr>
          <a:xfrm>
            <a:off x="611181" y="1975152"/>
            <a:ext cx="6198576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  <a:endParaRPr lang="ar-SA" sz="4400" dirty="0">
              <a:solidFill>
                <a:schemeClr val="accent2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32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المسلمة </a:t>
            </a:r>
            <a:r>
              <a:rPr lang="en-US" sz="32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SSS</a:t>
            </a:r>
            <a:r>
              <a:rPr lang="ar-SA" sz="32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لأثبات تطابق مثلثين.</a:t>
            </a: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44ECCEA8-1745-CD1E-9F14-3DEBE2EAFEB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rcRect t="2626"/>
          <a:stretch/>
        </p:blipFill>
        <p:spPr>
          <a:xfrm>
            <a:off x="9647086" y="1653540"/>
            <a:ext cx="2155617" cy="4424121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126880D5-3F62-B696-D63E-0C79962611E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715246" y="1924506"/>
            <a:ext cx="1618577" cy="169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25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160F2-6F46-0945-D33E-05A95F3D5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B7D9D95E-07B4-849A-34F1-6EE6AC6E3F32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F2AC356E-C32E-BCB1-DAA9-47E054F555FD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163C9EA1-1003-8D8A-011E-30B04B221444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9394ED2F-1DA6-0BF0-BB8B-D6618231532C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C92444C2-208A-ECF5-A39A-93E9522B155E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7FFEEB8E-33EB-EFDD-535F-AB490E892FAF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50E8DFF3-B67E-F965-46F4-557D3479F376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3B4CE18B-98B8-7E9B-E3B9-F0BD47893F4E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58808311-B8DA-74F4-32A3-004F244EA1E0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14D355B1-9A78-F45D-1D65-B0A9CF273B65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02A4FC8E-8090-9828-574D-0089AD178C2E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1F2EEA7B-E655-243F-8CDE-7CEF7515F089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8BD41AF2-431A-CCE5-1B2C-CAFEFE55D39F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39A03983-F660-437B-8FAB-5A684A4A3E01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8971BC91-F757-DFED-7088-0868F5056FFB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DDDF8FA9-1CA6-7CE7-3792-40F82709C2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9058379"/>
              </p:ext>
            </p:extLst>
          </p:nvPr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graphicFrame>
        <p:nvGraphicFramePr>
          <p:cNvPr id="4" name="جدول 21">
            <a:extLst>
              <a:ext uri="{FF2B5EF4-FFF2-40B4-BE49-F238E27FC236}">
                <a16:creationId xmlns:a16="http://schemas.microsoft.com/office/drawing/2014/main" id="{7DCAEB67-85BD-71AF-2F93-FB4797B0EE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0415018"/>
              </p:ext>
            </p:extLst>
          </p:nvPr>
        </p:nvGraphicFramePr>
        <p:xfrm>
          <a:off x="738301" y="1266402"/>
          <a:ext cx="8532723" cy="5147685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844241">
                  <a:extLst>
                    <a:ext uri="{9D8B030D-6E8A-4147-A177-3AD203B41FA5}">
                      <a16:colId xmlns:a16="http://schemas.microsoft.com/office/drawing/2014/main" val="159322320"/>
                    </a:ext>
                  </a:extLst>
                </a:gridCol>
                <a:gridCol w="2844241">
                  <a:extLst>
                    <a:ext uri="{9D8B030D-6E8A-4147-A177-3AD203B41FA5}">
                      <a16:colId xmlns:a16="http://schemas.microsoft.com/office/drawing/2014/main" val="2760843535"/>
                    </a:ext>
                  </a:extLst>
                </a:gridCol>
                <a:gridCol w="2844241">
                  <a:extLst>
                    <a:ext uri="{9D8B030D-6E8A-4147-A177-3AD203B41FA5}">
                      <a16:colId xmlns:a16="http://schemas.microsoft.com/office/drawing/2014/main" val="2015785482"/>
                    </a:ext>
                  </a:extLst>
                </a:gridCol>
              </a:tblGrid>
              <a:tr h="786396">
                <a:tc>
                  <a:txBody>
                    <a:bodyPr/>
                    <a:lstStyle/>
                    <a:p>
                      <a:pPr algn="ctr" rtl="1"/>
                      <a:r>
                        <a:rPr lang="ar-SA" sz="4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ماذا أعرف</a:t>
                      </a:r>
                    </a:p>
                  </a:txBody>
                  <a:tcPr anchor="ctr">
                    <a:solidFill>
                      <a:srgbClr val="A095B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ما أريد أن أعرف</a:t>
                      </a:r>
                    </a:p>
                  </a:txBody>
                  <a:tcPr anchor="ctr">
                    <a:solidFill>
                      <a:srgbClr val="A095B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ماذا تعلمت</a:t>
                      </a:r>
                    </a:p>
                  </a:txBody>
                  <a:tcPr anchor="ctr">
                    <a:solidFill>
                      <a:srgbClr val="A095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021184"/>
                  </a:ext>
                </a:extLst>
              </a:tr>
              <a:tr h="4361289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986090"/>
                  </a:ext>
                </a:extLst>
              </a:tr>
            </a:tbl>
          </a:graphicData>
        </a:graphic>
      </p:graphicFrame>
      <p:sp>
        <p:nvSpPr>
          <p:cNvPr id="5" name="مربع نص 4">
            <a:extLst>
              <a:ext uri="{FF2B5EF4-FFF2-40B4-BE49-F238E27FC236}">
                <a16:creationId xmlns:a16="http://schemas.microsoft.com/office/drawing/2014/main" id="{F8475421-63AD-A70E-6258-7061D97D2F79}"/>
              </a:ext>
            </a:extLst>
          </p:cNvPr>
          <p:cNvSpPr txBox="1"/>
          <p:nvPr/>
        </p:nvSpPr>
        <p:spPr>
          <a:xfrm>
            <a:off x="2756500" y="628164"/>
            <a:ext cx="459874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جدول التعلم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6F30C56F-B286-FD9F-6D91-583C6C1E0AF8}"/>
              </a:ext>
            </a:extLst>
          </p:cNvPr>
          <p:cNvSpPr txBox="1"/>
          <p:nvPr/>
        </p:nvSpPr>
        <p:spPr>
          <a:xfrm rot="16200000">
            <a:off x="-1075983" y="3680306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D2E207D0-C786-59EB-0BAD-D243FBE15F4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36" name="مربع نص 35">
            <a:extLst>
              <a:ext uri="{FF2B5EF4-FFF2-40B4-BE49-F238E27FC236}">
                <a16:creationId xmlns:a16="http://schemas.microsoft.com/office/drawing/2014/main" id="{AD909F5A-EECF-8EF1-5D50-0F279E44A87B}"/>
              </a:ext>
            </a:extLst>
          </p:cNvPr>
          <p:cNvSpPr txBox="1"/>
          <p:nvPr/>
        </p:nvSpPr>
        <p:spPr>
          <a:xfrm>
            <a:off x="9429298" y="902159"/>
            <a:ext cx="2530421" cy="153888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3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اثبات تطابق المثلثات </a:t>
            </a: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SSS,SAS</a:t>
            </a:r>
            <a:endParaRPr lang="ar-SA" sz="2400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>
              <a:defRPr/>
            </a:pPr>
            <a:r>
              <a:rPr lang="ar-SA" sz="23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1447/05/19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107B32E0-CB76-8322-A14B-9CA9A25D8CD7}"/>
              </a:ext>
            </a:extLst>
          </p:cNvPr>
          <p:cNvSpPr txBox="1"/>
          <p:nvPr/>
        </p:nvSpPr>
        <p:spPr>
          <a:xfrm>
            <a:off x="9429298" y="4797598"/>
            <a:ext cx="2530421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  <a:endParaRPr lang="ar-SA" sz="3200" dirty="0">
              <a:solidFill>
                <a:schemeClr val="accent2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المسلمة </a:t>
            </a:r>
            <a:r>
              <a:rPr lang="en-US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SSS</a:t>
            </a: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لأثبات تطابق مثلثين.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5B12BB2D-4EC5-D85C-200A-D5A1B9A6604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rcRect t="48244" b="1"/>
          <a:stretch>
            <a:fillRect/>
          </a:stretch>
        </p:blipFill>
        <p:spPr>
          <a:xfrm>
            <a:off x="9631580" y="2368822"/>
            <a:ext cx="2155617" cy="235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281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4C030-C498-0290-D78B-F339E677C1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C31F7B22-018C-3D44-AA12-9ADE4047DEA0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ED501C5D-EAED-42B7-2F49-097E8EF786E5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69D69F6E-B123-2C82-2A0E-6EC01878DCCB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E375C064-45A4-0F0E-653E-0269E9319002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A743B910-574A-3E9C-32B5-F30C843AA05D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37EE5208-4D36-F858-8ADC-E05A62A15CE3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9C92CC99-62B2-382B-0A01-92AA4BDEDE31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B13A476A-FDD2-2E75-F512-CE94A7BBD9D9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DA348FB0-630D-6A86-65B2-D7259E0E8F54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49295DCC-5206-2C06-ADC1-57EB0D2607AD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992D0982-0624-1521-E643-8AD333B01E0A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0EDADFFE-E89C-85A1-3676-23CFFB01A31A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15F834C6-A0D6-8422-AAE4-37D91E328689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BA4CF764-4114-6143-4FEA-7DD811AADC5E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E60D1B30-DFB5-8CDB-7C52-6769AC84ECB5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A523AACD-C11F-595B-326D-9BC921B51B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861051"/>
              </p:ext>
            </p:extLst>
          </p:nvPr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pic>
        <p:nvPicPr>
          <p:cNvPr id="8" name="صورة 7">
            <a:extLst>
              <a:ext uri="{FF2B5EF4-FFF2-40B4-BE49-F238E27FC236}">
                <a16:creationId xmlns:a16="http://schemas.microsoft.com/office/drawing/2014/main" id="{619BFEE2-CA40-7D28-8092-2EB7AFAE512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87FF978B-D9BA-8FCE-57E8-0C10C84DA5F0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AB8720F0-D78D-D977-19E9-C405DF22C9AD}"/>
              </a:ext>
            </a:extLst>
          </p:cNvPr>
          <p:cNvSpPr txBox="1"/>
          <p:nvPr/>
        </p:nvSpPr>
        <p:spPr>
          <a:xfrm>
            <a:off x="6644509" y="753971"/>
            <a:ext cx="274823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6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إثــــــــــــــــــــــــــــــــــــــــــــــراء</a:t>
            </a:r>
            <a:endParaRPr lang="ar-SA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9064DDC4-D5EE-0EEE-E460-BE10AED6B1FE}"/>
              </a:ext>
            </a:extLst>
          </p:cNvPr>
          <p:cNvSpPr txBox="1"/>
          <p:nvPr/>
        </p:nvSpPr>
        <p:spPr>
          <a:xfrm>
            <a:off x="9429298" y="902159"/>
            <a:ext cx="2530421" cy="153888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3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اثبات تطابق المثلثات </a:t>
            </a: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SSS,SAS</a:t>
            </a:r>
            <a:endParaRPr lang="ar-SA" sz="2400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>
              <a:defRPr/>
            </a:pPr>
            <a:r>
              <a:rPr lang="ar-SA" sz="23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1447/05/19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9E29B945-A100-0761-647A-03C7A5E105F8}"/>
              </a:ext>
            </a:extLst>
          </p:cNvPr>
          <p:cNvSpPr txBox="1"/>
          <p:nvPr/>
        </p:nvSpPr>
        <p:spPr>
          <a:xfrm>
            <a:off x="9381254" y="3909127"/>
            <a:ext cx="2530421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  <a:endParaRPr lang="ar-SA" sz="3200" dirty="0">
              <a:solidFill>
                <a:schemeClr val="accent2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المسلمة </a:t>
            </a:r>
            <a:r>
              <a:rPr lang="en-US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SSS</a:t>
            </a: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لأثبات تطابق مثلثين.</a:t>
            </a: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B59AAF51-8441-F285-26BC-B631AF2DD10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rcRect l="690" t="2612" r="-690" b="66255"/>
          <a:stretch>
            <a:fillRect/>
          </a:stretch>
        </p:blipFill>
        <p:spPr>
          <a:xfrm>
            <a:off x="9631580" y="2368823"/>
            <a:ext cx="2155617" cy="1414508"/>
          </a:xfrm>
          <a:prstGeom prst="rect">
            <a:avLst/>
          </a:prstGeom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271C2B2F-5CC0-88B6-EDC2-357AAD1C252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2371" y="1313160"/>
            <a:ext cx="8657903" cy="4174693"/>
          </a:xfrm>
          <a:prstGeom prst="rect">
            <a:avLst/>
          </a:prstGeom>
        </p:spPr>
      </p:pic>
      <p:pic>
        <p:nvPicPr>
          <p:cNvPr id="18" name="btnInknoeActivityCp2">
            <a:extLst>
              <a:ext uri="{FF2B5EF4-FFF2-40B4-BE49-F238E27FC236}">
                <a16:creationId xmlns:a16="http://schemas.microsoft.com/office/drawing/2014/main" id="{041208FA-9863-A3F6-BDB7-788E2530E6D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22" y="5563208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766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3BA0E-C599-0126-B60F-BE59E9FA7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3C5EFD16-893A-0647-9647-2F6B894D9EB8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FBC083B4-1DCD-8F57-5610-F803D1E2E0CD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EAAA4013-8FC6-3886-2CE3-20F8DB71B46B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E77177A8-3986-9FEB-8626-919A5505A359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28D6318D-C19F-B024-A5B8-FB865A02B752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8CD995AC-C143-CEDF-8F48-F9929E59FC01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01E1A7EF-F586-04AC-2343-EDCE95EC393C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85012AE3-B00C-9834-7EF3-2F61B86FAA31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C079A36B-82D1-C8A6-A9D5-46E4F096DF16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74F1E825-17D5-6F56-BB40-6CE5FCE117F1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3FA1E00C-5880-761B-EC08-4326F4D6B0E7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80F409E1-AC97-ED69-6FD0-B33C7A79284C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98844F6A-9046-5551-7018-EB56CD892BB9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A67ECE1E-4097-0AB6-C75B-89D6C17726A5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13DEFC99-377B-3A82-67CD-AAD07A6ACF11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7A6E34E0-4865-C898-737A-1B16F7080C68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pic>
        <p:nvPicPr>
          <p:cNvPr id="8" name="صورة 7">
            <a:extLst>
              <a:ext uri="{FF2B5EF4-FFF2-40B4-BE49-F238E27FC236}">
                <a16:creationId xmlns:a16="http://schemas.microsoft.com/office/drawing/2014/main" id="{A526821E-F2F4-B08F-CF9C-85F93892904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BDB14AFC-880F-EC08-0713-735B343ACA62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A1EB840B-FC03-B1F2-B3B3-F5EF7F1EE610}"/>
              </a:ext>
            </a:extLst>
          </p:cNvPr>
          <p:cNvSpPr txBox="1"/>
          <p:nvPr/>
        </p:nvSpPr>
        <p:spPr>
          <a:xfrm>
            <a:off x="9429298" y="902159"/>
            <a:ext cx="2530421" cy="153888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3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اثبات تطابق المثلثات </a:t>
            </a: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SSS,SAS</a:t>
            </a:r>
            <a:endParaRPr lang="ar-SA" sz="2400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>
              <a:defRPr/>
            </a:pPr>
            <a:r>
              <a:rPr lang="ar-SA" sz="23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1447/05/19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058B6442-408E-6BC6-DB57-C61D348EEE2B}"/>
              </a:ext>
            </a:extLst>
          </p:cNvPr>
          <p:cNvSpPr txBox="1"/>
          <p:nvPr/>
        </p:nvSpPr>
        <p:spPr>
          <a:xfrm>
            <a:off x="9429298" y="4797598"/>
            <a:ext cx="2530421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  <a:endParaRPr lang="ar-SA" sz="3200" dirty="0">
              <a:solidFill>
                <a:schemeClr val="accent2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المسلمة </a:t>
            </a:r>
            <a:r>
              <a:rPr lang="en-US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SSS</a:t>
            </a: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لأثبات تطابق مثلثين.</a:t>
            </a:r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0960B803-E24D-0A49-AAC4-DA2EDE23925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rcRect t="48244" b="1"/>
          <a:stretch>
            <a:fillRect/>
          </a:stretch>
        </p:blipFill>
        <p:spPr>
          <a:xfrm>
            <a:off x="9631580" y="2368822"/>
            <a:ext cx="2155617" cy="2351481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0BBFB679-46FA-F73C-D9EB-E81E6286707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34299" y="708937"/>
            <a:ext cx="8014631" cy="2782269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F32DF250-FD04-5277-51BB-2B60913E4FC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3046" y="3341385"/>
            <a:ext cx="2437322" cy="30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355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7FBE1-C7DE-467A-93D9-71C5216CC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9A73BB41-CD3D-ED63-3F45-44D6A82858F0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C023BBF7-465E-6E85-E45A-F9C108F02747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9618A44E-065E-AB9B-9C07-D4B9597E23C4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A5A197BC-36F9-D5B9-F677-4D58F6CAC05A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28779DC7-9E22-BB2B-97A0-839D3B816A97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5EB1C969-B299-86ED-1767-1FCA627E0E7B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EA84795E-7D75-E668-C6ED-B58E3588552D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4951C065-BF0B-DB52-5CEB-09DBE2E94CD6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E10F5021-9D40-D19F-E17B-954F48327EB7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BF8985F6-D600-881B-B89A-597DC5D207BE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A4480349-399F-3FF6-DB73-EAA9937D413F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4BAB6225-C949-4395-7277-65280740F789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7FB6BC4B-23EE-216A-E6AB-C5F5EC3C9C34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6044BC62-D881-ADAB-A61D-D47C0D8419E9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30F6B8DA-0919-2559-94ED-BA48ECDBD03B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DE363C02-2E26-DB9D-3327-217D612B111E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pic>
        <p:nvPicPr>
          <p:cNvPr id="8" name="صورة 7">
            <a:extLst>
              <a:ext uri="{FF2B5EF4-FFF2-40B4-BE49-F238E27FC236}">
                <a16:creationId xmlns:a16="http://schemas.microsoft.com/office/drawing/2014/main" id="{596CFFDC-0F14-CD9C-4461-B03ECCC36C9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5C5D99E0-44C6-D300-BEA2-8BA04381CCBF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E22B14DA-ABB3-6B03-402E-8E88F15566B5}"/>
              </a:ext>
            </a:extLst>
          </p:cNvPr>
          <p:cNvSpPr txBox="1"/>
          <p:nvPr/>
        </p:nvSpPr>
        <p:spPr>
          <a:xfrm>
            <a:off x="9429298" y="902159"/>
            <a:ext cx="2530421" cy="153888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3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اثبات تطابق المثلثات </a:t>
            </a: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SSS,SAS</a:t>
            </a:r>
            <a:endParaRPr lang="ar-SA" sz="2400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>
              <a:defRPr/>
            </a:pPr>
            <a:r>
              <a:rPr lang="ar-SA" sz="23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1447/05/19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C0AF8CDB-43DA-60EF-5A3C-E0C4AE30CB55}"/>
              </a:ext>
            </a:extLst>
          </p:cNvPr>
          <p:cNvSpPr txBox="1"/>
          <p:nvPr/>
        </p:nvSpPr>
        <p:spPr>
          <a:xfrm>
            <a:off x="9429298" y="4797598"/>
            <a:ext cx="2530421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  <a:endParaRPr lang="ar-SA" sz="3200" dirty="0">
              <a:solidFill>
                <a:schemeClr val="accent2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المسلمة </a:t>
            </a:r>
            <a:r>
              <a:rPr lang="en-US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SSS</a:t>
            </a: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لأثبات تطابق مثلثين.</a:t>
            </a:r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89FC339D-9096-DE40-F84A-3326CC593B8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rcRect t="48244" b="1"/>
          <a:stretch>
            <a:fillRect/>
          </a:stretch>
        </p:blipFill>
        <p:spPr>
          <a:xfrm>
            <a:off x="9631580" y="2368822"/>
            <a:ext cx="2155617" cy="2351481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C60B1D08-2C91-ABF3-F557-EEF5957D75B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8885" y="838049"/>
            <a:ext cx="8468466" cy="5442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650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F39ED-333E-5F12-1E98-5B03A779C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C8083296-0A73-B053-114C-62EC046D19E2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9BCE84DC-696A-822A-D96C-8F55E0848BCE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D7106588-A6AD-D872-B105-313AC4E38DDF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4A3DB686-9BCD-F903-C556-0844891A29BE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918CAFC7-5133-2DF2-812E-08443D217950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E24B85A2-095D-0BD2-539B-D847F1E10411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9F08139C-A2A8-9BE9-5277-BA17AAAD0FA0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48F7733F-738C-74CF-E861-85371BB25E1A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7258A65C-D02E-6429-0A97-0481C8F9D227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55A42E5A-6AF3-E608-57F8-D7085786703C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6A61DCD8-B206-330B-D05B-50714500D2B0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E7CAB19B-1315-D3AF-4A99-4A075DB8D65B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2A80C84E-934D-7A5C-8736-24F2B19358FB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D09EA6F3-9FF0-8BA3-E8EF-201046011C38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4DB08A38-5DED-AB49-F636-C7E528AF9BBD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graphicFrame>
        <p:nvGraphicFramePr>
          <p:cNvPr id="5" name="جدول 4">
            <a:extLst>
              <a:ext uri="{FF2B5EF4-FFF2-40B4-BE49-F238E27FC236}">
                <a16:creationId xmlns:a16="http://schemas.microsoft.com/office/drawing/2014/main" id="{60AB3324-9177-0003-F0F3-81654435DFC3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BB587CE6-2DE8-7E26-27CE-2174BAF66F5C}"/>
              </a:ext>
            </a:extLst>
          </p:cNvPr>
          <p:cNvGrpSpPr/>
          <p:nvPr/>
        </p:nvGrpSpPr>
        <p:grpSpPr>
          <a:xfrm>
            <a:off x="6863086" y="663685"/>
            <a:ext cx="2633184" cy="664446"/>
            <a:chOff x="6863086" y="663685"/>
            <a:chExt cx="2633184" cy="664446"/>
          </a:xfrm>
        </p:grpSpPr>
        <p:sp>
          <p:nvSpPr>
            <p:cNvPr id="15" name="سهم: خماسي 14">
              <a:extLst>
                <a:ext uri="{FF2B5EF4-FFF2-40B4-BE49-F238E27FC236}">
                  <a16:creationId xmlns:a16="http://schemas.microsoft.com/office/drawing/2014/main" id="{327D2006-E20D-355A-A515-9854059CE8FA}"/>
                </a:ext>
              </a:extLst>
            </p:cNvPr>
            <p:cNvSpPr/>
            <p:nvPr/>
          </p:nvSpPr>
          <p:spPr>
            <a:xfrm flipH="1">
              <a:off x="6863086" y="663685"/>
              <a:ext cx="2588368" cy="664446"/>
            </a:xfrm>
            <a:custGeom>
              <a:avLst/>
              <a:gdLst>
                <a:gd name="connsiteX0" fmla="*/ 0 w 2588368"/>
                <a:gd name="connsiteY0" fmla="*/ 0 h 664446"/>
                <a:gd name="connsiteX1" fmla="*/ 518913 w 2588368"/>
                <a:gd name="connsiteY1" fmla="*/ 0 h 664446"/>
                <a:gd name="connsiteX2" fmla="*/ 1060388 w 2588368"/>
                <a:gd name="connsiteY2" fmla="*/ 0 h 664446"/>
                <a:gd name="connsiteX3" fmla="*/ 1624424 w 2588368"/>
                <a:gd name="connsiteY3" fmla="*/ 0 h 664446"/>
                <a:gd name="connsiteX4" fmla="*/ 2256145 w 2588368"/>
                <a:gd name="connsiteY4" fmla="*/ 0 h 664446"/>
                <a:gd name="connsiteX5" fmla="*/ 2588368 w 2588368"/>
                <a:gd name="connsiteY5" fmla="*/ 332223 h 664446"/>
                <a:gd name="connsiteX6" fmla="*/ 2256145 w 2588368"/>
                <a:gd name="connsiteY6" fmla="*/ 664446 h 664446"/>
                <a:gd name="connsiteX7" fmla="*/ 1759793 w 2588368"/>
                <a:gd name="connsiteY7" fmla="*/ 664446 h 664446"/>
                <a:gd name="connsiteX8" fmla="*/ 1173195 w 2588368"/>
                <a:gd name="connsiteY8" fmla="*/ 664446 h 664446"/>
                <a:gd name="connsiteX9" fmla="*/ 654282 w 2588368"/>
                <a:gd name="connsiteY9" fmla="*/ 664446 h 664446"/>
                <a:gd name="connsiteX10" fmla="*/ 0 w 2588368"/>
                <a:gd name="connsiteY10" fmla="*/ 664446 h 664446"/>
                <a:gd name="connsiteX11" fmla="*/ 0 w 2588368"/>
                <a:gd name="connsiteY11" fmla="*/ 0 h 664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88368" h="664446" fill="none" extrusionOk="0">
                  <a:moveTo>
                    <a:pt x="0" y="0"/>
                  </a:moveTo>
                  <a:cubicBezTo>
                    <a:pt x="143220" y="25746"/>
                    <a:pt x="372932" y="10596"/>
                    <a:pt x="518913" y="0"/>
                  </a:cubicBezTo>
                  <a:cubicBezTo>
                    <a:pt x="664894" y="-10596"/>
                    <a:pt x="864069" y="9951"/>
                    <a:pt x="1060388" y="0"/>
                  </a:cubicBezTo>
                  <a:cubicBezTo>
                    <a:pt x="1256708" y="-9951"/>
                    <a:pt x="1470954" y="-2092"/>
                    <a:pt x="1624424" y="0"/>
                  </a:cubicBezTo>
                  <a:cubicBezTo>
                    <a:pt x="1777894" y="2092"/>
                    <a:pt x="1989373" y="2063"/>
                    <a:pt x="2256145" y="0"/>
                  </a:cubicBezTo>
                  <a:cubicBezTo>
                    <a:pt x="2344035" y="101723"/>
                    <a:pt x="2511712" y="223617"/>
                    <a:pt x="2588368" y="332223"/>
                  </a:cubicBezTo>
                  <a:cubicBezTo>
                    <a:pt x="2482480" y="418395"/>
                    <a:pt x="2365436" y="547645"/>
                    <a:pt x="2256145" y="664446"/>
                  </a:cubicBezTo>
                  <a:cubicBezTo>
                    <a:pt x="2037291" y="656159"/>
                    <a:pt x="1988685" y="686584"/>
                    <a:pt x="1759793" y="664446"/>
                  </a:cubicBezTo>
                  <a:cubicBezTo>
                    <a:pt x="1530901" y="642308"/>
                    <a:pt x="1385613" y="677574"/>
                    <a:pt x="1173195" y="664446"/>
                  </a:cubicBezTo>
                  <a:cubicBezTo>
                    <a:pt x="960777" y="651318"/>
                    <a:pt x="761360" y="679129"/>
                    <a:pt x="654282" y="664446"/>
                  </a:cubicBezTo>
                  <a:cubicBezTo>
                    <a:pt x="547204" y="649763"/>
                    <a:pt x="315196" y="639417"/>
                    <a:pt x="0" y="664446"/>
                  </a:cubicBezTo>
                  <a:cubicBezTo>
                    <a:pt x="-21486" y="392354"/>
                    <a:pt x="-11211" y="137130"/>
                    <a:pt x="0" y="0"/>
                  </a:cubicBezTo>
                  <a:close/>
                </a:path>
                <a:path w="2588368" h="664446" stroke="0" extrusionOk="0">
                  <a:moveTo>
                    <a:pt x="0" y="0"/>
                  </a:moveTo>
                  <a:cubicBezTo>
                    <a:pt x="127814" y="6812"/>
                    <a:pt x="335529" y="5019"/>
                    <a:pt x="609159" y="0"/>
                  </a:cubicBezTo>
                  <a:cubicBezTo>
                    <a:pt x="882789" y="-5019"/>
                    <a:pt x="988778" y="9823"/>
                    <a:pt x="1150634" y="0"/>
                  </a:cubicBezTo>
                  <a:cubicBezTo>
                    <a:pt x="1312491" y="-9823"/>
                    <a:pt x="1470741" y="-12889"/>
                    <a:pt x="1737232" y="0"/>
                  </a:cubicBezTo>
                  <a:cubicBezTo>
                    <a:pt x="2003723" y="12889"/>
                    <a:pt x="2109350" y="-20874"/>
                    <a:pt x="2256145" y="0"/>
                  </a:cubicBezTo>
                  <a:cubicBezTo>
                    <a:pt x="2381981" y="100418"/>
                    <a:pt x="2417281" y="189660"/>
                    <a:pt x="2588368" y="332223"/>
                  </a:cubicBezTo>
                  <a:cubicBezTo>
                    <a:pt x="2445343" y="482804"/>
                    <a:pt x="2404777" y="501683"/>
                    <a:pt x="2256145" y="664446"/>
                  </a:cubicBezTo>
                  <a:cubicBezTo>
                    <a:pt x="1962191" y="694122"/>
                    <a:pt x="1776857" y="641955"/>
                    <a:pt x="1646986" y="664446"/>
                  </a:cubicBezTo>
                  <a:cubicBezTo>
                    <a:pt x="1517115" y="686937"/>
                    <a:pt x="1293466" y="651932"/>
                    <a:pt x="1082950" y="664446"/>
                  </a:cubicBezTo>
                  <a:cubicBezTo>
                    <a:pt x="872434" y="676960"/>
                    <a:pt x="539981" y="710301"/>
                    <a:pt x="0" y="664446"/>
                  </a:cubicBezTo>
                  <a:cubicBezTo>
                    <a:pt x="9835" y="502355"/>
                    <a:pt x="-20542" y="270038"/>
                    <a:pt x="0" y="0"/>
                  </a:cubicBezTo>
                  <a:close/>
                </a:path>
              </a:pathLst>
            </a:custGeom>
            <a:solidFill>
              <a:srgbClr val="A095B1"/>
            </a:solidFill>
            <a:ln>
              <a:extLst>
                <a:ext uri="{C807C97D-BFC1-408E-A445-0C87EB9F89A2}">
                  <ask:lineSketchStyleProps xmlns:ask="http://schemas.microsoft.com/office/drawing/2018/sketchyshapes" sd="2165814312">
                    <a:prstGeom prst="homePlat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AC3203CA-E02C-6ADD-3400-7236325F58FC}"/>
                </a:ext>
              </a:extLst>
            </p:cNvPr>
            <p:cNvSpPr txBox="1"/>
            <p:nvPr/>
          </p:nvSpPr>
          <p:spPr>
            <a:xfrm>
              <a:off x="6902243" y="681800"/>
              <a:ext cx="2594027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تحقق من فهمك</a:t>
              </a:r>
            </a:p>
          </p:txBody>
        </p:sp>
      </p:grp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0C6FEF5A-F193-9374-3CAA-CEA1D956C40D}"/>
              </a:ext>
            </a:extLst>
          </p:cNvPr>
          <p:cNvGrpSpPr/>
          <p:nvPr/>
        </p:nvGrpSpPr>
        <p:grpSpPr>
          <a:xfrm>
            <a:off x="9532620" y="5765311"/>
            <a:ext cx="2353811" cy="745103"/>
            <a:chOff x="4616566" y="2967713"/>
            <a:chExt cx="2812256" cy="745103"/>
          </a:xfrm>
        </p:grpSpPr>
        <p:grpSp>
          <p:nvGrpSpPr>
            <p:cNvPr id="20" name="مجموعة 19">
              <a:extLst>
                <a:ext uri="{FF2B5EF4-FFF2-40B4-BE49-F238E27FC236}">
                  <a16:creationId xmlns:a16="http://schemas.microsoft.com/office/drawing/2014/main" id="{B29E269C-0746-9AA5-93D2-64FFD4E75BF1}"/>
                </a:ext>
              </a:extLst>
            </p:cNvPr>
            <p:cNvGrpSpPr/>
            <p:nvPr/>
          </p:nvGrpSpPr>
          <p:grpSpPr>
            <a:xfrm>
              <a:off x="4616566" y="3059430"/>
              <a:ext cx="2812256" cy="646331"/>
              <a:chOff x="4616566" y="3059430"/>
              <a:chExt cx="2812256" cy="646331"/>
            </a:xfrm>
          </p:grpSpPr>
          <p:sp>
            <p:nvSpPr>
              <p:cNvPr id="16" name="مستطيل 15">
                <a:extLst>
                  <a:ext uri="{FF2B5EF4-FFF2-40B4-BE49-F238E27FC236}">
                    <a16:creationId xmlns:a16="http://schemas.microsoft.com/office/drawing/2014/main" id="{4C181898-7486-67AB-4962-69C0640EC5D1}"/>
                  </a:ext>
                </a:extLst>
              </p:cNvPr>
              <p:cNvSpPr/>
              <p:nvPr/>
            </p:nvSpPr>
            <p:spPr>
              <a:xfrm>
                <a:off x="4616566" y="3059430"/>
                <a:ext cx="2812256" cy="646331"/>
              </a:xfrm>
              <a:custGeom>
                <a:avLst/>
                <a:gdLst>
                  <a:gd name="connsiteX0" fmla="*/ 0 w 2812256"/>
                  <a:gd name="connsiteY0" fmla="*/ 0 h 646331"/>
                  <a:gd name="connsiteX1" fmla="*/ 506206 w 2812256"/>
                  <a:gd name="connsiteY1" fmla="*/ 0 h 646331"/>
                  <a:gd name="connsiteX2" fmla="*/ 1040535 w 2812256"/>
                  <a:gd name="connsiteY2" fmla="*/ 0 h 646331"/>
                  <a:gd name="connsiteX3" fmla="*/ 1602986 w 2812256"/>
                  <a:gd name="connsiteY3" fmla="*/ 0 h 646331"/>
                  <a:gd name="connsiteX4" fmla="*/ 2193560 w 2812256"/>
                  <a:gd name="connsiteY4" fmla="*/ 0 h 646331"/>
                  <a:gd name="connsiteX5" fmla="*/ 2812256 w 2812256"/>
                  <a:gd name="connsiteY5" fmla="*/ 0 h 646331"/>
                  <a:gd name="connsiteX6" fmla="*/ 2812256 w 2812256"/>
                  <a:gd name="connsiteY6" fmla="*/ 646331 h 646331"/>
                  <a:gd name="connsiteX7" fmla="*/ 2221682 w 2812256"/>
                  <a:gd name="connsiteY7" fmla="*/ 646331 h 646331"/>
                  <a:gd name="connsiteX8" fmla="*/ 1743599 w 2812256"/>
                  <a:gd name="connsiteY8" fmla="*/ 646331 h 646331"/>
                  <a:gd name="connsiteX9" fmla="*/ 1209270 w 2812256"/>
                  <a:gd name="connsiteY9" fmla="*/ 646331 h 646331"/>
                  <a:gd name="connsiteX10" fmla="*/ 590574 w 2812256"/>
                  <a:gd name="connsiteY10" fmla="*/ 646331 h 646331"/>
                  <a:gd name="connsiteX11" fmla="*/ 0 w 2812256"/>
                  <a:gd name="connsiteY11" fmla="*/ 646331 h 646331"/>
                  <a:gd name="connsiteX12" fmla="*/ 0 w 2812256"/>
                  <a:gd name="connsiteY12" fmla="*/ 0 h 646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12256" h="646331" fill="none" extrusionOk="0">
                    <a:moveTo>
                      <a:pt x="0" y="0"/>
                    </a:moveTo>
                    <a:cubicBezTo>
                      <a:pt x="237957" y="-10337"/>
                      <a:pt x="263772" y="-17829"/>
                      <a:pt x="506206" y="0"/>
                    </a:cubicBezTo>
                    <a:cubicBezTo>
                      <a:pt x="748640" y="17829"/>
                      <a:pt x="872989" y="-11726"/>
                      <a:pt x="1040535" y="0"/>
                    </a:cubicBezTo>
                    <a:cubicBezTo>
                      <a:pt x="1208081" y="11726"/>
                      <a:pt x="1490337" y="15559"/>
                      <a:pt x="1602986" y="0"/>
                    </a:cubicBezTo>
                    <a:cubicBezTo>
                      <a:pt x="1715635" y="-15559"/>
                      <a:pt x="2027538" y="-2286"/>
                      <a:pt x="2193560" y="0"/>
                    </a:cubicBezTo>
                    <a:cubicBezTo>
                      <a:pt x="2359582" y="2286"/>
                      <a:pt x="2537214" y="-2701"/>
                      <a:pt x="2812256" y="0"/>
                    </a:cubicBezTo>
                    <a:cubicBezTo>
                      <a:pt x="2797767" y="140759"/>
                      <a:pt x="2840291" y="393888"/>
                      <a:pt x="2812256" y="646331"/>
                    </a:cubicBezTo>
                    <a:cubicBezTo>
                      <a:pt x="2535561" y="653720"/>
                      <a:pt x="2507157" y="663027"/>
                      <a:pt x="2221682" y="646331"/>
                    </a:cubicBezTo>
                    <a:cubicBezTo>
                      <a:pt x="1936207" y="629635"/>
                      <a:pt x="1920925" y="648565"/>
                      <a:pt x="1743599" y="646331"/>
                    </a:cubicBezTo>
                    <a:cubicBezTo>
                      <a:pt x="1566273" y="644097"/>
                      <a:pt x="1343493" y="646878"/>
                      <a:pt x="1209270" y="646331"/>
                    </a:cubicBezTo>
                    <a:cubicBezTo>
                      <a:pt x="1075047" y="645784"/>
                      <a:pt x="763985" y="624596"/>
                      <a:pt x="590574" y="646331"/>
                    </a:cubicBezTo>
                    <a:cubicBezTo>
                      <a:pt x="417163" y="668066"/>
                      <a:pt x="202701" y="662893"/>
                      <a:pt x="0" y="646331"/>
                    </a:cubicBezTo>
                    <a:cubicBezTo>
                      <a:pt x="30206" y="388237"/>
                      <a:pt x="-12626" y="306541"/>
                      <a:pt x="0" y="0"/>
                    </a:cubicBezTo>
                    <a:close/>
                  </a:path>
                  <a:path w="2812256" h="646331" stroke="0" extrusionOk="0">
                    <a:moveTo>
                      <a:pt x="0" y="0"/>
                    </a:moveTo>
                    <a:cubicBezTo>
                      <a:pt x="237906" y="-19317"/>
                      <a:pt x="321860" y="5878"/>
                      <a:pt x="534329" y="0"/>
                    </a:cubicBezTo>
                    <a:cubicBezTo>
                      <a:pt x="746798" y="-5878"/>
                      <a:pt x="923230" y="25828"/>
                      <a:pt x="1068657" y="0"/>
                    </a:cubicBezTo>
                    <a:cubicBezTo>
                      <a:pt x="1214084" y="-25828"/>
                      <a:pt x="1499737" y="23671"/>
                      <a:pt x="1631108" y="0"/>
                    </a:cubicBezTo>
                    <a:cubicBezTo>
                      <a:pt x="1762479" y="-23671"/>
                      <a:pt x="1990936" y="11549"/>
                      <a:pt x="2221682" y="0"/>
                    </a:cubicBezTo>
                    <a:cubicBezTo>
                      <a:pt x="2452428" y="-11549"/>
                      <a:pt x="2648153" y="-13535"/>
                      <a:pt x="2812256" y="0"/>
                    </a:cubicBezTo>
                    <a:cubicBezTo>
                      <a:pt x="2814159" y="154957"/>
                      <a:pt x="2835014" y="452012"/>
                      <a:pt x="2812256" y="646331"/>
                    </a:cubicBezTo>
                    <a:cubicBezTo>
                      <a:pt x="2557528" y="618910"/>
                      <a:pt x="2469860" y="657340"/>
                      <a:pt x="2249805" y="646331"/>
                    </a:cubicBezTo>
                    <a:cubicBezTo>
                      <a:pt x="2029750" y="635322"/>
                      <a:pt x="1886369" y="660164"/>
                      <a:pt x="1743599" y="646331"/>
                    </a:cubicBezTo>
                    <a:cubicBezTo>
                      <a:pt x="1600829" y="632498"/>
                      <a:pt x="1408080" y="672938"/>
                      <a:pt x="1181148" y="646331"/>
                    </a:cubicBezTo>
                    <a:cubicBezTo>
                      <a:pt x="954216" y="619724"/>
                      <a:pt x="863896" y="666329"/>
                      <a:pt x="674941" y="646331"/>
                    </a:cubicBezTo>
                    <a:cubicBezTo>
                      <a:pt x="485986" y="626333"/>
                      <a:pt x="288387" y="664778"/>
                      <a:pt x="0" y="646331"/>
                    </a:cubicBezTo>
                    <a:cubicBezTo>
                      <a:pt x="30436" y="494010"/>
                      <a:pt x="1133" y="151748"/>
                      <a:pt x="0" y="0"/>
                    </a:cubicBezTo>
                    <a:close/>
                  </a:path>
                </a:pathLst>
              </a:custGeom>
              <a:solidFill>
                <a:srgbClr val="FDE9D7"/>
              </a:solidFill>
              <a:ln>
                <a:extLst>
                  <a:ext uri="{C807C97D-BFC1-408E-A445-0C87EB9F89A2}">
                    <ask:lineSketchStyleProps xmlns:ask="http://schemas.microsoft.com/office/drawing/2018/sketchyshapes" sd="416809478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  <p:sp>
            <p:nvSpPr>
              <p:cNvPr id="17" name="مستطيل 16">
                <a:extLst>
                  <a:ext uri="{FF2B5EF4-FFF2-40B4-BE49-F238E27FC236}">
                    <a16:creationId xmlns:a16="http://schemas.microsoft.com/office/drawing/2014/main" id="{71A81664-271A-00BB-3601-03A1D6B6D2B6}"/>
                  </a:ext>
                </a:extLst>
              </p:cNvPr>
              <p:cNvSpPr/>
              <p:nvPr/>
            </p:nvSpPr>
            <p:spPr>
              <a:xfrm>
                <a:off x="5269230" y="3059430"/>
                <a:ext cx="2159592" cy="646331"/>
              </a:xfrm>
              <a:custGeom>
                <a:avLst/>
                <a:gdLst>
                  <a:gd name="connsiteX0" fmla="*/ 0 w 2159592"/>
                  <a:gd name="connsiteY0" fmla="*/ 0 h 646331"/>
                  <a:gd name="connsiteX1" fmla="*/ 518302 w 2159592"/>
                  <a:gd name="connsiteY1" fmla="*/ 0 h 646331"/>
                  <a:gd name="connsiteX2" fmla="*/ 993412 w 2159592"/>
                  <a:gd name="connsiteY2" fmla="*/ 0 h 646331"/>
                  <a:gd name="connsiteX3" fmla="*/ 1576502 w 2159592"/>
                  <a:gd name="connsiteY3" fmla="*/ 0 h 646331"/>
                  <a:gd name="connsiteX4" fmla="*/ 2159592 w 2159592"/>
                  <a:gd name="connsiteY4" fmla="*/ 0 h 646331"/>
                  <a:gd name="connsiteX5" fmla="*/ 2159592 w 2159592"/>
                  <a:gd name="connsiteY5" fmla="*/ 646331 h 646331"/>
                  <a:gd name="connsiteX6" fmla="*/ 1576502 w 2159592"/>
                  <a:gd name="connsiteY6" fmla="*/ 646331 h 646331"/>
                  <a:gd name="connsiteX7" fmla="*/ 1015008 w 2159592"/>
                  <a:gd name="connsiteY7" fmla="*/ 646331 h 646331"/>
                  <a:gd name="connsiteX8" fmla="*/ 496706 w 2159592"/>
                  <a:gd name="connsiteY8" fmla="*/ 646331 h 646331"/>
                  <a:gd name="connsiteX9" fmla="*/ 0 w 2159592"/>
                  <a:gd name="connsiteY9" fmla="*/ 646331 h 646331"/>
                  <a:gd name="connsiteX10" fmla="*/ 0 w 2159592"/>
                  <a:gd name="connsiteY10" fmla="*/ 0 h 646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59592" h="646331" fill="none" extrusionOk="0">
                    <a:moveTo>
                      <a:pt x="0" y="0"/>
                    </a:moveTo>
                    <a:cubicBezTo>
                      <a:pt x="119302" y="-1256"/>
                      <a:pt x="315448" y="10225"/>
                      <a:pt x="518302" y="0"/>
                    </a:cubicBezTo>
                    <a:cubicBezTo>
                      <a:pt x="721156" y="-10225"/>
                      <a:pt x="781716" y="-21282"/>
                      <a:pt x="993412" y="0"/>
                    </a:cubicBezTo>
                    <a:cubicBezTo>
                      <a:pt x="1205108" y="21282"/>
                      <a:pt x="1388383" y="-17308"/>
                      <a:pt x="1576502" y="0"/>
                    </a:cubicBezTo>
                    <a:cubicBezTo>
                      <a:pt x="1764621" y="17308"/>
                      <a:pt x="1951410" y="13677"/>
                      <a:pt x="2159592" y="0"/>
                    </a:cubicBezTo>
                    <a:cubicBezTo>
                      <a:pt x="2160105" y="154472"/>
                      <a:pt x="2191369" y="453970"/>
                      <a:pt x="2159592" y="646331"/>
                    </a:cubicBezTo>
                    <a:cubicBezTo>
                      <a:pt x="2022325" y="637994"/>
                      <a:pt x="1718451" y="654088"/>
                      <a:pt x="1576502" y="646331"/>
                    </a:cubicBezTo>
                    <a:cubicBezTo>
                      <a:pt x="1434553" y="638575"/>
                      <a:pt x="1178746" y="627573"/>
                      <a:pt x="1015008" y="646331"/>
                    </a:cubicBezTo>
                    <a:cubicBezTo>
                      <a:pt x="851270" y="665089"/>
                      <a:pt x="702580" y="657132"/>
                      <a:pt x="496706" y="646331"/>
                    </a:cubicBezTo>
                    <a:cubicBezTo>
                      <a:pt x="290832" y="635530"/>
                      <a:pt x="228307" y="667926"/>
                      <a:pt x="0" y="646331"/>
                    </a:cubicBezTo>
                    <a:cubicBezTo>
                      <a:pt x="8699" y="357588"/>
                      <a:pt x="17670" y="208611"/>
                      <a:pt x="0" y="0"/>
                    </a:cubicBezTo>
                    <a:close/>
                  </a:path>
                  <a:path w="2159592" h="646331" stroke="0" extrusionOk="0">
                    <a:moveTo>
                      <a:pt x="0" y="0"/>
                    </a:moveTo>
                    <a:cubicBezTo>
                      <a:pt x="184329" y="19330"/>
                      <a:pt x="413110" y="-20914"/>
                      <a:pt x="518302" y="0"/>
                    </a:cubicBezTo>
                    <a:cubicBezTo>
                      <a:pt x="623494" y="20914"/>
                      <a:pt x="833434" y="16629"/>
                      <a:pt x="1101392" y="0"/>
                    </a:cubicBezTo>
                    <a:cubicBezTo>
                      <a:pt x="1369350" y="-16629"/>
                      <a:pt x="1540577" y="-25960"/>
                      <a:pt x="1662886" y="0"/>
                    </a:cubicBezTo>
                    <a:cubicBezTo>
                      <a:pt x="1785195" y="25960"/>
                      <a:pt x="2060112" y="2289"/>
                      <a:pt x="2159592" y="0"/>
                    </a:cubicBezTo>
                    <a:cubicBezTo>
                      <a:pt x="2165370" y="248253"/>
                      <a:pt x="2176603" y="431615"/>
                      <a:pt x="2159592" y="646331"/>
                    </a:cubicBezTo>
                    <a:cubicBezTo>
                      <a:pt x="1965496" y="645209"/>
                      <a:pt x="1872393" y="641199"/>
                      <a:pt x="1641290" y="646331"/>
                    </a:cubicBezTo>
                    <a:cubicBezTo>
                      <a:pt x="1410187" y="651463"/>
                      <a:pt x="1230814" y="643425"/>
                      <a:pt x="1079796" y="646331"/>
                    </a:cubicBezTo>
                    <a:cubicBezTo>
                      <a:pt x="928778" y="649237"/>
                      <a:pt x="706994" y="664940"/>
                      <a:pt x="539898" y="646331"/>
                    </a:cubicBezTo>
                    <a:cubicBezTo>
                      <a:pt x="372802" y="627722"/>
                      <a:pt x="248456" y="631190"/>
                      <a:pt x="0" y="646331"/>
                    </a:cubicBezTo>
                    <a:cubicBezTo>
                      <a:pt x="3427" y="418777"/>
                      <a:pt x="14218" y="171321"/>
                      <a:pt x="0" y="0"/>
                    </a:cubicBezTo>
                    <a:close/>
                  </a:path>
                </a:pathLst>
              </a:custGeom>
              <a:solidFill>
                <a:srgbClr val="E2EAFE"/>
              </a:solidFill>
              <a:ln>
                <a:extLst>
                  <a:ext uri="{C807C97D-BFC1-408E-A445-0C87EB9F89A2}">
                    <ask:lineSketchStyleProps xmlns:ask="http://schemas.microsoft.com/office/drawing/2018/sketchyshapes" sd="417208308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</p:grpSp>
        <p:sp>
          <p:nvSpPr>
            <p:cNvPr id="14" name="مربع نص 13">
              <a:extLst>
                <a:ext uri="{FF2B5EF4-FFF2-40B4-BE49-F238E27FC236}">
                  <a16:creationId xmlns:a16="http://schemas.microsoft.com/office/drawing/2014/main" id="{13A76D6E-8D81-0217-CA0E-DDC1C70FDEDA}"/>
                </a:ext>
              </a:extLst>
            </p:cNvPr>
            <p:cNvSpPr txBox="1"/>
            <p:nvPr/>
          </p:nvSpPr>
          <p:spPr>
            <a:xfrm>
              <a:off x="5399423" y="3066485"/>
              <a:ext cx="1852788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تعلم فردي</a:t>
              </a:r>
            </a:p>
          </p:txBody>
        </p:sp>
        <p:pic>
          <p:nvPicPr>
            <p:cNvPr id="12" name="صورة 11">
              <a:extLst>
                <a:ext uri="{FF2B5EF4-FFF2-40B4-BE49-F238E27FC236}">
                  <a16:creationId xmlns:a16="http://schemas.microsoft.com/office/drawing/2014/main" id="{D85276A4-E7DA-5C52-E0A6-7CA15220FC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43325" y="2967713"/>
              <a:ext cx="658316" cy="714422"/>
            </a:xfrm>
            <a:prstGeom prst="rect">
              <a:avLst/>
            </a:prstGeom>
          </p:spPr>
        </p:pic>
      </p:grpSp>
      <p:pic>
        <p:nvPicPr>
          <p:cNvPr id="24" name="صورة 23">
            <a:extLst>
              <a:ext uri="{FF2B5EF4-FFF2-40B4-BE49-F238E27FC236}">
                <a16:creationId xmlns:a16="http://schemas.microsoft.com/office/drawing/2014/main" id="{AB197BAF-6858-458D-4C36-C7A09969148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25" name="مربع نص 24">
            <a:extLst>
              <a:ext uri="{FF2B5EF4-FFF2-40B4-BE49-F238E27FC236}">
                <a16:creationId xmlns:a16="http://schemas.microsoft.com/office/drawing/2014/main" id="{49315AFF-1358-369A-A9E8-08FBDE34721A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0F0EEB0E-1062-6285-BBF0-F2A8885563B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91869" y="1315858"/>
            <a:ext cx="7424513" cy="2574909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2D9B6CEA-47A8-DA28-26FF-C3B5830F0EE7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175" y="3286072"/>
            <a:ext cx="4283817" cy="2967496"/>
          </a:xfrm>
          <a:prstGeom prst="rect">
            <a:avLst/>
          </a:prstGeom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F0D9625B-8717-AEC1-2B25-99006DABBBE5}"/>
              </a:ext>
            </a:extLst>
          </p:cNvPr>
          <p:cNvSpPr txBox="1"/>
          <p:nvPr/>
        </p:nvSpPr>
        <p:spPr>
          <a:xfrm>
            <a:off x="9429298" y="902159"/>
            <a:ext cx="2530421" cy="153888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3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اثبات تطابق المثلثات </a:t>
            </a: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SSS,SAS</a:t>
            </a:r>
            <a:endParaRPr lang="ar-SA" sz="2400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>
              <a:defRPr/>
            </a:pPr>
            <a:r>
              <a:rPr lang="ar-SA" sz="23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1447/05/19</a:t>
            </a: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FF6571FB-81E3-38CE-9FDE-0A90A060790A}"/>
              </a:ext>
            </a:extLst>
          </p:cNvPr>
          <p:cNvSpPr txBox="1"/>
          <p:nvPr/>
        </p:nvSpPr>
        <p:spPr>
          <a:xfrm>
            <a:off x="9429298" y="4797598"/>
            <a:ext cx="2530421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  <a:endParaRPr lang="ar-SA" sz="3200" dirty="0">
              <a:solidFill>
                <a:schemeClr val="accent2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المسلمة </a:t>
            </a:r>
            <a:r>
              <a:rPr lang="en-US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SSS</a:t>
            </a: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لأثبات تطابق مثلثين.</a:t>
            </a:r>
          </a:p>
        </p:txBody>
      </p:sp>
      <p:pic>
        <p:nvPicPr>
          <p:cNvPr id="23" name="صورة 22">
            <a:extLst>
              <a:ext uri="{FF2B5EF4-FFF2-40B4-BE49-F238E27FC236}">
                <a16:creationId xmlns:a16="http://schemas.microsoft.com/office/drawing/2014/main" id="{35FC8DE6-196E-4DDD-8098-328607BF401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rcRect t="48244" b="1"/>
          <a:stretch>
            <a:fillRect/>
          </a:stretch>
        </p:blipFill>
        <p:spPr>
          <a:xfrm>
            <a:off x="9631580" y="2368822"/>
            <a:ext cx="2155617" cy="235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475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AA2A5F-0815-033C-0793-693A94A75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D56DC5A6-8359-00AC-B768-B8ABA8E95C7E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55EF85B1-4B08-F1FA-7443-DD8A85B36AC8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7FF032E0-0488-368E-AE09-245AA6A379E0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EA64A802-109D-8689-CA1A-41DBA032DFAC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14FD23A8-21FE-52E6-6F2C-876CCB41165E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59BF8926-5E36-F0ED-4D1B-49C5B672E92B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E606E30A-9AF8-B715-5DB3-E42790F7C16E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D9F32080-9CA7-204E-B819-0A2290D14409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410BAD44-CDD9-F0A5-CC81-30E93413F36C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AD9923F8-801C-7A0C-E985-BBF2C3B76A1D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3041D2E2-D6AC-D2FB-2BD4-370DD26296B8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66E1E9EF-78CC-DA48-8CAC-389E130E8BE1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010DF28C-1DBE-7789-AC2A-34E4F10E8739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7AE9AB49-023B-7F8A-0BDD-31836EE1D4D2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65FB76A0-E29C-08C5-BE4E-C04EFC9B3862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78943C86-3C8B-DAC2-5346-A4F33CC6CD61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89FDC17A-3285-020F-76A8-F2F76F948F42}"/>
              </a:ext>
            </a:extLst>
          </p:cNvPr>
          <p:cNvGrpSpPr/>
          <p:nvPr/>
        </p:nvGrpSpPr>
        <p:grpSpPr>
          <a:xfrm>
            <a:off x="6863086" y="663685"/>
            <a:ext cx="2633184" cy="664446"/>
            <a:chOff x="6863086" y="663685"/>
            <a:chExt cx="2633184" cy="664446"/>
          </a:xfrm>
        </p:grpSpPr>
        <p:sp>
          <p:nvSpPr>
            <p:cNvPr id="14" name="سهم: خماسي 13">
              <a:extLst>
                <a:ext uri="{FF2B5EF4-FFF2-40B4-BE49-F238E27FC236}">
                  <a16:creationId xmlns:a16="http://schemas.microsoft.com/office/drawing/2014/main" id="{4A7DF57F-30F9-7A05-8A0C-3FB81499036B}"/>
                </a:ext>
              </a:extLst>
            </p:cNvPr>
            <p:cNvSpPr/>
            <p:nvPr/>
          </p:nvSpPr>
          <p:spPr>
            <a:xfrm flipH="1">
              <a:off x="6863086" y="663685"/>
              <a:ext cx="2588368" cy="664446"/>
            </a:xfrm>
            <a:custGeom>
              <a:avLst/>
              <a:gdLst>
                <a:gd name="connsiteX0" fmla="*/ 0 w 2588368"/>
                <a:gd name="connsiteY0" fmla="*/ 0 h 664446"/>
                <a:gd name="connsiteX1" fmla="*/ 518913 w 2588368"/>
                <a:gd name="connsiteY1" fmla="*/ 0 h 664446"/>
                <a:gd name="connsiteX2" fmla="*/ 1060388 w 2588368"/>
                <a:gd name="connsiteY2" fmla="*/ 0 h 664446"/>
                <a:gd name="connsiteX3" fmla="*/ 1624424 w 2588368"/>
                <a:gd name="connsiteY3" fmla="*/ 0 h 664446"/>
                <a:gd name="connsiteX4" fmla="*/ 2256145 w 2588368"/>
                <a:gd name="connsiteY4" fmla="*/ 0 h 664446"/>
                <a:gd name="connsiteX5" fmla="*/ 2588368 w 2588368"/>
                <a:gd name="connsiteY5" fmla="*/ 332223 h 664446"/>
                <a:gd name="connsiteX6" fmla="*/ 2256145 w 2588368"/>
                <a:gd name="connsiteY6" fmla="*/ 664446 h 664446"/>
                <a:gd name="connsiteX7" fmla="*/ 1759793 w 2588368"/>
                <a:gd name="connsiteY7" fmla="*/ 664446 h 664446"/>
                <a:gd name="connsiteX8" fmla="*/ 1173195 w 2588368"/>
                <a:gd name="connsiteY8" fmla="*/ 664446 h 664446"/>
                <a:gd name="connsiteX9" fmla="*/ 654282 w 2588368"/>
                <a:gd name="connsiteY9" fmla="*/ 664446 h 664446"/>
                <a:gd name="connsiteX10" fmla="*/ 0 w 2588368"/>
                <a:gd name="connsiteY10" fmla="*/ 664446 h 664446"/>
                <a:gd name="connsiteX11" fmla="*/ 0 w 2588368"/>
                <a:gd name="connsiteY11" fmla="*/ 0 h 664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88368" h="664446" fill="none" extrusionOk="0">
                  <a:moveTo>
                    <a:pt x="0" y="0"/>
                  </a:moveTo>
                  <a:cubicBezTo>
                    <a:pt x="143220" y="25746"/>
                    <a:pt x="372932" y="10596"/>
                    <a:pt x="518913" y="0"/>
                  </a:cubicBezTo>
                  <a:cubicBezTo>
                    <a:pt x="664894" y="-10596"/>
                    <a:pt x="864069" y="9951"/>
                    <a:pt x="1060388" y="0"/>
                  </a:cubicBezTo>
                  <a:cubicBezTo>
                    <a:pt x="1256708" y="-9951"/>
                    <a:pt x="1470954" y="-2092"/>
                    <a:pt x="1624424" y="0"/>
                  </a:cubicBezTo>
                  <a:cubicBezTo>
                    <a:pt x="1777894" y="2092"/>
                    <a:pt x="1989373" y="2063"/>
                    <a:pt x="2256145" y="0"/>
                  </a:cubicBezTo>
                  <a:cubicBezTo>
                    <a:pt x="2344035" y="101723"/>
                    <a:pt x="2511712" y="223617"/>
                    <a:pt x="2588368" y="332223"/>
                  </a:cubicBezTo>
                  <a:cubicBezTo>
                    <a:pt x="2482480" y="418395"/>
                    <a:pt x="2365436" y="547645"/>
                    <a:pt x="2256145" y="664446"/>
                  </a:cubicBezTo>
                  <a:cubicBezTo>
                    <a:pt x="2037291" y="656159"/>
                    <a:pt x="1988685" y="686584"/>
                    <a:pt x="1759793" y="664446"/>
                  </a:cubicBezTo>
                  <a:cubicBezTo>
                    <a:pt x="1530901" y="642308"/>
                    <a:pt x="1385613" y="677574"/>
                    <a:pt x="1173195" y="664446"/>
                  </a:cubicBezTo>
                  <a:cubicBezTo>
                    <a:pt x="960777" y="651318"/>
                    <a:pt x="761360" y="679129"/>
                    <a:pt x="654282" y="664446"/>
                  </a:cubicBezTo>
                  <a:cubicBezTo>
                    <a:pt x="547204" y="649763"/>
                    <a:pt x="315196" y="639417"/>
                    <a:pt x="0" y="664446"/>
                  </a:cubicBezTo>
                  <a:cubicBezTo>
                    <a:pt x="-21486" y="392354"/>
                    <a:pt x="-11211" y="137130"/>
                    <a:pt x="0" y="0"/>
                  </a:cubicBezTo>
                  <a:close/>
                </a:path>
                <a:path w="2588368" h="664446" stroke="0" extrusionOk="0">
                  <a:moveTo>
                    <a:pt x="0" y="0"/>
                  </a:moveTo>
                  <a:cubicBezTo>
                    <a:pt x="127814" y="6812"/>
                    <a:pt x="335529" y="5019"/>
                    <a:pt x="609159" y="0"/>
                  </a:cubicBezTo>
                  <a:cubicBezTo>
                    <a:pt x="882789" y="-5019"/>
                    <a:pt x="988778" y="9823"/>
                    <a:pt x="1150634" y="0"/>
                  </a:cubicBezTo>
                  <a:cubicBezTo>
                    <a:pt x="1312491" y="-9823"/>
                    <a:pt x="1470741" y="-12889"/>
                    <a:pt x="1737232" y="0"/>
                  </a:cubicBezTo>
                  <a:cubicBezTo>
                    <a:pt x="2003723" y="12889"/>
                    <a:pt x="2109350" y="-20874"/>
                    <a:pt x="2256145" y="0"/>
                  </a:cubicBezTo>
                  <a:cubicBezTo>
                    <a:pt x="2381981" y="100418"/>
                    <a:pt x="2417281" y="189660"/>
                    <a:pt x="2588368" y="332223"/>
                  </a:cubicBezTo>
                  <a:cubicBezTo>
                    <a:pt x="2445343" y="482804"/>
                    <a:pt x="2404777" y="501683"/>
                    <a:pt x="2256145" y="664446"/>
                  </a:cubicBezTo>
                  <a:cubicBezTo>
                    <a:pt x="1962191" y="694122"/>
                    <a:pt x="1776857" y="641955"/>
                    <a:pt x="1646986" y="664446"/>
                  </a:cubicBezTo>
                  <a:cubicBezTo>
                    <a:pt x="1517115" y="686937"/>
                    <a:pt x="1293466" y="651932"/>
                    <a:pt x="1082950" y="664446"/>
                  </a:cubicBezTo>
                  <a:cubicBezTo>
                    <a:pt x="872434" y="676960"/>
                    <a:pt x="539981" y="710301"/>
                    <a:pt x="0" y="664446"/>
                  </a:cubicBezTo>
                  <a:cubicBezTo>
                    <a:pt x="9835" y="502355"/>
                    <a:pt x="-20542" y="270038"/>
                    <a:pt x="0" y="0"/>
                  </a:cubicBezTo>
                  <a:close/>
                </a:path>
              </a:pathLst>
            </a:custGeom>
            <a:solidFill>
              <a:srgbClr val="FAF9EF"/>
            </a:solidFill>
            <a:ln>
              <a:extLst>
                <a:ext uri="{C807C97D-BFC1-408E-A445-0C87EB9F89A2}">
                  <ask:lineSketchStyleProps xmlns:ask="http://schemas.microsoft.com/office/drawing/2018/sketchyshapes" sd="2165814312">
                    <a:prstGeom prst="homePlat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CC101E0B-7154-EE6B-8671-06285C47A309}"/>
                </a:ext>
              </a:extLst>
            </p:cNvPr>
            <p:cNvSpPr txBox="1"/>
            <p:nvPr/>
          </p:nvSpPr>
          <p:spPr>
            <a:xfrm>
              <a:off x="6902243" y="681800"/>
              <a:ext cx="2594027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تـــــــــــــــــــــــــــــــــــــــــــــــــــأكد</a:t>
              </a:r>
            </a:p>
          </p:txBody>
        </p:sp>
      </p:grp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B2E68868-B890-7E2E-546F-82A15CF4C2BE}"/>
              </a:ext>
            </a:extLst>
          </p:cNvPr>
          <p:cNvGrpSpPr/>
          <p:nvPr/>
        </p:nvGrpSpPr>
        <p:grpSpPr>
          <a:xfrm>
            <a:off x="9532620" y="5781755"/>
            <a:ext cx="2353811" cy="729555"/>
            <a:chOff x="9532620" y="5781755"/>
            <a:chExt cx="2353811" cy="729555"/>
          </a:xfrm>
        </p:grpSpPr>
        <p:grpSp>
          <p:nvGrpSpPr>
            <p:cNvPr id="6" name="مجموعة 5">
              <a:extLst>
                <a:ext uri="{FF2B5EF4-FFF2-40B4-BE49-F238E27FC236}">
                  <a16:creationId xmlns:a16="http://schemas.microsoft.com/office/drawing/2014/main" id="{E7FDCE9A-F8E3-1AEC-884D-5C8781715197}"/>
                </a:ext>
              </a:extLst>
            </p:cNvPr>
            <p:cNvGrpSpPr/>
            <p:nvPr/>
          </p:nvGrpSpPr>
          <p:grpSpPr>
            <a:xfrm>
              <a:off x="9532620" y="5857028"/>
              <a:ext cx="2353811" cy="653386"/>
              <a:chOff x="4616566" y="3059430"/>
              <a:chExt cx="2812256" cy="653386"/>
            </a:xfrm>
          </p:grpSpPr>
          <p:grpSp>
            <p:nvGrpSpPr>
              <p:cNvPr id="8" name="مجموعة 7">
                <a:extLst>
                  <a:ext uri="{FF2B5EF4-FFF2-40B4-BE49-F238E27FC236}">
                    <a16:creationId xmlns:a16="http://schemas.microsoft.com/office/drawing/2014/main" id="{18D917EB-2653-F871-915B-572767CF8F3B}"/>
                  </a:ext>
                </a:extLst>
              </p:cNvPr>
              <p:cNvGrpSpPr/>
              <p:nvPr/>
            </p:nvGrpSpPr>
            <p:grpSpPr>
              <a:xfrm>
                <a:off x="4616566" y="3059430"/>
                <a:ext cx="2812256" cy="646331"/>
                <a:chOff x="4616566" y="3059430"/>
                <a:chExt cx="2812256" cy="646331"/>
              </a:xfrm>
            </p:grpSpPr>
            <p:sp>
              <p:nvSpPr>
                <p:cNvPr id="11" name="مستطيل 10">
                  <a:extLst>
                    <a:ext uri="{FF2B5EF4-FFF2-40B4-BE49-F238E27FC236}">
                      <a16:creationId xmlns:a16="http://schemas.microsoft.com/office/drawing/2014/main" id="{C58ED74C-E0EA-E96D-2E6F-A86A048CAB53}"/>
                    </a:ext>
                  </a:extLst>
                </p:cNvPr>
                <p:cNvSpPr/>
                <p:nvPr/>
              </p:nvSpPr>
              <p:spPr>
                <a:xfrm>
                  <a:off x="4616566" y="3059430"/>
                  <a:ext cx="2812256" cy="646331"/>
                </a:xfrm>
                <a:custGeom>
                  <a:avLst/>
                  <a:gdLst>
                    <a:gd name="connsiteX0" fmla="*/ 0 w 2812256"/>
                    <a:gd name="connsiteY0" fmla="*/ 0 h 646331"/>
                    <a:gd name="connsiteX1" fmla="*/ 506206 w 2812256"/>
                    <a:gd name="connsiteY1" fmla="*/ 0 h 646331"/>
                    <a:gd name="connsiteX2" fmla="*/ 1040535 w 2812256"/>
                    <a:gd name="connsiteY2" fmla="*/ 0 h 646331"/>
                    <a:gd name="connsiteX3" fmla="*/ 1602986 w 2812256"/>
                    <a:gd name="connsiteY3" fmla="*/ 0 h 646331"/>
                    <a:gd name="connsiteX4" fmla="*/ 2193560 w 2812256"/>
                    <a:gd name="connsiteY4" fmla="*/ 0 h 646331"/>
                    <a:gd name="connsiteX5" fmla="*/ 2812256 w 2812256"/>
                    <a:gd name="connsiteY5" fmla="*/ 0 h 646331"/>
                    <a:gd name="connsiteX6" fmla="*/ 2812256 w 2812256"/>
                    <a:gd name="connsiteY6" fmla="*/ 646331 h 646331"/>
                    <a:gd name="connsiteX7" fmla="*/ 2221682 w 2812256"/>
                    <a:gd name="connsiteY7" fmla="*/ 646331 h 646331"/>
                    <a:gd name="connsiteX8" fmla="*/ 1743599 w 2812256"/>
                    <a:gd name="connsiteY8" fmla="*/ 646331 h 646331"/>
                    <a:gd name="connsiteX9" fmla="*/ 1209270 w 2812256"/>
                    <a:gd name="connsiteY9" fmla="*/ 646331 h 646331"/>
                    <a:gd name="connsiteX10" fmla="*/ 590574 w 2812256"/>
                    <a:gd name="connsiteY10" fmla="*/ 646331 h 646331"/>
                    <a:gd name="connsiteX11" fmla="*/ 0 w 2812256"/>
                    <a:gd name="connsiteY11" fmla="*/ 646331 h 646331"/>
                    <a:gd name="connsiteX12" fmla="*/ 0 w 2812256"/>
                    <a:gd name="connsiteY12" fmla="*/ 0 h 646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812256" h="646331" fill="none" extrusionOk="0">
                      <a:moveTo>
                        <a:pt x="0" y="0"/>
                      </a:moveTo>
                      <a:cubicBezTo>
                        <a:pt x="237957" y="-10337"/>
                        <a:pt x="263772" y="-17829"/>
                        <a:pt x="506206" y="0"/>
                      </a:cubicBezTo>
                      <a:cubicBezTo>
                        <a:pt x="748640" y="17829"/>
                        <a:pt x="872989" y="-11726"/>
                        <a:pt x="1040535" y="0"/>
                      </a:cubicBezTo>
                      <a:cubicBezTo>
                        <a:pt x="1208081" y="11726"/>
                        <a:pt x="1490337" y="15559"/>
                        <a:pt x="1602986" y="0"/>
                      </a:cubicBezTo>
                      <a:cubicBezTo>
                        <a:pt x="1715635" y="-15559"/>
                        <a:pt x="2027538" y="-2286"/>
                        <a:pt x="2193560" y="0"/>
                      </a:cubicBezTo>
                      <a:cubicBezTo>
                        <a:pt x="2359582" y="2286"/>
                        <a:pt x="2537214" y="-2701"/>
                        <a:pt x="2812256" y="0"/>
                      </a:cubicBezTo>
                      <a:cubicBezTo>
                        <a:pt x="2797767" y="140759"/>
                        <a:pt x="2840291" y="393888"/>
                        <a:pt x="2812256" y="646331"/>
                      </a:cubicBezTo>
                      <a:cubicBezTo>
                        <a:pt x="2535561" y="653720"/>
                        <a:pt x="2507157" y="663027"/>
                        <a:pt x="2221682" y="646331"/>
                      </a:cubicBezTo>
                      <a:cubicBezTo>
                        <a:pt x="1936207" y="629635"/>
                        <a:pt x="1920925" y="648565"/>
                        <a:pt x="1743599" y="646331"/>
                      </a:cubicBezTo>
                      <a:cubicBezTo>
                        <a:pt x="1566273" y="644097"/>
                        <a:pt x="1343493" y="646878"/>
                        <a:pt x="1209270" y="646331"/>
                      </a:cubicBezTo>
                      <a:cubicBezTo>
                        <a:pt x="1075047" y="645784"/>
                        <a:pt x="763985" y="624596"/>
                        <a:pt x="590574" y="646331"/>
                      </a:cubicBezTo>
                      <a:cubicBezTo>
                        <a:pt x="417163" y="668066"/>
                        <a:pt x="202701" y="662893"/>
                        <a:pt x="0" y="646331"/>
                      </a:cubicBezTo>
                      <a:cubicBezTo>
                        <a:pt x="30206" y="388237"/>
                        <a:pt x="-12626" y="306541"/>
                        <a:pt x="0" y="0"/>
                      </a:cubicBezTo>
                      <a:close/>
                    </a:path>
                    <a:path w="2812256" h="646331" stroke="0" extrusionOk="0">
                      <a:moveTo>
                        <a:pt x="0" y="0"/>
                      </a:moveTo>
                      <a:cubicBezTo>
                        <a:pt x="237906" y="-19317"/>
                        <a:pt x="321860" y="5878"/>
                        <a:pt x="534329" y="0"/>
                      </a:cubicBezTo>
                      <a:cubicBezTo>
                        <a:pt x="746798" y="-5878"/>
                        <a:pt x="923230" y="25828"/>
                        <a:pt x="1068657" y="0"/>
                      </a:cubicBezTo>
                      <a:cubicBezTo>
                        <a:pt x="1214084" y="-25828"/>
                        <a:pt x="1499737" y="23671"/>
                        <a:pt x="1631108" y="0"/>
                      </a:cubicBezTo>
                      <a:cubicBezTo>
                        <a:pt x="1762479" y="-23671"/>
                        <a:pt x="1990936" y="11549"/>
                        <a:pt x="2221682" y="0"/>
                      </a:cubicBezTo>
                      <a:cubicBezTo>
                        <a:pt x="2452428" y="-11549"/>
                        <a:pt x="2648153" y="-13535"/>
                        <a:pt x="2812256" y="0"/>
                      </a:cubicBezTo>
                      <a:cubicBezTo>
                        <a:pt x="2814159" y="154957"/>
                        <a:pt x="2835014" y="452012"/>
                        <a:pt x="2812256" y="646331"/>
                      </a:cubicBezTo>
                      <a:cubicBezTo>
                        <a:pt x="2557528" y="618910"/>
                        <a:pt x="2469860" y="657340"/>
                        <a:pt x="2249805" y="646331"/>
                      </a:cubicBezTo>
                      <a:cubicBezTo>
                        <a:pt x="2029750" y="635322"/>
                        <a:pt x="1886369" y="660164"/>
                        <a:pt x="1743599" y="646331"/>
                      </a:cubicBezTo>
                      <a:cubicBezTo>
                        <a:pt x="1600829" y="632498"/>
                        <a:pt x="1408080" y="672938"/>
                        <a:pt x="1181148" y="646331"/>
                      </a:cubicBezTo>
                      <a:cubicBezTo>
                        <a:pt x="954216" y="619724"/>
                        <a:pt x="863896" y="666329"/>
                        <a:pt x="674941" y="646331"/>
                      </a:cubicBezTo>
                      <a:cubicBezTo>
                        <a:pt x="485986" y="626333"/>
                        <a:pt x="288387" y="664778"/>
                        <a:pt x="0" y="646331"/>
                      </a:cubicBezTo>
                      <a:cubicBezTo>
                        <a:pt x="30436" y="494010"/>
                        <a:pt x="1133" y="151748"/>
                        <a:pt x="0" y="0"/>
                      </a:cubicBezTo>
                      <a:close/>
                    </a:path>
                  </a:pathLst>
                </a:custGeom>
                <a:solidFill>
                  <a:srgbClr val="FAF9EF"/>
                </a:solidFill>
                <a:ln>
                  <a:extLst>
                    <a:ext uri="{C807C97D-BFC1-408E-A445-0C87EB9F89A2}">
                      <ask:lineSketchStyleProps xmlns:ask="http://schemas.microsoft.com/office/drawing/2018/sketchyshapes" sd="416809478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12" name="مستطيل 11">
                  <a:extLst>
                    <a:ext uri="{FF2B5EF4-FFF2-40B4-BE49-F238E27FC236}">
                      <a16:creationId xmlns:a16="http://schemas.microsoft.com/office/drawing/2014/main" id="{46D96ED6-390C-D84F-276E-7EE80076C213}"/>
                    </a:ext>
                  </a:extLst>
                </p:cNvPr>
                <p:cNvSpPr/>
                <p:nvPr/>
              </p:nvSpPr>
              <p:spPr>
                <a:xfrm>
                  <a:off x="5269230" y="3059430"/>
                  <a:ext cx="2159592" cy="646331"/>
                </a:xfrm>
                <a:custGeom>
                  <a:avLst/>
                  <a:gdLst>
                    <a:gd name="connsiteX0" fmla="*/ 0 w 2159592"/>
                    <a:gd name="connsiteY0" fmla="*/ 0 h 646331"/>
                    <a:gd name="connsiteX1" fmla="*/ 518302 w 2159592"/>
                    <a:gd name="connsiteY1" fmla="*/ 0 h 646331"/>
                    <a:gd name="connsiteX2" fmla="*/ 993412 w 2159592"/>
                    <a:gd name="connsiteY2" fmla="*/ 0 h 646331"/>
                    <a:gd name="connsiteX3" fmla="*/ 1576502 w 2159592"/>
                    <a:gd name="connsiteY3" fmla="*/ 0 h 646331"/>
                    <a:gd name="connsiteX4" fmla="*/ 2159592 w 2159592"/>
                    <a:gd name="connsiteY4" fmla="*/ 0 h 646331"/>
                    <a:gd name="connsiteX5" fmla="*/ 2159592 w 2159592"/>
                    <a:gd name="connsiteY5" fmla="*/ 646331 h 646331"/>
                    <a:gd name="connsiteX6" fmla="*/ 1576502 w 2159592"/>
                    <a:gd name="connsiteY6" fmla="*/ 646331 h 646331"/>
                    <a:gd name="connsiteX7" fmla="*/ 1015008 w 2159592"/>
                    <a:gd name="connsiteY7" fmla="*/ 646331 h 646331"/>
                    <a:gd name="connsiteX8" fmla="*/ 496706 w 2159592"/>
                    <a:gd name="connsiteY8" fmla="*/ 646331 h 646331"/>
                    <a:gd name="connsiteX9" fmla="*/ 0 w 2159592"/>
                    <a:gd name="connsiteY9" fmla="*/ 646331 h 646331"/>
                    <a:gd name="connsiteX10" fmla="*/ 0 w 2159592"/>
                    <a:gd name="connsiteY10" fmla="*/ 0 h 646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59592" h="646331" fill="none" extrusionOk="0">
                      <a:moveTo>
                        <a:pt x="0" y="0"/>
                      </a:moveTo>
                      <a:cubicBezTo>
                        <a:pt x="119302" y="-1256"/>
                        <a:pt x="315448" y="10225"/>
                        <a:pt x="518302" y="0"/>
                      </a:cubicBezTo>
                      <a:cubicBezTo>
                        <a:pt x="721156" y="-10225"/>
                        <a:pt x="781716" y="-21282"/>
                        <a:pt x="993412" y="0"/>
                      </a:cubicBezTo>
                      <a:cubicBezTo>
                        <a:pt x="1205108" y="21282"/>
                        <a:pt x="1388383" y="-17308"/>
                        <a:pt x="1576502" y="0"/>
                      </a:cubicBezTo>
                      <a:cubicBezTo>
                        <a:pt x="1764621" y="17308"/>
                        <a:pt x="1951410" y="13677"/>
                        <a:pt x="2159592" y="0"/>
                      </a:cubicBezTo>
                      <a:cubicBezTo>
                        <a:pt x="2160105" y="154472"/>
                        <a:pt x="2191369" y="453970"/>
                        <a:pt x="2159592" y="646331"/>
                      </a:cubicBezTo>
                      <a:cubicBezTo>
                        <a:pt x="2022325" y="637994"/>
                        <a:pt x="1718451" y="654088"/>
                        <a:pt x="1576502" y="646331"/>
                      </a:cubicBezTo>
                      <a:cubicBezTo>
                        <a:pt x="1434553" y="638575"/>
                        <a:pt x="1178746" y="627573"/>
                        <a:pt x="1015008" y="646331"/>
                      </a:cubicBezTo>
                      <a:cubicBezTo>
                        <a:pt x="851270" y="665089"/>
                        <a:pt x="702580" y="657132"/>
                        <a:pt x="496706" y="646331"/>
                      </a:cubicBezTo>
                      <a:cubicBezTo>
                        <a:pt x="290832" y="635530"/>
                        <a:pt x="228307" y="667926"/>
                        <a:pt x="0" y="646331"/>
                      </a:cubicBezTo>
                      <a:cubicBezTo>
                        <a:pt x="8699" y="357588"/>
                        <a:pt x="17670" y="208611"/>
                        <a:pt x="0" y="0"/>
                      </a:cubicBezTo>
                      <a:close/>
                    </a:path>
                    <a:path w="2159592" h="646331" stroke="0" extrusionOk="0">
                      <a:moveTo>
                        <a:pt x="0" y="0"/>
                      </a:moveTo>
                      <a:cubicBezTo>
                        <a:pt x="184329" y="19330"/>
                        <a:pt x="413110" y="-20914"/>
                        <a:pt x="518302" y="0"/>
                      </a:cubicBezTo>
                      <a:cubicBezTo>
                        <a:pt x="623494" y="20914"/>
                        <a:pt x="833434" y="16629"/>
                        <a:pt x="1101392" y="0"/>
                      </a:cubicBezTo>
                      <a:cubicBezTo>
                        <a:pt x="1369350" y="-16629"/>
                        <a:pt x="1540577" y="-25960"/>
                        <a:pt x="1662886" y="0"/>
                      </a:cubicBezTo>
                      <a:cubicBezTo>
                        <a:pt x="1785195" y="25960"/>
                        <a:pt x="2060112" y="2289"/>
                        <a:pt x="2159592" y="0"/>
                      </a:cubicBezTo>
                      <a:cubicBezTo>
                        <a:pt x="2165370" y="248253"/>
                        <a:pt x="2176603" y="431615"/>
                        <a:pt x="2159592" y="646331"/>
                      </a:cubicBezTo>
                      <a:cubicBezTo>
                        <a:pt x="1965496" y="645209"/>
                        <a:pt x="1872393" y="641199"/>
                        <a:pt x="1641290" y="646331"/>
                      </a:cubicBezTo>
                      <a:cubicBezTo>
                        <a:pt x="1410187" y="651463"/>
                        <a:pt x="1230814" y="643425"/>
                        <a:pt x="1079796" y="646331"/>
                      </a:cubicBezTo>
                      <a:cubicBezTo>
                        <a:pt x="928778" y="649237"/>
                        <a:pt x="706994" y="664940"/>
                        <a:pt x="539898" y="646331"/>
                      </a:cubicBezTo>
                      <a:cubicBezTo>
                        <a:pt x="372802" y="627722"/>
                        <a:pt x="248456" y="631190"/>
                        <a:pt x="0" y="646331"/>
                      </a:cubicBezTo>
                      <a:cubicBezTo>
                        <a:pt x="3427" y="418777"/>
                        <a:pt x="14218" y="171321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extLst>
                    <a:ext uri="{C807C97D-BFC1-408E-A445-0C87EB9F89A2}">
                      <ask:lineSketchStyleProps xmlns:ask="http://schemas.microsoft.com/office/drawing/2018/sketchyshapes" sd="417208308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id="{4C39C0F0-5044-3C07-58A3-D7A4128F3186}"/>
                  </a:ext>
                </a:extLst>
              </p:cNvPr>
              <p:cNvSpPr txBox="1"/>
              <p:nvPr/>
            </p:nvSpPr>
            <p:spPr>
              <a:xfrm>
                <a:off x="5358454" y="3066485"/>
                <a:ext cx="1957040" cy="64633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3600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تعلم أقران</a:t>
                </a:r>
              </a:p>
            </p:txBody>
          </p:sp>
        </p:grpSp>
        <p:pic>
          <p:nvPicPr>
            <p:cNvPr id="20" name="صورة 19">
              <a:extLst>
                <a:ext uri="{FF2B5EF4-FFF2-40B4-BE49-F238E27FC236}">
                  <a16:creationId xmlns:a16="http://schemas.microsoft.com/office/drawing/2014/main" id="{A9A40A1F-D48D-FDE0-C839-5FA9176C35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532950" y="5781755"/>
              <a:ext cx="605044" cy="729555"/>
            </a:xfrm>
            <a:prstGeom prst="rect">
              <a:avLst/>
            </a:prstGeom>
          </p:spPr>
        </p:pic>
      </p:grpSp>
      <p:pic>
        <p:nvPicPr>
          <p:cNvPr id="24" name="صورة 23">
            <a:extLst>
              <a:ext uri="{FF2B5EF4-FFF2-40B4-BE49-F238E27FC236}">
                <a16:creationId xmlns:a16="http://schemas.microsoft.com/office/drawing/2014/main" id="{F0C0A88F-ADB0-E3B5-0ED4-4B0FF727540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27" name="مربع نص 26">
            <a:extLst>
              <a:ext uri="{FF2B5EF4-FFF2-40B4-BE49-F238E27FC236}">
                <a16:creationId xmlns:a16="http://schemas.microsoft.com/office/drawing/2014/main" id="{A1BCF0BF-B739-FA6D-CD8F-0525DFADA973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7" name="صورة 16">
            <a:extLst>
              <a:ext uri="{FF2B5EF4-FFF2-40B4-BE49-F238E27FC236}">
                <a16:creationId xmlns:a16="http://schemas.microsoft.com/office/drawing/2014/main" id="{BEB6701F-D3E0-4E50-FB21-67A8E371D30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248" b="57200"/>
          <a:stretch/>
        </p:blipFill>
        <p:spPr>
          <a:xfrm>
            <a:off x="1867622" y="1121518"/>
            <a:ext cx="7745128" cy="2360446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EA61D917-4918-DD08-6B0F-A946E04760F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0335" y="2847562"/>
            <a:ext cx="3895725" cy="3486150"/>
          </a:xfrm>
          <a:prstGeom prst="rect">
            <a:avLst/>
          </a:prstGeom>
        </p:spPr>
      </p:pic>
      <p:sp>
        <p:nvSpPr>
          <p:cNvPr id="19" name="مربع نص 18">
            <a:extLst>
              <a:ext uri="{FF2B5EF4-FFF2-40B4-BE49-F238E27FC236}">
                <a16:creationId xmlns:a16="http://schemas.microsoft.com/office/drawing/2014/main" id="{014CEAB7-4D51-0BD7-4A48-DE9461750DD1}"/>
              </a:ext>
            </a:extLst>
          </p:cNvPr>
          <p:cNvSpPr txBox="1"/>
          <p:nvPr/>
        </p:nvSpPr>
        <p:spPr>
          <a:xfrm>
            <a:off x="9429298" y="902159"/>
            <a:ext cx="2530421" cy="153888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3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اثبات تطابق المثلثات </a:t>
            </a: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SSS,SAS</a:t>
            </a:r>
            <a:endParaRPr lang="ar-SA" sz="2400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>
              <a:defRPr/>
            </a:pPr>
            <a:r>
              <a:rPr lang="ar-SA" sz="23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1447/05/19</a:t>
            </a: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423105FD-43AA-BFC7-97AC-185087F012C4}"/>
              </a:ext>
            </a:extLst>
          </p:cNvPr>
          <p:cNvSpPr txBox="1"/>
          <p:nvPr/>
        </p:nvSpPr>
        <p:spPr>
          <a:xfrm>
            <a:off x="9429298" y="4797598"/>
            <a:ext cx="2530421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  <a:endParaRPr lang="ar-SA" sz="3200" dirty="0">
              <a:solidFill>
                <a:schemeClr val="accent2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المسلمة </a:t>
            </a:r>
            <a:r>
              <a:rPr lang="en-US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SSS</a:t>
            </a: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لأثبات تطابق مثلثين.</a:t>
            </a:r>
          </a:p>
        </p:txBody>
      </p:sp>
      <p:pic>
        <p:nvPicPr>
          <p:cNvPr id="22" name="صورة 21">
            <a:extLst>
              <a:ext uri="{FF2B5EF4-FFF2-40B4-BE49-F238E27FC236}">
                <a16:creationId xmlns:a16="http://schemas.microsoft.com/office/drawing/2014/main" id="{D370E3E9-155C-48A8-14EB-175007256A55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rcRect t="48244" b="1"/>
          <a:stretch>
            <a:fillRect/>
          </a:stretch>
        </p:blipFill>
        <p:spPr>
          <a:xfrm>
            <a:off x="9631580" y="2368822"/>
            <a:ext cx="2155617" cy="235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362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04C43-100C-C270-4B1E-1ACE54550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81E52368-0B2B-681A-297E-809F2E0206CB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55B750C3-0212-2F45-C818-1BD7E030D490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4057DF05-FE55-FD75-9E08-C60CF6F66852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9E6421C9-598E-8679-2EE4-521E13AD79E6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E6C5F5DD-1C31-96A4-4F15-CB7AFD5274BC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4FF1A51C-6D95-CE2C-B641-0C48D5152256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815BDB66-4A1A-B012-C9DC-F681F0B5E9E9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E287AD88-727C-75CF-8AD8-0F469523D8C4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C04CD458-CE6C-19E7-CB28-8CAF310F6826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452505C6-0C4C-7EA0-0D72-B7F7CB303E86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088B63C2-AEE0-EF64-3B2E-0C4A05898131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4CC481A5-E65F-24C2-22E5-74836EDE8BA5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B0621E8C-C70C-EE27-1C1B-18B20E598E89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18D6EEC8-BA3D-276B-41FE-59219C7D4F7D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0EE3EB9C-8158-E5C1-5A27-8B512E18E5E6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graphicFrame>
        <p:nvGraphicFramePr>
          <p:cNvPr id="5" name="جدول 4">
            <a:extLst>
              <a:ext uri="{FF2B5EF4-FFF2-40B4-BE49-F238E27FC236}">
                <a16:creationId xmlns:a16="http://schemas.microsoft.com/office/drawing/2014/main" id="{FCC26759-19F5-DCF0-AA99-F1C6827E5E04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grpSp>
        <p:nvGrpSpPr>
          <p:cNvPr id="22" name="مجموعة 21">
            <a:extLst>
              <a:ext uri="{FF2B5EF4-FFF2-40B4-BE49-F238E27FC236}">
                <a16:creationId xmlns:a16="http://schemas.microsoft.com/office/drawing/2014/main" id="{9FE6DFB0-BF71-6046-FC98-C0E4DF585FBA}"/>
              </a:ext>
            </a:extLst>
          </p:cNvPr>
          <p:cNvGrpSpPr/>
          <p:nvPr/>
        </p:nvGrpSpPr>
        <p:grpSpPr>
          <a:xfrm>
            <a:off x="6863086" y="663685"/>
            <a:ext cx="2633184" cy="664446"/>
            <a:chOff x="6863086" y="663685"/>
            <a:chExt cx="2633184" cy="664446"/>
          </a:xfrm>
        </p:grpSpPr>
        <p:sp>
          <p:nvSpPr>
            <p:cNvPr id="15" name="سهم: خماسي 14">
              <a:extLst>
                <a:ext uri="{FF2B5EF4-FFF2-40B4-BE49-F238E27FC236}">
                  <a16:creationId xmlns:a16="http://schemas.microsoft.com/office/drawing/2014/main" id="{C0AD02F0-EC03-29A0-0001-4F02B284F09A}"/>
                </a:ext>
              </a:extLst>
            </p:cNvPr>
            <p:cNvSpPr/>
            <p:nvPr/>
          </p:nvSpPr>
          <p:spPr>
            <a:xfrm flipH="1">
              <a:off x="6863086" y="663685"/>
              <a:ext cx="2588368" cy="664446"/>
            </a:xfrm>
            <a:custGeom>
              <a:avLst/>
              <a:gdLst>
                <a:gd name="connsiteX0" fmla="*/ 0 w 2588368"/>
                <a:gd name="connsiteY0" fmla="*/ 0 h 664446"/>
                <a:gd name="connsiteX1" fmla="*/ 518913 w 2588368"/>
                <a:gd name="connsiteY1" fmla="*/ 0 h 664446"/>
                <a:gd name="connsiteX2" fmla="*/ 1060388 w 2588368"/>
                <a:gd name="connsiteY2" fmla="*/ 0 h 664446"/>
                <a:gd name="connsiteX3" fmla="*/ 1624424 w 2588368"/>
                <a:gd name="connsiteY3" fmla="*/ 0 h 664446"/>
                <a:gd name="connsiteX4" fmla="*/ 2256145 w 2588368"/>
                <a:gd name="connsiteY4" fmla="*/ 0 h 664446"/>
                <a:gd name="connsiteX5" fmla="*/ 2588368 w 2588368"/>
                <a:gd name="connsiteY5" fmla="*/ 332223 h 664446"/>
                <a:gd name="connsiteX6" fmla="*/ 2256145 w 2588368"/>
                <a:gd name="connsiteY6" fmla="*/ 664446 h 664446"/>
                <a:gd name="connsiteX7" fmla="*/ 1759793 w 2588368"/>
                <a:gd name="connsiteY7" fmla="*/ 664446 h 664446"/>
                <a:gd name="connsiteX8" fmla="*/ 1173195 w 2588368"/>
                <a:gd name="connsiteY8" fmla="*/ 664446 h 664446"/>
                <a:gd name="connsiteX9" fmla="*/ 654282 w 2588368"/>
                <a:gd name="connsiteY9" fmla="*/ 664446 h 664446"/>
                <a:gd name="connsiteX10" fmla="*/ 0 w 2588368"/>
                <a:gd name="connsiteY10" fmla="*/ 664446 h 664446"/>
                <a:gd name="connsiteX11" fmla="*/ 0 w 2588368"/>
                <a:gd name="connsiteY11" fmla="*/ 0 h 664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88368" h="664446" fill="none" extrusionOk="0">
                  <a:moveTo>
                    <a:pt x="0" y="0"/>
                  </a:moveTo>
                  <a:cubicBezTo>
                    <a:pt x="143220" y="25746"/>
                    <a:pt x="372932" y="10596"/>
                    <a:pt x="518913" y="0"/>
                  </a:cubicBezTo>
                  <a:cubicBezTo>
                    <a:pt x="664894" y="-10596"/>
                    <a:pt x="864069" y="9951"/>
                    <a:pt x="1060388" y="0"/>
                  </a:cubicBezTo>
                  <a:cubicBezTo>
                    <a:pt x="1256708" y="-9951"/>
                    <a:pt x="1470954" y="-2092"/>
                    <a:pt x="1624424" y="0"/>
                  </a:cubicBezTo>
                  <a:cubicBezTo>
                    <a:pt x="1777894" y="2092"/>
                    <a:pt x="1989373" y="2063"/>
                    <a:pt x="2256145" y="0"/>
                  </a:cubicBezTo>
                  <a:cubicBezTo>
                    <a:pt x="2344035" y="101723"/>
                    <a:pt x="2511712" y="223617"/>
                    <a:pt x="2588368" y="332223"/>
                  </a:cubicBezTo>
                  <a:cubicBezTo>
                    <a:pt x="2482480" y="418395"/>
                    <a:pt x="2365436" y="547645"/>
                    <a:pt x="2256145" y="664446"/>
                  </a:cubicBezTo>
                  <a:cubicBezTo>
                    <a:pt x="2037291" y="656159"/>
                    <a:pt x="1988685" y="686584"/>
                    <a:pt x="1759793" y="664446"/>
                  </a:cubicBezTo>
                  <a:cubicBezTo>
                    <a:pt x="1530901" y="642308"/>
                    <a:pt x="1385613" y="677574"/>
                    <a:pt x="1173195" y="664446"/>
                  </a:cubicBezTo>
                  <a:cubicBezTo>
                    <a:pt x="960777" y="651318"/>
                    <a:pt x="761360" y="679129"/>
                    <a:pt x="654282" y="664446"/>
                  </a:cubicBezTo>
                  <a:cubicBezTo>
                    <a:pt x="547204" y="649763"/>
                    <a:pt x="315196" y="639417"/>
                    <a:pt x="0" y="664446"/>
                  </a:cubicBezTo>
                  <a:cubicBezTo>
                    <a:pt x="-21486" y="392354"/>
                    <a:pt x="-11211" y="137130"/>
                    <a:pt x="0" y="0"/>
                  </a:cubicBezTo>
                  <a:close/>
                </a:path>
                <a:path w="2588368" h="664446" stroke="0" extrusionOk="0">
                  <a:moveTo>
                    <a:pt x="0" y="0"/>
                  </a:moveTo>
                  <a:cubicBezTo>
                    <a:pt x="127814" y="6812"/>
                    <a:pt x="335529" y="5019"/>
                    <a:pt x="609159" y="0"/>
                  </a:cubicBezTo>
                  <a:cubicBezTo>
                    <a:pt x="882789" y="-5019"/>
                    <a:pt x="988778" y="9823"/>
                    <a:pt x="1150634" y="0"/>
                  </a:cubicBezTo>
                  <a:cubicBezTo>
                    <a:pt x="1312491" y="-9823"/>
                    <a:pt x="1470741" y="-12889"/>
                    <a:pt x="1737232" y="0"/>
                  </a:cubicBezTo>
                  <a:cubicBezTo>
                    <a:pt x="2003723" y="12889"/>
                    <a:pt x="2109350" y="-20874"/>
                    <a:pt x="2256145" y="0"/>
                  </a:cubicBezTo>
                  <a:cubicBezTo>
                    <a:pt x="2381981" y="100418"/>
                    <a:pt x="2417281" y="189660"/>
                    <a:pt x="2588368" y="332223"/>
                  </a:cubicBezTo>
                  <a:cubicBezTo>
                    <a:pt x="2445343" y="482804"/>
                    <a:pt x="2404777" y="501683"/>
                    <a:pt x="2256145" y="664446"/>
                  </a:cubicBezTo>
                  <a:cubicBezTo>
                    <a:pt x="1962191" y="694122"/>
                    <a:pt x="1776857" y="641955"/>
                    <a:pt x="1646986" y="664446"/>
                  </a:cubicBezTo>
                  <a:cubicBezTo>
                    <a:pt x="1517115" y="686937"/>
                    <a:pt x="1293466" y="651932"/>
                    <a:pt x="1082950" y="664446"/>
                  </a:cubicBezTo>
                  <a:cubicBezTo>
                    <a:pt x="872434" y="676960"/>
                    <a:pt x="539981" y="710301"/>
                    <a:pt x="0" y="664446"/>
                  </a:cubicBezTo>
                  <a:cubicBezTo>
                    <a:pt x="9835" y="502355"/>
                    <a:pt x="-20542" y="270038"/>
                    <a:pt x="0" y="0"/>
                  </a:cubicBezTo>
                  <a:close/>
                </a:path>
              </a:pathLst>
            </a:custGeom>
            <a:solidFill>
              <a:srgbClr val="A095B1"/>
            </a:solidFill>
            <a:ln>
              <a:extLst>
                <a:ext uri="{C807C97D-BFC1-408E-A445-0C87EB9F89A2}">
                  <ask:lineSketchStyleProps xmlns:ask="http://schemas.microsoft.com/office/drawing/2018/sketchyshapes" sd="2165814312">
                    <a:prstGeom prst="homePlat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D1DF1D56-A1DB-F299-70B1-04371975687B}"/>
                </a:ext>
              </a:extLst>
            </p:cNvPr>
            <p:cNvSpPr txBox="1"/>
            <p:nvPr/>
          </p:nvSpPr>
          <p:spPr>
            <a:xfrm>
              <a:off x="6902243" y="681800"/>
              <a:ext cx="2594027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anose="02000000000000000000" pitchFamily="2" charset="-78"/>
                  <a:cs typeface="Sakkal Majalla" panose="02000000000000000000" pitchFamily="2" charset="-78"/>
                </a:rPr>
                <a:t>تحقق من فهمك</a:t>
              </a:r>
            </a:p>
          </p:txBody>
        </p:sp>
      </p:grp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FF1BC0AE-7F45-B0F5-48AE-49E5F4B1CF4E}"/>
              </a:ext>
            </a:extLst>
          </p:cNvPr>
          <p:cNvGrpSpPr/>
          <p:nvPr/>
        </p:nvGrpSpPr>
        <p:grpSpPr>
          <a:xfrm>
            <a:off x="9532620" y="5765311"/>
            <a:ext cx="2353811" cy="745103"/>
            <a:chOff x="4616566" y="2967713"/>
            <a:chExt cx="2812256" cy="745103"/>
          </a:xfrm>
        </p:grpSpPr>
        <p:grpSp>
          <p:nvGrpSpPr>
            <p:cNvPr id="20" name="مجموعة 19">
              <a:extLst>
                <a:ext uri="{FF2B5EF4-FFF2-40B4-BE49-F238E27FC236}">
                  <a16:creationId xmlns:a16="http://schemas.microsoft.com/office/drawing/2014/main" id="{EFA3993A-B5E1-E9D2-60E0-5173D10434E3}"/>
                </a:ext>
              </a:extLst>
            </p:cNvPr>
            <p:cNvGrpSpPr/>
            <p:nvPr/>
          </p:nvGrpSpPr>
          <p:grpSpPr>
            <a:xfrm>
              <a:off x="4616566" y="3059430"/>
              <a:ext cx="2812256" cy="646331"/>
              <a:chOff x="4616566" y="3059430"/>
              <a:chExt cx="2812256" cy="646331"/>
            </a:xfrm>
          </p:grpSpPr>
          <p:sp>
            <p:nvSpPr>
              <p:cNvPr id="16" name="مستطيل 15">
                <a:extLst>
                  <a:ext uri="{FF2B5EF4-FFF2-40B4-BE49-F238E27FC236}">
                    <a16:creationId xmlns:a16="http://schemas.microsoft.com/office/drawing/2014/main" id="{30502E3E-9CD7-F8D4-B40B-E43DEB8F5D92}"/>
                  </a:ext>
                </a:extLst>
              </p:cNvPr>
              <p:cNvSpPr/>
              <p:nvPr/>
            </p:nvSpPr>
            <p:spPr>
              <a:xfrm>
                <a:off x="4616566" y="3059430"/>
                <a:ext cx="2812256" cy="646331"/>
              </a:xfrm>
              <a:custGeom>
                <a:avLst/>
                <a:gdLst>
                  <a:gd name="connsiteX0" fmla="*/ 0 w 2812256"/>
                  <a:gd name="connsiteY0" fmla="*/ 0 h 646331"/>
                  <a:gd name="connsiteX1" fmla="*/ 506206 w 2812256"/>
                  <a:gd name="connsiteY1" fmla="*/ 0 h 646331"/>
                  <a:gd name="connsiteX2" fmla="*/ 1040535 w 2812256"/>
                  <a:gd name="connsiteY2" fmla="*/ 0 h 646331"/>
                  <a:gd name="connsiteX3" fmla="*/ 1602986 w 2812256"/>
                  <a:gd name="connsiteY3" fmla="*/ 0 h 646331"/>
                  <a:gd name="connsiteX4" fmla="*/ 2193560 w 2812256"/>
                  <a:gd name="connsiteY4" fmla="*/ 0 h 646331"/>
                  <a:gd name="connsiteX5" fmla="*/ 2812256 w 2812256"/>
                  <a:gd name="connsiteY5" fmla="*/ 0 h 646331"/>
                  <a:gd name="connsiteX6" fmla="*/ 2812256 w 2812256"/>
                  <a:gd name="connsiteY6" fmla="*/ 646331 h 646331"/>
                  <a:gd name="connsiteX7" fmla="*/ 2221682 w 2812256"/>
                  <a:gd name="connsiteY7" fmla="*/ 646331 h 646331"/>
                  <a:gd name="connsiteX8" fmla="*/ 1743599 w 2812256"/>
                  <a:gd name="connsiteY8" fmla="*/ 646331 h 646331"/>
                  <a:gd name="connsiteX9" fmla="*/ 1209270 w 2812256"/>
                  <a:gd name="connsiteY9" fmla="*/ 646331 h 646331"/>
                  <a:gd name="connsiteX10" fmla="*/ 590574 w 2812256"/>
                  <a:gd name="connsiteY10" fmla="*/ 646331 h 646331"/>
                  <a:gd name="connsiteX11" fmla="*/ 0 w 2812256"/>
                  <a:gd name="connsiteY11" fmla="*/ 646331 h 646331"/>
                  <a:gd name="connsiteX12" fmla="*/ 0 w 2812256"/>
                  <a:gd name="connsiteY12" fmla="*/ 0 h 646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12256" h="646331" fill="none" extrusionOk="0">
                    <a:moveTo>
                      <a:pt x="0" y="0"/>
                    </a:moveTo>
                    <a:cubicBezTo>
                      <a:pt x="237957" y="-10337"/>
                      <a:pt x="263772" y="-17829"/>
                      <a:pt x="506206" y="0"/>
                    </a:cubicBezTo>
                    <a:cubicBezTo>
                      <a:pt x="748640" y="17829"/>
                      <a:pt x="872989" y="-11726"/>
                      <a:pt x="1040535" y="0"/>
                    </a:cubicBezTo>
                    <a:cubicBezTo>
                      <a:pt x="1208081" y="11726"/>
                      <a:pt x="1490337" y="15559"/>
                      <a:pt x="1602986" y="0"/>
                    </a:cubicBezTo>
                    <a:cubicBezTo>
                      <a:pt x="1715635" y="-15559"/>
                      <a:pt x="2027538" y="-2286"/>
                      <a:pt x="2193560" y="0"/>
                    </a:cubicBezTo>
                    <a:cubicBezTo>
                      <a:pt x="2359582" y="2286"/>
                      <a:pt x="2537214" y="-2701"/>
                      <a:pt x="2812256" y="0"/>
                    </a:cubicBezTo>
                    <a:cubicBezTo>
                      <a:pt x="2797767" y="140759"/>
                      <a:pt x="2840291" y="393888"/>
                      <a:pt x="2812256" y="646331"/>
                    </a:cubicBezTo>
                    <a:cubicBezTo>
                      <a:pt x="2535561" y="653720"/>
                      <a:pt x="2507157" y="663027"/>
                      <a:pt x="2221682" y="646331"/>
                    </a:cubicBezTo>
                    <a:cubicBezTo>
                      <a:pt x="1936207" y="629635"/>
                      <a:pt x="1920925" y="648565"/>
                      <a:pt x="1743599" y="646331"/>
                    </a:cubicBezTo>
                    <a:cubicBezTo>
                      <a:pt x="1566273" y="644097"/>
                      <a:pt x="1343493" y="646878"/>
                      <a:pt x="1209270" y="646331"/>
                    </a:cubicBezTo>
                    <a:cubicBezTo>
                      <a:pt x="1075047" y="645784"/>
                      <a:pt x="763985" y="624596"/>
                      <a:pt x="590574" y="646331"/>
                    </a:cubicBezTo>
                    <a:cubicBezTo>
                      <a:pt x="417163" y="668066"/>
                      <a:pt x="202701" y="662893"/>
                      <a:pt x="0" y="646331"/>
                    </a:cubicBezTo>
                    <a:cubicBezTo>
                      <a:pt x="30206" y="388237"/>
                      <a:pt x="-12626" y="306541"/>
                      <a:pt x="0" y="0"/>
                    </a:cubicBezTo>
                    <a:close/>
                  </a:path>
                  <a:path w="2812256" h="646331" stroke="0" extrusionOk="0">
                    <a:moveTo>
                      <a:pt x="0" y="0"/>
                    </a:moveTo>
                    <a:cubicBezTo>
                      <a:pt x="237906" y="-19317"/>
                      <a:pt x="321860" y="5878"/>
                      <a:pt x="534329" y="0"/>
                    </a:cubicBezTo>
                    <a:cubicBezTo>
                      <a:pt x="746798" y="-5878"/>
                      <a:pt x="923230" y="25828"/>
                      <a:pt x="1068657" y="0"/>
                    </a:cubicBezTo>
                    <a:cubicBezTo>
                      <a:pt x="1214084" y="-25828"/>
                      <a:pt x="1499737" y="23671"/>
                      <a:pt x="1631108" y="0"/>
                    </a:cubicBezTo>
                    <a:cubicBezTo>
                      <a:pt x="1762479" y="-23671"/>
                      <a:pt x="1990936" y="11549"/>
                      <a:pt x="2221682" y="0"/>
                    </a:cubicBezTo>
                    <a:cubicBezTo>
                      <a:pt x="2452428" y="-11549"/>
                      <a:pt x="2648153" y="-13535"/>
                      <a:pt x="2812256" y="0"/>
                    </a:cubicBezTo>
                    <a:cubicBezTo>
                      <a:pt x="2814159" y="154957"/>
                      <a:pt x="2835014" y="452012"/>
                      <a:pt x="2812256" y="646331"/>
                    </a:cubicBezTo>
                    <a:cubicBezTo>
                      <a:pt x="2557528" y="618910"/>
                      <a:pt x="2469860" y="657340"/>
                      <a:pt x="2249805" y="646331"/>
                    </a:cubicBezTo>
                    <a:cubicBezTo>
                      <a:pt x="2029750" y="635322"/>
                      <a:pt x="1886369" y="660164"/>
                      <a:pt x="1743599" y="646331"/>
                    </a:cubicBezTo>
                    <a:cubicBezTo>
                      <a:pt x="1600829" y="632498"/>
                      <a:pt x="1408080" y="672938"/>
                      <a:pt x="1181148" y="646331"/>
                    </a:cubicBezTo>
                    <a:cubicBezTo>
                      <a:pt x="954216" y="619724"/>
                      <a:pt x="863896" y="666329"/>
                      <a:pt x="674941" y="646331"/>
                    </a:cubicBezTo>
                    <a:cubicBezTo>
                      <a:pt x="485986" y="626333"/>
                      <a:pt x="288387" y="664778"/>
                      <a:pt x="0" y="646331"/>
                    </a:cubicBezTo>
                    <a:cubicBezTo>
                      <a:pt x="30436" y="494010"/>
                      <a:pt x="1133" y="151748"/>
                      <a:pt x="0" y="0"/>
                    </a:cubicBezTo>
                    <a:close/>
                  </a:path>
                </a:pathLst>
              </a:custGeom>
              <a:solidFill>
                <a:srgbClr val="FDE9D7"/>
              </a:solidFill>
              <a:ln>
                <a:extLst>
                  <a:ext uri="{C807C97D-BFC1-408E-A445-0C87EB9F89A2}">
                    <ask:lineSketchStyleProps xmlns:ask="http://schemas.microsoft.com/office/drawing/2018/sketchyshapes" sd="416809478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  <p:sp>
            <p:nvSpPr>
              <p:cNvPr id="17" name="مستطيل 16">
                <a:extLst>
                  <a:ext uri="{FF2B5EF4-FFF2-40B4-BE49-F238E27FC236}">
                    <a16:creationId xmlns:a16="http://schemas.microsoft.com/office/drawing/2014/main" id="{BD887365-CA63-8797-22F9-40D04E766A1F}"/>
                  </a:ext>
                </a:extLst>
              </p:cNvPr>
              <p:cNvSpPr/>
              <p:nvPr/>
            </p:nvSpPr>
            <p:spPr>
              <a:xfrm>
                <a:off x="5269230" y="3059430"/>
                <a:ext cx="2159592" cy="646331"/>
              </a:xfrm>
              <a:custGeom>
                <a:avLst/>
                <a:gdLst>
                  <a:gd name="connsiteX0" fmla="*/ 0 w 2159592"/>
                  <a:gd name="connsiteY0" fmla="*/ 0 h 646331"/>
                  <a:gd name="connsiteX1" fmla="*/ 518302 w 2159592"/>
                  <a:gd name="connsiteY1" fmla="*/ 0 h 646331"/>
                  <a:gd name="connsiteX2" fmla="*/ 993412 w 2159592"/>
                  <a:gd name="connsiteY2" fmla="*/ 0 h 646331"/>
                  <a:gd name="connsiteX3" fmla="*/ 1576502 w 2159592"/>
                  <a:gd name="connsiteY3" fmla="*/ 0 h 646331"/>
                  <a:gd name="connsiteX4" fmla="*/ 2159592 w 2159592"/>
                  <a:gd name="connsiteY4" fmla="*/ 0 h 646331"/>
                  <a:gd name="connsiteX5" fmla="*/ 2159592 w 2159592"/>
                  <a:gd name="connsiteY5" fmla="*/ 646331 h 646331"/>
                  <a:gd name="connsiteX6" fmla="*/ 1576502 w 2159592"/>
                  <a:gd name="connsiteY6" fmla="*/ 646331 h 646331"/>
                  <a:gd name="connsiteX7" fmla="*/ 1015008 w 2159592"/>
                  <a:gd name="connsiteY7" fmla="*/ 646331 h 646331"/>
                  <a:gd name="connsiteX8" fmla="*/ 496706 w 2159592"/>
                  <a:gd name="connsiteY8" fmla="*/ 646331 h 646331"/>
                  <a:gd name="connsiteX9" fmla="*/ 0 w 2159592"/>
                  <a:gd name="connsiteY9" fmla="*/ 646331 h 646331"/>
                  <a:gd name="connsiteX10" fmla="*/ 0 w 2159592"/>
                  <a:gd name="connsiteY10" fmla="*/ 0 h 6463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59592" h="646331" fill="none" extrusionOk="0">
                    <a:moveTo>
                      <a:pt x="0" y="0"/>
                    </a:moveTo>
                    <a:cubicBezTo>
                      <a:pt x="119302" y="-1256"/>
                      <a:pt x="315448" y="10225"/>
                      <a:pt x="518302" y="0"/>
                    </a:cubicBezTo>
                    <a:cubicBezTo>
                      <a:pt x="721156" y="-10225"/>
                      <a:pt x="781716" y="-21282"/>
                      <a:pt x="993412" y="0"/>
                    </a:cubicBezTo>
                    <a:cubicBezTo>
                      <a:pt x="1205108" y="21282"/>
                      <a:pt x="1388383" y="-17308"/>
                      <a:pt x="1576502" y="0"/>
                    </a:cubicBezTo>
                    <a:cubicBezTo>
                      <a:pt x="1764621" y="17308"/>
                      <a:pt x="1951410" y="13677"/>
                      <a:pt x="2159592" y="0"/>
                    </a:cubicBezTo>
                    <a:cubicBezTo>
                      <a:pt x="2160105" y="154472"/>
                      <a:pt x="2191369" y="453970"/>
                      <a:pt x="2159592" y="646331"/>
                    </a:cubicBezTo>
                    <a:cubicBezTo>
                      <a:pt x="2022325" y="637994"/>
                      <a:pt x="1718451" y="654088"/>
                      <a:pt x="1576502" y="646331"/>
                    </a:cubicBezTo>
                    <a:cubicBezTo>
                      <a:pt x="1434553" y="638575"/>
                      <a:pt x="1178746" y="627573"/>
                      <a:pt x="1015008" y="646331"/>
                    </a:cubicBezTo>
                    <a:cubicBezTo>
                      <a:pt x="851270" y="665089"/>
                      <a:pt x="702580" y="657132"/>
                      <a:pt x="496706" y="646331"/>
                    </a:cubicBezTo>
                    <a:cubicBezTo>
                      <a:pt x="290832" y="635530"/>
                      <a:pt x="228307" y="667926"/>
                      <a:pt x="0" y="646331"/>
                    </a:cubicBezTo>
                    <a:cubicBezTo>
                      <a:pt x="8699" y="357588"/>
                      <a:pt x="17670" y="208611"/>
                      <a:pt x="0" y="0"/>
                    </a:cubicBezTo>
                    <a:close/>
                  </a:path>
                  <a:path w="2159592" h="646331" stroke="0" extrusionOk="0">
                    <a:moveTo>
                      <a:pt x="0" y="0"/>
                    </a:moveTo>
                    <a:cubicBezTo>
                      <a:pt x="184329" y="19330"/>
                      <a:pt x="413110" y="-20914"/>
                      <a:pt x="518302" y="0"/>
                    </a:cubicBezTo>
                    <a:cubicBezTo>
                      <a:pt x="623494" y="20914"/>
                      <a:pt x="833434" y="16629"/>
                      <a:pt x="1101392" y="0"/>
                    </a:cubicBezTo>
                    <a:cubicBezTo>
                      <a:pt x="1369350" y="-16629"/>
                      <a:pt x="1540577" y="-25960"/>
                      <a:pt x="1662886" y="0"/>
                    </a:cubicBezTo>
                    <a:cubicBezTo>
                      <a:pt x="1785195" y="25960"/>
                      <a:pt x="2060112" y="2289"/>
                      <a:pt x="2159592" y="0"/>
                    </a:cubicBezTo>
                    <a:cubicBezTo>
                      <a:pt x="2165370" y="248253"/>
                      <a:pt x="2176603" y="431615"/>
                      <a:pt x="2159592" y="646331"/>
                    </a:cubicBezTo>
                    <a:cubicBezTo>
                      <a:pt x="1965496" y="645209"/>
                      <a:pt x="1872393" y="641199"/>
                      <a:pt x="1641290" y="646331"/>
                    </a:cubicBezTo>
                    <a:cubicBezTo>
                      <a:pt x="1410187" y="651463"/>
                      <a:pt x="1230814" y="643425"/>
                      <a:pt x="1079796" y="646331"/>
                    </a:cubicBezTo>
                    <a:cubicBezTo>
                      <a:pt x="928778" y="649237"/>
                      <a:pt x="706994" y="664940"/>
                      <a:pt x="539898" y="646331"/>
                    </a:cubicBezTo>
                    <a:cubicBezTo>
                      <a:pt x="372802" y="627722"/>
                      <a:pt x="248456" y="631190"/>
                      <a:pt x="0" y="646331"/>
                    </a:cubicBezTo>
                    <a:cubicBezTo>
                      <a:pt x="3427" y="418777"/>
                      <a:pt x="14218" y="171321"/>
                      <a:pt x="0" y="0"/>
                    </a:cubicBezTo>
                    <a:close/>
                  </a:path>
                </a:pathLst>
              </a:custGeom>
              <a:solidFill>
                <a:srgbClr val="E2EAFE"/>
              </a:solidFill>
              <a:ln>
                <a:extLst>
                  <a:ext uri="{C807C97D-BFC1-408E-A445-0C87EB9F89A2}">
                    <ask:lineSketchStyleProps xmlns:ask="http://schemas.microsoft.com/office/drawing/2018/sketchyshapes" sd="417208308">
                      <a:prstGeom prst="rect">
                        <a:avLst/>
                      </a:pr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A"/>
              </a:p>
            </p:txBody>
          </p:sp>
        </p:grpSp>
        <p:sp>
          <p:nvSpPr>
            <p:cNvPr id="14" name="مربع نص 13">
              <a:extLst>
                <a:ext uri="{FF2B5EF4-FFF2-40B4-BE49-F238E27FC236}">
                  <a16:creationId xmlns:a16="http://schemas.microsoft.com/office/drawing/2014/main" id="{FEF0BA58-BF87-17CC-7D6F-7CC9803D4677}"/>
                </a:ext>
              </a:extLst>
            </p:cNvPr>
            <p:cNvSpPr txBox="1"/>
            <p:nvPr/>
          </p:nvSpPr>
          <p:spPr>
            <a:xfrm>
              <a:off x="5399423" y="3066485"/>
              <a:ext cx="1852788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تعلم فردي</a:t>
              </a:r>
            </a:p>
          </p:txBody>
        </p:sp>
        <p:pic>
          <p:nvPicPr>
            <p:cNvPr id="12" name="صورة 11">
              <a:extLst>
                <a:ext uri="{FF2B5EF4-FFF2-40B4-BE49-F238E27FC236}">
                  <a16:creationId xmlns:a16="http://schemas.microsoft.com/office/drawing/2014/main" id="{1D60C6D4-C0D8-94BE-4DA0-0A0BBC432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43325" y="2967713"/>
              <a:ext cx="658316" cy="714422"/>
            </a:xfrm>
            <a:prstGeom prst="rect">
              <a:avLst/>
            </a:prstGeom>
          </p:spPr>
        </p:pic>
      </p:grpSp>
      <p:pic>
        <p:nvPicPr>
          <p:cNvPr id="24" name="صورة 23">
            <a:extLst>
              <a:ext uri="{FF2B5EF4-FFF2-40B4-BE49-F238E27FC236}">
                <a16:creationId xmlns:a16="http://schemas.microsoft.com/office/drawing/2014/main" id="{6A3C7243-B17E-B64B-85AF-9DA4211CC595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25" name="مربع نص 24">
            <a:extLst>
              <a:ext uri="{FF2B5EF4-FFF2-40B4-BE49-F238E27FC236}">
                <a16:creationId xmlns:a16="http://schemas.microsoft.com/office/drawing/2014/main" id="{259F0E45-A726-C4FF-92F6-CA0F17BA7A3D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996ABE1E-A006-C659-AAA6-7036B43CC8BC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7774" y="1274972"/>
            <a:ext cx="8553680" cy="2724150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5BF96DAE-DDCB-049E-204C-B00317E420CD}"/>
              </a:ext>
            </a:extLst>
          </p:cNvPr>
          <p:cNvSpPr txBox="1"/>
          <p:nvPr/>
        </p:nvSpPr>
        <p:spPr>
          <a:xfrm>
            <a:off x="9429298" y="902159"/>
            <a:ext cx="2530421" cy="153888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3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اثبات تطابق المثلثات </a:t>
            </a: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SSS,SAS</a:t>
            </a:r>
            <a:endParaRPr lang="ar-SA" sz="2400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>
              <a:defRPr/>
            </a:pPr>
            <a:r>
              <a:rPr lang="ar-SA" sz="23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1447/05/19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C461CF81-0718-1CF9-D959-8D0EC567A90C}"/>
              </a:ext>
            </a:extLst>
          </p:cNvPr>
          <p:cNvSpPr txBox="1"/>
          <p:nvPr/>
        </p:nvSpPr>
        <p:spPr>
          <a:xfrm>
            <a:off x="9429298" y="4797598"/>
            <a:ext cx="2530421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  <a:endParaRPr lang="ar-SA" sz="3200" dirty="0">
              <a:solidFill>
                <a:schemeClr val="accent2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المسلمة </a:t>
            </a:r>
            <a:r>
              <a:rPr lang="en-US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SSS</a:t>
            </a: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لأثبات تطابق مثلثين.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C2B0BFED-C0F2-1459-6928-0967BE845C4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rcRect t="48244" b="1"/>
          <a:stretch>
            <a:fillRect/>
          </a:stretch>
        </p:blipFill>
        <p:spPr>
          <a:xfrm>
            <a:off x="9631580" y="2368822"/>
            <a:ext cx="2155617" cy="235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545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F87DF-911E-98A5-D251-357D94469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E991AE10-241E-922A-ED33-29658FD116E5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073B93FB-AE68-6299-0EF2-B8674FE103E1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3B5E3329-CDF9-4A0A-416D-EE76BA71F6D7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603ACE48-3E77-C9AC-A31A-A16B9BA6F484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53A1A3BC-5295-824C-3928-834DA5AD24AD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0594BFE0-EB30-5A5C-E16E-F8FD4339BA3E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FE88CD75-DD79-BABE-7967-234D491A78FE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3584D573-9955-1531-89E2-5A2020BE037B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BF43566A-82D1-B0CD-CD65-E1EE4C80C219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70E34875-6FAB-17D1-12DE-91312B8F3587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C02C5EC5-8466-984D-FAF6-700B96D117C9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17396CE4-27A8-840C-647A-A71AC98C458F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5DDC94AE-68B9-FD3D-8FD7-369722A6C147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EBB27819-3E9E-5376-FC9C-BE8EB3906443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4B69A616-C44E-7999-91B7-973E21466E81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01ABA92B-C7DA-8DCB-084E-A34F9BF3FCDB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5FBCAEE8-4055-A3B7-D5B9-C4F5D1D19867}"/>
              </a:ext>
            </a:extLst>
          </p:cNvPr>
          <p:cNvGrpSpPr/>
          <p:nvPr/>
        </p:nvGrpSpPr>
        <p:grpSpPr>
          <a:xfrm>
            <a:off x="6863086" y="663685"/>
            <a:ext cx="2633184" cy="664446"/>
            <a:chOff x="6863086" y="663685"/>
            <a:chExt cx="2633184" cy="664446"/>
          </a:xfrm>
        </p:grpSpPr>
        <p:sp>
          <p:nvSpPr>
            <p:cNvPr id="14" name="سهم: خماسي 13">
              <a:extLst>
                <a:ext uri="{FF2B5EF4-FFF2-40B4-BE49-F238E27FC236}">
                  <a16:creationId xmlns:a16="http://schemas.microsoft.com/office/drawing/2014/main" id="{158F8DE0-1644-8E27-4D91-6E79A78149CF}"/>
                </a:ext>
              </a:extLst>
            </p:cNvPr>
            <p:cNvSpPr/>
            <p:nvPr/>
          </p:nvSpPr>
          <p:spPr>
            <a:xfrm flipH="1">
              <a:off x="6863086" y="663685"/>
              <a:ext cx="2588368" cy="664446"/>
            </a:xfrm>
            <a:custGeom>
              <a:avLst/>
              <a:gdLst>
                <a:gd name="connsiteX0" fmla="*/ 0 w 2588368"/>
                <a:gd name="connsiteY0" fmla="*/ 0 h 664446"/>
                <a:gd name="connsiteX1" fmla="*/ 518913 w 2588368"/>
                <a:gd name="connsiteY1" fmla="*/ 0 h 664446"/>
                <a:gd name="connsiteX2" fmla="*/ 1060388 w 2588368"/>
                <a:gd name="connsiteY2" fmla="*/ 0 h 664446"/>
                <a:gd name="connsiteX3" fmla="*/ 1624424 w 2588368"/>
                <a:gd name="connsiteY3" fmla="*/ 0 h 664446"/>
                <a:gd name="connsiteX4" fmla="*/ 2256145 w 2588368"/>
                <a:gd name="connsiteY4" fmla="*/ 0 h 664446"/>
                <a:gd name="connsiteX5" fmla="*/ 2588368 w 2588368"/>
                <a:gd name="connsiteY5" fmla="*/ 332223 h 664446"/>
                <a:gd name="connsiteX6" fmla="*/ 2256145 w 2588368"/>
                <a:gd name="connsiteY6" fmla="*/ 664446 h 664446"/>
                <a:gd name="connsiteX7" fmla="*/ 1759793 w 2588368"/>
                <a:gd name="connsiteY7" fmla="*/ 664446 h 664446"/>
                <a:gd name="connsiteX8" fmla="*/ 1173195 w 2588368"/>
                <a:gd name="connsiteY8" fmla="*/ 664446 h 664446"/>
                <a:gd name="connsiteX9" fmla="*/ 654282 w 2588368"/>
                <a:gd name="connsiteY9" fmla="*/ 664446 h 664446"/>
                <a:gd name="connsiteX10" fmla="*/ 0 w 2588368"/>
                <a:gd name="connsiteY10" fmla="*/ 664446 h 664446"/>
                <a:gd name="connsiteX11" fmla="*/ 0 w 2588368"/>
                <a:gd name="connsiteY11" fmla="*/ 0 h 664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88368" h="664446" fill="none" extrusionOk="0">
                  <a:moveTo>
                    <a:pt x="0" y="0"/>
                  </a:moveTo>
                  <a:cubicBezTo>
                    <a:pt x="143220" y="25746"/>
                    <a:pt x="372932" y="10596"/>
                    <a:pt x="518913" y="0"/>
                  </a:cubicBezTo>
                  <a:cubicBezTo>
                    <a:pt x="664894" y="-10596"/>
                    <a:pt x="864069" y="9951"/>
                    <a:pt x="1060388" y="0"/>
                  </a:cubicBezTo>
                  <a:cubicBezTo>
                    <a:pt x="1256708" y="-9951"/>
                    <a:pt x="1470954" y="-2092"/>
                    <a:pt x="1624424" y="0"/>
                  </a:cubicBezTo>
                  <a:cubicBezTo>
                    <a:pt x="1777894" y="2092"/>
                    <a:pt x="1989373" y="2063"/>
                    <a:pt x="2256145" y="0"/>
                  </a:cubicBezTo>
                  <a:cubicBezTo>
                    <a:pt x="2344035" y="101723"/>
                    <a:pt x="2511712" y="223617"/>
                    <a:pt x="2588368" y="332223"/>
                  </a:cubicBezTo>
                  <a:cubicBezTo>
                    <a:pt x="2482480" y="418395"/>
                    <a:pt x="2365436" y="547645"/>
                    <a:pt x="2256145" y="664446"/>
                  </a:cubicBezTo>
                  <a:cubicBezTo>
                    <a:pt x="2037291" y="656159"/>
                    <a:pt x="1988685" y="686584"/>
                    <a:pt x="1759793" y="664446"/>
                  </a:cubicBezTo>
                  <a:cubicBezTo>
                    <a:pt x="1530901" y="642308"/>
                    <a:pt x="1385613" y="677574"/>
                    <a:pt x="1173195" y="664446"/>
                  </a:cubicBezTo>
                  <a:cubicBezTo>
                    <a:pt x="960777" y="651318"/>
                    <a:pt x="761360" y="679129"/>
                    <a:pt x="654282" y="664446"/>
                  </a:cubicBezTo>
                  <a:cubicBezTo>
                    <a:pt x="547204" y="649763"/>
                    <a:pt x="315196" y="639417"/>
                    <a:pt x="0" y="664446"/>
                  </a:cubicBezTo>
                  <a:cubicBezTo>
                    <a:pt x="-21486" y="392354"/>
                    <a:pt x="-11211" y="137130"/>
                    <a:pt x="0" y="0"/>
                  </a:cubicBezTo>
                  <a:close/>
                </a:path>
                <a:path w="2588368" h="664446" stroke="0" extrusionOk="0">
                  <a:moveTo>
                    <a:pt x="0" y="0"/>
                  </a:moveTo>
                  <a:cubicBezTo>
                    <a:pt x="127814" y="6812"/>
                    <a:pt x="335529" y="5019"/>
                    <a:pt x="609159" y="0"/>
                  </a:cubicBezTo>
                  <a:cubicBezTo>
                    <a:pt x="882789" y="-5019"/>
                    <a:pt x="988778" y="9823"/>
                    <a:pt x="1150634" y="0"/>
                  </a:cubicBezTo>
                  <a:cubicBezTo>
                    <a:pt x="1312491" y="-9823"/>
                    <a:pt x="1470741" y="-12889"/>
                    <a:pt x="1737232" y="0"/>
                  </a:cubicBezTo>
                  <a:cubicBezTo>
                    <a:pt x="2003723" y="12889"/>
                    <a:pt x="2109350" y="-20874"/>
                    <a:pt x="2256145" y="0"/>
                  </a:cubicBezTo>
                  <a:cubicBezTo>
                    <a:pt x="2381981" y="100418"/>
                    <a:pt x="2417281" y="189660"/>
                    <a:pt x="2588368" y="332223"/>
                  </a:cubicBezTo>
                  <a:cubicBezTo>
                    <a:pt x="2445343" y="482804"/>
                    <a:pt x="2404777" y="501683"/>
                    <a:pt x="2256145" y="664446"/>
                  </a:cubicBezTo>
                  <a:cubicBezTo>
                    <a:pt x="1962191" y="694122"/>
                    <a:pt x="1776857" y="641955"/>
                    <a:pt x="1646986" y="664446"/>
                  </a:cubicBezTo>
                  <a:cubicBezTo>
                    <a:pt x="1517115" y="686937"/>
                    <a:pt x="1293466" y="651932"/>
                    <a:pt x="1082950" y="664446"/>
                  </a:cubicBezTo>
                  <a:cubicBezTo>
                    <a:pt x="872434" y="676960"/>
                    <a:pt x="539981" y="710301"/>
                    <a:pt x="0" y="664446"/>
                  </a:cubicBezTo>
                  <a:cubicBezTo>
                    <a:pt x="9835" y="502355"/>
                    <a:pt x="-20542" y="270038"/>
                    <a:pt x="0" y="0"/>
                  </a:cubicBezTo>
                  <a:close/>
                </a:path>
              </a:pathLst>
            </a:custGeom>
            <a:solidFill>
              <a:srgbClr val="FAF9EF"/>
            </a:solidFill>
            <a:ln>
              <a:extLst>
                <a:ext uri="{C807C97D-BFC1-408E-A445-0C87EB9F89A2}">
                  <ask:lineSketchStyleProps xmlns:ask="http://schemas.microsoft.com/office/drawing/2018/sketchyshapes" sd="2165814312">
                    <a:prstGeom prst="homePlat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03404735-CA19-C3CF-9B59-C801D3375A6C}"/>
                </a:ext>
              </a:extLst>
            </p:cNvPr>
            <p:cNvSpPr txBox="1"/>
            <p:nvPr/>
          </p:nvSpPr>
          <p:spPr>
            <a:xfrm>
              <a:off x="6902243" y="681800"/>
              <a:ext cx="2594027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تـــــــــــــــــــــــــــــــــــــــــــــــــــأكد</a:t>
              </a:r>
            </a:p>
          </p:txBody>
        </p:sp>
      </p:grp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0E7CED26-B105-E629-9392-F1674ED0E26A}"/>
              </a:ext>
            </a:extLst>
          </p:cNvPr>
          <p:cNvGrpSpPr/>
          <p:nvPr/>
        </p:nvGrpSpPr>
        <p:grpSpPr>
          <a:xfrm>
            <a:off x="9532620" y="5781755"/>
            <a:ext cx="2353811" cy="729555"/>
            <a:chOff x="9532620" y="5781755"/>
            <a:chExt cx="2353811" cy="729555"/>
          </a:xfrm>
        </p:grpSpPr>
        <p:grpSp>
          <p:nvGrpSpPr>
            <p:cNvPr id="6" name="مجموعة 5">
              <a:extLst>
                <a:ext uri="{FF2B5EF4-FFF2-40B4-BE49-F238E27FC236}">
                  <a16:creationId xmlns:a16="http://schemas.microsoft.com/office/drawing/2014/main" id="{2A543689-EFA8-29EF-5D48-5B874BFF88A6}"/>
                </a:ext>
              </a:extLst>
            </p:cNvPr>
            <p:cNvGrpSpPr/>
            <p:nvPr/>
          </p:nvGrpSpPr>
          <p:grpSpPr>
            <a:xfrm>
              <a:off x="9532620" y="5857028"/>
              <a:ext cx="2353811" cy="653386"/>
              <a:chOff x="4616566" y="3059430"/>
              <a:chExt cx="2812256" cy="653386"/>
            </a:xfrm>
          </p:grpSpPr>
          <p:grpSp>
            <p:nvGrpSpPr>
              <p:cNvPr id="8" name="مجموعة 7">
                <a:extLst>
                  <a:ext uri="{FF2B5EF4-FFF2-40B4-BE49-F238E27FC236}">
                    <a16:creationId xmlns:a16="http://schemas.microsoft.com/office/drawing/2014/main" id="{E740B9A2-96E5-9305-849F-A1B51F2E5535}"/>
                  </a:ext>
                </a:extLst>
              </p:cNvPr>
              <p:cNvGrpSpPr/>
              <p:nvPr/>
            </p:nvGrpSpPr>
            <p:grpSpPr>
              <a:xfrm>
                <a:off x="4616566" y="3059430"/>
                <a:ext cx="2812256" cy="646331"/>
                <a:chOff x="4616566" y="3059430"/>
                <a:chExt cx="2812256" cy="646331"/>
              </a:xfrm>
            </p:grpSpPr>
            <p:sp>
              <p:nvSpPr>
                <p:cNvPr id="11" name="مستطيل 10">
                  <a:extLst>
                    <a:ext uri="{FF2B5EF4-FFF2-40B4-BE49-F238E27FC236}">
                      <a16:creationId xmlns:a16="http://schemas.microsoft.com/office/drawing/2014/main" id="{4DE36F74-8538-23F2-5E6F-0ED01A4F08C6}"/>
                    </a:ext>
                  </a:extLst>
                </p:cNvPr>
                <p:cNvSpPr/>
                <p:nvPr/>
              </p:nvSpPr>
              <p:spPr>
                <a:xfrm>
                  <a:off x="4616566" y="3059430"/>
                  <a:ext cx="2812256" cy="646331"/>
                </a:xfrm>
                <a:custGeom>
                  <a:avLst/>
                  <a:gdLst>
                    <a:gd name="connsiteX0" fmla="*/ 0 w 2812256"/>
                    <a:gd name="connsiteY0" fmla="*/ 0 h 646331"/>
                    <a:gd name="connsiteX1" fmla="*/ 506206 w 2812256"/>
                    <a:gd name="connsiteY1" fmla="*/ 0 h 646331"/>
                    <a:gd name="connsiteX2" fmla="*/ 1040535 w 2812256"/>
                    <a:gd name="connsiteY2" fmla="*/ 0 h 646331"/>
                    <a:gd name="connsiteX3" fmla="*/ 1602986 w 2812256"/>
                    <a:gd name="connsiteY3" fmla="*/ 0 h 646331"/>
                    <a:gd name="connsiteX4" fmla="*/ 2193560 w 2812256"/>
                    <a:gd name="connsiteY4" fmla="*/ 0 h 646331"/>
                    <a:gd name="connsiteX5" fmla="*/ 2812256 w 2812256"/>
                    <a:gd name="connsiteY5" fmla="*/ 0 h 646331"/>
                    <a:gd name="connsiteX6" fmla="*/ 2812256 w 2812256"/>
                    <a:gd name="connsiteY6" fmla="*/ 646331 h 646331"/>
                    <a:gd name="connsiteX7" fmla="*/ 2221682 w 2812256"/>
                    <a:gd name="connsiteY7" fmla="*/ 646331 h 646331"/>
                    <a:gd name="connsiteX8" fmla="*/ 1743599 w 2812256"/>
                    <a:gd name="connsiteY8" fmla="*/ 646331 h 646331"/>
                    <a:gd name="connsiteX9" fmla="*/ 1209270 w 2812256"/>
                    <a:gd name="connsiteY9" fmla="*/ 646331 h 646331"/>
                    <a:gd name="connsiteX10" fmla="*/ 590574 w 2812256"/>
                    <a:gd name="connsiteY10" fmla="*/ 646331 h 646331"/>
                    <a:gd name="connsiteX11" fmla="*/ 0 w 2812256"/>
                    <a:gd name="connsiteY11" fmla="*/ 646331 h 646331"/>
                    <a:gd name="connsiteX12" fmla="*/ 0 w 2812256"/>
                    <a:gd name="connsiteY12" fmla="*/ 0 h 646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812256" h="646331" fill="none" extrusionOk="0">
                      <a:moveTo>
                        <a:pt x="0" y="0"/>
                      </a:moveTo>
                      <a:cubicBezTo>
                        <a:pt x="237957" y="-10337"/>
                        <a:pt x="263772" y="-17829"/>
                        <a:pt x="506206" y="0"/>
                      </a:cubicBezTo>
                      <a:cubicBezTo>
                        <a:pt x="748640" y="17829"/>
                        <a:pt x="872989" y="-11726"/>
                        <a:pt x="1040535" y="0"/>
                      </a:cubicBezTo>
                      <a:cubicBezTo>
                        <a:pt x="1208081" y="11726"/>
                        <a:pt x="1490337" y="15559"/>
                        <a:pt x="1602986" y="0"/>
                      </a:cubicBezTo>
                      <a:cubicBezTo>
                        <a:pt x="1715635" y="-15559"/>
                        <a:pt x="2027538" y="-2286"/>
                        <a:pt x="2193560" y="0"/>
                      </a:cubicBezTo>
                      <a:cubicBezTo>
                        <a:pt x="2359582" y="2286"/>
                        <a:pt x="2537214" y="-2701"/>
                        <a:pt x="2812256" y="0"/>
                      </a:cubicBezTo>
                      <a:cubicBezTo>
                        <a:pt x="2797767" y="140759"/>
                        <a:pt x="2840291" y="393888"/>
                        <a:pt x="2812256" y="646331"/>
                      </a:cubicBezTo>
                      <a:cubicBezTo>
                        <a:pt x="2535561" y="653720"/>
                        <a:pt x="2507157" y="663027"/>
                        <a:pt x="2221682" y="646331"/>
                      </a:cubicBezTo>
                      <a:cubicBezTo>
                        <a:pt x="1936207" y="629635"/>
                        <a:pt x="1920925" y="648565"/>
                        <a:pt x="1743599" y="646331"/>
                      </a:cubicBezTo>
                      <a:cubicBezTo>
                        <a:pt x="1566273" y="644097"/>
                        <a:pt x="1343493" y="646878"/>
                        <a:pt x="1209270" y="646331"/>
                      </a:cubicBezTo>
                      <a:cubicBezTo>
                        <a:pt x="1075047" y="645784"/>
                        <a:pt x="763985" y="624596"/>
                        <a:pt x="590574" y="646331"/>
                      </a:cubicBezTo>
                      <a:cubicBezTo>
                        <a:pt x="417163" y="668066"/>
                        <a:pt x="202701" y="662893"/>
                        <a:pt x="0" y="646331"/>
                      </a:cubicBezTo>
                      <a:cubicBezTo>
                        <a:pt x="30206" y="388237"/>
                        <a:pt x="-12626" y="306541"/>
                        <a:pt x="0" y="0"/>
                      </a:cubicBezTo>
                      <a:close/>
                    </a:path>
                    <a:path w="2812256" h="646331" stroke="0" extrusionOk="0">
                      <a:moveTo>
                        <a:pt x="0" y="0"/>
                      </a:moveTo>
                      <a:cubicBezTo>
                        <a:pt x="237906" y="-19317"/>
                        <a:pt x="321860" y="5878"/>
                        <a:pt x="534329" y="0"/>
                      </a:cubicBezTo>
                      <a:cubicBezTo>
                        <a:pt x="746798" y="-5878"/>
                        <a:pt x="923230" y="25828"/>
                        <a:pt x="1068657" y="0"/>
                      </a:cubicBezTo>
                      <a:cubicBezTo>
                        <a:pt x="1214084" y="-25828"/>
                        <a:pt x="1499737" y="23671"/>
                        <a:pt x="1631108" y="0"/>
                      </a:cubicBezTo>
                      <a:cubicBezTo>
                        <a:pt x="1762479" y="-23671"/>
                        <a:pt x="1990936" y="11549"/>
                        <a:pt x="2221682" y="0"/>
                      </a:cubicBezTo>
                      <a:cubicBezTo>
                        <a:pt x="2452428" y="-11549"/>
                        <a:pt x="2648153" y="-13535"/>
                        <a:pt x="2812256" y="0"/>
                      </a:cubicBezTo>
                      <a:cubicBezTo>
                        <a:pt x="2814159" y="154957"/>
                        <a:pt x="2835014" y="452012"/>
                        <a:pt x="2812256" y="646331"/>
                      </a:cubicBezTo>
                      <a:cubicBezTo>
                        <a:pt x="2557528" y="618910"/>
                        <a:pt x="2469860" y="657340"/>
                        <a:pt x="2249805" y="646331"/>
                      </a:cubicBezTo>
                      <a:cubicBezTo>
                        <a:pt x="2029750" y="635322"/>
                        <a:pt x="1886369" y="660164"/>
                        <a:pt x="1743599" y="646331"/>
                      </a:cubicBezTo>
                      <a:cubicBezTo>
                        <a:pt x="1600829" y="632498"/>
                        <a:pt x="1408080" y="672938"/>
                        <a:pt x="1181148" y="646331"/>
                      </a:cubicBezTo>
                      <a:cubicBezTo>
                        <a:pt x="954216" y="619724"/>
                        <a:pt x="863896" y="666329"/>
                        <a:pt x="674941" y="646331"/>
                      </a:cubicBezTo>
                      <a:cubicBezTo>
                        <a:pt x="485986" y="626333"/>
                        <a:pt x="288387" y="664778"/>
                        <a:pt x="0" y="646331"/>
                      </a:cubicBezTo>
                      <a:cubicBezTo>
                        <a:pt x="30436" y="494010"/>
                        <a:pt x="1133" y="151748"/>
                        <a:pt x="0" y="0"/>
                      </a:cubicBezTo>
                      <a:close/>
                    </a:path>
                  </a:pathLst>
                </a:custGeom>
                <a:solidFill>
                  <a:srgbClr val="FAF9EF"/>
                </a:solidFill>
                <a:ln>
                  <a:extLst>
                    <a:ext uri="{C807C97D-BFC1-408E-A445-0C87EB9F89A2}">
                      <ask:lineSketchStyleProps xmlns:ask="http://schemas.microsoft.com/office/drawing/2018/sketchyshapes" sd="416809478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12" name="مستطيل 11">
                  <a:extLst>
                    <a:ext uri="{FF2B5EF4-FFF2-40B4-BE49-F238E27FC236}">
                      <a16:creationId xmlns:a16="http://schemas.microsoft.com/office/drawing/2014/main" id="{E8F19AB0-1764-C0CF-5C57-F01A37510CE6}"/>
                    </a:ext>
                  </a:extLst>
                </p:cNvPr>
                <p:cNvSpPr/>
                <p:nvPr/>
              </p:nvSpPr>
              <p:spPr>
                <a:xfrm>
                  <a:off x="5269230" y="3059430"/>
                  <a:ext cx="2159592" cy="646331"/>
                </a:xfrm>
                <a:custGeom>
                  <a:avLst/>
                  <a:gdLst>
                    <a:gd name="connsiteX0" fmla="*/ 0 w 2159592"/>
                    <a:gd name="connsiteY0" fmla="*/ 0 h 646331"/>
                    <a:gd name="connsiteX1" fmla="*/ 518302 w 2159592"/>
                    <a:gd name="connsiteY1" fmla="*/ 0 h 646331"/>
                    <a:gd name="connsiteX2" fmla="*/ 993412 w 2159592"/>
                    <a:gd name="connsiteY2" fmla="*/ 0 h 646331"/>
                    <a:gd name="connsiteX3" fmla="*/ 1576502 w 2159592"/>
                    <a:gd name="connsiteY3" fmla="*/ 0 h 646331"/>
                    <a:gd name="connsiteX4" fmla="*/ 2159592 w 2159592"/>
                    <a:gd name="connsiteY4" fmla="*/ 0 h 646331"/>
                    <a:gd name="connsiteX5" fmla="*/ 2159592 w 2159592"/>
                    <a:gd name="connsiteY5" fmla="*/ 646331 h 646331"/>
                    <a:gd name="connsiteX6" fmla="*/ 1576502 w 2159592"/>
                    <a:gd name="connsiteY6" fmla="*/ 646331 h 646331"/>
                    <a:gd name="connsiteX7" fmla="*/ 1015008 w 2159592"/>
                    <a:gd name="connsiteY7" fmla="*/ 646331 h 646331"/>
                    <a:gd name="connsiteX8" fmla="*/ 496706 w 2159592"/>
                    <a:gd name="connsiteY8" fmla="*/ 646331 h 646331"/>
                    <a:gd name="connsiteX9" fmla="*/ 0 w 2159592"/>
                    <a:gd name="connsiteY9" fmla="*/ 646331 h 646331"/>
                    <a:gd name="connsiteX10" fmla="*/ 0 w 2159592"/>
                    <a:gd name="connsiteY10" fmla="*/ 0 h 646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59592" h="646331" fill="none" extrusionOk="0">
                      <a:moveTo>
                        <a:pt x="0" y="0"/>
                      </a:moveTo>
                      <a:cubicBezTo>
                        <a:pt x="119302" y="-1256"/>
                        <a:pt x="315448" y="10225"/>
                        <a:pt x="518302" y="0"/>
                      </a:cubicBezTo>
                      <a:cubicBezTo>
                        <a:pt x="721156" y="-10225"/>
                        <a:pt x="781716" y="-21282"/>
                        <a:pt x="993412" y="0"/>
                      </a:cubicBezTo>
                      <a:cubicBezTo>
                        <a:pt x="1205108" y="21282"/>
                        <a:pt x="1388383" y="-17308"/>
                        <a:pt x="1576502" y="0"/>
                      </a:cubicBezTo>
                      <a:cubicBezTo>
                        <a:pt x="1764621" y="17308"/>
                        <a:pt x="1951410" y="13677"/>
                        <a:pt x="2159592" y="0"/>
                      </a:cubicBezTo>
                      <a:cubicBezTo>
                        <a:pt x="2160105" y="154472"/>
                        <a:pt x="2191369" y="453970"/>
                        <a:pt x="2159592" y="646331"/>
                      </a:cubicBezTo>
                      <a:cubicBezTo>
                        <a:pt x="2022325" y="637994"/>
                        <a:pt x="1718451" y="654088"/>
                        <a:pt x="1576502" y="646331"/>
                      </a:cubicBezTo>
                      <a:cubicBezTo>
                        <a:pt x="1434553" y="638575"/>
                        <a:pt x="1178746" y="627573"/>
                        <a:pt x="1015008" y="646331"/>
                      </a:cubicBezTo>
                      <a:cubicBezTo>
                        <a:pt x="851270" y="665089"/>
                        <a:pt x="702580" y="657132"/>
                        <a:pt x="496706" y="646331"/>
                      </a:cubicBezTo>
                      <a:cubicBezTo>
                        <a:pt x="290832" y="635530"/>
                        <a:pt x="228307" y="667926"/>
                        <a:pt x="0" y="646331"/>
                      </a:cubicBezTo>
                      <a:cubicBezTo>
                        <a:pt x="8699" y="357588"/>
                        <a:pt x="17670" y="208611"/>
                        <a:pt x="0" y="0"/>
                      </a:cubicBezTo>
                      <a:close/>
                    </a:path>
                    <a:path w="2159592" h="646331" stroke="0" extrusionOk="0">
                      <a:moveTo>
                        <a:pt x="0" y="0"/>
                      </a:moveTo>
                      <a:cubicBezTo>
                        <a:pt x="184329" y="19330"/>
                        <a:pt x="413110" y="-20914"/>
                        <a:pt x="518302" y="0"/>
                      </a:cubicBezTo>
                      <a:cubicBezTo>
                        <a:pt x="623494" y="20914"/>
                        <a:pt x="833434" y="16629"/>
                        <a:pt x="1101392" y="0"/>
                      </a:cubicBezTo>
                      <a:cubicBezTo>
                        <a:pt x="1369350" y="-16629"/>
                        <a:pt x="1540577" y="-25960"/>
                        <a:pt x="1662886" y="0"/>
                      </a:cubicBezTo>
                      <a:cubicBezTo>
                        <a:pt x="1785195" y="25960"/>
                        <a:pt x="2060112" y="2289"/>
                        <a:pt x="2159592" y="0"/>
                      </a:cubicBezTo>
                      <a:cubicBezTo>
                        <a:pt x="2165370" y="248253"/>
                        <a:pt x="2176603" y="431615"/>
                        <a:pt x="2159592" y="646331"/>
                      </a:cubicBezTo>
                      <a:cubicBezTo>
                        <a:pt x="1965496" y="645209"/>
                        <a:pt x="1872393" y="641199"/>
                        <a:pt x="1641290" y="646331"/>
                      </a:cubicBezTo>
                      <a:cubicBezTo>
                        <a:pt x="1410187" y="651463"/>
                        <a:pt x="1230814" y="643425"/>
                        <a:pt x="1079796" y="646331"/>
                      </a:cubicBezTo>
                      <a:cubicBezTo>
                        <a:pt x="928778" y="649237"/>
                        <a:pt x="706994" y="664940"/>
                        <a:pt x="539898" y="646331"/>
                      </a:cubicBezTo>
                      <a:cubicBezTo>
                        <a:pt x="372802" y="627722"/>
                        <a:pt x="248456" y="631190"/>
                        <a:pt x="0" y="646331"/>
                      </a:cubicBezTo>
                      <a:cubicBezTo>
                        <a:pt x="3427" y="418777"/>
                        <a:pt x="14218" y="171321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6">
                    <a:lumMod val="20000"/>
                    <a:lumOff val="80000"/>
                  </a:schemeClr>
                </a:solidFill>
                <a:ln>
                  <a:extLst>
                    <a:ext uri="{C807C97D-BFC1-408E-A445-0C87EB9F89A2}">
                      <ask:lineSketchStyleProps xmlns:ask="http://schemas.microsoft.com/office/drawing/2018/sketchyshapes" sd="417208308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sp>
            <p:nvSpPr>
              <p:cNvPr id="9" name="مربع نص 8">
                <a:extLst>
                  <a:ext uri="{FF2B5EF4-FFF2-40B4-BE49-F238E27FC236}">
                    <a16:creationId xmlns:a16="http://schemas.microsoft.com/office/drawing/2014/main" id="{C07533F8-F0AD-82BB-2F74-73D1DCF366C5}"/>
                  </a:ext>
                </a:extLst>
              </p:cNvPr>
              <p:cNvSpPr txBox="1"/>
              <p:nvPr/>
            </p:nvSpPr>
            <p:spPr>
              <a:xfrm>
                <a:off x="5358454" y="3066485"/>
                <a:ext cx="1957040" cy="64633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3600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تعلم أقران</a:t>
                </a:r>
              </a:p>
            </p:txBody>
          </p:sp>
        </p:grpSp>
        <p:pic>
          <p:nvPicPr>
            <p:cNvPr id="20" name="صورة 19">
              <a:extLst>
                <a:ext uri="{FF2B5EF4-FFF2-40B4-BE49-F238E27FC236}">
                  <a16:creationId xmlns:a16="http://schemas.microsoft.com/office/drawing/2014/main" id="{5C3882BC-7C39-5172-C012-9C206A50B4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532950" y="5781755"/>
              <a:ext cx="605044" cy="729555"/>
            </a:xfrm>
            <a:prstGeom prst="rect">
              <a:avLst/>
            </a:prstGeom>
          </p:spPr>
        </p:pic>
      </p:grpSp>
      <p:pic>
        <p:nvPicPr>
          <p:cNvPr id="24" name="صورة 23">
            <a:extLst>
              <a:ext uri="{FF2B5EF4-FFF2-40B4-BE49-F238E27FC236}">
                <a16:creationId xmlns:a16="http://schemas.microsoft.com/office/drawing/2014/main" id="{4D7858E3-76B3-0BF3-5107-F6381C3E448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27" name="مربع نص 26">
            <a:extLst>
              <a:ext uri="{FF2B5EF4-FFF2-40B4-BE49-F238E27FC236}">
                <a16:creationId xmlns:a16="http://schemas.microsoft.com/office/drawing/2014/main" id="{E7CF7365-9860-921A-F7C3-428710949AC2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9189A395-F4D2-923C-F79B-270FD754517B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3324"/>
          <a:stretch/>
        </p:blipFill>
        <p:spPr>
          <a:xfrm>
            <a:off x="991914" y="1362323"/>
            <a:ext cx="8540706" cy="3125653"/>
          </a:xfrm>
          <a:custGeom>
            <a:avLst/>
            <a:gdLst>
              <a:gd name="connsiteX0" fmla="*/ 944390 w 8540706"/>
              <a:gd name="connsiteY0" fmla="*/ 0 h 3125653"/>
              <a:gd name="connsiteX1" fmla="*/ 8540706 w 8540706"/>
              <a:gd name="connsiteY1" fmla="*/ 0 h 3125653"/>
              <a:gd name="connsiteX2" fmla="*/ 8540706 w 8540706"/>
              <a:gd name="connsiteY2" fmla="*/ 3125653 h 3125653"/>
              <a:gd name="connsiteX3" fmla="*/ 0 w 8540706"/>
              <a:gd name="connsiteY3" fmla="*/ 3125653 h 3125653"/>
              <a:gd name="connsiteX4" fmla="*/ 0 w 8540706"/>
              <a:gd name="connsiteY4" fmla="*/ 679889 h 3125653"/>
              <a:gd name="connsiteX5" fmla="*/ 944390 w 8540706"/>
              <a:gd name="connsiteY5" fmla="*/ 679889 h 3125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40706" h="3125653">
                <a:moveTo>
                  <a:pt x="944390" y="0"/>
                </a:moveTo>
                <a:lnTo>
                  <a:pt x="8540706" y="0"/>
                </a:lnTo>
                <a:lnTo>
                  <a:pt x="8540706" y="3125653"/>
                </a:lnTo>
                <a:lnTo>
                  <a:pt x="0" y="3125653"/>
                </a:lnTo>
                <a:lnTo>
                  <a:pt x="0" y="679889"/>
                </a:lnTo>
                <a:lnTo>
                  <a:pt x="944390" y="679889"/>
                </a:lnTo>
                <a:close/>
              </a:path>
            </a:pathLst>
          </a:cu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BD1AE32E-C8BF-E83F-D2FD-B1F7D2023D7E}"/>
              </a:ext>
            </a:extLst>
          </p:cNvPr>
          <p:cNvSpPr txBox="1"/>
          <p:nvPr/>
        </p:nvSpPr>
        <p:spPr>
          <a:xfrm>
            <a:off x="9429298" y="902159"/>
            <a:ext cx="2530421" cy="153888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3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اثبات تطابق المثلثات </a:t>
            </a: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SSS,SAS</a:t>
            </a:r>
            <a:endParaRPr lang="ar-SA" sz="2400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>
              <a:defRPr/>
            </a:pPr>
            <a:r>
              <a:rPr lang="ar-SA" sz="23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1447/05/19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2070BEF4-BCF8-82E3-24A8-D07E16996DFD}"/>
              </a:ext>
            </a:extLst>
          </p:cNvPr>
          <p:cNvSpPr txBox="1"/>
          <p:nvPr/>
        </p:nvSpPr>
        <p:spPr>
          <a:xfrm>
            <a:off x="9429298" y="4797598"/>
            <a:ext cx="2530421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  <a:endParaRPr lang="ar-SA" sz="3200" dirty="0">
              <a:solidFill>
                <a:schemeClr val="accent2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المسلمة </a:t>
            </a:r>
            <a:r>
              <a:rPr lang="en-US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SSS</a:t>
            </a: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لأثبات تطابق مثلثين.</a:t>
            </a:r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7C56412A-6075-AECC-5358-22F343F7562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rcRect t="48244" b="1"/>
          <a:stretch>
            <a:fillRect/>
          </a:stretch>
        </p:blipFill>
        <p:spPr>
          <a:xfrm>
            <a:off x="9631580" y="2368822"/>
            <a:ext cx="2155617" cy="235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197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E7404-8BB4-4124-CE3D-6022E860B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28F86330-301D-E69F-AFE8-6BD2266227E8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3F835C15-4D13-33D4-38F0-794A97963E1B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EF4EBD11-9315-BB63-0732-AC4B83402CDC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55772729-48B4-5E91-900F-791DDFE9A359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2931C238-F683-5FFF-6A97-0ECB3454E42B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B70DE736-E09E-93EA-AFC5-8D6F51EA5113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5A285A52-3429-C3BF-7CBD-FB0529374A23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AEFDFD80-C56C-8679-FD6D-164C613C0951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A6C2B6B7-0C26-29CB-8A84-1BA8FDAB761C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CB4C764F-4CD0-7C99-E7F7-CBB80C7D3C04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9EFCFD49-A9F2-0CCA-AB7D-E642574DC968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AE9F334A-F99C-CB5A-28FC-C4039CB571C3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46D73013-C8C5-F87B-D784-0D35B484D9E0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9EADE559-3415-0740-E87E-7789777DA8C3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99C93528-B91B-51DB-8F5F-EAE7D2E8015C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9F05EABD-CA48-D59E-C2AA-322658515653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pic>
        <p:nvPicPr>
          <p:cNvPr id="11" name="صورة 10">
            <a:extLst>
              <a:ext uri="{FF2B5EF4-FFF2-40B4-BE49-F238E27FC236}">
                <a16:creationId xmlns:a16="http://schemas.microsoft.com/office/drawing/2014/main" id="{A41E05F3-F66C-3AA2-A91B-B459201465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C2F9F936-E835-8883-B8CB-31DFA77D32E2}"/>
              </a:ext>
            </a:extLst>
          </p:cNvPr>
          <p:cNvGrpSpPr/>
          <p:nvPr/>
        </p:nvGrpSpPr>
        <p:grpSpPr>
          <a:xfrm>
            <a:off x="6863086" y="663685"/>
            <a:ext cx="2633184" cy="664446"/>
            <a:chOff x="6863086" y="663685"/>
            <a:chExt cx="2633184" cy="664446"/>
          </a:xfrm>
        </p:grpSpPr>
        <p:sp>
          <p:nvSpPr>
            <p:cNvPr id="18" name="سهم: خماسي 17">
              <a:extLst>
                <a:ext uri="{FF2B5EF4-FFF2-40B4-BE49-F238E27FC236}">
                  <a16:creationId xmlns:a16="http://schemas.microsoft.com/office/drawing/2014/main" id="{DCFF5BDD-838E-8A89-66BE-781F5DA1FC1A}"/>
                </a:ext>
              </a:extLst>
            </p:cNvPr>
            <p:cNvSpPr/>
            <p:nvPr/>
          </p:nvSpPr>
          <p:spPr>
            <a:xfrm flipH="1">
              <a:off x="6863086" y="663685"/>
              <a:ext cx="2588368" cy="664446"/>
            </a:xfrm>
            <a:custGeom>
              <a:avLst/>
              <a:gdLst>
                <a:gd name="connsiteX0" fmla="*/ 0 w 2588368"/>
                <a:gd name="connsiteY0" fmla="*/ 0 h 664446"/>
                <a:gd name="connsiteX1" fmla="*/ 518913 w 2588368"/>
                <a:gd name="connsiteY1" fmla="*/ 0 h 664446"/>
                <a:gd name="connsiteX2" fmla="*/ 1060388 w 2588368"/>
                <a:gd name="connsiteY2" fmla="*/ 0 h 664446"/>
                <a:gd name="connsiteX3" fmla="*/ 1624424 w 2588368"/>
                <a:gd name="connsiteY3" fmla="*/ 0 h 664446"/>
                <a:gd name="connsiteX4" fmla="*/ 2256145 w 2588368"/>
                <a:gd name="connsiteY4" fmla="*/ 0 h 664446"/>
                <a:gd name="connsiteX5" fmla="*/ 2588368 w 2588368"/>
                <a:gd name="connsiteY5" fmla="*/ 332223 h 664446"/>
                <a:gd name="connsiteX6" fmla="*/ 2256145 w 2588368"/>
                <a:gd name="connsiteY6" fmla="*/ 664446 h 664446"/>
                <a:gd name="connsiteX7" fmla="*/ 1759793 w 2588368"/>
                <a:gd name="connsiteY7" fmla="*/ 664446 h 664446"/>
                <a:gd name="connsiteX8" fmla="*/ 1173195 w 2588368"/>
                <a:gd name="connsiteY8" fmla="*/ 664446 h 664446"/>
                <a:gd name="connsiteX9" fmla="*/ 654282 w 2588368"/>
                <a:gd name="connsiteY9" fmla="*/ 664446 h 664446"/>
                <a:gd name="connsiteX10" fmla="*/ 0 w 2588368"/>
                <a:gd name="connsiteY10" fmla="*/ 664446 h 664446"/>
                <a:gd name="connsiteX11" fmla="*/ 0 w 2588368"/>
                <a:gd name="connsiteY11" fmla="*/ 0 h 664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88368" h="664446" fill="none" extrusionOk="0">
                  <a:moveTo>
                    <a:pt x="0" y="0"/>
                  </a:moveTo>
                  <a:cubicBezTo>
                    <a:pt x="143220" y="25746"/>
                    <a:pt x="372932" y="10596"/>
                    <a:pt x="518913" y="0"/>
                  </a:cubicBezTo>
                  <a:cubicBezTo>
                    <a:pt x="664894" y="-10596"/>
                    <a:pt x="864069" y="9951"/>
                    <a:pt x="1060388" y="0"/>
                  </a:cubicBezTo>
                  <a:cubicBezTo>
                    <a:pt x="1256708" y="-9951"/>
                    <a:pt x="1470954" y="-2092"/>
                    <a:pt x="1624424" y="0"/>
                  </a:cubicBezTo>
                  <a:cubicBezTo>
                    <a:pt x="1777894" y="2092"/>
                    <a:pt x="1989373" y="2063"/>
                    <a:pt x="2256145" y="0"/>
                  </a:cubicBezTo>
                  <a:cubicBezTo>
                    <a:pt x="2344035" y="101723"/>
                    <a:pt x="2511712" y="223617"/>
                    <a:pt x="2588368" y="332223"/>
                  </a:cubicBezTo>
                  <a:cubicBezTo>
                    <a:pt x="2482480" y="418395"/>
                    <a:pt x="2365436" y="547645"/>
                    <a:pt x="2256145" y="664446"/>
                  </a:cubicBezTo>
                  <a:cubicBezTo>
                    <a:pt x="2037291" y="656159"/>
                    <a:pt x="1988685" y="686584"/>
                    <a:pt x="1759793" y="664446"/>
                  </a:cubicBezTo>
                  <a:cubicBezTo>
                    <a:pt x="1530901" y="642308"/>
                    <a:pt x="1385613" y="677574"/>
                    <a:pt x="1173195" y="664446"/>
                  </a:cubicBezTo>
                  <a:cubicBezTo>
                    <a:pt x="960777" y="651318"/>
                    <a:pt x="761360" y="679129"/>
                    <a:pt x="654282" y="664446"/>
                  </a:cubicBezTo>
                  <a:cubicBezTo>
                    <a:pt x="547204" y="649763"/>
                    <a:pt x="315196" y="639417"/>
                    <a:pt x="0" y="664446"/>
                  </a:cubicBezTo>
                  <a:cubicBezTo>
                    <a:pt x="-21486" y="392354"/>
                    <a:pt x="-11211" y="137130"/>
                    <a:pt x="0" y="0"/>
                  </a:cubicBezTo>
                  <a:close/>
                </a:path>
                <a:path w="2588368" h="664446" stroke="0" extrusionOk="0">
                  <a:moveTo>
                    <a:pt x="0" y="0"/>
                  </a:moveTo>
                  <a:cubicBezTo>
                    <a:pt x="127814" y="6812"/>
                    <a:pt x="335529" y="5019"/>
                    <a:pt x="609159" y="0"/>
                  </a:cubicBezTo>
                  <a:cubicBezTo>
                    <a:pt x="882789" y="-5019"/>
                    <a:pt x="988778" y="9823"/>
                    <a:pt x="1150634" y="0"/>
                  </a:cubicBezTo>
                  <a:cubicBezTo>
                    <a:pt x="1312491" y="-9823"/>
                    <a:pt x="1470741" y="-12889"/>
                    <a:pt x="1737232" y="0"/>
                  </a:cubicBezTo>
                  <a:cubicBezTo>
                    <a:pt x="2003723" y="12889"/>
                    <a:pt x="2109350" y="-20874"/>
                    <a:pt x="2256145" y="0"/>
                  </a:cubicBezTo>
                  <a:cubicBezTo>
                    <a:pt x="2381981" y="100418"/>
                    <a:pt x="2417281" y="189660"/>
                    <a:pt x="2588368" y="332223"/>
                  </a:cubicBezTo>
                  <a:cubicBezTo>
                    <a:pt x="2445343" y="482804"/>
                    <a:pt x="2404777" y="501683"/>
                    <a:pt x="2256145" y="664446"/>
                  </a:cubicBezTo>
                  <a:cubicBezTo>
                    <a:pt x="1962191" y="694122"/>
                    <a:pt x="1776857" y="641955"/>
                    <a:pt x="1646986" y="664446"/>
                  </a:cubicBezTo>
                  <a:cubicBezTo>
                    <a:pt x="1517115" y="686937"/>
                    <a:pt x="1293466" y="651932"/>
                    <a:pt x="1082950" y="664446"/>
                  </a:cubicBezTo>
                  <a:cubicBezTo>
                    <a:pt x="872434" y="676960"/>
                    <a:pt x="539981" y="710301"/>
                    <a:pt x="0" y="664446"/>
                  </a:cubicBezTo>
                  <a:cubicBezTo>
                    <a:pt x="9835" y="502355"/>
                    <a:pt x="-20542" y="270038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extLst>
                <a:ext uri="{C807C97D-BFC1-408E-A445-0C87EB9F89A2}">
                  <ask:lineSketchStyleProps xmlns:ask="http://schemas.microsoft.com/office/drawing/2018/sketchyshapes" sd="2165814312">
                    <a:prstGeom prst="homePlate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  <p:sp>
          <p:nvSpPr>
            <p:cNvPr id="19" name="مربع نص 18">
              <a:extLst>
                <a:ext uri="{FF2B5EF4-FFF2-40B4-BE49-F238E27FC236}">
                  <a16:creationId xmlns:a16="http://schemas.microsoft.com/office/drawing/2014/main" id="{39BB26AE-B6A4-DF33-19C2-AE483D4B9247}"/>
                </a:ext>
              </a:extLst>
            </p:cNvPr>
            <p:cNvSpPr txBox="1"/>
            <p:nvPr/>
          </p:nvSpPr>
          <p:spPr>
            <a:xfrm>
              <a:off x="6902243" y="681800"/>
              <a:ext cx="2594027" cy="64633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3600" dirty="0">
                  <a:latin typeface="Sakkal Majalla" panose="02000000000000000000" pitchFamily="2" charset="-78"/>
                  <a:cs typeface="Sakkal Majalla" panose="02000000000000000000" pitchFamily="2" charset="-78"/>
                </a:rPr>
                <a:t>تـــــــــــــــــــــــــــــــــــــــــــــــــــدرب</a:t>
              </a:r>
            </a:p>
          </p:txBody>
        </p:sp>
      </p:grpSp>
      <p:grpSp>
        <p:nvGrpSpPr>
          <p:cNvPr id="21" name="مجموعة 20">
            <a:extLst>
              <a:ext uri="{FF2B5EF4-FFF2-40B4-BE49-F238E27FC236}">
                <a16:creationId xmlns:a16="http://schemas.microsoft.com/office/drawing/2014/main" id="{9023156D-B64C-7BFC-2C1D-650D037E5456}"/>
              </a:ext>
            </a:extLst>
          </p:cNvPr>
          <p:cNvGrpSpPr/>
          <p:nvPr/>
        </p:nvGrpSpPr>
        <p:grpSpPr>
          <a:xfrm>
            <a:off x="9519130" y="5822461"/>
            <a:ext cx="2367301" cy="687953"/>
            <a:chOff x="9519130" y="5822461"/>
            <a:chExt cx="2367301" cy="687953"/>
          </a:xfrm>
        </p:grpSpPr>
        <p:grpSp>
          <p:nvGrpSpPr>
            <p:cNvPr id="12" name="مجموعة 11">
              <a:extLst>
                <a:ext uri="{FF2B5EF4-FFF2-40B4-BE49-F238E27FC236}">
                  <a16:creationId xmlns:a16="http://schemas.microsoft.com/office/drawing/2014/main" id="{F04FF64C-36B2-A7C3-337D-1D8BAF7AA5F5}"/>
                </a:ext>
              </a:extLst>
            </p:cNvPr>
            <p:cNvGrpSpPr/>
            <p:nvPr/>
          </p:nvGrpSpPr>
          <p:grpSpPr>
            <a:xfrm>
              <a:off x="9532620" y="5857028"/>
              <a:ext cx="2353811" cy="653386"/>
              <a:chOff x="4616566" y="3059430"/>
              <a:chExt cx="2812256" cy="653386"/>
            </a:xfrm>
          </p:grpSpPr>
          <p:grpSp>
            <p:nvGrpSpPr>
              <p:cNvPr id="13" name="مجموعة 12">
                <a:extLst>
                  <a:ext uri="{FF2B5EF4-FFF2-40B4-BE49-F238E27FC236}">
                    <a16:creationId xmlns:a16="http://schemas.microsoft.com/office/drawing/2014/main" id="{3A57904E-5C3C-7C10-6D2B-9D4E26B049B8}"/>
                  </a:ext>
                </a:extLst>
              </p:cNvPr>
              <p:cNvGrpSpPr/>
              <p:nvPr/>
            </p:nvGrpSpPr>
            <p:grpSpPr>
              <a:xfrm>
                <a:off x="4616566" y="3059430"/>
                <a:ext cx="2812256" cy="646331"/>
                <a:chOff x="4616566" y="3059430"/>
                <a:chExt cx="2812256" cy="646331"/>
              </a:xfrm>
            </p:grpSpPr>
            <p:sp>
              <p:nvSpPr>
                <p:cNvPr id="15" name="مستطيل 14">
                  <a:extLst>
                    <a:ext uri="{FF2B5EF4-FFF2-40B4-BE49-F238E27FC236}">
                      <a16:creationId xmlns:a16="http://schemas.microsoft.com/office/drawing/2014/main" id="{85D759B0-1B06-CE82-F0C0-6CCD7AA29158}"/>
                    </a:ext>
                  </a:extLst>
                </p:cNvPr>
                <p:cNvSpPr/>
                <p:nvPr/>
              </p:nvSpPr>
              <p:spPr>
                <a:xfrm>
                  <a:off x="4616566" y="3059430"/>
                  <a:ext cx="2812256" cy="646331"/>
                </a:xfrm>
                <a:custGeom>
                  <a:avLst/>
                  <a:gdLst>
                    <a:gd name="connsiteX0" fmla="*/ 0 w 2812256"/>
                    <a:gd name="connsiteY0" fmla="*/ 0 h 646331"/>
                    <a:gd name="connsiteX1" fmla="*/ 506206 w 2812256"/>
                    <a:gd name="connsiteY1" fmla="*/ 0 h 646331"/>
                    <a:gd name="connsiteX2" fmla="*/ 1040535 w 2812256"/>
                    <a:gd name="connsiteY2" fmla="*/ 0 h 646331"/>
                    <a:gd name="connsiteX3" fmla="*/ 1602986 w 2812256"/>
                    <a:gd name="connsiteY3" fmla="*/ 0 h 646331"/>
                    <a:gd name="connsiteX4" fmla="*/ 2193560 w 2812256"/>
                    <a:gd name="connsiteY4" fmla="*/ 0 h 646331"/>
                    <a:gd name="connsiteX5" fmla="*/ 2812256 w 2812256"/>
                    <a:gd name="connsiteY5" fmla="*/ 0 h 646331"/>
                    <a:gd name="connsiteX6" fmla="*/ 2812256 w 2812256"/>
                    <a:gd name="connsiteY6" fmla="*/ 646331 h 646331"/>
                    <a:gd name="connsiteX7" fmla="*/ 2221682 w 2812256"/>
                    <a:gd name="connsiteY7" fmla="*/ 646331 h 646331"/>
                    <a:gd name="connsiteX8" fmla="*/ 1743599 w 2812256"/>
                    <a:gd name="connsiteY8" fmla="*/ 646331 h 646331"/>
                    <a:gd name="connsiteX9" fmla="*/ 1209270 w 2812256"/>
                    <a:gd name="connsiteY9" fmla="*/ 646331 h 646331"/>
                    <a:gd name="connsiteX10" fmla="*/ 590574 w 2812256"/>
                    <a:gd name="connsiteY10" fmla="*/ 646331 h 646331"/>
                    <a:gd name="connsiteX11" fmla="*/ 0 w 2812256"/>
                    <a:gd name="connsiteY11" fmla="*/ 646331 h 646331"/>
                    <a:gd name="connsiteX12" fmla="*/ 0 w 2812256"/>
                    <a:gd name="connsiteY12" fmla="*/ 0 h 646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812256" h="646331" fill="none" extrusionOk="0">
                      <a:moveTo>
                        <a:pt x="0" y="0"/>
                      </a:moveTo>
                      <a:cubicBezTo>
                        <a:pt x="237957" y="-10337"/>
                        <a:pt x="263772" y="-17829"/>
                        <a:pt x="506206" y="0"/>
                      </a:cubicBezTo>
                      <a:cubicBezTo>
                        <a:pt x="748640" y="17829"/>
                        <a:pt x="872989" y="-11726"/>
                        <a:pt x="1040535" y="0"/>
                      </a:cubicBezTo>
                      <a:cubicBezTo>
                        <a:pt x="1208081" y="11726"/>
                        <a:pt x="1490337" y="15559"/>
                        <a:pt x="1602986" y="0"/>
                      </a:cubicBezTo>
                      <a:cubicBezTo>
                        <a:pt x="1715635" y="-15559"/>
                        <a:pt x="2027538" y="-2286"/>
                        <a:pt x="2193560" y="0"/>
                      </a:cubicBezTo>
                      <a:cubicBezTo>
                        <a:pt x="2359582" y="2286"/>
                        <a:pt x="2537214" y="-2701"/>
                        <a:pt x="2812256" y="0"/>
                      </a:cubicBezTo>
                      <a:cubicBezTo>
                        <a:pt x="2797767" y="140759"/>
                        <a:pt x="2840291" y="393888"/>
                        <a:pt x="2812256" y="646331"/>
                      </a:cubicBezTo>
                      <a:cubicBezTo>
                        <a:pt x="2535561" y="653720"/>
                        <a:pt x="2507157" y="663027"/>
                        <a:pt x="2221682" y="646331"/>
                      </a:cubicBezTo>
                      <a:cubicBezTo>
                        <a:pt x="1936207" y="629635"/>
                        <a:pt x="1920925" y="648565"/>
                        <a:pt x="1743599" y="646331"/>
                      </a:cubicBezTo>
                      <a:cubicBezTo>
                        <a:pt x="1566273" y="644097"/>
                        <a:pt x="1343493" y="646878"/>
                        <a:pt x="1209270" y="646331"/>
                      </a:cubicBezTo>
                      <a:cubicBezTo>
                        <a:pt x="1075047" y="645784"/>
                        <a:pt x="763985" y="624596"/>
                        <a:pt x="590574" y="646331"/>
                      </a:cubicBezTo>
                      <a:cubicBezTo>
                        <a:pt x="417163" y="668066"/>
                        <a:pt x="202701" y="662893"/>
                        <a:pt x="0" y="646331"/>
                      </a:cubicBezTo>
                      <a:cubicBezTo>
                        <a:pt x="30206" y="388237"/>
                        <a:pt x="-12626" y="306541"/>
                        <a:pt x="0" y="0"/>
                      </a:cubicBezTo>
                      <a:close/>
                    </a:path>
                    <a:path w="2812256" h="646331" stroke="0" extrusionOk="0">
                      <a:moveTo>
                        <a:pt x="0" y="0"/>
                      </a:moveTo>
                      <a:cubicBezTo>
                        <a:pt x="237906" y="-19317"/>
                        <a:pt x="321860" y="5878"/>
                        <a:pt x="534329" y="0"/>
                      </a:cubicBezTo>
                      <a:cubicBezTo>
                        <a:pt x="746798" y="-5878"/>
                        <a:pt x="923230" y="25828"/>
                        <a:pt x="1068657" y="0"/>
                      </a:cubicBezTo>
                      <a:cubicBezTo>
                        <a:pt x="1214084" y="-25828"/>
                        <a:pt x="1499737" y="23671"/>
                        <a:pt x="1631108" y="0"/>
                      </a:cubicBezTo>
                      <a:cubicBezTo>
                        <a:pt x="1762479" y="-23671"/>
                        <a:pt x="1990936" y="11549"/>
                        <a:pt x="2221682" y="0"/>
                      </a:cubicBezTo>
                      <a:cubicBezTo>
                        <a:pt x="2452428" y="-11549"/>
                        <a:pt x="2648153" y="-13535"/>
                        <a:pt x="2812256" y="0"/>
                      </a:cubicBezTo>
                      <a:cubicBezTo>
                        <a:pt x="2814159" y="154957"/>
                        <a:pt x="2835014" y="452012"/>
                        <a:pt x="2812256" y="646331"/>
                      </a:cubicBezTo>
                      <a:cubicBezTo>
                        <a:pt x="2557528" y="618910"/>
                        <a:pt x="2469860" y="657340"/>
                        <a:pt x="2249805" y="646331"/>
                      </a:cubicBezTo>
                      <a:cubicBezTo>
                        <a:pt x="2029750" y="635322"/>
                        <a:pt x="1886369" y="660164"/>
                        <a:pt x="1743599" y="646331"/>
                      </a:cubicBezTo>
                      <a:cubicBezTo>
                        <a:pt x="1600829" y="632498"/>
                        <a:pt x="1408080" y="672938"/>
                        <a:pt x="1181148" y="646331"/>
                      </a:cubicBezTo>
                      <a:cubicBezTo>
                        <a:pt x="954216" y="619724"/>
                        <a:pt x="863896" y="666329"/>
                        <a:pt x="674941" y="646331"/>
                      </a:cubicBezTo>
                      <a:cubicBezTo>
                        <a:pt x="485986" y="626333"/>
                        <a:pt x="288387" y="664778"/>
                        <a:pt x="0" y="646331"/>
                      </a:cubicBezTo>
                      <a:cubicBezTo>
                        <a:pt x="30436" y="494010"/>
                        <a:pt x="1133" y="151748"/>
                        <a:pt x="0" y="0"/>
                      </a:cubicBezTo>
                      <a:close/>
                    </a:path>
                  </a:pathLst>
                </a:custGeom>
                <a:solidFill>
                  <a:srgbClr val="E2EAFE"/>
                </a:solidFill>
                <a:ln>
                  <a:extLst>
                    <a:ext uri="{C807C97D-BFC1-408E-A445-0C87EB9F89A2}">
                      <ask:lineSketchStyleProps xmlns:ask="http://schemas.microsoft.com/office/drawing/2018/sketchyshapes" sd="416809478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  <p:sp>
              <p:nvSpPr>
                <p:cNvPr id="16" name="مستطيل 15">
                  <a:extLst>
                    <a:ext uri="{FF2B5EF4-FFF2-40B4-BE49-F238E27FC236}">
                      <a16:creationId xmlns:a16="http://schemas.microsoft.com/office/drawing/2014/main" id="{EE7ED016-B3EE-2FDF-A3A8-472841F9E4EA}"/>
                    </a:ext>
                  </a:extLst>
                </p:cNvPr>
                <p:cNvSpPr/>
                <p:nvPr/>
              </p:nvSpPr>
              <p:spPr>
                <a:xfrm>
                  <a:off x="5269230" y="3059430"/>
                  <a:ext cx="2159592" cy="646331"/>
                </a:xfrm>
                <a:custGeom>
                  <a:avLst/>
                  <a:gdLst>
                    <a:gd name="connsiteX0" fmla="*/ 0 w 2159592"/>
                    <a:gd name="connsiteY0" fmla="*/ 0 h 646331"/>
                    <a:gd name="connsiteX1" fmla="*/ 518302 w 2159592"/>
                    <a:gd name="connsiteY1" fmla="*/ 0 h 646331"/>
                    <a:gd name="connsiteX2" fmla="*/ 993412 w 2159592"/>
                    <a:gd name="connsiteY2" fmla="*/ 0 h 646331"/>
                    <a:gd name="connsiteX3" fmla="*/ 1576502 w 2159592"/>
                    <a:gd name="connsiteY3" fmla="*/ 0 h 646331"/>
                    <a:gd name="connsiteX4" fmla="*/ 2159592 w 2159592"/>
                    <a:gd name="connsiteY4" fmla="*/ 0 h 646331"/>
                    <a:gd name="connsiteX5" fmla="*/ 2159592 w 2159592"/>
                    <a:gd name="connsiteY5" fmla="*/ 646331 h 646331"/>
                    <a:gd name="connsiteX6" fmla="*/ 1576502 w 2159592"/>
                    <a:gd name="connsiteY6" fmla="*/ 646331 h 646331"/>
                    <a:gd name="connsiteX7" fmla="*/ 1015008 w 2159592"/>
                    <a:gd name="connsiteY7" fmla="*/ 646331 h 646331"/>
                    <a:gd name="connsiteX8" fmla="*/ 496706 w 2159592"/>
                    <a:gd name="connsiteY8" fmla="*/ 646331 h 646331"/>
                    <a:gd name="connsiteX9" fmla="*/ 0 w 2159592"/>
                    <a:gd name="connsiteY9" fmla="*/ 646331 h 646331"/>
                    <a:gd name="connsiteX10" fmla="*/ 0 w 2159592"/>
                    <a:gd name="connsiteY10" fmla="*/ 0 h 6463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59592" h="646331" fill="none" extrusionOk="0">
                      <a:moveTo>
                        <a:pt x="0" y="0"/>
                      </a:moveTo>
                      <a:cubicBezTo>
                        <a:pt x="119302" y="-1256"/>
                        <a:pt x="315448" y="10225"/>
                        <a:pt x="518302" y="0"/>
                      </a:cubicBezTo>
                      <a:cubicBezTo>
                        <a:pt x="721156" y="-10225"/>
                        <a:pt x="781716" y="-21282"/>
                        <a:pt x="993412" y="0"/>
                      </a:cubicBezTo>
                      <a:cubicBezTo>
                        <a:pt x="1205108" y="21282"/>
                        <a:pt x="1388383" y="-17308"/>
                        <a:pt x="1576502" y="0"/>
                      </a:cubicBezTo>
                      <a:cubicBezTo>
                        <a:pt x="1764621" y="17308"/>
                        <a:pt x="1951410" y="13677"/>
                        <a:pt x="2159592" y="0"/>
                      </a:cubicBezTo>
                      <a:cubicBezTo>
                        <a:pt x="2160105" y="154472"/>
                        <a:pt x="2191369" y="453970"/>
                        <a:pt x="2159592" y="646331"/>
                      </a:cubicBezTo>
                      <a:cubicBezTo>
                        <a:pt x="2022325" y="637994"/>
                        <a:pt x="1718451" y="654088"/>
                        <a:pt x="1576502" y="646331"/>
                      </a:cubicBezTo>
                      <a:cubicBezTo>
                        <a:pt x="1434553" y="638575"/>
                        <a:pt x="1178746" y="627573"/>
                        <a:pt x="1015008" y="646331"/>
                      </a:cubicBezTo>
                      <a:cubicBezTo>
                        <a:pt x="851270" y="665089"/>
                        <a:pt x="702580" y="657132"/>
                        <a:pt x="496706" y="646331"/>
                      </a:cubicBezTo>
                      <a:cubicBezTo>
                        <a:pt x="290832" y="635530"/>
                        <a:pt x="228307" y="667926"/>
                        <a:pt x="0" y="646331"/>
                      </a:cubicBezTo>
                      <a:cubicBezTo>
                        <a:pt x="8699" y="357588"/>
                        <a:pt x="17670" y="208611"/>
                        <a:pt x="0" y="0"/>
                      </a:cubicBezTo>
                      <a:close/>
                    </a:path>
                    <a:path w="2159592" h="646331" stroke="0" extrusionOk="0">
                      <a:moveTo>
                        <a:pt x="0" y="0"/>
                      </a:moveTo>
                      <a:cubicBezTo>
                        <a:pt x="184329" y="19330"/>
                        <a:pt x="413110" y="-20914"/>
                        <a:pt x="518302" y="0"/>
                      </a:cubicBezTo>
                      <a:cubicBezTo>
                        <a:pt x="623494" y="20914"/>
                        <a:pt x="833434" y="16629"/>
                        <a:pt x="1101392" y="0"/>
                      </a:cubicBezTo>
                      <a:cubicBezTo>
                        <a:pt x="1369350" y="-16629"/>
                        <a:pt x="1540577" y="-25960"/>
                        <a:pt x="1662886" y="0"/>
                      </a:cubicBezTo>
                      <a:cubicBezTo>
                        <a:pt x="1785195" y="25960"/>
                        <a:pt x="2060112" y="2289"/>
                        <a:pt x="2159592" y="0"/>
                      </a:cubicBezTo>
                      <a:cubicBezTo>
                        <a:pt x="2165370" y="248253"/>
                        <a:pt x="2176603" y="431615"/>
                        <a:pt x="2159592" y="646331"/>
                      </a:cubicBezTo>
                      <a:cubicBezTo>
                        <a:pt x="1965496" y="645209"/>
                        <a:pt x="1872393" y="641199"/>
                        <a:pt x="1641290" y="646331"/>
                      </a:cubicBezTo>
                      <a:cubicBezTo>
                        <a:pt x="1410187" y="651463"/>
                        <a:pt x="1230814" y="643425"/>
                        <a:pt x="1079796" y="646331"/>
                      </a:cubicBezTo>
                      <a:cubicBezTo>
                        <a:pt x="928778" y="649237"/>
                        <a:pt x="706994" y="664940"/>
                        <a:pt x="539898" y="646331"/>
                      </a:cubicBezTo>
                      <a:cubicBezTo>
                        <a:pt x="372802" y="627722"/>
                        <a:pt x="248456" y="631190"/>
                        <a:pt x="0" y="646331"/>
                      </a:cubicBezTo>
                      <a:cubicBezTo>
                        <a:pt x="3427" y="418777"/>
                        <a:pt x="14218" y="171321"/>
                        <a:pt x="0" y="0"/>
                      </a:cubicBezTo>
                      <a:close/>
                    </a:path>
                  </a:pathLst>
                </a:custGeom>
                <a:solidFill>
                  <a:srgbClr val="FAF9EF"/>
                </a:solidFill>
                <a:ln>
                  <a:extLst>
                    <a:ext uri="{C807C97D-BFC1-408E-A445-0C87EB9F89A2}">
                      <ask:lineSketchStyleProps xmlns:ask="http://schemas.microsoft.com/office/drawing/2018/sketchyshapes" sd="417208308">
                        <a:prstGeom prst="rect">
                          <a:avLst/>
                        </a:prstGeom>
                        <ask:type>
                          <ask:lineSketchFreehand/>
                        </ask:type>
                      </ask:lineSketchStyleProps>
                    </a:ext>
                  </a:extLst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1" anchor="ctr"/>
                <a:lstStyle/>
                <a:p>
                  <a:pPr algn="ctr"/>
                  <a:endParaRPr lang="ar-SA"/>
                </a:p>
              </p:txBody>
            </p:sp>
          </p:grpSp>
          <p:sp>
            <p:nvSpPr>
              <p:cNvPr id="14" name="مربع نص 13">
                <a:extLst>
                  <a:ext uri="{FF2B5EF4-FFF2-40B4-BE49-F238E27FC236}">
                    <a16:creationId xmlns:a16="http://schemas.microsoft.com/office/drawing/2014/main" id="{3ACDA482-E284-63AF-F4F2-DE54D5D0A05D}"/>
                  </a:ext>
                </a:extLst>
              </p:cNvPr>
              <p:cNvSpPr txBox="1"/>
              <p:nvPr/>
            </p:nvSpPr>
            <p:spPr>
              <a:xfrm>
                <a:off x="5358454" y="3066485"/>
                <a:ext cx="1998009" cy="646331"/>
              </a:xfrm>
              <a:prstGeom prst="rect">
                <a:avLst/>
              </a:prstGeom>
              <a:noFill/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ar-SA" sz="3600" dirty="0">
                    <a:latin typeface="Sakkal Majalla" panose="02000000000000000000" pitchFamily="2" charset="-78"/>
                    <a:cs typeface="Sakkal Majalla" panose="02000000000000000000" pitchFamily="2" charset="-78"/>
                  </a:rPr>
                  <a:t>تعلم تعاوني</a:t>
                </a:r>
              </a:p>
            </p:txBody>
          </p:sp>
        </p:grpSp>
        <p:pic>
          <p:nvPicPr>
            <p:cNvPr id="20" name="صورة 19">
              <a:extLst>
                <a:ext uri="{FF2B5EF4-FFF2-40B4-BE49-F238E27FC236}">
                  <a16:creationId xmlns:a16="http://schemas.microsoft.com/office/drawing/2014/main" id="{8F7F361B-B20E-88EA-D95B-918EA82241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519130" y="5822461"/>
              <a:ext cx="559759" cy="646331"/>
            </a:xfrm>
            <a:prstGeom prst="rect">
              <a:avLst/>
            </a:prstGeom>
          </p:spPr>
        </p:pic>
      </p:grp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380927B9-BF03-4C66-DFA9-01C60513F8AA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D5002E97-4F12-3D81-8FAD-61A3FA6D2A2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9897" y="1033734"/>
            <a:ext cx="8419721" cy="1833986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5E354CBC-32D2-B9B6-C86D-62883FFCA732}"/>
              </a:ext>
            </a:extLst>
          </p:cNvPr>
          <p:cNvSpPr txBox="1"/>
          <p:nvPr/>
        </p:nvSpPr>
        <p:spPr>
          <a:xfrm>
            <a:off x="9429298" y="902159"/>
            <a:ext cx="2530421" cy="153888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3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اثبات تطابق المثلثات </a:t>
            </a: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SSS,SAS</a:t>
            </a:r>
            <a:endParaRPr lang="ar-SA" sz="2400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>
              <a:defRPr/>
            </a:pPr>
            <a:r>
              <a:rPr lang="ar-SA" sz="23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1447/05/19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102F8F9F-15F0-B7F6-C15A-1343E8385DA0}"/>
              </a:ext>
            </a:extLst>
          </p:cNvPr>
          <p:cNvSpPr txBox="1"/>
          <p:nvPr/>
        </p:nvSpPr>
        <p:spPr>
          <a:xfrm>
            <a:off x="9429298" y="4797598"/>
            <a:ext cx="2530421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  <a:endParaRPr lang="ar-SA" sz="3200" dirty="0">
              <a:solidFill>
                <a:schemeClr val="accent2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المسلمة </a:t>
            </a:r>
            <a:r>
              <a:rPr lang="en-US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SSS</a:t>
            </a: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لأثبات تطابق مثلثين.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14686344-806D-29AB-9576-A9318494483A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rcRect t="48244" b="1"/>
          <a:stretch>
            <a:fillRect/>
          </a:stretch>
        </p:blipFill>
        <p:spPr>
          <a:xfrm>
            <a:off x="9631580" y="2368822"/>
            <a:ext cx="2155617" cy="2351481"/>
          </a:xfrm>
          <a:prstGeom prst="rect">
            <a:avLst/>
          </a:prstGeom>
        </p:spPr>
      </p:pic>
      <p:pic>
        <p:nvPicPr>
          <p:cNvPr id="10" name="btnInknoeActivityCp2">
            <a:extLst>
              <a:ext uri="{FF2B5EF4-FFF2-40B4-BE49-F238E27FC236}">
                <a16:creationId xmlns:a16="http://schemas.microsoft.com/office/drawing/2014/main" id="{0A0DC7F9-B2C3-0584-D6B5-C7F56FFFCDF9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47" y="5464983"/>
            <a:ext cx="2222048" cy="58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2882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C3810-01DA-43AB-655B-29E0BD95F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72023A0D-BDE1-6E3A-D332-6BAF07175597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2CFECD5B-F457-D385-BE79-280FFBC79D30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4AF6FA67-2D67-F7CF-72EA-4629B6ED46FA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4C058270-0E2F-4AB4-38CA-11794EEFA1EC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0782599C-23B6-C3BD-7AF8-F5F3B7BA28B6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F71038E3-1BB8-D135-0D6B-8C384E6920C5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1EE19C98-283F-7B45-A4D6-5BEB7B04BF93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E07A3397-B448-83F5-C46F-60044B9CE2FD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BDD50586-810C-F539-61E5-CCAAC3E74AFE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03F47D49-02AB-2C45-F5C8-D2B989DDD009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F342F662-0DB1-E705-5861-C6D4AD64F68C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4F0689E5-9655-7345-90A9-A72F3C5FCA02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A74AB44C-F087-B80A-5505-DDF4687A7D8E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1E7933D7-C6FD-D5F8-5E91-BC9F979EE80C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B8FD15DA-6191-0987-4A9C-3805E32A7710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5DAA536D-1107-B0C0-7C3D-C55C046884E3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sp>
        <p:nvSpPr>
          <p:cNvPr id="6" name="متوازي أضلاع 5">
            <a:extLst>
              <a:ext uri="{FF2B5EF4-FFF2-40B4-BE49-F238E27FC236}">
                <a16:creationId xmlns:a16="http://schemas.microsoft.com/office/drawing/2014/main" id="{CDA9A8D9-B189-09C2-807D-12EA8B97AE28}"/>
              </a:ext>
            </a:extLst>
          </p:cNvPr>
          <p:cNvSpPr/>
          <p:nvPr/>
        </p:nvSpPr>
        <p:spPr>
          <a:xfrm>
            <a:off x="6454762" y="443913"/>
            <a:ext cx="3157939" cy="595662"/>
          </a:xfrm>
          <a:custGeom>
            <a:avLst/>
            <a:gdLst>
              <a:gd name="connsiteX0" fmla="*/ 0 w 3157939"/>
              <a:gd name="connsiteY0" fmla="*/ 595662 h 595662"/>
              <a:gd name="connsiteX1" fmla="*/ 148916 w 3157939"/>
              <a:gd name="connsiteY1" fmla="*/ 0 h 595662"/>
              <a:gd name="connsiteX2" fmla="*/ 660450 w 3157939"/>
              <a:gd name="connsiteY2" fmla="*/ 0 h 595662"/>
              <a:gd name="connsiteX3" fmla="*/ 1292345 w 3157939"/>
              <a:gd name="connsiteY3" fmla="*/ 0 h 595662"/>
              <a:gd name="connsiteX4" fmla="*/ 1803879 w 3157939"/>
              <a:gd name="connsiteY4" fmla="*/ 0 h 595662"/>
              <a:gd name="connsiteX5" fmla="*/ 2375593 w 3157939"/>
              <a:gd name="connsiteY5" fmla="*/ 0 h 595662"/>
              <a:gd name="connsiteX6" fmla="*/ 3157939 w 3157939"/>
              <a:gd name="connsiteY6" fmla="*/ 0 h 595662"/>
              <a:gd name="connsiteX7" fmla="*/ 3009024 w 3157939"/>
              <a:gd name="connsiteY7" fmla="*/ 595662 h 595662"/>
              <a:gd name="connsiteX8" fmla="*/ 2467400 w 3157939"/>
              <a:gd name="connsiteY8" fmla="*/ 595662 h 595662"/>
              <a:gd name="connsiteX9" fmla="*/ 1925775 w 3157939"/>
              <a:gd name="connsiteY9" fmla="*/ 595662 h 595662"/>
              <a:gd name="connsiteX10" fmla="*/ 1323971 w 3157939"/>
              <a:gd name="connsiteY10" fmla="*/ 595662 h 595662"/>
              <a:gd name="connsiteX11" fmla="*/ 752256 w 3157939"/>
              <a:gd name="connsiteY11" fmla="*/ 595662 h 595662"/>
              <a:gd name="connsiteX12" fmla="*/ 0 w 3157939"/>
              <a:gd name="connsiteY12" fmla="*/ 595662 h 59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57939" h="595662" fill="none" extrusionOk="0">
                <a:moveTo>
                  <a:pt x="0" y="595662"/>
                </a:moveTo>
                <a:cubicBezTo>
                  <a:pt x="27152" y="460534"/>
                  <a:pt x="103396" y="219244"/>
                  <a:pt x="148916" y="0"/>
                </a:cubicBezTo>
                <a:cubicBezTo>
                  <a:pt x="328098" y="10242"/>
                  <a:pt x="404712" y="-6437"/>
                  <a:pt x="660450" y="0"/>
                </a:cubicBezTo>
                <a:cubicBezTo>
                  <a:pt x="916188" y="6437"/>
                  <a:pt x="1136761" y="18497"/>
                  <a:pt x="1292345" y="0"/>
                </a:cubicBezTo>
                <a:cubicBezTo>
                  <a:pt x="1447930" y="-18497"/>
                  <a:pt x="1611489" y="12187"/>
                  <a:pt x="1803879" y="0"/>
                </a:cubicBezTo>
                <a:cubicBezTo>
                  <a:pt x="1996269" y="-12187"/>
                  <a:pt x="2243294" y="-13127"/>
                  <a:pt x="2375593" y="0"/>
                </a:cubicBezTo>
                <a:cubicBezTo>
                  <a:pt x="2507892" y="13127"/>
                  <a:pt x="2891469" y="-32285"/>
                  <a:pt x="3157939" y="0"/>
                </a:cubicBezTo>
                <a:cubicBezTo>
                  <a:pt x="3098880" y="168032"/>
                  <a:pt x="3057384" y="356244"/>
                  <a:pt x="3009024" y="595662"/>
                </a:cubicBezTo>
                <a:cubicBezTo>
                  <a:pt x="2851970" y="592247"/>
                  <a:pt x="2705039" y="621440"/>
                  <a:pt x="2467400" y="595662"/>
                </a:cubicBezTo>
                <a:cubicBezTo>
                  <a:pt x="2229761" y="569884"/>
                  <a:pt x="2072211" y="620390"/>
                  <a:pt x="1925775" y="595662"/>
                </a:cubicBezTo>
                <a:cubicBezTo>
                  <a:pt x="1779340" y="570934"/>
                  <a:pt x="1577344" y="619528"/>
                  <a:pt x="1323971" y="595662"/>
                </a:cubicBezTo>
                <a:cubicBezTo>
                  <a:pt x="1070598" y="571796"/>
                  <a:pt x="1028115" y="605660"/>
                  <a:pt x="752256" y="595662"/>
                </a:cubicBezTo>
                <a:cubicBezTo>
                  <a:pt x="476397" y="585664"/>
                  <a:pt x="213009" y="632771"/>
                  <a:pt x="0" y="595662"/>
                </a:cubicBezTo>
                <a:close/>
              </a:path>
              <a:path w="3157939" h="595662" stroke="0" extrusionOk="0">
                <a:moveTo>
                  <a:pt x="0" y="595662"/>
                </a:moveTo>
                <a:cubicBezTo>
                  <a:pt x="62179" y="366373"/>
                  <a:pt x="82662" y="229437"/>
                  <a:pt x="148916" y="0"/>
                </a:cubicBezTo>
                <a:cubicBezTo>
                  <a:pt x="346163" y="30326"/>
                  <a:pt x="636328" y="-14230"/>
                  <a:pt x="780811" y="0"/>
                </a:cubicBezTo>
                <a:cubicBezTo>
                  <a:pt x="925294" y="14230"/>
                  <a:pt x="1142012" y="-1476"/>
                  <a:pt x="1322435" y="0"/>
                </a:cubicBezTo>
                <a:cubicBezTo>
                  <a:pt x="1502858" y="1476"/>
                  <a:pt x="1619845" y="6665"/>
                  <a:pt x="1833969" y="0"/>
                </a:cubicBezTo>
                <a:cubicBezTo>
                  <a:pt x="2048093" y="-6665"/>
                  <a:pt x="2127738" y="-19966"/>
                  <a:pt x="2405683" y="0"/>
                </a:cubicBezTo>
                <a:cubicBezTo>
                  <a:pt x="2683628" y="19966"/>
                  <a:pt x="2994240" y="-10344"/>
                  <a:pt x="3157939" y="0"/>
                </a:cubicBezTo>
                <a:cubicBezTo>
                  <a:pt x="3086564" y="236470"/>
                  <a:pt x="3052534" y="461100"/>
                  <a:pt x="3009024" y="595662"/>
                </a:cubicBezTo>
                <a:cubicBezTo>
                  <a:pt x="2684317" y="572957"/>
                  <a:pt x="2635853" y="579940"/>
                  <a:pt x="2347039" y="595662"/>
                </a:cubicBezTo>
                <a:cubicBezTo>
                  <a:pt x="2058226" y="611384"/>
                  <a:pt x="2008886" y="583897"/>
                  <a:pt x="1775324" y="595662"/>
                </a:cubicBezTo>
                <a:cubicBezTo>
                  <a:pt x="1541762" y="607427"/>
                  <a:pt x="1463351" y="589414"/>
                  <a:pt x="1203610" y="595662"/>
                </a:cubicBezTo>
                <a:cubicBezTo>
                  <a:pt x="943869" y="601910"/>
                  <a:pt x="737122" y="608036"/>
                  <a:pt x="541624" y="595662"/>
                </a:cubicBezTo>
                <a:cubicBezTo>
                  <a:pt x="346126" y="583288"/>
                  <a:pt x="126368" y="598119"/>
                  <a:pt x="0" y="595662"/>
                </a:cubicBezTo>
                <a:close/>
              </a:path>
            </a:pathLst>
          </a:custGeom>
          <a:solidFill>
            <a:srgbClr val="FFFFCC"/>
          </a:solidFill>
          <a:ln>
            <a:extLst>
              <a:ext uri="{C807C97D-BFC1-408E-A445-0C87EB9F89A2}">
                <ask:lineSketchStyleProps xmlns:ask="http://schemas.microsoft.com/office/drawing/2018/sketchyshapes" sd="4196869882">
                  <a:prstGeom prst="parallelogram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مهارات تفكير عليا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B86796AE-5822-5D37-286D-4EEDA701B94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25B0AC78-8E3C-BC4C-C2D3-AE8D99084971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19AF2A8B-90EC-65FD-A59E-B46BA28F4F65}"/>
              </a:ext>
            </a:extLst>
          </p:cNvPr>
          <p:cNvSpPr txBox="1"/>
          <p:nvPr/>
        </p:nvSpPr>
        <p:spPr>
          <a:xfrm>
            <a:off x="9429298" y="902159"/>
            <a:ext cx="2530421" cy="153888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3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اثبات تطابق المثلثات </a:t>
            </a: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SSS,SAS</a:t>
            </a:r>
            <a:endParaRPr lang="ar-SA" sz="2400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>
              <a:defRPr/>
            </a:pPr>
            <a:r>
              <a:rPr lang="ar-SA" sz="23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1447/05/19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07262563-01BC-BBE3-852D-F9AB5BF39706}"/>
              </a:ext>
            </a:extLst>
          </p:cNvPr>
          <p:cNvSpPr txBox="1"/>
          <p:nvPr/>
        </p:nvSpPr>
        <p:spPr>
          <a:xfrm>
            <a:off x="9429298" y="4797598"/>
            <a:ext cx="2530421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  <a:endParaRPr lang="ar-SA" sz="3200" dirty="0">
              <a:solidFill>
                <a:schemeClr val="accent2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المسلمة </a:t>
            </a:r>
            <a:r>
              <a:rPr lang="en-US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SSS</a:t>
            </a: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لأثبات تطابق مثلثين.</a:t>
            </a:r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15C8FB7B-C6C1-5C13-A28A-9B981152D50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rcRect t="48244" b="1"/>
          <a:stretch>
            <a:fillRect/>
          </a:stretch>
        </p:blipFill>
        <p:spPr>
          <a:xfrm>
            <a:off x="9631580" y="2368822"/>
            <a:ext cx="2155617" cy="2351481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D00750F4-330F-3350-E1EA-1B72A0C5DE9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16174" y="969403"/>
            <a:ext cx="8461424" cy="1554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166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00D90-5F14-20EF-5F21-B4B4622E2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B3CF1E85-4B40-8147-8869-5D2E24E30055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A1276DC0-9942-6484-7122-7C5F40DE8711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79961DD3-021C-C9F3-21E4-70E9A28BD2D4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F7DED40C-2F81-C5DA-528A-F6B9F3EBF5E6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31824E0D-C734-BA7E-E99B-32890E07B4A5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9765FAF3-B51C-7805-C78F-159B4F2286BC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29CE4607-0152-E482-CD2D-C394FFF9733D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4A6A21BD-E8FF-0FFA-0F8B-F9846C5FF839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A0E3FE17-7963-4EE3-1329-8C6D39B90391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E7EB3FCB-8DCD-9F2A-73C8-BAE710192179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BB957842-58BF-520D-1088-DFEA4FE5C02B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FBF60663-DBCA-5CAB-41D7-BB29C4842C4E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3582B2AC-94F4-5352-606F-B18EA466F15F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26588633-EAD5-2F32-010F-57E7754B4F31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45EDA483-B413-BD7F-CCC8-D985C5A6E6C4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887F489F-FD24-6F40-EAE6-B60EDA54A2D4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sp>
        <p:nvSpPr>
          <p:cNvPr id="6" name="متوازي أضلاع 5">
            <a:extLst>
              <a:ext uri="{FF2B5EF4-FFF2-40B4-BE49-F238E27FC236}">
                <a16:creationId xmlns:a16="http://schemas.microsoft.com/office/drawing/2014/main" id="{6D769413-90F6-874B-2C7B-DDDD22B786BB}"/>
              </a:ext>
            </a:extLst>
          </p:cNvPr>
          <p:cNvSpPr/>
          <p:nvPr/>
        </p:nvSpPr>
        <p:spPr>
          <a:xfrm>
            <a:off x="6512732" y="443913"/>
            <a:ext cx="3099969" cy="595662"/>
          </a:xfrm>
          <a:custGeom>
            <a:avLst/>
            <a:gdLst>
              <a:gd name="connsiteX0" fmla="*/ 0 w 3099969"/>
              <a:gd name="connsiteY0" fmla="*/ 595662 h 595662"/>
              <a:gd name="connsiteX1" fmla="*/ 148916 w 3099969"/>
              <a:gd name="connsiteY1" fmla="*/ 0 h 595662"/>
              <a:gd name="connsiteX2" fmla="*/ 650595 w 3099969"/>
              <a:gd name="connsiteY2" fmla="*/ 0 h 595662"/>
              <a:gd name="connsiteX3" fmla="*/ 1270316 w 3099969"/>
              <a:gd name="connsiteY3" fmla="*/ 0 h 595662"/>
              <a:gd name="connsiteX4" fmla="*/ 1771995 w 3099969"/>
              <a:gd name="connsiteY4" fmla="*/ 0 h 595662"/>
              <a:gd name="connsiteX5" fmla="*/ 2332695 w 3099969"/>
              <a:gd name="connsiteY5" fmla="*/ 0 h 595662"/>
              <a:gd name="connsiteX6" fmla="*/ 3099969 w 3099969"/>
              <a:gd name="connsiteY6" fmla="*/ 0 h 595662"/>
              <a:gd name="connsiteX7" fmla="*/ 2951054 w 3099969"/>
              <a:gd name="connsiteY7" fmla="*/ 595662 h 595662"/>
              <a:gd name="connsiteX8" fmla="*/ 2419864 w 3099969"/>
              <a:gd name="connsiteY8" fmla="*/ 595662 h 595662"/>
              <a:gd name="connsiteX9" fmla="*/ 1888675 w 3099969"/>
              <a:gd name="connsiteY9" fmla="*/ 595662 h 595662"/>
              <a:gd name="connsiteX10" fmla="*/ 1298464 w 3099969"/>
              <a:gd name="connsiteY10" fmla="*/ 595662 h 595662"/>
              <a:gd name="connsiteX11" fmla="*/ 737764 w 3099969"/>
              <a:gd name="connsiteY11" fmla="*/ 595662 h 595662"/>
              <a:gd name="connsiteX12" fmla="*/ 0 w 3099969"/>
              <a:gd name="connsiteY12" fmla="*/ 595662 h 59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99969" h="595662" fill="none" extrusionOk="0">
                <a:moveTo>
                  <a:pt x="0" y="595662"/>
                </a:moveTo>
                <a:cubicBezTo>
                  <a:pt x="27152" y="460534"/>
                  <a:pt x="103396" y="219244"/>
                  <a:pt x="148916" y="0"/>
                </a:cubicBezTo>
                <a:cubicBezTo>
                  <a:pt x="272485" y="21975"/>
                  <a:pt x="464331" y="-2391"/>
                  <a:pt x="650595" y="0"/>
                </a:cubicBezTo>
                <a:cubicBezTo>
                  <a:pt x="836859" y="2391"/>
                  <a:pt x="1022979" y="8558"/>
                  <a:pt x="1270316" y="0"/>
                </a:cubicBezTo>
                <a:cubicBezTo>
                  <a:pt x="1517653" y="-8558"/>
                  <a:pt x="1655164" y="-7339"/>
                  <a:pt x="1771995" y="0"/>
                </a:cubicBezTo>
                <a:cubicBezTo>
                  <a:pt x="1888826" y="7339"/>
                  <a:pt x="2114408" y="13480"/>
                  <a:pt x="2332695" y="0"/>
                </a:cubicBezTo>
                <a:cubicBezTo>
                  <a:pt x="2550982" y="-13480"/>
                  <a:pt x="2729031" y="-15720"/>
                  <a:pt x="3099969" y="0"/>
                </a:cubicBezTo>
                <a:cubicBezTo>
                  <a:pt x="3040910" y="168032"/>
                  <a:pt x="2999414" y="356244"/>
                  <a:pt x="2951054" y="595662"/>
                </a:cubicBezTo>
                <a:cubicBezTo>
                  <a:pt x="2778286" y="569155"/>
                  <a:pt x="2618140" y="603894"/>
                  <a:pt x="2419864" y="595662"/>
                </a:cubicBezTo>
                <a:cubicBezTo>
                  <a:pt x="2221588" y="587431"/>
                  <a:pt x="2055562" y="598841"/>
                  <a:pt x="1888675" y="595662"/>
                </a:cubicBezTo>
                <a:cubicBezTo>
                  <a:pt x="1721788" y="592483"/>
                  <a:pt x="1525423" y="574945"/>
                  <a:pt x="1298464" y="595662"/>
                </a:cubicBezTo>
                <a:cubicBezTo>
                  <a:pt x="1071505" y="616379"/>
                  <a:pt x="955007" y="606243"/>
                  <a:pt x="737764" y="595662"/>
                </a:cubicBezTo>
                <a:cubicBezTo>
                  <a:pt x="520521" y="585081"/>
                  <a:pt x="266789" y="568546"/>
                  <a:pt x="0" y="595662"/>
                </a:cubicBezTo>
                <a:close/>
              </a:path>
              <a:path w="3099969" h="595662" stroke="0" extrusionOk="0">
                <a:moveTo>
                  <a:pt x="0" y="595662"/>
                </a:moveTo>
                <a:cubicBezTo>
                  <a:pt x="62179" y="366373"/>
                  <a:pt x="82662" y="229437"/>
                  <a:pt x="148916" y="0"/>
                </a:cubicBezTo>
                <a:cubicBezTo>
                  <a:pt x="353527" y="10677"/>
                  <a:pt x="524488" y="4800"/>
                  <a:pt x="768637" y="0"/>
                </a:cubicBezTo>
                <a:cubicBezTo>
                  <a:pt x="1012786" y="-4800"/>
                  <a:pt x="1048920" y="-21576"/>
                  <a:pt x="1299827" y="0"/>
                </a:cubicBezTo>
                <a:cubicBezTo>
                  <a:pt x="1550734" y="21576"/>
                  <a:pt x="1615578" y="247"/>
                  <a:pt x="1801506" y="0"/>
                </a:cubicBezTo>
                <a:cubicBezTo>
                  <a:pt x="1987434" y="-247"/>
                  <a:pt x="2215272" y="14985"/>
                  <a:pt x="2362206" y="0"/>
                </a:cubicBezTo>
                <a:cubicBezTo>
                  <a:pt x="2509140" y="-14985"/>
                  <a:pt x="2809662" y="-32894"/>
                  <a:pt x="3099969" y="0"/>
                </a:cubicBezTo>
                <a:cubicBezTo>
                  <a:pt x="3028594" y="236470"/>
                  <a:pt x="2994564" y="461100"/>
                  <a:pt x="2951054" y="595662"/>
                </a:cubicBezTo>
                <a:cubicBezTo>
                  <a:pt x="2735179" y="592280"/>
                  <a:pt x="2586102" y="576330"/>
                  <a:pt x="2301822" y="595662"/>
                </a:cubicBezTo>
                <a:cubicBezTo>
                  <a:pt x="2017542" y="614994"/>
                  <a:pt x="1936174" y="613187"/>
                  <a:pt x="1741122" y="595662"/>
                </a:cubicBezTo>
                <a:cubicBezTo>
                  <a:pt x="1546070" y="578137"/>
                  <a:pt x="1436710" y="580041"/>
                  <a:pt x="1180422" y="595662"/>
                </a:cubicBezTo>
                <a:cubicBezTo>
                  <a:pt x="924134" y="611283"/>
                  <a:pt x="784695" y="576595"/>
                  <a:pt x="531190" y="595662"/>
                </a:cubicBezTo>
                <a:cubicBezTo>
                  <a:pt x="277685" y="614729"/>
                  <a:pt x="172519" y="611848"/>
                  <a:pt x="0" y="595662"/>
                </a:cubicBezTo>
                <a:close/>
              </a:path>
            </a:pathLst>
          </a:custGeom>
          <a:solidFill>
            <a:srgbClr val="FFFFCC"/>
          </a:solidFill>
          <a:ln>
            <a:extLst>
              <a:ext uri="{C807C97D-BFC1-408E-A445-0C87EB9F89A2}">
                <ask:lineSketchStyleProps xmlns:ask="http://schemas.microsoft.com/office/drawing/2018/sketchyshapes" sd="4196869882">
                  <a:prstGeom prst="parallelogram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الإغــــــــــــــــــــــــــــــــــــــــــــــــــــــــــــــــلاق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EF040569-AF9F-267D-D446-65A78913D6B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4D0DA7F4-3DCF-4BCE-3473-8E2DED21AEC6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3E8975E3-7731-9FD3-4465-4A84D511688D}"/>
              </a:ext>
            </a:extLst>
          </p:cNvPr>
          <p:cNvSpPr txBox="1"/>
          <p:nvPr/>
        </p:nvSpPr>
        <p:spPr>
          <a:xfrm>
            <a:off x="6595109" y="1131292"/>
            <a:ext cx="274823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>
                <a:solidFill>
                  <a:srgbClr val="A095B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اختبار التحصيلي</a:t>
            </a:r>
            <a:endParaRPr lang="ar-SA" sz="3200" dirty="0">
              <a:solidFill>
                <a:srgbClr val="A095B1"/>
              </a:solidFill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627F0219-D6E6-2FF8-9676-9226FF5E4D27}"/>
              </a:ext>
            </a:extLst>
          </p:cNvPr>
          <p:cNvSpPr txBox="1"/>
          <p:nvPr/>
        </p:nvSpPr>
        <p:spPr>
          <a:xfrm>
            <a:off x="9429298" y="902159"/>
            <a:ext cx="2530421" cy="153888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3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اثبات تطابق المثلثات </a:t>
            </a: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SSS,SAS</a:t>
            </a:r>
            <a:endParaRPr lang="ar-SA" sz="2400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>
              <a:defRPr/>
            </a:pPr>
            <a:r>
              <a:rPr lang="ar-SA" sz="23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1447/05/19</a:t>
            </a:r>
          </a:p>
        </p:txBody>
      </p:sp>
      <p:sp>
        <p:nvSpPr>
          <p:cNvPr id="19" name="مربع نص 18">
            <a:extLst>
              <a:ext uri="{FF2B5EF4-FFF2-40B4-BE49-F238E27FC236}">
                <a16:creationId xmlns:a16="http://schemas.microsoft.com/office/drawing/2014/main" id="{BC187C7E-A924-929D-A516-98E5C6B2C5C2}"/>
              </a:ext>
            </a:extLst>
          </p:cNvPr>
          <p:cNvSpPr txBox="1"/>
          <p:nvPr/>
        </p:nvSpPr>
        <p:spPr>
          <a:xfrm>
            <a:off x="9429298" y="4797598"/>
            <a:ext cx="2530421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  <a:endParaRPr lang="ar-SA" sz="3200" dirty="0">
              <a:solidFill>
                <a:schemeClr val="accent2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المسلمة </a:t>
            </a:r>
            <a:r>
              <a:rPr lang="en-US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SSS</a:t>
            </a: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لأثبات تطابق مثلثين.</a:t>
            </a:r>
          </a:p>
        </p:txBody>
      </p:sp>
      <p:pic>
        <p:nvPicPr>
          <p:cNvPr id="20" name="صورة 19">
            <a:extLst>
              <a:ext uri="{FF2B5EF4-FFF2-40B4-BE49-F238E27FC236}">
                <a16:creationId xmlns:a16="http://schemas.microsoft.com/office/drawing/2014/main" id="{52BCF74D-A4BA-2D02-47A8-320E800EE9F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rcRect t="48244" b="1"/>
          <a:stretch>
            <a:fillRect/>
          </a:stretch>
        </p:blipFill>
        <p:spPr>
          <a:xfrm>
            <a:off x="9631580" y="2368822"/>
            <a:ext cx="2155617" cy="2351481"/>
          </a:xfrm>
          <a:prstGeom prst="rect">
            <a:avLst/>
          </a:prstGeom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651F45B2-1059-06DD-0924-308D86E01B8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645721" y="1117845"/>
            <a:ext cx="8603209" cy="3044057"/>
          </a:xfrm>
          <a:custGeom>
            <a:avLst/>
            <a:gdLst>
              <a:gd name="connsiteX0" fmla="*/ 0 w 8603209"/>
              <a:gd name="connsiteY0" fmla="*/ 0 h 3044057"/>
              <a:gd name="connsiteX1" fmla="*/ 6110999 w 8603209"/>
              <a:gd name="connsiteY1" fmla="*/ 0 h 3044057"/>
              <a:gd name="connsiteX2" fmla="*/ 6110999 w 8603209"/>
              <a:gd name="connsiteY2" fmla="*/ 507546 h 3044057"/>
              <a:gd name="connsiteX3" fmla="*/ 8603209 w 8603209"/>
              <a:gd name="connsiteY3" fmla="*/ 507546 h 3044057"/>
              <a:gd name="connsiteX4" fmla="*/ 8603209 w 8603209"/>
              <a:gd name="connsiteY4" fmla="*/ 3044057 h 3044057"/>
              <a:gd name="connsiteX5" fmla="*/ 0 w 8603209"/>
              <a:gd name="connsiteY5" fmla="*/ 3044057 h 3044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03209" h="3044057">
                <a:moveTo>
                  <a:pt x="0" y="0"/>
                </a:moveTo>
                <a:lnTo>
                  <a:pt x="6110999" y="0"/>
                </a:lnTo>
                <a:lnTo>
                  <a:pt x="6110999" y="507546"/>
                </a:lnTo>
                <a:lnTo>
                  <a:pt x="8603209" y="507546"/>
                </a:lnTo>
                <a:lnTo>
                  <a:pt x="8603209" y="3044057"/>
                </a:lnTo>
                <a:lnTo>
                  <a:pt x="0" y="3044057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72692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E01E2-D4B1-A762-475E-6EE91E241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777B1DCB-5E36-DF86-1485-602FE24CE5D0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9D62BD6D-8ACD-7AD7-EF34-420D09012FF1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72E13E55-E725-9604-AD91-EB492AE20E36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CCF3CFAD-3C72-00EE-593C-F5CAEC2A491E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398F0F0E-110E-76E6-73A5-31CD21403684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D33F9EC3-A0A3-2BA1-E54A-56E92606B91E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31110FA9-8536-51AC-8AFC-A9ED1BF36D37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C0C1F987-AEB1-CC2B-9173-8BF2ADBCB7F5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F9EEDD88-4781-392B-5B64-E071E552AD1F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57A45D0A-F15C-6958-E97A-FE00AFB05D48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4ABFDB56-F9E2-38DE-E32E-1DDFF7E50F22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6F78188D-2BEF-0745-0BFE-AB0B2E479D0C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E86F1040-E17C-1D59-1D7F-E6FA2295F7FF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7599F744-67FC-4C75-1878-A804DA8F3B71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B9774997-DB67-14D0-7338-8D95E86C0715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43404E62-9E7A-F8D8-4E78-6DDDBD2311C2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sp>
        <p:nvSpPr>
          <p:cNvPr id="6" name="متوازي أضلاع 5">
            <a:extLst>
              <a:ext uri="{FF2B5EF4-FFF2-40B4-BE49-F238E27FC236}">
                <a16:creationId xmlns:a16="http://schemas.microsoft.com/office/drawing/2014/main" id="{00A9EE92-3CDC-7433-BCBE-35252645C99E}"/>
              </a:ext>
            </a:extLst>
          </p:cNvPr>
          <p:cNvSpPr/>
          <p:nvPr/>
        </p:nvSpPr>
        <p:spPr>
          <a:xfrm>
            <a:off x="6512732" y="443913"/>
            <a:ext cx="3099969" cy="595662"/>
          </a:xfrm>
          <a:custGeom>
            <a:avLst/>
            <a:gdLst>
              <a:gd name="connsiteX0" fmla="*/ 0 w 3099969"/>
              <a:gd name="connsiteY0" fmla="*/ 595662 h 595662"/>
              <a:gd name="connsiteX1" fmla="*/ 148916 w 3099969"/>
              <a:gd name="connsiteY1" fmla="*/ 0 h 595662"/>
              <a:gd name="connsiteX2" fmla="*/ 650595 w 3099969"/>
              <a:gd name="connsiteY2" fmla="*/ 0 h 595662"/>
              <a:gd name="connsiteX3" fmla="*/ 1270316 w 3099969"/>
              <a:gd name="connsiteY3" fmla="*/ 0 h 595662"/>
              <a:gd name="connsiteX4" fmla="*/ 1771995 w 3099969"/>
              <a:gd name="connsiteY4" fmla="*/ 0 h 595662"/>
              <a:gd name="connsiteX5" fmla="*/ 2332695 w 3099969"/>
              <a:gd name="connsiteY5" fmla="*/ 0 h 595662"/>
              <a:gd name="connsiteX6" fmla="*/ 3099969 w 3099969"/>
              <a:gd name="connsiteY6" fmla="*/ 0 h 595662"/>
              <a:gd name="connsiteX7" fmla="*/ 2951054 w 3099969"/>
              <a:gd name="connsiteY7" fmla="*/ 595662 h 595662"/>
              <a:gd name="connsiteX8" fmla="*/ 2419864 w 3099969"/>
              <a:gd name="connsiteY8" fmla="*/ 595662 h 595662"/>
              <a:gd name="connsiteX9" fmla="*/ 1888675 w 3099969"/>
              <a:gd name="connsiteY9" fmla="*/ 595662 h 595662"/>
              <a:gd name="connsiteX10" fmla="*/ 1298464 w 3099969"/>
              <a:gd name="connsiteY10" fmla="*/ 595662 h 595662"/>
              <a:gd name="connsiteX11" fmla="*/ 737764 w 3099969"/>
              <a:gd name="connsiteY11" fmla="*/ 595662 h 595662"/>
              <a:gd name="connsiteX12" fmla="*/ 0 w 3099969"/>
              <a:gd name="connsiteY12" fmla="*/ 595662 h 59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99969" h="595662" fill="none" extrusionOk="0">
                <a:moveTo>
                  <a:pt x="0" y="595662"/>
                </a:moveTo>
                <a:cubicBezTo>
                  <a:pt x="27152" y="460534"/>
                  <a:pt x="103396" y="219244"/>
                  <a:pt x="148916" y="0"/>
                </a:cubicBezTo>
                <a:cubicBezTo>
                  <a:pt x="272485" y="21975"/>
                  <a:pt x="464331" y="-2391"/>
                  <a:pt x="650595" y="0"/>
                </a:cubicBezTo>
                <a:cubicBezTo>
                  <a:pt x="836859" y="2391"/>
                  <a:pt x="1022979" y="8558"/>
                  <a:pt x="1270316" y="0"/>
                </a:cubicBezTo>
                <a:cubicBezTo>
                  <a:pt x="1517653" y="-8558"/>
                  <a:pt x="1655164" y="-7339"/>
                  <a:pt x="1771995" y="0"/>
                </a:cubicBezTo>
                <a:cubicBezTo>
                  <a:pt x="1888826" y="7339"/>
                  <a:pt x="2114408" y="13480"/>
                  <a:pt x="2332695" y="0"/>
                </a:cubicBezTo>
                <a:cubicBezTo>
                  <a:pt x="2550982" y="-13480"/>
                  <a:pt x="2729031" y="-15720"/>
                  <a:pt x="3099969" y="0"/>
                </a:cubicBezTo>
                <a:cubicBezTo>
                  <a:pt x="3040910" y="168032"/>
                  <a:pt x="2999414" y="356244"/>
                  <a:pt x="2951054" y="595662"/>
                </a:cubicBezTo>
                <a:cubicBezTo>
                  <a:pt x="2778286" y="569155"/>
                  <a:pt x="2618140" y="603894"/>
                  <a:pt x="2419864" y="595662"/>
                </a:cubicBezTo>
                <a:cubicBezTo>
                  <a:pt x="2221588" y="587431"/>
                  <a:pt x="2055562" y="598841"/>
                  <a:pt x="1888675" y="595662"/>
                </a:cubicBezTo>
                <a:cubicBezTo>
                  <a:pt x="1721788" y="592483"/>
                  <a:pt x="1525423" y="574945"/>
                  <a:pt x="1298464" y="595662"/>
                </a:cubicBezTo>
                <a:cubicBezTo>
                  <a:pt x="1071505" y="616379"/>
                  <a:pt x="955007" y="606243"/>
                  <a:pt x="737764" y="595662"/>
                </a:cubicBezTo>
                <a:cubicBezTo>
                  <a:pt x="520521" y="585081"/>
                  <a:pt x="266789" y="568546"/>
                  <a:pt x="0" y="595662"/>
                </a:cubicBezTo>
                <a:close/>
              </a:path>
              <a:path w="3099969" h="595662" stroke="0" extrusionOk="0">
                <a:moveTo>
                  <a:pt x="0" y="595662"/>
                </a:moveTo>
                <a:cubicBezTo>
                  <a:pt x="62179" y="366373"/>
                  <a:pt x="82662" y="229437"/>
                  <a:pt x="148916" y="0"/>
                </a:cubicBezTo>
                <a:cubicBezTo>
                  <a:pt x="353527" y="10677"/>
                  <a:pt x="524488" y="4800"/>
                  <a:pt x="768637" y="0"/>
                </a:cubicBezTo>
                <a:cubicBezTo>
                  <a:pt x="1012786" y="-4800"/>
                  <a:pt x="1048920" y="-21576"/>
                  <a:pt x="1299827" y="0"/>
                </a:cubicBezTo>
                <a:cubicBezTo>
                  <a:pt x="1550734" y="21576"/>
                  <a:pt x="1615578" y="247"/>
                  <a:pt x="1801506" y="0"/>
                </a:cubicBezTo>
                <a:cubicBezTo>
                  <a:pt x="1987434" y="-247"/>
                  <a:pt x="2215272" y="14985"/>
                  <a:pt x="2362206" y="0"/>
                </a:cubicBezTo>
                <a:cubicBezTo>
                  <a:pt x="2509140" y="-14985"/>
                  <a:pt x="2809662" y="-32894"/>
                  <a:pt x="3099969" y="0"/>
                </a:cubicBezTo>
                <a:cubicBezTo>
                  <a:pt x="3028594" y="236470"/>
                  <a:pt x="2994564" y="461100"/>
                  <a:pt x="2951054" y="595662"/>
                </a:cubicBezTo>
                <a:cubicBezTo>
                  <a:pt x="2735179" y="592280"/>
                  <a:pt x="2586102" y="576330"/>
                  <a:pt x="2301822" y="595662"/>
                </a:cubicBezTo>
                <a:cubicBezTo>
                  <a:pt x="2017542" y="614994"/>
                  <a:pt x="1936174" y="613187"/>
                  <a:pt x="1741122" y="595662"/>
                </a:cubicBezTo>
                <a:cubicBezTo>
                  <a:pt x="1546070" y="578137"/>
                  <a:pt x="1436710" y="580041"/>
                  <a:pt x="1180422" y="595662"/>
                </a:cubicBezTo>
                <a:cubicBezTo>
                  <a:pt x="924134" y="611283"/>
                  <a:pt x="784695" y="576595"/>
                  <a:pt x="531190" y="595662"/>
                </a:cubicBezTo>
                <a:cubicBezTo>
                  <a:pt x="277685" y="614729"/>
                  <a:pt x="172519" y="611848"/>
                  <a:pt x="0" y="595662"/>
                </a:cubicBezTo>
                <a:close/>
              </a:path>
            </a:pathLst>
          </a:custGeom>
          <a:solidFill>
            <a:srgbClr val="FFFFCC"/>
          </a:solidFill>
          <a:ln>
            <a:extLst>
              <a:ext uri="{C807C97D-BFC1-408E-A445-0C87EB9F89A2}">
                <ask:lineSketchStyleProps xmlns:ask="http://schemas.microsoft.com/office/drawing/2018/sketchyshapes" sd="4196869882">
                  <a:prstGeom prst="parallelogram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الإغــــــــــــــــــــــــــــــــــــــــــــــــــــــــــــــــلاق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3C30C3CE-CAA7-8E4E-74F0-067C985D7B2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825C1316-7D25-5238-4F3F-3FF7C361593E}"/>
              </a:ext>
            </a:extLst>
          </p:cNvPr>
          <p:cNvSpPr txBox="1"/>
          <p:nvPr/>
        </p:nvSpPr>
        <p:spPr>
          <a:xfrm rot="16200000">
            <a:off x="-1061552" y="3423292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graphicFrame>
        <p:nvGraphicFramePr>
          <p:cNvPr id="2" name="جدول 21">
            <a:extLst>
              <a:ext uri="{FF2B5EF4-FFF2-40B4-BE49-F238E27FC236}">
                <a16:creationId xmlns:a16="http://schemas.microsoft.com/office/drawing/2014/main" id="{3739130F-F9F0-75F2-2811-C8F6D2ADEE6F}"/>
              </a:ext>
            </a:extLst>
          </p:cNvPr>
          <p:cNvGraphicFramePr>
            <a:graphicFrameLocks noGrp="1"/>
          </p:cNvGraphicFramePr>
          <p:nvPr/>
        </p:nvGraphicFramePr>
        <p:xfrm>
          <a:off x="738301" y="1266402"/>
          <a:ext cx="8532723" cy="5147685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844241">
                  <a:extLst>
                    <a:ext uri="{9D8B030D-6E8A-4147-A177-3AD203B41FA5}">
                      <a16:colId xmlns:a16="http://schemas.microsoft.com/office/drawing/2014/main" val="159322320"/>
                    </a:ext>
                  </a:extLst>
                </a:gridCol>
                <a:gridCol w="2844241">
                  <a:extLst>
                    <a:ext uri="{9D8B030D-6E8A-4147-A177-3AD203B41FA5}">
                      <a16:colId xmlns:a16="http://schemas.microsoft.com/office/drawing/2014/main" val="2760843535"/>
                    </a:ext>
                  </a:extLst>
                </a:gridCol>
                <a:gridCol w="2844241">
                  <a:extLst>
                    <a:ext uri="{9D8B030D-6E8A-4147-A177-3AD203B41FA5}">
                      <a16:colId xmlns:a16="http://schemas.microsoft.com/office/drawing/2014/main" val="2015785482"/>
                    </a:ext>
                  </a:extLst>
                </a:gridCol>
              </a:tblGrid>
              <a:tr h="786396">
                <a:tc>
                  <a:txBody>
                    <a:bodyPr/>
                    <a:lstStyle/>
                    <a:p>
                      <a:pPr algn="ctr" rtl="1"/>
                      <a:r>
                        <a:rPr lang="ar-SA" sz="4000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ماذا أعرف</a:t>
                      </a:r>
                    </a:p>
                  </a:txBody>
                  <a:tcPr anchor="ctr">
                    <a:solidFill>
                      <a:srgbClr val="A095B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000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ما أريد أن أعرف</a:t>
                      </a:r>
                    </a:p>
                  </a:txBody>
                  <a:tcPr anchor="ctr">
                    <a:solidFill>
                      <a:srgbClr val="A095B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000" dirty="0">
                          <a:solidFill>
                            <a:schemeClr val="tx1"/>
                          </a:solidFill>
                          <a:effectLst/>
                          <a:latin typeface="Sakkal Majalla" panose="02000000000000000000" pitchFamily="2" charset="-78"/>
                          <a:cs typeface="Sakkal Majalla" panose="02000000000000000000" pitchFamily="2" charset="-78"/>
                        </a:rPr>
                        <a:t>ماذا تعلمت</a:t>
                      </a:r>
                    </a:p>
                  </a:txBody>
                  <a:tcPr anchor="ctr">
                    <a:solidFill>
                      <a:srgbClr val="A095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021184"/>
                  </a:ext>
                </a:extLst>
              </a:tr>
              <a:tr h="4361289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986090"/>
                  </a:ext>
                </a:extLst>
              </a:tr>
            </a:tbl>
          </a:graphicData>
        </a:graphic>
      </p:graphicFrame>
      <p:sp>
        <p:nvSpPr>
          <p:cNvPr id="5" name="مربع نص 4">
            <a:extLst>
              <a:ext uri="{FF2B5EF4-FFF2-40B4-BE49-F238E27FC236}">
                <a16:creationId xmlns:a16="http://schemas.microsoft.com/office/drawing/2014/main" id="{F10B9793-8E8C-010B-D301-F521C870A44A}"/>
              </a:ext>
            </a:extLst>
          </p:cNvPr>
          <p:cNvSpPr txBox="1"/>
          <p:nvPr/>
        </p:nvSpPr>
        <p:spPr>
          <a:xfrm>
            <a:off x="2579299" y="656318"/>
            <a:ext cx="459874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000" b="1" dirty="0">
                <a:solidFill>
                  <a:schemeClr val="accent2">
                    <a:lumMod val="50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جدول التعلم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33764DB8-4303-D60F-083E-56A6885F7339}"/>
              </a:ext>
            </a:extLst>
          </p:cNvPr>
          <p:cNvSpPr txBox="1"/>
          <p:nvPr/>
        </p:nvSpPr>
        <p:spPr>
          <a:xfrm>
            <a:off x="9429298" y="902159"/>
            <a:ext cx="2530421" cy="153888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3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اثبات تطابق المثلثات </a:t>
            </a: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SSS,SAS</a:t>
            </a:r>
            <a:endParaRPr lang="ar-SA" sz="2400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>
              <a:defRPr/>
            </a:pPr>
            <a:r>
              <a:rPr lang="ar-SA" sz="23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1447/05/19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43A9A633-C2E8-E6DF-5605-63C8611FACCA}"/>
              </a:ext>
            </a:extLst>
          </p:cNvPr>
          <p:cNvSpPr txBox="1"/>
          <p:nvPr/>
        </p:nvSpPr>
        <p:spPr>
          <a:xfrm>
            <a:off x="9429298" y="4797598"/>
            <a:ext cx="2530421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  <a:endParaRPr lang="ar-SA" sz="3200" dirty="0">
              <a:solidFill>
                <a:schemeClr val="accent2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المسلمة </a:t>
            </a:r>
            <a:r>
              <a:rPr lang="en-US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SSS</a:t>
            </a: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لأثبات تطابق مثلثين.</a:t>
            </a:r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678340A3-7632-E704-9D0E-D377679E359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rcRect t="48244" b="1"/>
          <a:stretch>
            <a:fillRect/>
          </a:stretch>
        </p:blipFill>
        <p:spPr>
          <a:xfrm>
            <a:off x="9631580" y="2368822"/>
            <a:ext cx="2155617" cy="235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799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58309-B996-0392-5FDE-93C8535F9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سهم: بشكل رتبة عسكرية 32">
            <a:extLst>
              <a:ext uri="{FF2B5EF4-FFF2-40B4-BE49-F238E27FC236}">
                <a16:creationId xmlns:a16="http://schemas.microsoft.com/office/drawing/2014/main" id="{438588C8-372E-6502-8699-5CAA42F6E481}"/>
              </a:ext>
            </a:extLst>
          </p:cNvPr>
          <p:cNvSpPr/>
          <p:nvPr/>
        </p:nvSpPr>
        <p:spPr>
          <a:xfrm flipH="1">
            <a:off x="886961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DF5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ABF2C4F8-8CB4-60FA-A9A5-ACAF078AF08D}"/>
              </a:ext>
            </a:extLst>
          </p:cNvPr>
          <p:cNvSpPr txBox="1"/>
          <p:nvPr/>
        </p:nvSpPr>
        <p:spPr>
          <a:xfrm>
            <a:off x="9248930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حـــــــــــــــل الواجـــــــــــــب</a:t>
            </a:r>
          </a:p>
        </p:txBody>
      </p:sp>
      <p:sp>
        <p:nvSpPr>
          <p:cNvPr id="32" name="سهم: بشكل رتبة عسكرية 31">
            <a:extLst>
              <a:ext uri="{FF2B5EF4-FFF2-40B4-BE49-F238E27FC236}">
                <a16:creationId xmlns:a16="http://schemas.microsoft.com/office/drawing/2014/main" id="{77D80806-BBB4-7C1B-E3B7-651EF0439687}"/>
              </a:ext>
            </a:extLst>
          </p:cNvPr>
          <p:cNvSpPr/>
          <p:nvPr/>
        </p:nvSpPr>
        <p:spPr>
          <a:xfrm flipH="1">
            <a:off x="742882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EAFE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6B348377-FFD1-810D-B07A-26A02CD866D6}"/>
              </a:ext>
            </a:extLst>
          </p:cNvPr>
          <p:cNvSpPr txBox="1"/>
          <p:nvPr/>
        </p:nvSpPr>
        <p:spPr>
          <a:xfrm>
            <a:off x="7765708" y="40563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اختبــــــــــار قصــــــــــــــــــــــــير</a:t>
            </a:r>
          </a:p>
        </p:txBody>
      </p:sp>
      <p:sp>
        <p:nvSpPr>
          <p:cNvPr id="31" name="سهم: بشكل رتبة عسكرية 30">
            <a:extLst>
              <a:ext uri="{FF2B5EF4-FFF2-40B4-BE49-F238E27FC236}">
                <a16:creationId xmlns:a16="http://schemas.microsoft.com/office/drawing/2014/main" id="{76E061AE-C327-2EE5-4C77-0A62903BC06F}"/>
              </a:ext>
            </a:extLst>
          </p:cNvPr>
          <p:cNvSpPr/>
          <p:nvPr/>
        </p:nvSpPr>
        <p:spPr>
          <a:xfrm flipH="1">
            <a:off x="5988028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DE9D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E4485695-7BE1-8697-3D21-000189CF8FA0}"/>
              </a:ext>
            </a:extLst>
          </p:cNvPr>
          <p:cNvSpPr txBox="1"/>
          <p:nvPr/>
        </p:nvSpPr>
        <p:spPr>
          <a:xfrm>
            <a:off x="6242609" y="64338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الـــــــــــــــــــرئيـــــــسيــــــــــــــــــــــــة</a:t>
            </a:r>
          </a:p>
        </p:txBody>
      </p:sp>
      <p:sp>
        <p:nvSpPr>
          <p:cNvPr id="30" name="سهم: بشكل رتبة عسكرية 29">
            <a:extLst>
              <a:ext uri="{FF2B5EF4-FFF2-40B4-BE49-F238E27FC236}">
                <a16:creationId xmlns:a16="http://schemas.microsoft.com/office/drawing/2014/main" id="{3765BEF1-3885-716D-C5E8-7A461A79648F}"/>
              </a:ext>
            </a:extLst>
          </p:cNvPr>
          <p:cNvSpPr/>
          <p:nvPr/>
        </p:nvSpPr>
        <p:spPr>
          <a:xfrm flipH="1">
            <a:off x="4547234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FFFFCC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29" name="سهم: بشكل رتبة عسكرية 28">
            <a:extLst>
              <a:ext uri="{FF2B5EF4-FFF2-40B4-BE49-F238E27FC236}">
                <a16:creationId xmlns:a16="http://schemas.microsoft.com/office/drawing/2014/main" id="{B563595E-E8DD-7BC3-3257-EF44B96BDC9C}"/>
              </a:ext>
            </a:extLst>
          </p:cNvPr>
          <p:cNvSpPr/>
          <p:nvPr/>
        </p:nvSpPr>
        <p:spPr>
          <a:xfrm flipH="1">
            <a:off x="3106440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2F2E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75AAF926-21E4-6D12-F955-58DE05B31468}"/>
              </a:ext>
            </a:extLst>
          </p:cNvPr>
          <p:cNvSpPr txBox="1"/>
          <p:nvPr/>
        </p:nvSpPr>
        <p:spPr>
          <a:xfrm>
            <a:off x="3468992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التـــــــــــــــــــــــدريـــــــــــــــــــــــــــــــــــــــس</a:t>
            </a:r>
          </a:p>
        </p:txBody>
      </p:sp>
      <p:sp>
        <p:nvSpPr>
          <p:cNvPr id="54" name="مربع نص 53">
            <a:extLst>
              <a:ext uri="{FF2B5EF4-FFF2-40B4-BE49-F238E27FC236}">
                <a16:creationId xmlns:a16="http://schemas.microsoft.com/office/drawing/2014/main" id="{0B208CC9-FD52-AE32-5FF5-87BE6DBECB67}"/>
              </a:ext>
            </a:extLst>
          </p:cNvPr>
          <p:cNvSpPr txBox="1"/>
          <p:nvPr/>
        </p:nvSpPr>
        <p:spPr>
          <a:xfrm>
            <a:off x="4909786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التهــــــــــيــــــــــــــئــــــــــــــــــــــــــــــــــة</a:t>
            </a:r>
          </a:p>
        </p:txBody>
      </p:sp>
      <p:sp>
        <p:nvSpPr>
          <p:cNvPr id="28" name="سهم: بشكل رتبة عسكرية 27">
            <a:extLst>
              <a:ext uri="{FF2B5EF4-FFF2-40B4-BE49-F238E27FC236}">
                <a16:creationId xmlns:a16="http://schemas.microsoft.com/office/drawing/2014/main" id="{A53DA446-0696-AB42-83D6-BD9FE99C88CD}"/>
              </a:ext>
            </a:extLst>
          </p:cNvPr>
          <p:cNvSpPr/>
          <p:nvPr/>
        </p:nvSpPr>
        <p:spPr>
          <a:xfrm flipH="1">
            <a:off x="1665646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CD6D4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6EF2CFF8-7F8F-BD89-C4D6-98252E3DECC6}"/>
              </a:ext>
            </a:extLst>
          </p:cNvPr>
          <p:cNvSpPr txBox="1"/>
          <p:nvPr/>
        </p:nvSpPr>
        <p:spPr>
          <a:xfrm>
            <a:off x="2028198" y="52961"/>
            <a:ext cx="2588368" cy="552882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التـــــــــــــــــــــــــدريـــــــــــــــــــــــــــــــــــــــــب</a:t>
            </a:r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134FFD1A-091C-D787-9F06-9AA948ED7ED7}"/>
              </a:ext>
            </a:extLst>
          </p:cNvPr>
          <p:cNvSpPr/>
          <p:nvPr/>
        </p:nvSpPr>
        <p:spPr>
          <a:xfrm flipH="1">
            <a:off x="224852" y="79783"/>
            <a:ext cx="3097530" cy="499240"/>
          </a:xfrm>
          <a:custGeom>
            <a:avLst/>
            <a:gdLst>
              <a:gd name="connsiteX0" fmla="*/ 0 w 3097530"/>
              <a:gd name="connsiteY0" fmla="*/ 0 h 499240"/>
              <a:gd name="connsiteX1" fmla="*/ 484145 w 3097530"/>
              <a:gd name="connsiteY1" fmla="*/ 0 h 499240"/>
              <a:gd name="connsiteX2" fmla="*/ 996769 w 3097530"/>
              <a:gd name="connsiteY2" fmla="*/ 0 h 499240"/>
              <a:gd name="connsiteX3" fmla="*/ 1623309 w 3097530"/>
              <a:gd name="connsiteY3" fmla="*/ 0 h 499240"/>
              <a:gd name="connsiteX4" fmla="*/ 2221370 w 3097530"/>
              <a:gd name="connsiteY4" fmla="*/ 0 h 499240"/>
              <a:gd name="connsiteX5" fmla="*/ 2847910 w 3097530"/>
              <a:gd name="connsiteY5" fmla="*/ 0 h 499240"/>
              <a:gd name="connsiteX6" fmla="*/ 3097530 w 3097530"/>
              <a:gd name="connsiteY6" fmla="*/ 249620 h 499240"/>
              <a:gd name="connsiteX7" fmla="*/ 2847910 w 3097530"/>
              <a:gd name="connsiteY7" fmla="*/ 499240 h 499240"/>
              <a:gd name="connsiteX8" fmla="*/ 2278328 w 3097530"/>
              <a:gd name="connsiteY8" fmla="*/ 499240 h 499240"/>
              <a:gd name="connsiteX9" fmla="*/ 1680267 w 3097530"/>
              <a:gd name="connsiteY9" fmla="*/ 499240 h 499240"/>
              <a:gd name="connsiteX10" fmla="*/ 1053727 w 3097530"/>
              <a:gd name="connsiteY10" fmla="*/ 499240 h 499240"/>
              <a:gd name="connsiteX11" fmla="*/ 512624 w 3097530"/>
              <a:gd name="connsiteY11" fmla="*/ 499240 h 499240"/>
              <a:gd name="connsiteX12" fmla="*/ 0 w 3097530"/>
              <a:gd name="connsiteY12" fmla="*/ 499240 h 499240"/>
              <a:gd name="connsiteX13" fmla="*/ 249620 w 3097530"/>
              <a:gd name="connsiteY13" fmla="*/ 249620 h 499240"/>
              <a:gd name="connsiteX14" fmla="*/ 0 w 3097530"/>
              <a:gd name="connsiteY14" fmla="*/ 0 h 499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097530" h="499240" fill="none" extrusionOk="0">
                <a:moveTo>
                  <a:pt x="0" y="0"/>
                </a:moveTo>
                <a:cubicBezTo>
                  <a:pt x="201536" y="-17760"/>
                  <a:pt x="324515" y="23153"/>
                  <a:pt x="484145" y="0"/>
                </a:cubicBezTo>
                <a:cubicBezTo>
                  <a:pt x="643775" y="-23153"/>
                  <a:pt x="757508" y="-12667"/>
                  <a:pt x="996769" y="0"/>
                </a:cubicBezTo>
                <a:cubicBezTo>
                  <a:pt x="1236030" y="12667"/>
                  <a:pt x="1346877" y="-24735"/>
                  <a:pt x="1623309" y="0"/>
                </a:cubicBezTo>
                <a:cubicBezTo>
                  <a:pt x="1899741" y="24735"/>
                  <a:pt x="1933357" y="-24979"/>
                  <a:pt x="2221370" y="0"/>
                </a:cubicBezTo>
                <a:cubicBezTo>
                  <a:pt x="2509383" y="24979"/>
                  <a:pt x="2637311" y="26301"/>
                  <a:pt x="2847910" y="0"/>
                </a:cubicBezTo>
                <a:cubicBezTo>
                  <a:pt x="2944286" y="98558"/>
                  <a:pt x="2984781" y="125893"/>
                  <a:pt x="3097530" y="249620"/>
                </a:cubicBezTo>
                <a:cubicBezTo>
                  <a:pt x="2981642" y="380484"/>
                  <a:pt x="2933137" y="416593"/>
                  <a:pt x="2847910" y="499240"/>
                </a:cubicBezTo>
                <a:cubicBezTo>
                  <a:pt x="2569937" y="522679"/>
                  <a:pt x="2524965" y="519759"/>
                  <a:pt x="2278328" y="499240"/>
                </a:cubicBezTo>
                <a:cubicBezTo>
                  <a:pt x="2031691" y="478721"/>
                  <a:pt x="1850337" y="478542"/>
                  <a:pt x="1680267" y="499240"/>
                </a:cubicBezTo>
                <a:cubicBezTo>
                  <a:pt x="1510197" y="519938"/>
                  <a:pt x="1241092" y="525876"/>
                  <a:pt x="1053727" y="499240"/>
                </a:cubicBezTo>
                <a:cubicBezTo>
                  <a:pt x="866362" y="472604"/>
                  <a:pt x="714015" y="518449"/>
                  <a:pt x="512624" y="499240"/>
                </a:cubicBezTo>
                <a:cubicBezTo>
                  <a:pt x="311233" y="480031"/>
                  <a:pt x="165517" y="485409"/>
                  <a:pt x="0" y="499240"/>
                </a:cubicBezTo>
                <a:cubicBezTo>
                  <a:pt x="108076" y="411236"/>
                  <a:pt x="178637" y="321747"/>
                  <a:pt x="249620" y="249620"/>
                </a:cubicBezTo>
                <a:cubicBezTo>
                  <a:pt x="128863" y="125555"/>
                  <a:pt x="43281" y="60742"/>
                  <a:pt x="0" y="0"/>
                </a:cubicBezTo>
                <a:close/>
              </a:path>
              <a:path w="3097530" h="499240" stroke="0" extrusionOk="0">
                <a:moveTo>
                  <a:pt x="0" y="0"/>
                </a:moveTo>
                <a:cubicBezTo>
                  <a:pt x="139781" y="26597"/>
                  <a:pt x="369651" y="-27858"/>
                  <a:pt x="569582" y="0"/>
                </a:cubicBezTo>
                <a:cubicBezTo>
                  <a:pt x="769513" y="27858"/>
                  <a:pt x="981377" y="-23760"/>
                  <a:pt x="1167643" y="0"/>
                </a:cubicBezTo>
                <a:cubicBezTo>
                  <a:pt x="1353909" y="23760"/>
                  <a:pt x="1617098" y="-8848"/>
                  <a:pt x="1794183" y="0"/>
                </a:cubicBezTo>
                <a:cubicBezTo>
                  <a:pt x="1971268" y="8848"/>
                  <a:pt x="2392098" y="-3280"/>
                  <a:pt x="2847910" y="0"/>
                </a:cubicBezTo>
                <a:cubicBezTo>
                  <a:pt x="2953627" y="81498"/>
                  <a:pt x="3018980" y="170192"/>
                  <a:pt x="3097530" y="249620"/>
                </a:cubicBezTo>
                <a:cubicBezTo>
                  <a:pt x="2987618" y="366756"/>
                  <a:pt x="2919633" y="439980"/>
                  <a:pt x="2847910" y="499240"/>
                </a:cubicBezTo>
                <a:cubicBezTo>
                  <a:pt x="2722237" y="515004"/>
                  <a:pt x="2455536" y="526498"/>
                  <a:pt x="2221370" y="499240"/>
                </a:cubicBezTo>
                <a:cubicBezTo>
                  <a:pt x="1987204" y="471982"/>
                  <a:pt x="1839374" y="502169"/>
                  <a:pt x="1623309" y="499240"/>
                </a:cubicBezTo>
                <a:cubicBezTo>
                  <a:pt x="1407244" y="496311"/>
                  <a:pt x="1259243" y="482991"/>
                  <a:pt x="1110685" y="499240"/>
                </a:cubicBezTo>
                <a:cubicBezTo>
                  <a:pt x="962127" y="515489"/>
                  <a:pt x="686423" y="470918"/>
                  <a:pt x="541103" y="499240"/>
                </a:cubicBezTo>
                <a:cubicBezTo>
                  <a:pt x="395783" y="527562"/>
                  <a:pt x="191421" y="484795"/>
                  <a:pt x="0" y="499240"/>
                </a:cubicBezTo>
                <a:cubicBezTo>
                  <a:pt x="87235" y="436150"/>
                  <a:pt x="149300" y="349378"/>
                  <a:pt x="249620" y="249620"/>
                </a:cubicBezTo>
                <a:cubicBezTo>
                  <a:pt x="161773" y="150574"/>
                  <a:pt x="113410" y="135983"/>
                  <a:pt x="0" y="0"/>
                </a:cubicBezTo>
                <a:close/>
              </a:path>
            </a:pathLst>
          </a:custGeom>
          <a:solidFill>
            <a:srgbClr val="E1E5E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757713030">
                  <a:prstGeom prst="chevron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842F1069-292C-F05E-8443-DD1E436C94CD}"/>
              </a:ext>
            </a:extLst>
          </p:cNvPr>
          <p:cNvSpPr txBox="1"/>
          <p:nvPr/>
        </p:nvSpPr>
        <p:spPr>
          <a:xfrm>
            <a:off x="479433" y="64338"/>
            <a:ext cx="2588368" cy="646331"/>
          </a:xfrm>
          <a:prstGeom prst="rect">
            <a:avLst/>
          </a:prstGeom>
          <a:noFill/>
          <a:effectLst/>
        </p:spPr>
        <p:txBody>
          <a:bodyPr wrap="square" rtlCol="1">
            <a:spAutoFit/>
          </a:bodyPr>
          <a:lstStyle/>
          <a:p>
            <a:pPr algn="ctr"/>
            <a:r>
              <a:rPr lang="ar-SA" sz="36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التقويـــــــــــــــــــــــــــــــــم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446D1C7F-385B-4D5C-672B-904859F64D3B}"/>
              </a:ext>
            </a:extLst>
          </p:cNvPr>
          <p:cNvSpPr/>
          <p:nvPr/>
        </p:nvSpPr>
        <p:spPr>
          <a:xfrm>
            <a:off x="224852" y="312821"/>
            <a:ext cx="11775819" cy="6419449"/>
          </a:xfrm>
          <a:custGeom>
            <a:avLst/>
            <a:gdLst>
              <a:gd name="connsiteX0" fmla="*/ 0 w 11775819"/>
              <a:gd name="connsiteY0" fmla="*/ 0 h 6419449"/>
              <a:gd name="connsiteX1" fmla="*/ 810453 w 11775819"/>
              <a:gd name="connsiteY1" fmla="*/ 0 h 6419449"/>
              <a:gd name="connsiteX2" fmla="*/ 1620907 w 11775819"/>
              <a:gd name="connsiteY2" fmla="*/ 0 h 6419449"/>
              <a:gd name="connsiteX3" fmla="*/ 2195844 w 11775819"/>
              <a:gd name="connsiteY3" fmla="*/ 0 h 6419449"/>
              <a:gd name="connsiteX4" fmla="*/ 2770781 w 11775819"/>
              <a:gd name="connsiteY4" fmla="*/ 0 h 6419449"/>
              <a:gd name="connsiteX5" fmla="*/ 3581234 w 11775819"/>
              <a:gd name="connsiteY5" fmla="*/ 0 h 6419449"/>
              <a:gd name="connsiteX6" fmla="*/ 4273930 w 11775819"/>
              <a:gd name="connsiteY6" fmla="*/ 0 h 6419449"/>
              <a:gd name="connsiteX7" fmla="*/ 4731108 w 11775819"/>
              <a:gd name="connsiteY7" fmla="*/ 0 h 6419449"/>
              <a:gd name="connsiteX8" fmla="*/ 5659320 w 11775819"/>
              <a:gd name="connsiteY8" fmla="*/ 0 h 6419449"/>
              <a:gd name="connsiteX9" fmla="*/ 6587532 w 11775819"/>
              <a:gd name="connsiteY9" fmla="*/ 0 h 6419449"/>
              <a:gd name="connsiteX10" fmla="*/ 7280227 w 11775819"/>
              <a:gd name="connsiteY10" fmla="*/ 0 h 6419449"/>
              <a:gd name="connsiteX11" fmla="*/ 8090680 w 11775819"/>
              <a:gd name="connsiteY11" fmla="*/ 0 h 6419449"/>
              <a:gd name="connsiteX12" fmla="*/ 8901134 w 11775819"/>
              <a:gd name="connsiteY12" fmla="*/ 0 h 6419449"/>
              <a:gd name="connsiteX13" fmla="*/ 9476071 w 11775819"/>
              <a:gd name="connsiteY13" fmla="*/ 0 h 6419449"/>
              <a:gd name="connsiteX14" fmla="*/ 10168766 w 11775819"/>
              <a:gd name="connsiteY14" fmla="*/ 0 h 6419449"/>
              <a:gd name="connsiteX15" fmla="*/ 10861461 w 11775819"/>
              <a:gd name="connsiteY15" fmla="*/ 0 h 6419449"/>
              <a:gd name="connsiteX16" fmla="*/ 11775819 w 11775819"/>
              <a:gd name="connsiteY16" fmla="*/ 0 h 6419449"/>
              <a:gd name="connsiteX17" fmla="*/ 11775819 w 11775819"/>
              <a:gd name="connsiteY17" fmla="*/ 641945 h 6419449"/>
              <a:gd name="connsiteX18" fmla="*/ 11775819 w 11775819"/>
              <a:gd name="connsiteY18" fmla="*/ 1412279 h 6419449"/>
              <a:gd name="connsiteX19" fmla="*/ 11775819 w 11775819"/>
              <a:gd name="connsiteY19" fmla="*/ 2118418 h 6419449"/>
              <a:gd name="connsiteX20" fmla="*/ 11775819 w 11775819"/>
              <a:gd name="connsiteY20" fmla="*/ 2696169 h 6419449"/>
              <a:gd name="connsiteX21" fmla="*/ 11775819 w 11775819"/>
              <a:gd name="connsiteY21" fmla="*/ 3145530 h 6419449"/>
              <a:gd name="connsiteX22" fmla="*/ 11775819 w 11775819"/>
              <a:gd name="connsiteY22" fmla="*/ 3787475 h 6419449"/>
              <a:gd name="connsiteX23" fmla="*/ 11775819 w 11775819"/>
              <a:gd name="connsiteY23" fmla="*/ 4365225 h 6419449"/>
              <a:gd name="connsiteX24" fmla="*/ 11775819 w 11775819"/>
              <a:gd name="connsiteY24" fmla="*/ 5135559 h 6419449"/>
              <a:gd name="connsiteX25" fmla="*/ 11775819 w 11775819"/>
              <a:gd name="connsiteY25" fmla="*/ 6419449 h 6419449"/>
              <a:gd name="connsiteX26" fmla="*/ 10847607 w 11775819"/>
              <a:gd name="connsiteY26" fmla="*/ 6419449 h 6419449"/>
              <a:gd name="connsiteX27" fmla="*/ 10037154 w 11775819"/>
              <a:gd name="connsiteY27" fmla="*/ 6419449 h 6419449"/>
              <a:gd name="connsiteX28" fmla="*/ 9344459 w 11775819"/>
              <a:gd name="connsiteY28" fmla="*/ 6419449 h 6419449"/>
              <a:gd name="connsiteX29" fmla="*/ 8651763 w 11775819"/>
              <a:gd name="connsiteY29" fmla="*/ 6419449 h 6419449"/>
              <a:gd name="connsiteX30" fmla="*/ 7723552 w 11775819"/>
              <a:gd name="connsiteY30" fmla="*/ 6419449 h 6419449"/>
              <a:gd name="connsiteX31" fmla="*/ 6795340 w 11775819"/>
              <a:gd name="connsiteY31" fmla="*/ 6419449 h 6419449"/>
              <a:gd name="connsiteX32" fmla="*/ 6338161 w 11775819"/>
              <a:gd name="connsiteY32" fmla="*/ 6419449 h 6419449"/>
              <a:gd name="connsiteX33" fmla="*/ 5880983 w 11775819"/>
              <a:gd name="connsiteY33" fmla="*/ 6419449 h 6419449"/>
              <a:gd name="connsiteX34" fmla="*/ 5070529 w 11775819"/>
              <a:gd name="connsiteY34" fmla="*/ 6419449 h 6419449"/>
              <a:gd name="connsiteX35" fmla="*/ 4613350 w 11775819"/>
              <a:gd name="connsiteY35" fmla="*/ 6419449 h 6419449"/>
              <a:gd name="connsiteX36" fmla="*/ 4273930 w 11775819"/>
              <a:gd name="connsiteY36" fmla="*/ 6419449 h 6419449"/>
              <a:gd name="connsiteX37" fmla="*/ 3345718 w 11775819"/>
              <a:gd name="connsiteY37" fmla="*/ 6419449 h 6419449"/>
              <a:gd name="connsiteX38" fmla="*/ 2417506 w 11775819"/>
              <a:gd name="connsiteY38" fmla="*/ 6419449 h 6419449"/>
              <a:gd name="connsiteX39" fmla="*/ 1489295 w 11775819"/>
              <a:gd name="connsiteY39" fmla="*/ 6419449 h 6419449"/>
              <a:gd name="connsiteX40" fmla="*/ 678841 w 11775819"/>
              <a:gd name="connsiteY40" fmla="*/ 6419449 h 6419449"/>
              <a:gd name="connsiteX41" fmla="*/ 0 w 11775819"/>
              <a:gd name="connsiteY41" fmla="*/ 6419449 h 6419449"/>
              <a:gd name="connsiteX42" fmla="*/ 0 w 11775819"/>
              <a:gd name="connsiteY42" fmla="*/ 5777504 h 6419449"/>
              <a:gd name="connsiteX43" fmla="*/ 0 w 11775819"/>
              <a:gd name="connsiteY43" fmla="*/ 5135559 h 6419449"/>
              <a:gd name="connsiteX44" fmla="*/ 0 w 11775819"/>
              <a:gd name="connsiteY44" fmla="*/ 4429420 h 6419449"/>
              <a:gd name="connsiteX45" fmla="*/ 0 w 11775819"/>
              <a:gd name="connsiteY45" fmla="*/ 3851669 h 6419449"/>
              <a:gd name="connsiteX46" fmla="*/ 0 w 11775819"/>
              <a:gd name="connsiteY46" fmla="*/ 3081336 h 6419449"/>
              <a:gd name="connsiteX47" fmla="*/ 0 w 11775819"/>
              <a:gd name="connsiteY47" fmla="*/ 2311002 h 6419449"/>
              <a:gd name="connsiteX48" fmla="*/ 0 w 11775819"/>
              <a:gd name="connsiteY48" fmla="*/ 1540668 h 6419449"/>
              <a:gd name="connsiteX49" fmla="*/ 0 w 11775819"/>
              <a:gd name="connsiteY49" fmla="*/ 962917 h 6419449"/>
              <a:gd name="connsiteX50" fmla="*/ 0 w 11775819"/>
              <a:gd name="connsiteY50" fmla="*/ 0 h 6419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1775819" h="6419449" fill="none" extrusionOk="0">
                <a:moveTo>
                  <a:pt x="0" y="0"/>
                </a:moveTo>
                <a:cubicBezTo>
                  <a:pt x="289838" y="-33106"/>
                  <a:pt x="522246" y="27096"/>
                  <a:pt x="810453" y="0"/>
                </a:cubicBezTo>
                <a:cubicBezTo>
                  <a:pt x="1098660" y="-27096"/>
                  <a:pt x="1366998" y="21362"/>
                  <a:pt x="1620907" y="0"/>
                </a:cubicBezTo>
                <a:cubicBezTo>
                  <a:pt x="1874816" y="-21362"/>
                  <a:pt x="1929640" y="15253"/>
                  <a:pt x="2195844" y="0"/>
                </a:cubicBezTo>
                <a:cubicBezTo>
                  <a:pt x="2462048" y="-15253"/>
                  <a:pt x="2547887" y="-5753"/>
                  <a:pt x="2770781" y="0"/>
                </a:cubicBezTo>
                <a:cubicBezTo>
                  <a:pt x="2993675" y="5753"/>
                  <a:pt x="3196074" y="-18004"/>
                  <a:pt x="3581234" y="0"/>
                </a:cubicBezTo>
                <a:cubicBezTo>
                  <a:pt x="3966394" y="18004"/>
                  <a:pt x="4056686" y="18395"/>
                  <a:pt x="4273930" y="0"/>
                </a:cubicBezTo>
                <a:cubicBezTo>
                  <a:pt x="4491174" y="-18395"/>
                  <a:pt x="4636963" y="1782"/>
                  <a:pt x="4731108" y="0"/>
                </a:cubicBezTo>
                <a:cubicBezTo>
                  <a:pt x="4825253" y="-1782"/>
                  <a:pt x="5307587" y="9924"/>
                  <a:pt x="5659320" y="0"/>
                </a:cubicBezTo>
                <a:cubicBezTo>
                  <a:pt x="6011053" y="-9924"/>
                  <a:pt x="6302459" y="3347"/>
                  <a:pt x="6587532" y="0"/>
                </a:cubicBezTo>
                <a:cubicBezTo>
                  <a:pt x="6872605" y="-3347"/>
                  <a:pt x="7106548" y="19056"/>
                  <a:pt x="7280227" y="0"/>
                </a:cubicBezTo>
                <a:cubicBezTo>
                  <a:pt x="7453907" y="-19056"/>
                  <a:pt x="7896126" y="-25607"/>
                  <a:pt x="8090680" y="0"/>
                </a:cubicBezTo>
                <a:cubicBezTo>
                  <a:pt x="8285234" y="25607"/>
                  <a:pt x="8497142" y="16586"/>
                  <a:pt x="8901134" y="0"/>
                </a:cubicBezTo>
                <a:cubicBezTo>
                  <a:pt x="9305126" y="-16586"/>
                  <a:pt x="9200039" y="-18048"/>
                  <a:pt x="9476071" y="0"/>
                </a:cubicBezTo>
                <a:cubicBezTo>
                  <a:pt x="9752103" y="18048"/>
                  <a:pt x="9839118" y="-25353"/>
                  <a:pt x="10168766" y="0"/>
                </a:cubicBezTo>
                <a:cubicBezTo>
                  <a:pt x="10498414" y="25353"/>
                  <a:pt x="10669033" y="-29357"/>
                  <a:pt x="10861461" y="0"/>
                </a:cubicBezTo>
                <a:cubicBezTo>
                  <a:pt x="11053890" y="29357"/>
                  <a:pt x="11344088" y="-10480"/>
                  <a:pt x="11775819" y="0"/>
                </a:cubicBezTo>
                <a:cubicBezTo>
                  <a:pt x="11793222" y="231986"/>
                  <a:pt x="11754214" y="355311"/>
                  <a:pt x="11775819" y="641945"/>
                </a:cubicBezTo>
                <a:cubicBezTo>
                  <a:pt x="11797424" y="928579"/>
                  <a:pt x="11744218" y="1065487"/>
                  <a:pt x="11775819" y="1412279"/>
                </a:cubicBezTo>
                <a:cubicBezTo>
                  <a:pt x="11807420" y="1759071"/>
                  <a:pt x="11807651" y="1964741"/>
                  <a:pt x="11775819" y="2118418"/>
                </a:cubicBezTo>
                <a:cubicBezTo>
                  <a:pt x="11743987" y="2272095"/>
                  <a:pt x="11790988" y="2445750"/>
                  <a:pt x="11775819" y="2696169"/>
                </a:cubicBezTo>
                <a:cubicBezTo>
                  <a:pt x="11760650" y="2946588"/>
                  <a:pt x="11788204" y="2989092"/>
                  <a:pt x="11775819" y="3145530"/>
                </a:cubicBezTo>
                <a:cubicBezTo>
                  <a:pt x="11763434" y="3301968"/>
                  <a:pt x="11762617" y="3474766"/>
                  <a:pt x="11775819" y="3787475"/>
                </a:cubicBezTo>
                <a:cubicBezTo>
                  <a:pt x="11789021" y="4100184"/>
                  <a:pt x="11764740" y="4131110"/>
                  <a:pt x="11775819" y="4365225"/>
                </a:cubicBezTo>
                <a:cubicBezTo>
                  <a:pt x="11786899" y="4599340"/>
                  <a:pt x="11804891" y="4897475"/>
                  <a:pt x="11775819" y="5135559"/>
                </a:cubicBezTo>
                <a:cubicBezTo>
                  <a:pt x="11746747" y="5373643"/>
                  <a:pt x="11741546" y="5824447"/>
                  <a:pt x="11775819" y="6419449"/>
                </a:cubicBezTo>
                <a:cubicBezTo>
                  <a:pt x="11315723" y="6417918"/>
                  <a:pt x="11302299" y="6465124"/>
                  <a:pt x="10847607" y="6419449"/>
                </a:cubicBezTo>
                <a:cubicBezTo>
                  <a:pt x="10392915" y="6373774"/>
                  <a:pt x="10210696" y="6453437"/>
                  <a:pt x="10037154" y="6419449"/>
                </a:cubicBezTo>
                <a:cubicBezTo>
                  <a:pt x="9863612" y="6385461"/>
                  <a:pt x="9657013" y="6436951"/>
                  <a:pt x="9344459" y="6419449"/>
                </a:cubicBezTo>
                <a:cubicBezTo>
                  <a:pt x="9031905" y="6401947"/>
                  <a:pt x="8876058" y="6390633"/>
                  <a:pt x="8651763" y="6419449"/>
                </a:cubicBezTo>
                <a:cubicBezTo>
                  <a:pt x="8427468" y="6448265"/>
                  <a:pt x="8046326" y="6378869"/>
                  <a:pt x="7723552" y="6419449"/>
                </a:cubicBezTo>
                <a:cubicBezTo>
                  <a:pt x="7400778" y="6460029"/>
                  <a:pt x="7225002" y="6388877"/>
                  <a:pt x="6795340" y="6419449"/>
                </a:cubicBezTo>
                <a:cubicBezTo>
                  <a:pt x="6365678" y="6450021"/>
                  <a:pt x="6557322" y="6438388"/>
                  <a:pt x="6338161" y="6419449"/>
                </a:cubicBezTo>
                <a:cubicBezTo>
                  <a:pt x="6119000" y="6400510"/>
                  <a:pt x="6102903" y="6410508"/>
                  <a:pt x="5880983" y="6419449"/>
                </a:cubicBezTo>
                <a:cubicBezTo>
                  <a:pt x="5659063" y="6428390"/>
                  <a:pt x="5323062" y="6397318"/>
                  <a:pt x="5070529" y="6419449"/>
                </a:cubicBezTo>
                <a:cubicBezTo>
                  <a:pt x="4817996" y="6441580"/>
                  <a:pt x="4830666" y="6428423"/>
                  <a:pt x="4613350" y="6419449"/>
                </a:cubicBezTo>
                <a:cubicBezTo>
                  <a:pt x="4396034" y="6410475"/>
                  <a:pt x="4368483" y="6422224"/>
                  <a:pt x="4273930" y="6419449"/>
                </a:cubicBezTo>
                <a:cubicBezTo>
                  <a:pt x="4179377" y="6416674"/>
                  <a:pt x="3575967" y="6460584"/>
                  <a:pt x="3345718" y="6419449"/>
                </a:cubicBezTo>
                <a:cubicBezTo>
                  <a:pt x="3115469" y="6378314"/>
                  <a:pt x="2658173" y="6374501"/>
                  <a:pt x="2417506" y="6419449"/>
                </a:cubicBezTo>
                <a:cubicBezTo>
                  <a:pt x="2176839" y="6464397"/>
                  <a:pt x="1771375" y="6412076"/>
                  <a:pt x="1489295" y="6419449"/>
                </a:cubicBezTo>
                <a:cubicBezTo>
                  <a:pt x="1207215" y="6426822"/>
                  <a:pt x="841733" y="6409428"/>
                  <a:pt x="678841" y="6419449"/>
                </a:cubicBezTo>
                <a:cubicBezTo>
                  <a:pt x="515949" y="6429470"/>
                  <a:pt x="234889" y="6420416"/>
                  <a:pt x="0" y="6419449"/>
                </a:cubicBezTo>
                <a:cubicBezTo>
                  <a:pt x="11452" y="6182211"/>
                  <a:pt x="-19359" y="5918479"/>
                  <a:pt x="0" y="5777504"/>
                </a:cubicBezTo>
                <a:cubicBezTo>
                  <a:pt x="19359" y="5636530"/>
                  <a:pt x="-30380" y="5273178"/>
                  <a:pt x="0" y="5135559"/>
                </a:cubicBezTo>
                <a:cubicBezTo>
                  <a:pt x="30380" y="4997940"/>
                  <a:pt x="-13671" y="4754059"/>
                  <a:pt x="0" y="4429420"/>
                </a:cubicBezTo>
                <a:cubicBezTo>
                  <a:pt x="13671" y="4104781"/>
                  <a:pt x="-12423" y="4055918"/>
                  <a:pt x="0" y="3851669"/>
                </a:cubicBezTo>
                <a:cubicBezTo>
                  <a:pt x="12423" y="3647420"/>
                  <a:pt x="-37794" y="3309887"/>
                  <a:pt x="0" y="3081336"/>
                </a:cubicBezTo>
                <a:cubicBezTo>
                  <a:pt x="37794" y="2852785"/>
                  <a:pt x="-16347" y="2675751"/>
                  <a:pt x="0" y="2311002"/>
                </a:cubicBezTo>
                <a:cubicBezTo>
                  <a:pt x="16347" y="1946253"/>
                  <a:pt x="14834" y="1784736"/>
                  <a:pt x="0" y="1540668"/>
                </a:cubicBezTo>
                <a:cubicBezTo>
                  <a:pt x="-14834" y="1296600"/>
                  <a:pt x="20956" y="1143514"/>
                  <a:pt x="0" y="962917"/>
                </a:cubicBezTo>
                <a:cubicBezTo>
                  <a:pt x="-20956" y="782320"/>
                  <a:pt x="10281" y="267164"/>
                  <a:pt x="0" y="0"/>
                </a:cubicBezTo>
                <a:close/>
              </a:path>
              <a:path w="11775819" h="6419449" stroke="0" extrusionOk="0">
                <a:moveTo>
                  <a:pt x="0" y="0"/>
                </a:moveTo>
                <a:cubicBezTo>
                  <a:pt x="249632" y="1047"/>
                  <a:pt x="384507" y="-13422"/>
                  <a:pt x="574937" y="0"/>
                </a:cubicBezTo>
                <a:cubicBezTo>
                  <a:pt x="765367" y="13422"/>
                  <a:pt x="771544" y="-5817"/>
                  <a:pt x="914358" y="0"/>
                </a:cubicBezTo>
                <a:cubicBezTo>
                  <a:pt x="1057172" y="5817"/>
                  <a:pt x="1336683" y="16815"/>
                  <a:pt x="1489295" y="0"/>
                </a:cubicBezTo>
                <a:cubicBezTo>
                  <a:pt x="1641907" y="-16815"/>
                  <a:pt x="1845716" y="20134"/>
                  <a:pt x="1946474" y="0"/>
                </a:cubicBezTo>
                <a:cubicBezTo>
                  <a:pt x="2047232" y="-20134"/>
                  <a:pt x="2400066" y="-28515"/>
                  <a:pt x="2521411" y="0"/>
                </a:cubicBezTo>
                <a:cubicBezTo>
                  <a:pt x="2642756" y="28515"/>
                  <a:pt x="2837597" y="-10934"/>
                  <a:pt x="2978590" y="0"/>
                </a:cubicBezTo>
                <a:cubicBezTo>
                  <a:pt x="3119583" y="10934"/>
                  <a:pt x="3218444" y="-5927"/>
                  <a:pt x="3318010" y="0"/>
                </a:cubicBezTo>
                <a:cubicBezTo>
                  <a:pt x="3417576" y="5927"/>
                  <a:pt x="3733679" y="-39209"/>
                  <a:pt x="4128464" y="0"/>
                </a:cubicBezTo>
                <a:cubicBezTo>
                  <a:pt x="4523249" y="39209"/>
                  <a:pt x="4486286" y="23615"/>
                  <a:pt x="4821159" y="0"/>
                </a:cubicBezTo>
                <a:cubicBezTo>
                  <a:pt x="5156032" y="-23615"/>
                  <a:pt x="5028752" y="-9000"/>
                  <a:pt x="5160580" y="0"/>
                </a:cubicBezTo>
                <a:cubicBezTo>
                  <a:pt x="5292408" y="9000"/>
                  <a:pt x="5814709" y="15000"/>
                  <a:pt x="6088791" y="0"/>
                </a:cubicBezTo>
                <a:cubicBezTo>
                  <a:pt x="6362873" y="-15000"/>
                  <a:pt x="6773413" y="-42061"/>
                  <a:pt x="7017003" y="0"/>
                </a:cubicBezTo>
                <a:cubicBezTo>
                  <a:pt x="7260593" y="42061"/>
                  <a:pt x="7535309" y="-12428"/>
                  <a:pt x="7709698" y="0"/>
                </a:cubicBezTo>
                <a:cubicBezTo>
                  <a:pt x="7884087" y="12428"/>
                  <a:pt x="7980833" y="9521"/>
                  <a:pt x="8049119" y="0"/>
                </a:cubicBezTo>
                <a:cubicBezTo>
                  <a:pt x="8117405" y="-9521"/>
                  <a:pt x="8347887" y="-13464"/>
                  <a:pt x="8506297" y="0"/>
                </a:cubicBezTo>
                <a:cubicBezTo>
                  <a:pt x="8664707" y="13464"/>
                  <a:pt x="8953593" y="13807"/>
                  <a:pt x="9316751" y="0"/>
                </a:cubicBezTo>
                <a:cubicBezTo>
                  <a:pt x="9679909" y="-13807"/>
                  <a:pt x="10055390" y="35789"/>
                  <a:pt x="10244963" y="0"/>
                </a:cubicBezTo>
                <a:cubicBezTo>
                  <a:pt x="10434536" y="-35789"/>
                  <a:pt x="10700078" y="-16901"/>
                  <a:pt x="10937658" y="0"/>
                </a:cubicBezTo>
                <a:cubicBezTo>
                  <a:pt x="11175238" y="16901"/>
                  <a:pt x="11458873" y="-36582"/>
                  <a:pt x="11775819" y="0"/>
                </a:cubicBezTo>
                <a:cubicBezTo>
                  <a:pt x="11769878" y="105669"/>
                  <a:pt x="11790239" y="406989"/>
                  <a:pt x="11775819" y="513556"/>
                </a:cubicBezTo>
                <a:cubicBezTo>
                  <a:pt x="11761399" y="620123"/>
                  <a:pt x="11790152" y="931903"/>
                  <a:pt x="11775819" y="1091306"/>
                </a:cubicBezTo>
                <a:cubicBezTo>
                  <a:pt x="11761487" y="1250709"/>
                  <a:pt x="11757448" y="1478339"/>
                  <a:pt x="11775819" y="1669057"/>
                </a:cubicBezTo>
                <a:cubicBezTo>
                  <a:pt x="11794190" y="1859775"/>
                  <a:pt x="11797774" y="2052323"/>
                  <a:pt x="11775819" y="2375196"/>
                </a:cubicBezTo>
                <a:cubicBezTo>
                  <a:pt x="11753864" y="2698069"/>
                  <a:pt x="11797112" y="2830528"/>
                  <a:pt x="11775819" y="2952947"/>
                </a:cubicBezTo>
                <a:cubicBezTo>
                  <a:pt x="11754526" y="3075366"/>
                  <a:pt x="11792003" y="3319787"/>
                  <a:pt x="11775819" y="3594891"/>
                </a:cubicBezTo>
                <a:cubicBezTo>
                  <a:pt x="11759635" y="3869995"/>
                  <a:pt x="11793911" y="3869597"/>
                  <a:pt x="11775819" y="4108447"/>
                </a:cubicBezTo>
                <a:cubicBezTo>
                  <a:pt x="11757727" y="4347297"/>
                  <a:pt x="11759886" y="4333279"/>
                  <a:pt x="11775819" y="4557809"/>
                </a:cubicBezTo>
                <a:cubicBezTo>
                  <a:pt x="11791752" y="4782339"/>
                  <a:pt x="11793777" y="4854447"/>
                  <a:pt x="11775819" y="5071365"/>
                </a:cubicBezTo>
                <a:cubicBezTo>
                  <a:pt x="11757861" y="5288283"/>
                  <a:pt x="11782731" y="5391312"/>
                  <a:pt x="11775819" y="5584921"/>
                </a:cubicBezTo>
                <a:cubicBezTo>
                  <a:pt x="11768907" y="5778530"/>
                  <a:pt x="11794127" y="6005587"/>
                  <a:pt x="11775819" y="6419449"/>
                </a:cubicBezTo>
                <a:cubicBezTo>
                  <a:pt x="11657834" y="6407649"/>
                  <a:pt x="11482103" y="6411018"/>
                  <a:pt x="11200882" y="6419449"/>
                </a:cubicBezTo>
                <a:cubicBezTo>
                  <a:pt x="10919661" y="6427880"/>
                  <a:pt x="10899843" y="6430265"/>
                  <a:pt x="10625945" y="6419449"/>
                </a:cubicBezTo>
                <a:cubicBezTo>
                  <a:pt x="10352047" y="6408633"/>
                  <a:pt x="10358040" y="6401481"/>
                  <a:pt x="10168766" y="6419449"/>
                </a:cubicBezTo>
                <a:cubicBezTo>
                  <a:pt x="9979492" y="6437417"/>
                  <a:pt x="9495584" y="6439835"/>
                  <a:pt x="9240554" y="6419449"/>
                </a:cubicBezTo>
                <a:cubicBezTo>
                  <a:pt x="8985524" y="6399063"/>
                  <a:pt x="8936507" y="6399206"/>
                  <a:pt x="8665617" y="6419449"/>
                </a:cubicBezTo>
                <a:cubicBezTo>
                  <a:pt x="8394727" y="6439692"/>
                  <a:pt x="8213576" y="6417903"/>
                  <a:pt x="7972922" y="6419449"/>
                </a:cubicBezTo>
                <a:cubicBezTo>
                  <a:pt x="7732269" y="6420995"/>
                  <a:pt x="7551520" y="6428783"/>
                  <a:pt x="7397985" y="6419449"/>
                </a:cubicBezTo>
                <a:cubicBezTo>
                  <a:pt x="7244450" y="6410115"/>
                  <a:pt x="7016984" y="6437911"/>
                  <a:pt x="6823048" y="6419449"/>
                </a:cubicBezTo>
                <a:cubicBezTo>
                  <a:pt x="6629112" y="6400987"/>
                  <a:pt x="6371676" y="6420964"/>
                  <a:pt x="6130353" y="6419449"/>
                </a:cubicBezTo>
                <a:cubicBezTo>
                  <a:pt x="5889031" y="6417934"/>
                  <a:pt x="5863644" y="6431147"/>
                  <a:pt x="5790932" y="6419449"/>
                </a:cubicBezTo>
                <a:cubicBezTo>
                  <a:pt x="5718220" y="6407751"/>
                  <a:pt x="5528982" y="6430057"/>
                  <a:pt x="5333753" y="6419449"/>
                </a:cubicBezTo>
                <a:cubicBezTo>
                  <a:pt x="5138524" y="6408841"/>
                  <a:pt x="5141297" y="6434743"/>
                  <a:pt x="4994333" y="6419449"/>
                </a:cubicBezTo>
                <a:cubicBezTo>
                  <a:pt x="4847369" y="6404155"/>
                  <a:pt x="4661072" y="6406640"/>
                  <a:pt x="4419396" y="6419449"/>
                </a:cubicBezTo>
                <a:cubicBezTo>
                  <a:pt x="4177720" y="6432258"/>
                  <a:pt x="3773638" y="6444469"/>
                  <a:pt x="3491184" y="6419449"/>
                </a:cubicBezTo>
                <a:cubicBezTo>
                  <a:pt x="3208730" y="6394429"/>
                  <a:pt x="3061722" y="6401396"/>
                  <a:pt x="2916247" y="6419449"/>
                </a:cubicBezTo>
                <a:cubicBezTo>
                  <a:pt x="2770772" y="6437502"/>
                  <a:pt x="2473290" y="6430552"/>
                  <a:pt x="2223552" y="6419449"/>
                </a:cubicBezTo>
                <a:cubicBezTo>
                  <a:pt x="1973815" y="6408346"/>
                  <a:pt x="1960607" y="6413786"/>
                  <a:pt x="1884131" y="6419449"/>
                </a:cubicBezTo>
                <a:cubicBezTo>
                  <a:pt x="1807655" y="6425112"/>
                  <a:pt x="1288275" y="6399427"/>
                  <a:pt x="1073678" y="6419449"/>
                </a:cubicBezTo>
                <a:cubicBezTo>
                  <a:pt x="859081" y="6439471"/>
                  <a:pt x="324081" y="6458335"/>
                  <a:pt x="0" y="6419449"/>
                </a:cubicBezTo>
                <a:cubicBezTo>
                  <a:pt x="21399" y="6199700"/>
                  <a:pt x="-1801" y="6108399"/>
                  <a:pt x="0" y="5905893"/>
                </a:cubicBezTo>
                <a:cubicBezTo>
                  <a:pt x="1801" y="5703387"/>
                  <a:pt x="5804" y="5546128"/>
                  <a:pt x="0" y="5263948"/>
                </a:cubicBezTo>
                <a:cubicBezTo>
                  <a:pt x="-5804" y="4981769"/>
                  <a:pt x="17446" y="4841472"/>
                  <a:pt x="0" y="4686198"/>
                </a:cubicBezTo>
                <a:cubicBezTo>
                  <a:pt x="-17446" y="4530924"/>
                  <a:pt x="38039" y="4225934"/>
                  <a:pt x="0" y="3915864"/>
                </a:cubicBezTo>
                <a:cubicBezTo>
                  <a:pt x="-38039" y="3605794"/>
                  <a:pt x="-37933" y="3415180"/>
                  <a:pt x="0" y="3145530"/>
                </a:cubicBezTo>
                <a:cubicBezTo>
                  <a:pt x="37933" y="2875880"/>
                  <a:pt x="1713" y="2775694"/>
                  <a:pt x="0" y="2631974"/>
                </a:cubicBezTo>
                <a:cubicBezTo>
                  <a:pt x="-1713" y="2488254"/>
                  <a:pt x="225" y="2186835"/>
                  <a:pt x="0" y="1990029"/>
                </a:cubicBezTo>
                <a:cubicBezTo>
                  <a:pt x="-225" y="1793224"/>
                  <a:pt x="9403" y="1527864"/>
                  <a:pt x="0" y="1412279"/>
                </a:cubicBezTo>
                <a:cubicBezTo>
                  <a:pt x="-9403" y="1296694"/>
                  <a:pt x="18985" y="877238"/>
                  <a:pt x="0" y="641945"/>
                </a:cubicBezTo>
                <a:cubicBezTo>
                  <a:pt x="-18985" y="406652"/>
                  <a:pt x="17264" y="225558"/>
                  <a:pt x="0" y="0"/>
                </a:cubicBezTo>
                <a:close/>
              </a:path>
            </a:pathLst>
          </a:custGeom>
          <a:solidFill>
            <a:srgbClr val="F7F7F7"/>
          </a:solidFill>
          <a:ln>
            <a:solidFill>
              <a:schemeClr val="tx1">
                <a:lumMod val="50000"/>
                <a:lumOff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83279638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graphicFrame>
        <p:nvGraphicFramePr>
          <p:cNvPr id="4" name="جدول 3">
            <a:extLst>
              <a:ext uri="{FF2B5EF4-FFF2-40B4-BE49-F238E27FC236}">
                <a16:creationId xmlns:a16="http://schemas.microsoft.com/office/drawing/2014/main" id="{39DEA674-58BA-9770-E36E-0759C5B0687D}"/>
              </a:ext>
            </a:extLst>
          </p:cNvPr>
          <p:cNvGraphicFramePr>
            <a:graphicFrameLocks noGrp="1"/>
          </p:cNvGraphicFramePr>
          <p:nvPr/>
        </p:nvGraphicFramePr>
        <p:xfrm>
          <a:off x="366132" y="670740"/>
          <a:ext cx="11497499" cy="5874439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423083">
                  <a:extLst>
                    <a:ext uri="{9D8B030D-6E8A-4147-A177-3AD203B41FA5}">
                      <a16:colId xmlns:a16="http://schemas.microsoft.com/office/drawing/2014/main" val="1774482938"/>
                    </a:ext>
                  </a:extLst>
                </a:gridCol>
                <a:gridCol w="9074416">
                  <a:extLst>
                    <a:ext uri="{9D8B030D-6E8A-4147-A177-3AD203B41FA5}">
                      <a16:colId xmlns:a16="http://schemas.microsoft.com/office/drawing/2014/main" val="87156748"/>
                    </a:ext>
                  </a:extLst>
                </a:gridCol>
              </a:tblGrid>
              <a:tr h="5874439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3200" dirty="0">
                        <a:cs typeface="AGA Aladdin Regular" pitchFamily="2" charset="-78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1351637"/>
                  </a:ext>
                </a:extLst>
              </a:tr>
            </a:tbl>
          </a:graphicData>
        </a:graphic>
      </p:graphicFrame>
      <p:sp>
        <p:nvSpPr>
          <p:cNvPr id="6" name="متوازي أضلاع 5">
            <a:extLst>
              <a:ext uri="{FF2B5EF4-FFF2-40B4-BE49-F238E27FC236}">
                <a16:creationId xmlns:a16="http://schemas.microsoft.com/office/drawing/2014/main" id="{BCBE9698-4EEA-BF82-BE40-9B585D31B93B}"/>
              </a:ext>
            </a:extLst>
          </p:cNvPr>
          <p:cNvSpPr/>
          <p:nvPr/>
        </p:nvSpPr>
        <p:spPr>
          <a:xfrm>
            <a:off x="6512732" y="443913"/>
            <a:ext cx="3099969" cy="595662"/>
          </a:xfrm>
          <a:custGeom>
            <a:avLst/>
            <a:gdLst>
              <a:gd name="connsiteX0" fmla="*/ 0 w 3099969"/>
              <a:gd name="connsiteY0" fmla="*/ 595662 h 595662"/>
              <a:gd name="connsiteX1" fmla="*/ 148916 w 3099969"/>
              <a:gd name="connsiteY1" fmla="*/ 0 h 595662"/>
              <a:gd name="connsiteX2" fmla="*/ 650595 w 3099969"/>
              <a:gd name="connsiteY2" fmla="*/ 0 h 595662"/>
              <a:gd name="connsiteX3" fmla="*/ 1270316 w 3099969"/>
              <a:gd name="connsiteY3" fmla="*/ 0 h 595662"/>
              <a:gd name="connsiteX4" fmla="*/ 1771995 w 3099969"/>
              <a:gd name="connsiteY4" fmla="*/ 0 h 595662"/>
              <a:gd name="connsiteX5" fmla="*/ 2332695 w 3099969"/>
              <a:gd name="connsiteY5" fmla="*/ 0 h 595662"/>
              <a:gd name="connsiteX6" fmla="*/ 3099969 w 3099969"/>
              <a:gd name="connsiteY6" fmla="*/ 0 h 595662"/>
              <a:gd name="connsiteX7" fmla="*/ 2951054 w 3099969"/>
              <a:gd name="connsiteY7" fmla="*/ 595662 h 595662"/>
              <a:gd name="connsiteX8" fmla="*/ 2419864 w 3099969"/>
              <a:gd name="connsiteY8" fmla="*/ 595662 h 595662"/>
              <a:gd name="connsiteX9" fmla="*/ 1888675 w 3099969"/>
              <a:gd name="connsiteY9" fmla="*/ 595662 h 595662"/>
              <a:gd name="connsiteX10" fmla="*/ 1298464 w 3099969"/>
              <a:gd name="connsiteY10" fmla="*/ 595662 h 595662"/>
              <a:gd name="connsiteX11" fmla="*/ 737764 w 3099969"/>
              <a:gd name="connsiteY11" fmla="*/ 595662 h 595662"/>
              <a:gd name="connsiteX12" fmla="*/ 0 w 3099969"/>
              <a:gd name="connsiteY12" fmla="*/ 595662 h 5956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99969" h="595662" fill="none" extrusionOk="0">
                <a:moveTo>
                  <a:pt x="0" y="595662"/>
                </a:moveTo>
                <a:cubicBezTo>
                  <a:pt x="27152" y="460534"/>
                  <a:pt x="103396" y="219244"/>
                  <a:pt x="148916" y="0"/>
                </a:cubicBezTo>
                <a:cubicBezTo>
                  <a:pt x="272485" y="21975"/>
                  <a:pt x="464331" y="-2391"/>
                  <a:pt x="650595" y="0"/>
                </a:cubicBezTo>
                <a:cubicBezTo>
                  <a:pt x="836859" y="2391"/>
                  <a:pt x="1022979" y="8558"/>
                  <a:pt x="1270316" y="0"/>
                </a:cubicBezTo>
                <a:cubicBezTo>
                  <a:pt x="1517653" y="-8558"/>
                  <a:pt x="1655164" y="-7339"/>
                  <a:pt x="1771995" y="0"/>
                </a:cubicBezTo>
                <a:cubicBezTo>
                  <a:pt x="1888826" y="7339"/>
                  <a:pt x="2114408" y="13480"/>
                  <a:pt x="2332695" y="0"/>
                </a:cubicBezTo>
                <a:cubicBezTo>
                  <a:pt x="2550982" y="-13480"/>
                  <a:pt x="2729031" y="-15720"/>
                  <a:pt x="3099969" y="0"/>
                </a:cubicBezTo>
                <a:cubicBezTo>
                  <a:pt x="3040910" y="168032"/>
                  <a:pt x="2999414" y="356244"/>
                  <a:pt x="2951054" y="595662"/>
                </a:cubicBezTo>
                <a:cubicBezTo>
                  <a:pt x="2778286" y="569155"/>
                  <a:pt x="2618140" y="603894"/>
                  <a:pt x="2419864" y="595662"/>
                </a:cubicBezTo>
                <a:cubicBezTo>
                  <a:pt x="2221588" y="587431"/>
                  <a:pt x="2055562" y="598841"/>
                  <a:pt x="1888675" y="595662"/>
                </a:cubicBezTo>
                <a:cubicBezTo>
                  <a:pt x="1721788" y="592483"/>
                  <a:pt x="1525423" y="574945"/>
                  <a:pt x="1298464" y="595662"/>
                </a:cubicBezTo>
                <a:cubicBezTo>
                  <a:pt x="1071505" y="616379"/>
                  <a:pt x="955007" y="606243"/>
                  <a:pt x="737764" y="595662"/>
                </a:cubicBezTo>
                <a:cubicBezTo>
                  <a:pt x="520521" y="585081"/>
                  <a:pt x="266789" y="568546"/>
                  <a:pt x="0" y="595662"/>
                </a:cubicBezTo>
                <a:close/>
              </a:path>
              <a:path w="3099969" h="595662" stroke="0" extrusionOk="0">
                <a:moveTo>
                  <a:pt x="0" y="595662"/>
                </a:moveTo>
                <a:cubicBezTo>
                  <a:pt x="62179" y="366373"/>
                  <a:pt x="82662" y="229437"/>
                  <a:pt x="148916" y="0"/>
                </a:cubicBezTo>
                <a:cubicBezTo>
                  <a:pt x="353527" y="10677"/>
                  <a:pt x="524488" y="4800"/>
                  <a:pt x="768637" y="0"/>
                </a:cubicBezTo>
                <a:cubicBezTo>
                  <a:pt x="1012786" y="-4800"/>
                  <a:pt x="1048920" y="-21576"/>
                  <a:pt x="1299827" y="0"/>
                </a:cubicBezTo>
                <a:cubicBezTo>
                  <a:pt x="1550734" y="21576"/>
                  <a:pt x="1615578" y="247"/>
                  <a:pt x="1801506" y="0"/>
                </a:cubicBezTo>
                <a:cubicBezTo>
                  <a:pt x="1987434" y="-247"/>
                  <a:pt x="2215272" y="14985"/>
                  <a:pt x="2362206" y="0"/>
                </a:cubicBezTo>
                <a:cubicBezTo>
                  <a:pt x="2509140" y="-14985"/>
                  <a:pt x="2809662" y="-32894"/>
                  <a:pt x="3099969" y="0"/>
                </a:cubicBezTo>
                <a:cubicBezTo>
                  <a:pt x="3028594" y="236470"/>
                  <a:pt x="2994564" y="461100"/>
                  <a:pt x="2951054" y="595662"/>
                </a:cubicBezTo>
                <a:cubicBezTo>
                  <a:pt x="2735179" y="592280"/>
                  <a:pt x="2586102" y="576330"/>
                  <a:pt x="2301822" y="595662"/>
                </a:cubicBezTo>
                <a:cubicBezTo>
                  <a:pt x="2017542" y="614994"/>
                  <a:pt x="1936174" y="613187"/>
                  <a:pt x="1741122" y="595662"/>
                </a:cubicBezTo>
                <a:cubicBezTo>
                  <a:pt x="1546070" y="578137"/>
                  <a:pt x="1436710" y="580041"/>
                  <a:pt x="1180422" y="595662"/>
                </a:cubicBezTo>
                <a:cubicBezTo>
                  <a:pt x="924134" y="611283"/>
                  <a:pt x="784695" y="576595"/>
                  <a:pt x="531190" y="595662"/>
                </a:cubicBezTo>
                <a:cubicBezTo>
                  <a:pt x="277685" y="614729"/>
                  <a:pt x="172519" y="611848"/>
                  <a:pt x="0" y="595662"/>
                </a:cubicBezTo>
                <a:close/>
              </a:path>
            </a:pathLst>
          </a:custGeom>
          <a:solidFill>
            <a:srgbClr val="FFFFCC"/>
          </a:solidFill>
          <a:ln>
            <a:extLst>
              <a:ext uri="{C807C97D-BFC1-408E-A445-0C87EB9F89A2}">
                <ask:lineSketchStyleProps xmlns:ask="http://schemas.microsoft.com/office/drawing/2018/sketchyshapes" sd="4196869882">
                  <a:prstGeom prst="parallelogram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الإغــــــــــــــــــــــــــــــــــــــــــــــــــــــــــــــــلاق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96DD29E0-EE96-B3C6-1F10-A2CE48C75FEA}"/>
              </a:ext>
            </a:extLst>
          </p:cNvPr>
          <p:cNvSpPr txBox="1"/>
          <p:nvPr/>
        </p:nvSpPr>
        <p:spPr>
          <a:xfrm>
            <a:off x="6595109" y="1131292"/>
            <a:ext cx="2748237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32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الواجـــــــــــــــــــــــــــــــــــــــــــــــــــــــب</a:t>
            </a:r>
            <a:endParaRPr lang="ar-SA" sz="3200" dirty="0">
              <a:solidFill>
                <a:srgbClr val="C00000"/>
              </a:solidFill>
            </a:endParaRP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F8622ECB-E2F4-E783-BBCE-885526ADC2A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45" y="571555"/>
            <a:ext cx="744303" cy="744303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2A9E63EA-63E7-9908-CF8D-A656A7AD3E24}"/>
              </a:ext>
            </a:extLst>
          </p:cNvPr>
          <p:cNvSpPr txBox="1"/>
          <p:nvPr/>
        </p:nvSpPr>
        <p:spPr>
          <a:xfrm>
            <a:off x="-93195" y="6253568"/>
            <a:ext cx="3253563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dirty="0">
                <a:latin typeface="Sakkal Majalla" panose="02000000000000000000" pitchFamily="2" charset="-78"/>
                <a:cs typeface="Sakkal Majalla" panose="02000000000000000000" pitchFamily="2" charset="-78"/>
              </a:rPr>
              <a:t>جواهر الحارثي </a:t>
            </a:r>
            <a:r>
              <a:rPr lang="en-US" dirty="0">
                <a:latin typeface="Sakkal Majalla" panose="02000000000000000000" pitchFamily="2" charset="-78"/>
                <a:cs typeface="Sakkal Majalla" panose="02000000000000000000" pitchFamily="2" charset="-78"/>
              </a:rPr>
              <a:t>@jewelsAlshdaddi</a:t>
            </a:r>
            <a:endParaRPr lang="ar-SA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FEB2DD94-BA43-3FD4-6DDF-B07BD8D3D901}"/>
              </a:ext>
            </a:extLst>
          </p:cNvPr>
          <p:cNvSpPr txBox="1"/>
          <p:nvPr/>
        </p:nvSpPr>
        <p:spPr>
          <a:xfrm>
            <a:off x="2413595" y="1769587"/>
            <a:ext cx="496824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4800" b="1" dirty="0">
                <a:solidFill>
                  <a:srgbClr val="A095B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5 – 9 </a:t>
            </a:r>
          </a:p>
          <a:p>
            <a:pPr algn="ctr"/>
            <a:r>
              <a:rPr lang="ar-SA" sz="4800" b="1" dirty="0">
                <a:solidFill>
                  <a:schemeClr val="accent5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صفحة</a:t>
            </a:r>
            <a:r>
              <a:rPr lang="ar-SA" sz="4800" b="1" dirty="0">
                <a:solidFill>
                  <a:srgbClr val="00B0F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SA" sz="4800" b="1" dirty="0">
                <a:solidFill>
                  <a:schemeClr val="accent3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176</a:t>
            </a: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AE7FD4A6-30DD-A805-3345-899A462F3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5264" y="3725345"/>
            <a:ext cx="7935192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ar-SA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SA" altLang="ar-SA" sz="3600" b="1" i="0" u="none" strike="noStrike" cap="none" normalizeH="0" baseline="0" dirty="0">
                <a:ln>
                  <a:noFill/>
                </a:ln>
                <a:solidFill>
                  <a:srgbClr val="8B2481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تذكري يا جميلتي:</a:t>
            </a:r>
            <a:endParaRPr kumimoji="0" lang="en-US" altLang="ar-SA" sz="3600" b="1" i="0" u="none" strike="noStrike" cap="none" normalizeH="0" baseline="0" dirty="0">
              <a:ln>
                <a:noFill/>
              </a:ln>
              <a:solidFill>
                <a:srgbClr val="8B2481"/>
              </a:solidFill>
              <a:effectLst/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  <a:p>
            <a:pPr algn="ctr"/>
            <a:r>
              <a:rPr lang="ar-SA" sz="4000" b="1" i="0" dirty="0">
                <a:solidFill>
                  <a:srgbClr val="80C687"/>
                </a:solidFill>
                <a:effectLst/>
                <a:latin typeface="Sakkal Majalla" panose="02000000000000000000" pitchFamily="2" charset="-78"/>
                <a:ea typeface="Calibri" panose="020F0502020204030204" pitchFamily="34" charset="0"/>
                <a:cs typeface="Sakkal Majalla" panose="02000000000000000000" pitchFamily="2" charset="-78"/>
              </a:rPr>
              <a:t>الفشل الحقيقي هو أن تكفي عن المحاولة مجددًا</a:t>
            </a:r>
            <a:endParaRPr lang="ar-SA" sz="4000" b="1" dirty="0">
              <a:solidFill>
                <a:srgbClr val="80C687"/>
              </a:solidFill>
              <a:latin typeface="Sakkal Majalla" panose="02000000000000000000" pitchFamily="2" charset="-78"/>
              <a:ea typeface="Calibri" panose="020F0502020204030204" pitchFamily="34" charset="0"/>
              <a:cs typeface="Sakkal Majalla" panose="02000000000000000000" pitchFamily="2" charset="-78"/>
            </a:endParaRPr>
          </a:p>
        </p:txBody>
      </p:sp>
      <p:sp>
        <p:nvSpPr>
          <p:cNvPr id="2" name="مربع نص 1">
            <a:extLst>
              <a:ext uri="{FF2B5EF4-FFF2-40B4-BE49-F238E27FC236}">
                <a16:creationId xmlns:a16="http://schemas.microsoft.com/office/drawing/2014/main" id="{695A102A-0E4F-E131-C1CB-FA6C3D8264B3}"/>
              </a:ext>
            </a:extLst>
          </p:cNvPr>
          <p:cNvSpPr txBox="1"/>
          <p:nvPr/>
        </p:nvSpPr>
        <p:spPr>
          <a:xfrm>
            <a:off x="9429298" y="902159"/>
            <a:ext cx="2530421" cy="153888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ctr">
              <a:defRPr/>
            </a:pPr>
            <a:r>
              <a:rPr lang="ar-SA" sz="2300" b="1" dirty="0">
                <a:solidFill>
                  <a:srgbClr val="C0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الموضوع/ </a:t>
            </a:r>
          </a:p>
          <a:p>
            <a:pPr lvl="0" algn="ctr">
              <a:defRPr/>
            </a:pPr>
            <a:r>
              <a:rPr lang="ar-SA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اثبات تطابق المثلثات </a:t>
            </a: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SSS,SAS</a:t>
            </a:r>
            <a:endParaRPr lang="ar-SA" sz="2400" dirty="0">
              <a:solidFill>
                <a:schemeClr val="tx2">
                  <a:lumMod val="75000"/>
                  <a:lumOff val="2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lvl="0" algn="ctr">
              <a:defRPr/>
            </a:pPr>
            <a:r>
              <a:rPr lang="ar-SA" sz="2300" dirty="0">
                <a:solidFill>
                  <a:schemeClr val="tx2">
                    <a:lumMod val="75000"/>
                    <a:lumOff val="2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1447/05/19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8F1662E5-A7EC-EABF-DD17-642D50733BD1}"/>
              </a:ext>
            </a:extLst>
          </p:cNvPr>
          <p:cNvSpPr txBox="1"/>
          <p:nvPr/>
        </p:nvSpPr>
        <p:spPr>
          <a:xfrm>
            <a:off x="9429298" y="4797598"/>
            <a:ext cx="2530421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2000" dirty="0">
                <a:solidFill>
                  <a:schemeClr val="accent2">
                    <a:lumMod val="75000"/>
                  </a:schemeClr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الأهداف الخاصة:</a:t>
            </a:r>
            <a:endParaRPr lang="ar-SA" sz="3200" dirty="0">
              <a:solidFill>
                <a:schemeClr val="accent2">
                  <a:lumMod val="75000"/>
                </a:schemeClr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استعمال المسلمة </a:t>
            </a:r>
            <a:r>
              <a:rPr lang="en-US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SSS</a:t>
            </a:r>
            <a:r>
              <a:rPr lang="ar-SA" sz="2000" dirty="0">
                <a:solidFill>
                  <a:srgbClr val="7030A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لأثبات تطابق مثلثين.</a:t>
            </a: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7DC19180-5854-172D-787F-2DC0FA91329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DEB"/>
              </a:clrFrom>
              <a:clrTo>
                <a:srgbClr val="FEFDEB">
                  <a:alpha val="0"/>
                </a:srgbClr>
              </a:clrTo>
            </a:clrChange>
          </a:blip>
          <a:srcRect t="48244" b="1"/>
          <a:stretch>
            <a:fillRect/>
          </a:stretch>
        </p:blipFill>
        <p:spPr>
          <a:xfrm>
            <a:off x="9631580" y="2368822"/>
            <a:ext cx="2155617" cy="235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65277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ActivityId&quot;:null,&quot;Name&quot;:&quot;MultipleChoice&quot;,&quot;ActivityType&quot;:0,&quot;Width&quot;:0.0,&quot;Height&quot;:0.0,&quot;Graphics&quot;:null,&quot;ActivityBase&quot;:{&quot;$type&quot;:&quot;ClassPoint2.Core.DTO.Activities.MultipleChoiceActivity, ClassPoint2.Core&quot;,&quot;mcChoices&quot;:{&quot;$type&quot;:&quot;System.Collections.Generic.List`1[[System.String, mscorlib]], mscorlib&quot;,&quot;$values&quot;:[&quot;A&quot;,&quot;B&quot;,&quot;C&quot;,&quot;D&quot;]},&quot;mcIsAllowSelectMultiple&quot;:false,&quot;mcCorrectAnswers&quot;:{&quot;$type&quot;:&quot;System.Collections.Generic.List`1[[System.String, mscorlib]], mscorlib&quot;,&quot;$values&quot;:[]},&quot;isQuizMode&quot;:false,&quot;correctPoints&quot;:null,&quot;correctSpeedBonus&quot;:null,&quot;HasCorrectAnswers&quot;:false,&quot;activityId&quot;:null,&quot;activityType&quot;:&quot;Multiple Choice&quot;,&quot;countdown&quot;:0,&quot;StartWithSlide&quot;:false,&quot;CanMinimize&quot;:false,&quot;CanCountDown&quot;:false},&quot;IsLocked&quot;:false,&quot;IsMappedFromCp1&quot;:false,&quot;IsQuizMode&quot;:false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TIVITYMODEL" val="{&quot;$type&quot;:&quot;ClassPoint2.Core.Model.Activity, ClassPoint2.Core&quot;,&quot;ActivityId&quot;:null,&quot;Name&quot;:&quot;SlideDrawing&quot;,&quot;ActivityType&quot;:3,&quot;Width&quot;:0.0,&quot;Height&quot;:0.0,&quot;Graphics&quot;:null,&quot;ActivityBase&quot;:{&quot;$type&quot;:&quot;ClassPoint2.Core.DTO.Activities.SlideDrawingActivity, ClassPoint2.Core&quot;,&quot;isNamesHidden&quot;:false,&quot;activityId&quot;:null,&quot;activityType&quot;:&quot;Slide Drawing&quot;,&quot;countdown&quot;:0,&quot;StartWithSlide&quot;:false,&quot;CanMinimize&quot;:false,&quot;CanCountDown&quot;:false},&quot;IsLocked&quot;:false,&quot;IsMappedFromCp1&quot;:false,&quot;IsQuizMode&quot;:false}"/>
</p:tagLst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4221</TotalTime>
  <Words>620</Words>
  <Application>Microsoft Office PowerPoint</Application>
  <PresentationFormat>شاشة عريضة</PresentationFormat>
  <Paragraphs>250</Paragraphs>
  <Slides>16</Slides>
  <Notes>16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8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25" baseType="lpstr">
      <vt:lpstr>AGA Aladdin Regular</vt:lpstr>
      <vt:lpstr>Aptos</vt:lpstr>
      <vt:lpstr>Aptos Display</vt:lpstr>
      <vt:lpstr>Arial</vt:lpstr>
      <vt:lpstr>Calibri</vt:lpstr>
      <vt:lpstr>Cambria Math</vt:lpstr>
      <vt:lpstr>Sakkal Majalla</vt:lpstr>
      <vt:lpstr>Wingdings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User67R</dc:creator>
  <cp:lastModifiedBy>User67R</cp:lastModifiedBy>
  <cp:revision>179</cp:revision>
  <dcterms:created xsi:type="dcterms:W3CDTF">2024-08-19T04:20:33Z</dcterms:created>
  <dcterms:modified xsi:type="dcterms:W3CDTF">2025-11-09T18:14:14Z</dcterms:modified>
</cp:coreProperties>
</file>